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1" r:id="rId3"/>
    <p:sldId id="347" r:id="rId4"/>
    <p:sldId id="350" r:id="rId5"/>
    <p:sldId id="262" r:id="rId6"/>
    <p:sldId id="351" r:id="rId7"/>
    <p:sldId id="354" r:id="rId8"/>
    <p:sldId id="355" r:id="rId9"/>
    <p:sldId id="359" r:id="rId10"/>
    <p:sldId id="333" r:id="rId11"/>
    <p:sldId id="357" r:id="rId12"/>
    <p:sldId id="358" r:id="rId13"/>
    <p:sldId id="277" r:id="rId14"/>
    <p:sldId id="258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24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56B2FAFC-3523-4AFA-A264-8EDEAC990E4B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A4E0CE5D-C458-4BEE-B3B5-2A8C65B4517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 sz="1200" kern="1200">
              <a:solidFill>
                <a:schemeClr val="tx1"/>
              </a:solidFill>
              <a:effectLst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B6FC3B-55FD-430F-8653-8C67E3E038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B6FC3B-55FD-430F-8653-8C67E3E038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B6FC3B-55FD-430F-8653-8C67E3E038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B6FC3B-55FD-430F-8653-8C67E3E03859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13E388-8A17-44FA-AE8B-AAB64D77357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rcRect l="2975" t="18867" r="13622" b="17427"/>
          <a:stretch>
            <a:fillRect/>
          </a:stretch>
        </p:blipFill>
        <p:spPr>
          <a:xfrm>
            <a:off x="1" y="342901"/>
            <a:ext cx="1206499" cy="482050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3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10" name="文本占位符 9"/>
          <p:cNvSpPr>
            <a:spLocks noGrp="1"/>
          </p:cNvSpPr>
          <p:nvPr>
            <p:ph type="body" sz="quarter" idx="10" hasCustomPrompt="1"/>
          </p:nvPr>
        </p:nvSpPr>
        <p:spPr>
          <a:xfrm>
            <a:off x="1305220" y="337010"/>
            <a:ext cx="6178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lang="zh-CN" altLang="en-US" sz="280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11" name="文本占位符 9"/>
          <p:cNvSpPr>
            <a:spLocks noGrp="1"/>
          </p:cNvSpPr>
          <p:nvPr>
            <p:ph type="body" sz="quarter" idx="11" hasCustomPrompt="1"/>
          </p:nvPr>
        </p:nvSpPr>
        <p:spPr>
          <a:xfrm>
            <a:off x="2021787" y="337010"/>
            <a:ext cx="23711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lnSpc>
                <a:spcPct val="100000"/>
              </a:lnSpc>
              <a:spcBef>
                <a:spcPct val="0"/>
              </a:spcBef>
              <a:buNone/>
              <a:defRPr lang="zh-CN" altLang="en-US" sz="280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pPr marL="0" lvl="0"/>
            <a:r>
              <a:rPr lang="zh-CN" altLang="en-US"/>
              <a:t>输入标题内容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3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3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49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8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60175" y="3450399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二年级下册数学课件</a:t>
            </a:r>
            <a:endParaRPr lang="en-US" altLang="zh-CN" sz="2800" b="1" spc="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0174" y="4399559"/>
            <a:ext cx="6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zh-CN" sz="540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10000</a:t>
            </a:r>
            <a:r>
              <a:rPr lang="zh-CN" altLang="en-US" sz="540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以内数的认识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UNDERSTANDING OF NUMBERS WITHIN 10000</a:t>
              </a:r>
              <a:endParaRPr lang="zh-CN" altLang="en-US" sz="1200" b="1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5655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942164" y="3450399"/>
            <a:ext cx="180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——7.3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5"/>
          <p:cNvSpPr txBox="1"/>
          <p:nvPr/>
        </p:nvSpPr>
        <p:spPr>
          <a:xfrm>
            <a:off x="1245658" y="1118553"/>
            <a:ext cx="813593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2.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写数，并读一读。</a:t>
            </a: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j-ea"/>
            </a:endParaRPr>
          </a:p>
        </p:txBody>
      </p:sp>
      <p:pic>
        <p:nvPicPr>
          <p:cNvPr id="27650" name="Picture 56" descr="46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080" y="2466730"/>
            <a:ext cx="4192587" cy="21161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17" name="TextBox 5"/>
          <p:cNvSpPr txBox="1"/>
          <p:nvPr/>
        </p:nvSpPr>
        <p:spPr>
          <a:xfrm>
            <a:off x="5913067" y="4740030"/>
            <a:ext cx="3095625" cy="109074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写作：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460</a:t>
            </a:r>
          </a:p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读作：四百六十</a:t>
            </a:r>
          </a:p>
        </p:txBody>
      </p:sp>
      <p:sp>
        <p:nvSpPr>
          <p:cNvPr id="22537" name="AutoShape 27"/>
          <p:cNvSpPr/>
          <p:nvPr/>
        </p:nvSpPr>
        <p:spPr>
          <a:xfrm>
            <a:off x="1813848" y="2861014"/>
            <a:ext cx="3086100" cy="1335066"/>
          </a:xfrm>
          <a:prstGeom prst="wedgeRoundRectCallout">
            <a:avLst>
              <a:gd name="adj1" fmla="val 57850"/>
              <a:gd name="adj2" fmla="val -17093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和同桌再说说每个数的组成。</a:t>
            </a: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3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5"/>
          <p:cNvSpPr txBox="1"/>
          <p:nvPr/>
        </p:nvSpPr>
        <p:spPr>
          <a:xfrm>
            <a:off x="1097701" y="1118553"/>
            <a:ext cx="813593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3.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说出下面各数的组成，再读一读。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701" y="1317858"/>
            <a:ext cx="10169087" cy="27885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6" name="文本框 5"/>
          <p:cNvSpPr txBox="1"/>
          <p:nvPr/>
        </p:nvSpPr>
        <p:spPr>
          <a:xfrm>
            <a:off x="1097701" y="4404360"/>
            <a:ext cx="2124075" cy="1814830"/>
          </a:xfrm>
          <a:prstGeom prst="rect">
            <a:avLst/>
          </a:prstGeom>
          <a:noFill/>
          <a:ln w="2540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个百、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个十和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个一组成的数是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325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3797618" y="4404360"/>
            <a:ext cx="2089150" cy="1383665"/>
          </a:xfrm>
          <a:prstGeom prst="rect">
            <a:avLst/>
          </a:prstGeom>
          <a:noFill/>
          <a:ln w="2540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个百和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个十组成的数是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640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553933" y="4404359"/>
            <a:ext cx="2016125" cy="1383665"/>
          </a:xfrm>
          <a:prstGeom prst="rect">
            <a:avLst/>
          </a:prstGeom>
          <a:noFill/>
          <a:ln w="2540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7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个百和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9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个一组成的数是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709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9236873" y="4404360"/>
            <a:ext cx="1874838" cy="953135"/>
          </a:xfrm>
          <a:prstGeom prst="rect">
            <a:avLst/>
          </a:prstGeom>
          <a:noFill/>
          <a:ln w="2540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个百是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800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。</a:t>
            </a:r>
          </a:p>
        </p:txBody>
      </p:sp>
      <p:sp>
        <p:nvSpPr>
          <p:cNvPr id="1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3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8" grpId="0" bldLvl="0" animBg="1"/>
      <p:bldP spid="9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0" name="TextBox 5"/>
          <p:cNvSpPr txBox="1"/>
          <p:nvPr/>
        </p:nvSpPr>
        <p:spPr>
          <a:xfrm>
            <a:off x="1305220" y="1134428"/>
            <a:ext cx="813593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4.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读出算盘上表示的数，并写出来。</a:t>
            </a:r>
          </a:p>
        </p:txBody>
      </p:sp>
      <p:pic>
        <p:nvPicPr>
          <p:cNvPr id="24578" name="图片 481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5450" y="1834384"/>
            <a:ext cx="8801100" cy="28384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文本框 6"/>
          <p:cNvSpPr txBox="1"/>
          <p:nvPr/>
        </p:nvSpPr>
        <p:spPr>
          <a:xfrm>
            <a:off x="1695450" y="5018123"/>
            <a:ext cx="2376487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七百三十一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4430712" y="5018123"/>
            <a:ext cx="1152525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九百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6591300" y="5018123"/>
            <a:ext cx="17272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四百零八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9112250" y="5018123"/>
            <a:ext cx="12239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一千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2202673" y="4238669"/>
            <a:ext cx="98266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731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506135" y="4238669"/>
            <a:ext cx="1054100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900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6923088" y="4238669"/>
            <a:ext cx="14843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408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9009873" y="4238669"/>
            <a:ext cx="1141412" cy="52322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1000</a:t>
            </a: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17" name="文本占位符 5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巩固练习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04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课堂小结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191" y="1058000"/>
            <a:ext cx="9979617" cy="5800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755828" y="1472983"/>
            <a:ext cx="8849532" cy="39120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1．算盘上每一个档代表一个数位。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2．记数时要先确定哪一个档做个位，然后从右往左依次是十位、百位、千位…… 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3．计数时要拨珠靠梁才表示算盘上有数；算珠都靠框时，表示算盘上没有拨上数，也叫清盘。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4．在算盘上表示数：拨数时从高位拨起，高位上是几就拨几，再在低一位上拨。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2"/>
          <a:srcRect l="2975" t="18867" r="13622" b="17427"/>
          <a:stretch>
            <a:fillRect/>
          </a:stretch>
        </p:blipFill>
        <p:spPr>
          <a:xfrm>
            <a:off x="1" y="1"/>
            <a:ext cx="10168361" cy="4062714"/>
          </a:xfrm>
          <a:custGeom>
            <a:avLst/>
            <a:gdLst>
              <a:gd name="connsiteX0" fmla="*/ 2354 w 10168361"/>
              <a:gd name="connsiteY0" fmla="*/ 0 h 4062714"/>
              <a:gd name="connsiteX1" fmla="*/ 8142367 w 10168361"/>
              <a:gd name="connsiteY1" fmla="*/ 0 h 4062714"/>
              <a:gd name="connsiteX2" fmla="*/ 10168361 w 10168361"/>
              <a:gd name="connsiteY2" fmla="*/ 4062714 h 4062714"/>
              <a:gd name="connsiteX3" fmla="*/ 0 w 10168361"/>
              <a:gd name="connsiteY3" fmla="*/ 4062714 h 4062714"/>
              <a:gd name="connsiteX4" fmla="*/ 0 w 10168361"/>
              <a:gd name="connsiteY4" fmla="*/ 4721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8361" h="4062713">
                <a:moveTo>
                  <a:pt x="2354" y="0"/>
                </a:moveTo>
                <a:lnTo>
                  <a:pt x="8142367" y="0"/>
                </a:lnTo>
                <a:lnTo>
                  <a:pt x="10168361" y="4062714"/>
                </a:lnTo>
                <a:lnTo>
                  <a:pt x="0" y="4062714"/>
                </a:lnTo>
                <a:lnTo>
                  <a:pt x="0" y="4721"/>
                </a:lnTo>
                <a:close/>
              </a:path>
            </a:pathLst>
          </a:custGeom>
        </p:spPr>
      </p:pic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sp>
        <p:nvSpPr>
          <p:cNvPr id="7" name="任意多边形: 形状 6"/>
          <p:cNvSpPr/>
          <p:nvPr/>
        </p:nvSpPr>
        <p:spPr>
          <a:xfrm rot="10800000" flipH="1">
            <a:off x="9425652" y="-10160"/>
            <a:ext cx="2766349" cy="4062714"/>
          </a:xfrm>
          <a:custGeom>
            <a:avLst/>
            <a:gdLst>
              <a:gd name="connsiteX0" fmla="*/ 2766349 w 2766349"/>
              <a:gd name="connsiteY0" fmla="*/ 4062714 h 4062714"/>
              <a:gd name="connsiteX1" fmla="*/ 0 w 2766349"/>
              <a:gd name="connsiteY1" fmla="*/ 4062714 h 4062714"/>
              <a:gd name="connsiteX2" fmla="*/ 2025994 w 2766349"/>
              <a:gd name="connsiteY2" fmla="*/ 0 h 4062714"/>
              <a:gd name="connsiteX3" fmla="*/ 2766349 w 2766349"/>
              <a:gd name="connsiteY3" fmla="*/ 0 h 4062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66349" h="4062713">
                <a:moveTo>
                  <a:pt x="2766349" y="4062714"/>
                </a:moveTo>
                <a:lnTo>
                  <a:pt x="0" y="4062714"/>
                </a:lnTo>
                <a:lnTo>
                  <a:pt x="2025994" y="0"/>
                </a:lnTo>
                <a:lnTo>
                  <a:pt x="2766349" y="0"/>
                </a:lnTo>
                <a:close/>
              </a:path>
            </a:pathLst>
          </a:custGeom>
          <a:gradFill>
            <a:gsLst>
              <a:gs pos="100000">
                <a:srgbClr val="B5021F">
                  <a:alpha val="98000"/>
                </a:srgbClr>
              </a:gs>
              <a:gs pos="0">
                <a:srgbClr val="F0002D">
                  <a:alpha val="60000"/>
                </a:srgbClr>
              </a:gs>
            </a:gsLst>
            <a:lin ang="2700000" scaled="1"/>
          </a:gradFill>
          <a:ln w="28575">
            <a:noFill/>
          </a:ln>
          <a:effectLst>
            <a:outerShdw blurRad="152400" dist="38100" dir="10800000" algn="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 rot="21136049" flipH="1">
            <a:off x="9462152" y="-131597"/>
            <a:ext cx="849479" cy="4427510"/>
            <a:chOff x="7530176" y="-7910"/>
            <a:chExt cx="1310563" cy="6830693"/>
          </a:xfrm>
        </p:grpSpPr>
        <p:sp>
          <p:nvSpPr>
            <p:cNvPr id="9" name="平行四边形 8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0" name="平行四边形 9"/>
            <p:cNvSpPr/>
            <p:nvPr/>
          </p:nvSpPr>
          <p:spPr>
            <a:xfrm rot="17357922">
              <a:off x="5266860" y="4355800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 rot="21126048" flipH="1">
            <a:off x="7933248" y="3181549"/>
            <a:ext cx="779759" cy="2683618"/>
            <a:chOff x="7919965" y="-7910"/>
            <a:chExt cx="920774" cy="6890419"/>
          </a:xfrm>
        </p:grpSpPr>
        <p:sp>
          <p:nvSpPr>
            <p:cNvPr id="12" name="平行四边形 11"/>
            <p:cNvSpPr/>
            <p:nvPr/>
          </p:nvSpPr>
          <p:spPr>
            <a:xfrm rot="17357922">
              <a:off x="6373755" y="2255406"/>
              <a:ext cx="4730299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  <p:sp>
          <p:nvSpPr>
            <p:cNvPr id="13" name="平行四边形 12"/>
            <p:cNvSpPr/>
            <p:nvPr/>
          </p:nvSpPr>
          <p:spPr>
            <a:xfrm rot="17357922">
              <a:off x="5656649" y="4415525"/>
              <a:ext cx="4730300" cy="203668"/>
            </a:xfrm>
            <a:prstGeom prst="parallelogram">
              <a:avLst>
                <a:gd name="adj" fmla="val 132064"/>
              </a:avLst>
            </a:prstGeom>
            <a:gradFill>
              <a:gsLst>
                <a:gs pos="100000">
                  <a:srgbClr val="B5021F">
                    <a:alpha val="98000"/>
                  </a:srgbClr>
                </a:gs>
                <a:gs pos="0">
                  <a:srgbClr val="F0002D">
                    <a:alpha val="60000"/>
                  </a:srgbClr>
                </a:gs>
              </a:gsLst>
              <a:lin ang="2700000" scaled="1"/>
            </a:gradFill>
            <a:ln w="28575">
              <a:noFill/>
            </a:ln>
            <a:effectLst>
              <a:outerShdw blurRad="152400" dist="38100" dir="10800000" algn="r" rotWithShape="0">
                <a:prstClr val="black">
                  <a:alpha val="2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  <a:sym typeface="+mn-lt"/>
              </a:endParaRPr>
            </a:p>
          </p:txBody>
        </p:sp>
      </p:grpSp>
      <p:sp>
        <p:nvSpPr>
          <p:cNvPr id="17" name="文本框 16"/>
          <p:cNvSpPr txBox="1"/>
          <p:nvPr/>
        </p:nvSpPr>
        <p:spPr>
          <a:xfrm>
            <a:off x="860177" y="3450399"/>
            <a:ext cx="41093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二年级下册数学课件</a:t>
            </a:r>
            <a:endParaRPr lang="en-US" altLang="zh-CN" sz="2800" b="1" spc="30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860176" y="4399559"/>
            <a:ext cx="66862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zh-CN" altLang="en-US" sz="5400">
                <a:solidFill>
                  <a:srgbClr val="D62443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谢谢各位同学倾听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877007" y="5549007"/>
            <a:ext cx="6669418" cy="768250"/>
            <a:chOff x="873556" y="3839216"/>
            <a:chExt cx="5460960" cy="629048"/>
          </a:xfrm>
        </p:grpSpPr>
        <p:sp>
          <p:nvSpPr>
            <p:cNvPr id="20" name="文本框 19"/>
            <p:cNvSpPr txBox="1"/>
            <p:nvPr/>
          </p:nvSpPr>
          <p:spPr>
            <a:xfrm>
              <a:off x="873556" y="3927156"/>
              <a:ext cx="5460960" cy="226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1200" b="1">
                  <a:solidFill>
                    <a:srgbClr val="2E2E2E">
                      <a:lumMod val="75000"/>
                      <a:lumOff val="25000"/>
                    </a:srgb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THANK YOU FOR LISTENING</a:t>
              </a:r>
              <a:endParaRPr lang="zh-CN" altLang="en-US" sz="1200" b="1">
                <a:solidFill>
                  <a:srgbClr val="2E2E2E">
                    <a:lumMod val="75000"/>
                    <a:lumOff val="25000"/>
                  </a:srgb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955753" y="4241456"/>
              <a:ext cx="1332000" cy="225655"/>
            </a:xfrm>
            <a:prstGeom prst="rect">
              <a:avLst/>
            </a:prstGeom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lang="zh-CN" altLang="en-US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授课老师：</a:t>
              </a:r>
              <a:r>
                <a:rPr lang="en-US" altLang="zh-CN" sz="120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PPT818</a:t>
              </a:r>
              <a:endParaRPr lang="zh-CN" altLang="en-US" sz="1200">
                <a:solidFill>
                  <a:schemeClr val="tx1">
                    <a:lumMod val="75000"/>
                    <a:lumOff val="25000"/>
                  </a:schemeClr>
                </a:solidFill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2545327" y="4241456"/>
              <a:ext cx="1477450" cy="226808"/>
            </a:xfrm>
            <a:prstGeom prst="rect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思源黑体 CN Light" panose="020B0300000000000000" pitchFamily="34" charset="-122"/>
                  <a:ea typeface="思源黑体 CN Light" panose="020B03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</a:endParaRP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959397" y="3839216"/>
              <a:ext cx="5309941" cy="0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8" name="文本框 27"/>
          <p:cNvSpPr txBox="1"/>
          <p:nvPr/>
        </p:nvSpPr>
        <p:spPr>
          <a:xfrm>
            <a:off x="4942166" y="3450399"/>
            <a:ext cx="18075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spc="3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——7.3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2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新课导入</a:t>
            </a:r>
          </a:p>
        </p:txBody>
      </p:sp>
      <p:sp>
        <p:nvSpPr>
          <p:cNvPr id="9219" name="Rectangle 1"/>
          <p:cNvSpPr/>
          <p:nvPr/>
        </p:nvSpPr>
        <p:spPr>
          <a:xfrm>
            <a:off x="1717000" y="2635943"/>
            <a:ext cx="3422650" cy="2609625"/>
          </a:xfrm>
          <a:prstGeom prst="rect">
            <a:avLst/>
          </a:prstGeom>
          <a:noFill/>
          <a:ln w="12700">
            <a:solidFill>
              <a:srgbClr val="D62443"/>
            </a:solidFill>
          </a:ln>
        </p:spPr>
        <p:txBody>
          <a:bodyPr anchor="ctr">
            <a:spAutoFit/>
          </a:bodyPr>
          <a:lstStyle/>
          <a:p>
            <a:pPr marL="0" marR="0" lvl="0" indent="304800" algn="ctr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一座城，四面墙，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304800" algn="ctr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一群珠宝里面藏。</a:t>
            </a:r>
          </a:p>
          <a:p>
            <a:pPr marL="0" marR="0" lvl="0" indent="304800" algn="ctr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如用小手拨一拔，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304800" algn="ctr" defTabSz="914400" rtl="0" eaLnBrk="0" fontAlgn="auto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噼里啪啦连声响。</a:t>
            </a:r>
          </a:p>
        </p:txBody>
      </p:sp>
      <p:sp>
        <p:nvSpPr>
          <p:cNvPr id="9221" name="TextBox 44"/>
          <p:cNvSpPr txBox="1"/>
          <p:nvPr/>
        </p:nvSpPr>
        <p:spPr>
          <a:xfrm>
            <a:off x="2510750" y="1983587"/>
            <a:ext cx="1882140" cy="5736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猜谜语</a:t>
            </a:r>
          </a:p>
        </p:txBody>
      </p:sp>
      <p:pic>
        <p:nvPicPr>
          <p:cNvPr id="46" name="Picture 722" descr="算盘4"/>
          <p:cNvPicPr/>
          <p:nvPr/>
        </p:nvPicPr>
        <p:blipFill>
          <a:blip r:embed="rId3"/>
          <a:stretch>
            <a:fillRect/>
          </a:stretch>
        </p:blipFill>
        <p:spPr>
          <a:xfrm>
            <a:off x="6320580" y="3125180"/>
            <a:ext cx="4154420" cy="1631149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圆角矩形 36"/>
          <p:cNvSpPr/>
          <p:nvPr/>
        </p:nvSpPr>
        <p:spPr>
          <a:xfrm>
            <a:off x="3001963" y="4503737"/>
            <a:ext cx="2700337" cy="1835150"/>
          </a:xfrm>
          <a:prstGeom prst="roundRect">
            <a:avLst>
              <a:gd name="adj" fmla="val 11699"/>
            </a:avLst>
          </a:prstGeom>
          <a:noFill/>
          <a:ln w="12700" cap="flat" cmpd="sng">
            <a:solidFill>
              <a:srgbClr val="D62443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1" name="圆角矩形 35"/>
          <p:cNvSpPr/>
          <p:nvPr/>
        </p:nvSpPr>
        <p:spPr>
          <a:xfrm>
            <a:off x="6483350" y="4503737"/>
            <a:ext cx="2700338" cy="1835150"/>
          </a:xfrm>
          <a:prstGeom prst="roundRect">
            <a:avLst>
              <a:gd name="adj" fmla="val 11699"/>
            </a:avLst>
          </a:prstGeom>
          <a:noFill/>
          <a:ln w="12700" cap="flat" cmpd="sng">
            <a:solidFill>
              <a:srgbClr val="D62443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2" name="圆角矩形 34"/>
          <p:cNvSpPr/>
          <p:nvPr/>
        </p:nvSpPr>
        <p:spPr>
          <a:xfrm>
            <a:off x="6483350" y="2330450"/>
            <a:ext cx="3779838" cy="1836737"/>
          </a:xfrm>
          <a:prstGeom prst="roundRect">
            <a:avLst>
              <a:gd name="adj" fmla="val 11699"/>
            </a:avLst>
          </a:prstGeom>
          <a:noFill/>
          <a:ln w="12700" cap="flat" cmpd="sng">
            <a:solidFill>
              <a:srgbClr val="D62443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3" name="圆角矩形 3"/>
          <p:cNvSpPr/>
          <p:nvPr/>
        </p:nvSpPr>
        <p:spPr>
          <a:xfrm>
            <a:off x="1922463" y="2330450"/>
            <a:ext cx="3779837" cy="1836737"/>
          </a:xfrm>
          <a:prstGeom prst="roundRect">
            <a:avLst>
              <a:gd name="adj" fmla="val 11699"/>
            </a:avLst>
          </a:prstGeom>
          <a:noFill/>
          <a:ln w="12700" cap="flat" cmpd="sng">
            <a:solidFill>
              <a:srgbClr val="D62443"/>
            </a:solidFill>
            <a:prstDash val="solid"/>
            <a:headEnd type="none" w="med" len="med"/>
            <a:tailEnd type="none" w="med" len="med"/>
          </a:ln>
        </p:spPr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4" name="Rectangle 4"/>
          <p:cNvSpPr/>
          <p:nvPr/>
        </p:nvSpPr>
        <p:spPr>
          <a:xfrm>
            <a:off x="1514475" y="87887"/>
            <a:ext cx="184731" cy="504946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5" name="TextBox 5"/>
          <p:cNvSpPr txBox="1"/>
          <p:nvPr/>
        </p:nvSpPr>
        <p:spPr>
          <a:xfrm>
            <a:off x="2252663" y="3752850"/>
            <a:ext cx="1293812" cy="5049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石子</a:t>
            </a:r>
          </a:p>
        </p:txBody>
      </p:sp>
      <p:sp>
        <p:nvSpPr>
          <p:cNvPr id="12296" name="TextBox 5"/>
          <p:cNvSpPr txBox="1"/>
          <p:nvPr/>
        </p:nvSpPr>
        <p:spPr>
          <a:xfrm>
            <a:off x="4060825" y="3752850"/>
            <a:ext cx="1293813" cy="5049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结绳</a:t>
            </a:r>
          </a:p>
        </p:txBody>
      </p:sp>
      <p:sp>
        <p:nvSpPr>
          <p:cNvPr id="12297" name="TextBox 5"/>
          <p:cNvSpPr txBox="1"/>
          <p:nvPr/>
        </p:nvSpPr>
        <p:spPr>
          <a:xfrm>
            <a:off x="7445375" y="3698875"/>
            <a:ext cx="1295400" cy="5049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算筹</a:t>
            </a:r>
          </a:p>
        </p:txBody>
      </p:sp>
      <p:sp>
        <p:nvSpPr>
          <p:cNvPr id="12298" name="TextBox 5"/>
          <p:cNvSpPr txBox="1"/>
          <p:nvPr/>
        </p:nvSpPr>
        <p:spPr>
          <a:xfrm>
            <a:off x="8693150" y="3656012"/>
            <a:ext cx="1416050" cy="50321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5   6   3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299" name="TextBox 5"/>
          <p:cNvSpPr txBox="1"/>
          <p:nvPr/>
        </p:nvSpPr>
        <p:spPr>
          <a:xfrm>
            <a:off x="3703638" y="5891212"/>
            <a:ext cx="1295400" cy="504946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算盘</a:t>
            </a:r>
          </a:p>
        </p:txBody>
      </p:sp>
      <p:sp>
        <p:nvSpPr>
          <p:cNvPr id="12313" name="AutoShape 27"/>
          <p:cNvSpPr/>
          <p:nvPr/>
        </p:nvSpPr>
        <p:spPr>
          <a:xfrm>
            <a:off x="3001962" y="1160841"/>
            <a:ext cx="5308601" cy="666750"/>
          </a:xfrm>
          <a:prstGeom prst="wedgeRoundRectCallout">
            <a:avLst>
              <a:gd name="adj1" fmla="val 24452"/>
              <a:gd name="adj2" fmla="val 94289"/>
              <a:gd name="adj3" fmla="val 16667"/>
            </a:avLst>
          </a:prstGeom>
          <a:noFill/>
          <a:ln w="19050" cap="flat" cmpd="sng">
            <a:solidFill>
              <a:srgbClr val="D62443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人类记数经历了漫长的历史过程。</a:t>
            </a:r>
          </a:p>
        </p:txBody>
      </p:sp>
      <p:pic>
        <p:nvPicPr>
          <p:cNvPr id="12301" name="Picture 39" descr="石子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125" y="2484437"/>
            <a:ext cx="1943100" cy="14573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12302" name="组合 27"/>
          <p:cNvGrpSpPr/>
          <p:nvPr/>
        </p:nvGrpSpPr>
        <p:grpSpPr>
          <a:xfrm>
            <a:off x="7110413" y="4540249"/>
            <a:ext cx="1497012" cy="1855076"/>
            <a:chOff x="5595938" y="4402138"/>
            <a:chExt cx="1497012" cy="1856221"/>
          </a:xfrm>
        </p:grpSpPr>
        <p:sp>
          <p:nvSpPr>
            <p:cNvPr id="12310" name="TextBox 5"/>
            <p:cNvSpPr txBox="1"/>
            <p:nvPr/>
          </p:nvSpPr>
          <p:spPr>
            <a:xfrm>
              <a:off x="5697538" y="5753101"/>
              <a:ext cx="1295400" cy="50525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摆珠子</a:t>
              </a:r>
            </a:p>
          </p:txBody>
        </p:sp>
        <p:pic>
          <p:nvPicPr>
            <p:cNvPr id="12311" name="Picture 45" descr="摆珠子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595938" y="4402138"/>
              <a:ext cx="1497012" cy="1403350"/>
            </a:xfrm>
            <a:prstGeom prst="rect">
              <a:avLst/>
            </a:prstGeom>
            <a:noFill/>
            <a:ln w="9525">
              <a:noFill/>
            </a:ln>
          </p:spPr>
        </p:pic>
      </p:grpSp>
      <p:pic>
        <p:nvPicPr>
          <p:cNvPr id="12303" name="Picture 46" descr="算盘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8800" y="4791075"/>
            <a:ext cx="2505075" cy="1079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4" name="Picture 47" descr="u7jx03-9_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9025" y="2403475"/>
            <a:ext cx="1943100" cy="13763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5" name="Picture 48" descr="u7jx03-9_2"/>
          <p:cNvPicPr>
            <a:picLocks noChangeAspect="1"/>
          </p:cNvPicPr>
          <p:nvPr/>
        </p:nvPicPr>
        <p:blipFill>
          <a:blip r:embed="rId7"/>
          <a:srcRect b="41344"/>
          <a:stretch>
            <a:fillRect/>
          </a:stretch>
        </p:blipFill>
        <p:spPr>
          <a:xfrm>
            <a:off x="6869113" y="2403475"/>
            <a:ext cx="3028950" cy="7207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6" name="Picture 189" descr="未标题-12"/>
          <p:cNvPicPr>
            <a:picLocks noChangeAspect="1"/>
          </p:cNvPicPr>
          <p:nvPr/>
        </p:nvPicPr>
        <p:blipFill>
          <a:blip r:embed="rId8"/>
          <a:srcRect l="25401" t="9192" r="9134" b="31313"/>
          <a:stretch>
            <a:fillRect/>
          </a:stretch>
        </p:blipFill>
        <p:spPr>
          <a:xfrm>
            <a:off x="5816600" y="3013075"/>
            <a:ext cx="576263" cy="4159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7" name="Picture 189" descr="未标题-12"/>
          <p:cNvPicPr>
            <a:picLocks noChangeAspect="1"/>
          </p:cNvPicPr>
          <p:nvPr/>
        </p:nvPicPr>
        <p:blipFill>
          <a:blip r:embed="rId9"/>
          <a:srcRect l="31313" t="25401" r="9192" b="9134"/>
          <a:stretch>
            <a:fillRect/>
          </a:stretch>
        </p:blipFill>
        <p:spPr>
          <a:xfrm>
            <a:off x="7651750" y="4176712"/>
            <a:ext cx="415925" cy="3238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8" name="Picture 50"/>
          <p:cNvPicPr>
            <a:picLocks noChangeAspect="1"/>
          </p:cNvPicPr>
          <p:nvPr/>
        </p:nvPicPr>
        <p:blipFill>
          <a:blip r:embed="rId10">
            <a:clrChange>
              <a:clrFrom>
                <a:srgbClr val="FFFDED"/>
              </a:clrFrom>
              <a:clrTo>
                <a:srgbClr val="FFFDE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678863" y="3175000"/>
            <a:ext cx="998537" cy="533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2309" name="Picture 189" descr="未标题-12"/>
          <p:cNvPicPr>
            <a:picLocks noChangeAspect="1"/>
          </p:cNvPicPr>
          <p:nvPr/>
        </p:nvPicPr>
        <p:blipFill>
          <a:blip r:embed="rId11"/>
          <a:srcRect l="9134" t="9192" r="25401" b="31313"/>
          <a:stretch>
            <a:fillRect/>
          </a:stretch>
        </p:blipFill>
        <p:spPr>
          <a:xfrm>
            <a:off x="5803900" y="5138737"/>
            <a:ext cx="576263" cy="4222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31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新课导入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4" descr="Image00003"/>
          <p:cNvPicPr>
            <a:picLocks noChangeAspect="1"/>
          </p:cNvPicPr>
          <p:nvPr/>
        </p:nvPicPr>
        <p:blipFill>
          <a:blip r:embed="rId3"/>
          <a:srcRect l="394" t="1047" r="-394" b="28900"/>
          <a:stretch>
            <a:fillRect/>
          </a:stretch>
        </p:blipFill>
        <p:spPr>
          <a:xfrm>
            <a:off x="2751538" y="1118478"/>
            <a:ext cx="6688923" cy="3486299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" name="文本框 2"/>
          <p:cNvSpPr txBox="1"/>
          <p:nvPr/>
        </p:nvSpPr>
        <p:spPr>
          <a:xfrm>
            <a:off x="1109868" y="4863025"/>
            <a:ext cx="9972262" cy="1428724"/>
          </a:xfrm>
          <a:prstGeom prst="rect">
            <a:avLst/>
          </a:prstGeom>
          <a:noFill/>
          <a:ln>
            <a:solidFill>
              <a:srgbClr val="D62443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算盘是我国古代的伟大发明之一，我们的祖先在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600 </a:t>
            </a: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多年前就已经发明了算盘，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开始用算盘进行计算，一直留传到现在。所以算盘是我国的优秀文化遗产。</a:t>
            </a:r>
            <a:endParaRPr kumimoji="0" lang="en-US" altLang="zh-CN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算盘还传到日本、朝鲜、美国、东南亚、欧洲等许多国家和地区。</a:t>
            </a:r>
          </a:p>
        </p:txBody>
      </p:sp>
      <p:sp>
        <p:nvSpPr>
          <p:cNvPr id="8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01</a:t>
            </a:r>
            <a:endParaRPr lang="zh-CN" altLang="en-US"/>
          </a:p>
        </p:txBody>
      </p:sp>
      <p:sp>
        <p:nvSpPr>
          <p:cNvPr id="9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新课导入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探究新知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2728913" y="1054100"/>
            <a:ext cx="6734175" cy="573683"/>
          </a:xfrm>
          <a:prstGeom prst="rect">
            <a:avLst/>
          </a:prstGeom>
          <a:noFill/>
          <a:ln w="9525">
            <a:solidFill>
              <a:srgbClr val="D624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认识算盘，了解算盘各部分的名称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pic>
        <p:nvPicPr>
          <p:cNvPr id="13314" name="Picture 365" descr="算盘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61518" y="2212975"/>
            <a:ext cx="5668963" cy="2432050"/>
          </a:xfrm>
          <a:prstGeom prst="rect">
            <a:avLst/>
          </a:prstGeom>
          <a:noFill/>
          <a:ln w="9525">
            <a:noFill/>
          </a:ln>
        </p:spPr>
      </p:pic>
      <p:cxnSp>
        <p:nvCxnSpPr>
          <p:cNvPr id="7173" name="直接连接符 5"/>
          <p:cNvCxnSpPr/>
          <p:nvPr/>
        </p:nvCxnSpPr>
        <p:spPr>
          <a:xfrm rot="-10800000" flipV="1">
            <a:off x="2883693" y="3856038"/>
            <a:ext cx="446088" cy="357187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74" name="Rectangle 86"/>
          <p:cNvSpPr/>
          <p:nvPr/>
        </p:nvSpPr>
        <p:spPr>
          <a:xfrm>
            <a:off x="2348706" y="3856038"/>
            <a:ext cx="600075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框</a:t>
            </a:r>
          </a:p>
        </p:txBody>
      </p:sp>
      <p:cxnSp>
        <p:nvCxnSpPr>
          <p:cNvPr id="7175" name="直接连接符 9"/>
          <p:cNvCxnSpPr/>
          <p:nvPr/>
        </p:nvCxnSpPr>
        <p:spPr>
          <a:xfrm rot="10800000">
            <a:off x="2883693" y="2355850"/>
            <a:ext cx="842963" cy="492125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76" name="Rectangle 86"/>
          <p:cNvSpPr/>
          <p:nvPr/>
        </p:nvSpPr>
        <p:spPr>
          <a:xfrm>
            <a:off x="2312193" y="1927225"/>
            <a:ext cx="59848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档</a:t>
            </a:r>
          </a:p>
        </p:txBody>
      </p:sp>
      <p:cxnSp>
        <p:nvCxnSpPr>
          <p:cNvPr id="7177" name="直接连接符 11"/>
          <p:cNvCxnSpPr/>
          <p:nvPr/>
        </p:nvCxnSpPr>
        <p:spPr>
          <a:xfrm flipH="1">
            <a:off x="2888456" y="3097213"/>
            <a:ext cx="809625" cy="28575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78" name="Rectangle 86"/>
          <p:cNvSpPr/>
          <p:nvPr/>
        </p:nvSpPr>
        <p:spPr>
          <a:xfrm>
            <a:off x="2312193" y="2784475"/>
            <a:ext cx="59848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梁</a:t>
            </a:r>
          </a:p>
        </p:txBody>
      </p:sp>
      <p:cxnSp>
        <p:nvCxnSpPr>
          <p:cNvPr id="7179" name="直接连接符 52"/>
          <p:cNvCxnSpPr/>
          <p:nvPr/>
        </p:nvCxnSpPr>
        <p:spPr>
          <a:xfrm flipH="1" flipV="1">
            <a:off x="8527256" y="2498725"/>
            <a:ext cx="668337" cy="73025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cxnSp>
        <p:nvCxnSpPr>
          <p:cNvPr id="7180" name="直接连接符 54"/>
          <p:cNvCxnSpPr/>
          <p:nvPr/>
        </p:nvCxnSpPr>
        <p:spPr>
          <a:xfrm flipV="1">
            <a:off x="8549481" y="2571750"/>
            <a:ext cx="622300" cy="49213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81" name="Rectangle 86"/>
          <p:cNvSpPr/>
          <p:nvPr/>
        </p:nvSpPr>
        <p:spPr>
          <a:xfrm>
            <a:off x="9170193" y="2284413"/>
            <a:ext cx="1152525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上珠</a:t>
            </a:r>
          </a:p>
        </p:txBody>
      </p:sp>
      <p:cxnSp>
        <p:nvCxnSpPr>
          <p:cNvPr id="7182" name="直接连接符 58"/>
          <p:cNvCxnSpPr/>
          <p:nvPr/>
        </p:nvCxnSpPr>
        <p:spPr>
          <a:xfrm flipH="1" flipV="1">
            <a:off x="8598693" y="3784600"/>
            <a:ext cx="639763" cy="219075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83" name="Rectangle 86"/>
          <p:cNvSpPr/>
          <p:nvPr/>
        </p:nvSpPr>
        <p:spPr>
          <a:xfrm>
            <a:off x="9241631" y="3713163"/>
            <a:ext cx="1152525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下珠</a:t>
            </a:r>
          </a:p>
        </p:txBody>
      </p:sp>
      <p:cxnSp>
        <p:nvCxnSpPr>
          <p:cNvPr id="7184" name="直接连接符 276"/>
          <p:cNvCxnSpPr/>
          <p:nvPr/>
        </p:nvCxnSpPr>
        <p:spPr>
          <a:xfrm flipV="1">
            <a:off x="8608218" y="4006850"/>
            <a:ext cx="628650" cy="271463"/>
          </a:xfrm>
          <a:prstGeom prst="line">
            <a:avLst/>
          </a:prstGeom>
          <a:ln w="19050" cap="flat" cmpd="sng">
            <a:solidFill>
              <a:srgbClr val="0033CC"/>
            </a:solidFill>
            <a:prstDash val="solid"/>
            <a:headEnd type="none" w="med" len="med"/>
            <a:tailEnd type="none" w="med" len="med"/>
          </a:ln>
        </p:spPr>
      </p:cxnSp>
      <p:sp>
        <p:nvSpPr>
          <p:cNvPr id="7185" name="矩形 5182"/>
          <p:cNvSpPr/>
          <p:nvPr/>
        </p:nvSpPr>
        <p:spPr>
          <a:xfrm>
            <a:off x="1465580" y="4896485"/>
            <a:ext cx="8743950" cy="164147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算盘四周叫做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框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，根根小棒叫做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档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，一根横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梁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分上下；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梁的上面是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上珠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，梁的下面是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下珠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；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ea"/>
            </a:endParaRPr>
          </a:p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一个上珠表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/>
              </a:rPr>
              <a:t>示 5，一个下珠表示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Calibri" panose="020F0502020204030204"/>
              </a:rPr>
              <a:t>1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ea"/>
              </a:rPr>
              <a:t>。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174" grpId="0"/>
      <p:bldP spid="7176" grpId="0"/>
      <p:bldP spid="7178" grpId="0"/>
      <p:bldP spid="7181" grpId="0"/>
      <p:bldP spid="7183" grpId="0"/>
      <p:bldP spid="718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2728913" y="1054100"/>
            <a:ext cx="6734175" cy="573683"/>
          </a:xfrm>
          <a:prstGeom prst="rect">
            <a:avLst/>
          </a:prstGeom>
          <a:noFill/>
          <a:ln w="9525">
            <a:solidFill>
              <a:srgbClr val="D62443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用算盘记数的方法</a:t>
            </a:r>
            <a:endParaRPr kumimoji="0" sz="2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386" name="Rectangle 4"/>
          <p:cNvSpPr/>
          <p:nvPr/>
        </p:nvSpPr>
        <p:spPr>
          <a:xfrm>
            <a:off x="1019810" y="299899"/>
            <a:ext cx="184731" cy="573683"/>
          </a:xfrm>
          <a:prstGeom prst="rect">
            <a:avLst/>
          </a:prstGeom>
          <a:noFill/>
          <a:ln w="9525">
            <a:noFill/>
          </a:ln>
        </p:spPr>
        <p:txBody>
          <a:bodyPr wrap="none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96" name="Rectangle 86"/>
          <p:cNvSpPr/>
          <p:nvPr/>
        </p:nvSpPr>
        <p:spPr>
          <a:xfrm>
            <a:off x="8236033" y="1782128"/>
            <a:ext cx="5921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个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位</a:t>
            </a:r>
          </a:p>
        </p:txBody>
      </p:sp>
      <p:sp>
        <p:nvSpPr>
          <p:cNvPr id="18" name="TextBox 5"/>
          <p:cNvSpPr txBox="1"/>
          <p:nvPr/>
        </p:nvSpPr>
        <p:spPr>
          <a:xfrm>
            <a:off x="3252872" y="1928674"/>
            <a:ext cx="1728787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先定位，</a:t>
            </a:r>
          </a:p>
        </p:txBody>
      </p:sp>
      <p:sp>
        <p:nvSpPr>
          <p:cNvPr id="19" name="TextBox 5"/>
          <p:cNvSpPr txBox="1"/>
          <p:nvPr/>
        </p:nvSpPr>
        <p:spPr>
          <a:xfrm>
            <a:off x="5094372" y="1936611"/>
            <a:ext cx="1728787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再拨珠。</a:t>
            </a:r>
          </a:p>
        </p:txBody>
      </p:sp>
      <p:sp>
        <p:nvSpPr>
          <p:cNvPr id="20" name="Rectangle 86"/>
          <p:cNvSpPr/>
          <p:nvPr/>
        </p:nvSpPr>
        <p:spPr>
          <a:xfrm>
            <a:off x="7796296" y="1766253"/>
            <a:ext cx="592137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十位</a:t>
            </a:r>
          </a:p>
        </p:txBody>
      </p:sp>
      <p:sp>
        <p:nvSpPr>
          <p:cNvPr id="21" name="Rectangle 86"/>
          <p:cNvSpPr/>
          <p:nvPr/>
        </p:nvSpPr>
        <p:spPr>
          <a:xfrm>
            <a:off x="7340683" y="1782128"/>
            <a:ext cx="592138" cy="95313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百位</a:t>
            </a:r>
          </a:p>
        </p:txBody>
      </p:sp>
      <p:pic>
        <p:nvPicPr>
          <p:cNvPr id="16393" name="Picture 365" descr="算盘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5221" y="2844165"/>
            <a:ext cx="5929312" cy="20050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3" name="椭圆 22"/>
          <p:cNvSpPr/>
          <p:nvPr/>
        </p:nvSpPr>
        <p:spPr bwMode="auto">
          <a:xfrm>
            <a:off x="8384956" y="4741058"/>
            <a:ext cx="108000" cy="108000"/>
          </a:xfrm>
          <a:prstGeom prst="ellipse">
            <a:avLst/>
          </a:prstGeom>
          <a:solidFill>
            <a:srgbClr val="00FF00"/>
          </a:solidFill>
          <a:ln w="12700" cap="flat" cmpd="sng" algn="ctr">
            <a:solidFill>
              <a:srgbClr val="66FF66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zh-CN" altLang="en-US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1435735" y="4908550"/>
            <a:ext cx="9320530" cy="18148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算盘上每个档可以用来表示不同的数位。可以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先选一个档做个记号，定为个位，向左数第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档</a:t>
            </a:r>
            <a:endParaRPr kumimoji="0" lang="en-US" altLang="zh-CN" sz="2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是十位，第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3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档是百位，第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档是千位，第 </a:t>
            </a: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 </a:t>
            </a:r>
            <a:r>
              <a:rPr kumimoji="0" lang="zh-CN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档是万位。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346408" y="5568355"/>
            <a:ext cx="4994275" cy="4318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28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17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探究新知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3 -4.07407E-06 L -0.10248 0.00811" pathEditMode="relative" rAng="0" ptsTypes="AA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60" y="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1 0.00092 L -0.10065 -0.00139" pathEditMode="relative" rAng="0" ptsTypes="AA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2" y="-116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06 -3.33333E-06 L -0.10039 0.0044" pathEditMode="relative" rAng="0" ptsTypes="AA">
                                      <p:cBhvr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208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7 1.85185E-06 L -0.09805 0.00092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09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196" grpId="0"/>
      <p:bldP spid="8196" grpId="1"/>
      <p:bldP spid="18" grpId="0"/>
      <p:bldP spid="19" grpId="0"/>
      <p:bldP spid="20" grpId="0"/>
      <p:bldP spid="20" grpId="1"/>
      <p:bldP spid="21" grpId="0"/>
      <p:bldP spid="21" grpId="1"/>
      <p:bldP spid="11" grpId="0"/>
      <p:bldP spid="12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6" name="组合 125"/>
          <p:cNvGrpSpPr/>
          <p:nvPr/>
        </p:nvGrpSpPr>
        <p:grpSpPr>
          <a:xfrm>
            <a:off x="1753902" y="2872106"/>
            <a:ext cx="3479133" cy="1733380"/>
            <a:chOff x="3629692" y="1649569"/>
            <a:chExt cx="3479133" cy="1469543"/>
          </a:xfrm>
        </p:grpSpPr>
        <p:sp>
          <p:nvSpPr>
            <p:cNvPr id="94" name="矩形 93"/>
            <p:cNvSpPr/>
            <p:nvPr/>
          </p:nvSpPr>
          <p:spPr>
            <a:xfrm>
              <a:off x="3972347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8" name="矩形 87"/>
            <p:cNvSpPr/>
            <p:nvPr/>
          </p:nvSpPr>
          <p:spPr>
            <a:xfrm>
              <a:off x="4370246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4768145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6" name="矩形 75"/>
            <p:cNvSpPr/>
            <p:nvPr/>
          </p:nvSpPr>
          <p:spPr>
            <a:xfrm>
              <a:off x="5166044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70" name="矩形 69"/>
            <p:cNvSpPr/>
            <p:nvPr/>
          </p:nvSpPr>
          <p:spPr>
            <a:xfrm>
              <a:off x="5563943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4" name="矩形 63"/>
            <p:cNvSpPr/>
            <p:nvPr/>
          </p:nvSpPr>
          <p:spPr>
            <a:xfrm>
              <a:off x="5961842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8" name="矩形 57"/>
            <p:cNvSpPr/>
            <p:nvPr/>
          </p:nvSpPr>
          <p:spPr>
            <a:xfrm>
              <a:off x="6359741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52" name="矩形 51"/>
            <p:cNvSpPr/>
            <p:nvPr/>
          </p:nvSpPr>
          <p:spPr>
            <a:xfrm>
              <a:off x="6757638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44" name="矩形 43"/>
            <p:cNvSpPr/>
            <p:nvPr/>
          </p:nvSpPr>
          <p:spPr>
            <a:xfrm>
              <a:off x="3629692" y="1665583"/>
              <a:ext cx="3479133" cy="1437515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45" name="直接连接符 44"/>
            <p:cNvCxnSpPr/>
            <p:nvPr/>
          </p:nvCxnSpPr>
          <p:spPr>
            <a:xfrm>
              <a:off x="3629692" y="2113859"/>
              <a:ext cx="347913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5" name="椭圆 94"/>
          <p:cNvSpPr/>
          <p:nvPr/>
        </p:nvSpPr>
        <p:spPr>
          <a:xfrm>
            <a:off x="2015311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2015311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2015311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2015311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2015311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2413210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2413210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2413210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2413210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2413210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3" name="椭圆 82"/>
          <p:cNvSpPr/>
          <p:nvPr/>
        </p:nvSpPr>
        <p:spPr>
          <a:xfrm>
            <a:off x="2811109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4" name="椭圆 83"/>
          <p:cNvSpPr/>
          <p:nvPr/>
        </p:nvSpPr>
        <p:spPr>
          <a:xfrm>
            <a:off x="2811109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5" name="椭圆 84"/>
          <p:cNvSpPr/>
          <p:nvPr/>
        </p:nvSpPr>
        <p:spPr>
          <a:xfrm>
            <a:off x="2811109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6" name="椭圆 85"/>
          <p:cNvSpPr/>
          <p:nvPr/>
        </p:nvSpPr>
        <p:spPr>
          <a:xfrm>
            <a:off x="2811109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7" name="椭圆 86"/>
          <p:cNvSpPr/>
          <p:nvPr/>
        </p:nvSpPr>
        <p:spPr>
          <a:xfrm>
            <a:off x="2811109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7" name="椭圆 76"/>
          <p:cNvSpPr/>
          <p:nvPr/>
        </p:nvSpPr>
        <p:spPr>
          <a:xfrm>
            <a:off x="3209008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8" name="椭圆 77"/>
          <p:cNvSpPr/>
          <p:nvPr/>
        </p:nvSpPr>
        <p:spPr>
          <a:xfrm>
            <a:off x="3209008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9" name="椭圆 78"/>
          <p:cNvSpPr/>
          <p:nvPr/>
        </p:nvSpPr>
        <p:spPr>
          <a:xfrm>
            <a:off x="3209008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0" name="椭圆 79"/>
          <p:cNvSpPr/>
          <p:nvPr/>
        </p:nvSpPr>
        <p:spPr>
          <a:xfrm>
            <a:off x="3209008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1" name="椭圆 80"/>
          <p:cNvSpPr/>
          <p:nvPr/>
        </p:nvSpPr>
        <p:spPr>
          <a:xfrm>
            <a:off x="3209008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3606907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3606907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3606907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3606907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5" name="椭圆 74"/>
          <p:cNvSpPr/>
          <p:nvPr/>
        </p:nvSpPr>
        <p:spPr>
          <a:xfrm>
            <a:off x="3606907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4004806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4004806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7" name="椭圆 66"/>
          <p:cNvSpPr/>
          <p:nvPr/>
        </p:nvSpPr>
        <p:spPr>
          <a:xfrm>
            <a:off x="4004806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8" name="椭圆 67"/>
          <p:cNvSpPr/>
          <p:nvPr/>
        </p:nvSpPr>
        <p:spPr>
          <a:xfrm>
            <a:off x="4004806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9" name="椭圆 68"/>
          <p:cNvSpPr/>
          <p:nvPr/>
        </p:nvSpPr>
        <p:spPr>
          <a:xfrm>
            <a:off x="4004806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9" name="椭圆 58"/>
          <p:cNvSpPr/>
          <p:nvPr/>
        </p:nvSpPr>
        <p:spPr>
          <a:xfrm>
            <a:off x="4402705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0" name="椭圆 59"/>
          <p:cNvSpPr/>
          <p:nvPr/>
        </p:nvSpPr>
        <p:spPr>
          <a:xfrm>
            <a:off x="4402705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1" name="椭圆 60"/>
          <p:cNvSpPr/>
          <p:nvPr/>
        </p:nvSpPr>
        <p:spPr>
          <a:xfrm>
            <a:off x="4402705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2" name="椭圆 61"/>
          <p:cNvSpPr/>
          <p:nvPr/>
        </p:nvSpPr>
        <p:spPr>
          <a:xfrm>
            <a:off x="4402705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4402705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4800602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4800602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4800602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4800602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4800602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2015311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" name="椭圆 19"/>
          <p:cNvSpPr/>
          <p:nvPr/>
        </p:nvSpPr>
        <p:spPr>
          <a:xfrm>
            <a:off x="2413210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2811109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" name="椭圆 21"/>
          <p:cNvSpPr/>
          <p:nvPr/>
        </p:nvSpPr>
        <p:spPr>
          <a:xfrm>
            <a:off x="3209008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606907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4" name="椭圆 23"/>
          <p:cNvSpPr/>
          <p:nvPr/>
        </p:nvSpPr>
        <p:spPr>
          <a:xfrm>
            <a:off x="4004806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5" name="椭圆 24"/>
          <p:cNvSpPr/>
          <p:nvPr/>
        </p:nvSpPr>
        <p:spPr>
          <a:xfrm>
            <a:off x="4402705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6" name="椭圆 25"/>
          <p:cNvSpPr/>
          <p:nvPr/>
        </p:nvSpPr>
        <p:spPr>
          <a:xfrm>
            <a:off x="4800602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2014375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8" name="椭圆 27"/>
          <p:cNvSpPr/>
          <p:nvPr/>
        </p:nvSpPr>
        <p:spPr>
          <a:xfrm>
            <a:off x="2412274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2810173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1" name="椭圆 30"/>
          <p:cNvSpPr/>
          <p:nvPr/>
        </p:nvSpPr>
        <p:spPr>
          <a:xfrm>
            <a:off x="3208072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2" name="椭圆 31"/>
          <p:cNvSpPr/>
          <p:nvPr/>
        </p:nvSpPr>
        <p:spPr>
          <a:xfrm>
            <a:off x="3605971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3" name="椭圆 32"/>
          <p:cNvSpPr/>
          <p:nvPr/>
        </p:nvSpPr>
        <p:spPr>
          <a:xfrm>
            <a:off x="4003870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4" name="椭圆 33"/>
          <p:cNvSpPr/>
          <p:nvPr/>
        </p:nvSpPr>
        <p:spPr>
          <a:xfrm>
            <a:off x="4401769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5" name="椭圆 34"/>
          <p:cNvSpPr/>
          <p:nvPr/>
        </p:nvSpPr>
        <p:spPr>
          <a:xfrm>
            <a:off x="4799666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28" name="组合 127"/>
          <p:cNvGrpSpPr/>
          <p:nvPr/>
        </p:nvGrpSpPr>
        <p:grpSpPr>
          <a:xfrm>
            <a:off x="6529102" y="2872106"/>
            <a:ext cx="3479133" cy="1733380"/>
            <a:chOff x="3629692" y="1649569"/>
            <a:chExt cx="3479133" cy="1469543"/>
          </a:xfrm>
        </p:grpSpPr>
        <p:sp>
          <p:nvSpPr>
            <p:cNvPr id="129" name="矩形 128"/>
            <p:cNvSpPr/>
            <p:nvPr/>
          </p:nvSpPr>
          <p:spPr>
            <a:xfrm>
              <a:off x="3972347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0" name="矩形 129"/>
            <p:cNvSpPr/>
            <p:nvPr/>
          </p:nvSpPr>
          <p:spPr>
            <a:xfrm>
              <a:off x="4370246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1" name="矩形 130"/>
            <p:cNvSpPr/>
            <p:nvPr/>
          </p:nvSpPr>
          <p:spPr>
            <a:xfrm>
              <a:off x="4768145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2" name="矩形 131"/>
            <p:cNvSpPr/>
            <p:nvPr/>
          </p:nvSpPr>
          <p:spPr>
            <a:xfrm>
              <a:off x="5166044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3" name="矩形 132"/>
            <p:cNvSpPr/>
            <p:nvPr/>
          </p:nvSpPr>
          <p:spPr>
            <a:xfrm>
              <a:off x="5563943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4" name="矩形 133"/>
            <p:cNvSpPr/>
            <p:nvPr/>
          </p:nvSpPr>
          <p:spPr>
            <a:xfrm>
              <a:off x="5961842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5" name="矩形 134"/>
            <p:cNvSpPr/>
            <p:nvPr/>
          </p:nvSpPr>
          <p:spPr>
            <a:xfrm>
              <a:off x="6359741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6" name="矩形 135"/>
            <p:cNvSpPr/>
            <p:nvPr/>
          </p:nvSpPr>
          <p:spPr>
            <a:xfrm>
              <a:off x="6757638" y="1649569"/>
              <a:ext cx="45719" cy="1469543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37" name="矩形 136"/>
            <p:cNvSpPr/>
            <p:nvPr/>
          </p:nvSpPr>
          <p:spPr>
            <a:xfrm>
              <a:off x="3629692" y="1665583"/>
              <a:ext cx="3479133" cy="1437515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38" name="直接连接符 137"/>
            <p:cNvCxnSpPr/>
            <p:nvPr/>
          </p:nvCxnSpPr>
          <p:spPr>
            <a:xfrm>
              <a:off x="3629692" y="2113859"/>
              <a:ext cx="347913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9" name="椭圆 138"/>
          <p:cNvSpPr/>
          <p:nvPr/>
        </p:nvSpPr>
        <p:spPr>
          <a:xfrm>
            <a:off x="6790511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6790511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6790511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6790511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Light" panose="020B0300000000000000" pitchFamily="34" charset="-122"/>
              <a:cs typeface="+mn-cs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6790511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7188410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7188410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7188410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7188410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7188410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7586309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0" name="椭圆 149"/>
          <p:cNvSpPr/>
          <p:nvPr/>
        </p:nvSpPr>
        <p:spPr>
          <a:xfrm>
            <a:off x="7586309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1" name="椭圆 150"/>
          <p:cNvSpPr/>
          <p:nvPr/>
        </p:nvSpPr>
        <p:spPr>
          <a:xfrm>
            <a:off x="7586309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2" name="椭圆 151"/>
          <p:cNvSpPr/>
          <p:nvPr/>
        </p:nvSpPr>
        <p:spPr>
          <a:xfrm>
            <a:off x="7586309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3" name="椭圆 152"/>
          <p:cNvSpPr/>
          <p:nvPr/>
        </p:nvSpPr>
        <p:spPr>
          <a:xfrm>
            <a:off x="7586309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4" name="椭圆 153"/>
          <p:cNvSpPr/>
          <p:nvPr/>
        </p:nvSpPr>
        <p:spPr>
          <a:xfrm>
            <a:off x="7984208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5" name="椭圆 154"/>
          <p:cNvSpPr/>
          <p:nvPr/>
        </p:nvSpPr>
        <p:spPr>
          <a:xfrm>
            <a:off x="7984208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6" name="椭圆 155"/>
          <p:cNvSpPr/>
          <p:nvPr/>
        </p:nvSpPr>
        <p:spPr>
          <a:xfrm>
            <a:off x="7984208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7" name="椭圆 156"/>
          <p:cNvSpPr/>
          <p:nvPr/>
        </p:nvSpPr>
        <p:spPr>
          <a:xfrm>
            <a:off x="7984208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7984208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9" name="椭圆 158"/>
          <p:cNvSpPr/>
          <p:nvPr/>
        </p:nvSpPr>
        <p:spPr>
          <a:xfrm>
            <a:off x="8382107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0" name="椭圆 159"/>
          <p:cNvSpPr/>
          <p:nvPr/>
        </p:nvSpPr>
        <p:spPr>
          <a:xfrm>
            <a:off x="8382107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8382107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8382107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8382107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8780006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8780006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8780006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8780006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8780006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9177905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9177905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9177905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2" name="椭圆 171"/>
          <p:cNvSpPr/>
          <p:nvPr/>
        </p:nvSpPr>
        <p:spPr>
          <a:xfrm>
            <a:off x="9177905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9177905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9575802" y="29345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9575802" y="3964755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6" name="椭圆 175"/>
          <p:cNvSpPr/>
          <p:nvPr/>
        </p:nvSpPr>
        <p:spPr>
          <a:xfrm>
            <a:off x="9575802" y="41089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7" name="椭圆 176"/>
          <p:cNvSpPr/>
          <p:nvPr/>
        </p:nvSpPr>
        <p:spPr>
          <a:xfrm>
            <a:off x="9575802" y="425307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9575802" y="439723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6790511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7188410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7586309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7984208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8382107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8780006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5" name="椭圆 184"/>
          <p:cNvSpPr/>
          <p:nvPr/>
        </p:nvSpPr>
        <p:spPr>
          <a:xfrm>
            <a:off x="9177905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6" name="椭圆 185"/>
          <p:cNvSpPr/>
          <p:nvPr/>
        </p:nvSpPr>
        <p:spPr>
          <a:xfrm>
            <a:off x="9575802" y="3820596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7" name="椭圆 186"/>
          <p:cNvSpPr/>
          <p:nvPr/>
        </p:nvSpPr>
        <p:spPr>
          <a:xfrm>
            <a:off x="6789575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8" name="椭圆 187"/>
          <p:cNvSpPr/>
          <p:nvPr/>
        </p:nvSpPr>
        <p:spPr>
          <a:xfrm>
            <a:off x="7187474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9" name="椭圆 188"/>
          <p:cNvSpPr/>
          <p:nvPr/>
        </p:nvSpPr>
        <p:spPr>
          <a:xfrm>
            <a:off x="7585373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0" name="椭圆 189"/>
          <p:cNvSpPr/>
          <p:nvPr/>
        </p:nvSpPr>
        <p:spPr>
          <a:xfrm>
            <a:off x="7983272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1" name="椭圆 190"/>
          <p:cNvSpPr/>
          <p:nvPr/>
        </p:nvSpPr>
        <p:spPr>
          <a:xfrm>
            <a:off x="8381171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2" name="椭圆 191"/>
          <p:cNvSpPr/>
          <p:nvPr/>
        </p:nvSpPr>
        <p:spPr>
          <a:xfrm>
            <a:off x="8779070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9176969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9574866" y="3078714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5" name="文本框 50"/>
          <p:cNvSpPr txBox="1">
            <a:spLocks noChangeArrowheads="1"/>
          </p:cNvSpPr>
          <p:nvPr/>
        </p:nvSpPr>
        <p:spPr bwMode="auto">
          <a:xfrm>
            <a:off x="4602319" y="4691010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196" name="文本框 50"/>
          <p:cNvSpPr txBox="1">
            <a:spLocks noChangeArrowheads="1"/>
          </p:cNvSpPr>
          <p:nvPr/>
        </p:nvSpPr>
        <p:spPr bwMode="auto">
          <a:xfrm>
            <a:off x="4204422" y="4691010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十</a:t>
            </a:r>
          </a:p>
        </p:txBody>
      </p:sp>
      <p:sp>
        <p:nvSpPr>
          <p:cNvPr id="197" name="文本框 50"/>
          <p:cNvSpPr txBox="1">
            <a:spLocks noChangeArrowheads="1"/>
          </p:cNvSpPr>
          <p:nvPr/>
        </p:nvSpPr>
        <p:spPr bwMode="auto">
          <a:xfrm>
            <a:off x="3813246" y="4691010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百</a:t>
            </a:r>
          </a:p>
        </p:txBody>
      </p:sp>
      <p:sp>
        <p:nvSpPr>
          <p:cNvPr id="198" name="文本框 50"/>
          <p:cNvSpPr txBox="1">
            <a:spLocks noChangeArrowheads="1"/>
          </p:cNvSpPr>
          <p:nvPr/>
        </p:nvSpPr>
        <p:spPr bwMode="auto">
          <a:xfrm>
            <a:off x="3415349" y="4691010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千</a:t>
            </a:r>
          </a:p>
        </p:txBody>
      </p:sp>
      <p:sp>
        <p:nvSpPr>
          <p:cNvPr id="199" name="文本框 50"/>
          <p:cNvSpPr txBox="1">
            <a:spLocks noChangeArrowheads="1"/>
          </p:cNvSpPr>
          <p:nvPr/>
        </p:nvSpPr>
        <p:spPr bwMode="auto">
          <a:xfrm>
            <a:off x="4907079" y="2002456"/>
            <a:ext cx="1950072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563</a:t>
            </a:r>
          </a:p>
        </p:txBody>
      </p:sp>
      <p:sp>
        <p:nvSpPr>
          <p:cNvPr id="202" name="文本框 50"/>
          <p:cNvSpPr txBox="1">
            <a:spLocks noChangeArrowheads="1"/>
          </p:cNvSpPr>
          <p:nvPr/>
        </p:nvSpPr>
        <p:spPr bwMode="auto">
          <a:xfrm>
            <a:off x="8189611" y="4692222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个</a:t>
            </a:r>
          </a:p>
        </p:txBody>
      </p:sp>
      <p:sp>
        <p:nvSpPr>
          <p:cNvPr id="203" name="文本框 50"/>
          <p:cNvSpPr txBox="1">
            <a:spLocks noChangeArrowheads="1"/>
          </p:cNvSpPr>
          <p:nvPr/>
        </p:nvSpPr>
        <p:spPr bwMode="auto">
          <a:xfrm>
            <a:off x="7791714" y="4692222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十</a:t>
            </a:r>
          </a:p>
        </p:txBody>
      </p:sp>
      <p:sp>
        <p:nvSpPr>
          <p:cNvPr id="204" name="文本框 50"/>
          <p:cNvSpPr txBox="1">
            <a:spLocks noChangeArrowheads="1"/>
          </p:cNvSpPr>
          <p:nvPr/>
        </p:nvSpPr>
        <p:spPr bwMode="auto">
          <a:xfrm>
            <a:off x="7400538" y="4692222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百</a:t>
            </a:r>
          </a:p>
        </p:txBody>
      </p:sp>
      <p:sp>
        <p:nvSpPr>
          <p:cNvPr id="205" name="文本框 50"/>
          <p:cNvSpPr txBox="1">
            <a:spLocks noChangeArrowheads="1"/>
          </p:cNvSpPr>
          <p:nvPr/>
        </p:nvSpPr>
        <p:spPr bwMode="auto">
          <a:xfrm>
            <a:off x="7002641" y="4692222"/>
            <a:ext cx="602903" cy="52197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千</a:t>
            </a:r>
          </a:p>
        </p:txBody>
      </p:sp>
      <p:sp>
        <p:nvSpPr>
          <p:cNvPr id="20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201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探究新知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3.33333E-06 L -0.00013 0.02477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2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-4.07407E-06 L -0.00065 0.02384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1088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523E-17 2.96296E-06 L -0.00013 -0.05463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667 L -0.00013 -0.0537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667 L -0.00013 -0.0537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667 L -0.00013 -0.0537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1.48148E-06 L 0.00039 0.0257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11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7 1.48148E-06 L -0.00013 0.02384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65"/>
                                    </p:animMotion>
                                  </p:childTnLst>
                                </p:cTn>
                              </p:par>
                              <p:par>
                                <p:cTn id="8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523E-17 7.40741E-07 L 0.00039 -0.05463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26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667 L -0.00013 -0.0537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759 L -0.00013 -0.05278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  <p:par>
                                <p:cTn id="9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06 0.01852 L -0.00013 -0.05185" pathEditMode="relative" rAng="0" ptsTypes="AA">
                                      <p:cBhvr>
                                        <p:cTn id="94" dur="20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35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bldLvl="0" animBg="1"/>
      <p:bldP spid="55" grpId="0" bldLvl="0" animBg="1"/>
      <p:bldP spid="25" grpId="0" bldLvl="0" animBg="1"/>
      <p:bldP spid="26" grpId="0" bldLvl="0" animBg="1"/>
      <p:bldP spid="33" grpId="0" bldLvl="0" animBg="1"/>
      <p:bldP spid="34" grpId="0" bldLvl="0" animBg="1"/>
      <p:bldP spid="160" grpId="0" bldLvl="0" animBg="1"/>
      <p:bldP spid="161" grpId="0" bldLvl="0" animBg="1"/>
      <p:bldP spid="182" grpId="0" bldLvl="0" animBg="1"/>
      <p:bldP spid="183" grpId="0" bldLvl="0" animBg="1"/>
      <p:bldP spid="189" grpId="0" bldLvl="0" animBg="1"/>
      <p:bldP spid="190" grpId="0" bldLvl="0" animBg="1"/>
      <p:bldP spid="195" grpId="0"/>
      <p:bldP spid="196" grpId="0"/>
      <p:bldP spid="197" grpId="0"/>
      <p:bldP spid="198" grpId="0"/>
      <p:bldP spid="202" grpId="0"/>
      <p:bldP spid="203" grpId="0"/>
      <p:bldP spid="204" grpId="0"/>
      <p:bldP spid="20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5"/>
          <p:cNvSpPr txBox="1"/>
          <p:nvPr/>
        </p:nvSpPr>
        <p:spPr>
          <a:xfrm>
            <a:off x="1251202" y="1435956"/>
            <a:ext cx="6734175" cy="573683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练一练。</a:t>
            </a:r>
          </a:p>
        </p:txBody>
      </p:sp>
      <p:sp>
        <p:nvSpPr>
          <p:cNvPr id="2" name="文本框 50"/>
          <p:cNvSpPr txBox="1">
            <a:spLocks noChangeArrowheads="1"/>
          </p:cNvSpPr>
          <p:nvPr/>
        </p:nvSpPr>
        <p:spPr bwMode="auto">
          <a:xfrm>
            <a:off x="1869440" y="2717851"/>
            <a:ext cx="1200150" cy="6686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4" name="文本框 50"/>
          <p:cNvSpPr txBox="1">
            <a:spLocks noChangeArrowheads="1"/>
          </p:cNvSpPr>
          <p:nvPr/>
        </p:nvSpPr>
        <p:spPr bwMode="auto">
          <a:xfrm>
            <a:off x="3572034" y="2717851"/>
            <a:ext cx="1200150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254</a:t>
            </a:r>
          </a:p>
        </p:txBody>
      </p:sp>
      <p:sp>
        <p:nvSpPr>
          <p:cNvPr id="5" name="文本框 50"/>
          <p:cNvSpPr txBox="1">
            <a:spLocks noChangeArrowheads="1"/>
          </p:cNvSpPr>
          <p:nvPr/>
        </p:nvSpPr>
        <p:spPr bwMode="auto">
          <a:xfrm>
            <a:off x="5274628" y="2717851"/>
            <a:ext cx="1200150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180</a:t>
            </a:r>
          </a:p>
        </p:txBody>
      </p:sp>
      <p:sp>
        <p:nvSpPr>
          <p:cNvPr id="6" name="文本框 50"/>
          <p:cNvSpPr txBox="1">
            <a:spLocks noChangeArrowheads="1"/>
          </p:cNvSpPr>
          <p:nvPr/>
        </p:nvSpPr>
        <p:spPr bwMode="auto">
          <a:xfrm>
            <a:off x="6977222" y="2717851"/>
            <a:ext cx="1200150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309</a:t>
            </a:r>
          </a:p>
        </p:txBody>
      </p:sp>
      <p:sp>
        <p:nvSpPr>
          <p:cNvPr id="7" name="文本框 50"/>
          <p:cNvSpPr txBox="1">
            <a:spLocks noChangeArrowheads="1"/>
          </p:cNvSpPr>
          <p:nvPr/>
        </p:nvSpPr>
        <p:spPr bwMode="auto">
          <a:xfrm>
            <a:off x="8679815" y="2717851"/>
            <a:ext cx="1200150" cy="6706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Times New Roman" panose="02020603050405020304" pitchFamily="18" charset="0"/>
              </a:rPr>
              <a:t>600</a:t>
            </a:r>
          </a:p>
        </p:txBody>
      </p:sp>
      <p:grpSp>
        <p:nvGrpSpPr>
          <p:cNvPr id="79" name="组合 78"/>
          <p:cNvGrpSpPr/>
          <p:nvPr/>
        </p:nvGrpSpPr>
        <p:grpSpPr>
          <a:xfrm>
            <a:off x="1570337" y="3707553"/>
            <a:ext cx="1613553" cy="1733380"/>
            <a:chOff x="1996422" y="3000376"/>
            <a:chExt cx="1613553" cy="1733380"/>
          </a:xfrm>
        </p:grpSpPr>
        <p:sp>
          <p:nvSpPr>
            <p:cNvPr id="13" name="矩形 12"/>
            <p:cNvSpPr/>
            <p:nvPr/>
          </p:nvSpPr>
          <p:spPr>
            <a:xfrm>
              <a:off x="2188918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4" name="矩形 13"/>
            <p:cNvSpPr/>
            <p:nvPr/>
          </p:nvSpPr>
          <p:spPr>
            <a:xfrm>
              <a:off x="2586817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2984716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6" name="矩形 15"/>
            <p:cNvSpPr/>
            <p:nvPr/>
          </p:nvSpPr>
          <p:spPr>
            <a:xfrm>
              <a:off x="3382613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1996422" y="3019265"/>
              <a:ext cx="1613553" cy="1695602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>
              <a:off x="1996422" y="3548023"/>
              <a:ext cx="161355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9" name="椭圆 38"/>
          <p:cNvSpPr/>
          <p:nvPr/>
        </p:nvSpPr>
        <p:spPr>
          <a:xfrm>
            <a:off x="1681587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0" name="椭圆 39"/>
          <p:cNvSpPr/>
          <p:nvPr/>
        </p:nvSpPr>
        <p:spPr>
          <a:xfrm>
            <a:off x="1681587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1" name="椭圆 40"/>
          <p:cNvSpPr/>
          <p:nvPr/>
        </p:nvSpPr>
        <p:spPr>
          <a:xfrm>
            <a:off x="1681587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2" name="椭圆 41"/>
          <p:cNvSpPr/>
          <p:nvPr/>
        </p:nvSpPr>
        <p:spPr>
          <a:xfrm>
            <a:off x="1681587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3" name="椭圆 42"/>
          <p:cNvSpPr/>
          <p:nvPr/>
        </p:nvSpPr>
        <p:spPr>
          <a:xfrm>
            <a:off x="1681587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4" name="椭圆 43"/>
          <p:cNvSpPr/>
          <p:nvPr/>
        </p:nvSpPr>
        <p:spPr>
          <a:xfrm>
            <a:off x="2079486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5" name="椭圆 44"/>
          <p:cNvSpPr/>
          <p:nvPr/>
        </p:nvSpPr>
        <p:spPr>
          <a:xfrm>
            <a:off x="2079486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6" name="椭圆 45"/>
          <p:cNvSpPr/>
          <p:nvPr/>
        </p:nvSpPr>
        <p:spPr>
          <a:xfrm>
            <a:off x="2079486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7" name="椭圆 46"/>
          <p:cNvSpPr/>
          <p:nvPr/>
        </p:nvSpPr>
        <p:spPr>
          <a:xfrm>
            <a:off x="2079486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8" name="椭圆 47"/>
          <p:cNvSpPr/>
          <p:nvPr/>
        </p:nvSpPr>
        <p:spPr>
          <a:xfrm>
            <a:off x="2079486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9" name="椭圆 48"/>
          <p:cNvSpPr/>
          <p:nvPr/>
        </p:nvSpPr>
        <p:spPr>
          <a:xfrm>
            <a:off x="2477385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0" name="椭圆 49"/>
          <p:cNvSpPr/>
          <p:nvPr/>
        </p:nvSpPr>
        <p:spPr>
          <a:xfrm>
            <a:off x="2477385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1" name="椭圆 50"/>
          <p:cNvSpPr/>
          <p:nvPr/>
        </p:nvSpPr>
        <p:spPr>
          <a:xfrm>
            <a:off x="2477385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2" name="椭圆 51"/>
          <p:cNvSpPr/>
          <p:nvPr/>
        </p:nvSpPr>
        <p:spPr>
          <a:xfrm>
            <a:off x="2477385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3" name="椭圆 52"/>
          <p:cNvSpPr/>
          <p:nvPr/>
        </p:nvSpPr>
        <p:spPr>
          <a:xfrm>
            <a:off x="2477385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4" name="椭圆 53"/>
          <p:cNvSpPr/>
          <p:nvPr/>
        </p:nvSpPr>
        <p:spPr>
          <a:xfrm>
            <a:off x="2875282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5" name="椭圆 54"/>
          <p:cNvSpPr/>
          <p:nvPr/>
        </p:nvSpPr>
        <p:spPr>
          <a:xfrm>
            <a:off x="2875282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6" name="椭圆 55"/>
          <p:cNvSpPr/>
          <p:nvPr/>
        </p:nvSpPr>
        <p:spPr>
          <a:xfrm>
            <a:off x="2875282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7" name="椭圆 56"/>
          <p:cNvSpPr/>
          <p:nvPr/>
        </p:nvSpPr>
        <p:spPr>
          <a:xfrm>
            <a:off x="2875282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58" name="椭圆 57"/>
          <p:cNvSpPr/>
          <p:nvPr/>
        </p:nvSpPr>
        <p:spPr>
          <a:xfrm>
            <a:off x="2875282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3" name="椭圆 62"/>
          <p:cNvSpPr/>
          <p:nvPr/>
        </p:nvSpPr>
        <p:spPr>
          <a:xfrm>
            <a:off x="1681587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4" name="椭圆 63"/>
          <p:cNvSpPr/>
          <p:nvPr/>
        </p:nvSpPr>
        <p:spPr>
          <a:xfrm>
            <a:off x="2079486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5" name="椭圆 64"/>
          <p:cNvSpPr/>
          <p:nvPr/>
        </p:nvSpPr>
        <p:spPr>
          <a:xfrm>
            <a:off x="2477385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6" name="椭圆 65"/>
          <p:cNvSpPr/>
          <p:nvPr/>
        </p:nvSpPr>
        <p:spPr>
          <a:xfrm>
            <a:off x="2875282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1" name="椭圆 70"/>
          <p:cNvSpPr/>
          <p:nvPr/>
        </p:nvSpPr>
        <p:spPr>
          <a:xfrm>
            <a:off x="1680651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2" name="椭圆 71"/>
          <p:cNvSpPr/>
          <p:nvPr/>
        </p:nvSpPr>
        <p:spPr>
          <a:xfrm>
            <a:off x="2078550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3" name="椭圆 72"/>
          <p:cNvSpPr/>
          <p:nvPr/>
        </p:nvSpPr>
        <p:spPr>
          <a:xfrm>
            <a:off x="2476449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74" name="椭圆 73"/>
          <p:cNvSpPr/>
          <p:nvPr/>
        </p:nvSpPr>
        <p:spPr>
          <a:xfrm>
            <a:off x="2874346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80" name="组合 79"/>
          <p:cNvGrpSpPr/>
          <p:nvPr/>
        </p:nvGrpSpPr>
        <p:grpSpPr>
          <a:xfrm>
            <a:off x="3314281" y="3707553"/>
            <a:ext cx="1613553" cy="1733380"/>
            <a:chOff x="1996422" y="3000376"/>
            <a:chExt cx="1613553" cy="1733380"/>
          </a:xfrm>
        </p:grpSpPr>
        <p:sp>
          <p:nvSpPr>
            <p:cNvPr id="81" name="矩形 80"/>
            <p:cNvSpPr/>
            <p:nvPr/>
          </p:nvSpPr>
          <p:spPr>
            <a:xfrm>
              <a:off x="2188918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2" name="矩形 81"/>
            <p:cNvSpPr/>
            <p:nvPr/>
          </p:nvSpPr>
          <p:spPr>
            <a:xfrm>
              <a:off x="2586817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3" name="矩形 82"/>
            <p:cNvSpPr/>
            <p:nvPr/>
          </p:nvSpPr>
          <p:spPr>
            <a:xfrm>
              <a:off x="2984716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4" name="矩形 83"/>
            <p:cNvSpPr/>
            <p:nvPr/>
          </p:nvSpPr>
          <p:spPr>
            <a:xfrm>
              <a:off x="3382613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85" name="矩形 84"/>
            <p:cNvSpPr/>
            <p:nvPr/>
          </p:nvSpPr>
          <p:spPr>
            <a:xfrm>
              <a:off x="1996422" y="3019265"/>
              <a:ext cx="1613553" cy="1695602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86" name="直接连接符 85"/>
            <p:cNvCxnSpPr/>
            <p:nvPr/>
          </p:nvCxnSpPr>
          <p:spPr>
            <a:xfrm>
              <a:off x="1996422" y="3548023"/>
              <a:ext cx="161355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7" name="椭圆 86"/>
          <p:cNvSpPr/>
          <p:nvPr/>
        </p:nvSpPr>
        <p:spPr>
          <a:xfrm>
            <a:off x="3425531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8" name="椭圆 87"/>
          <p:cNvSpPr/>
          <p:nvPr/>
        </p:nvSpPr>
        <p:spPr>
          <a:xfrm>
            <a:off x="3425531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89" name="椭圆 88"/>
          <p:cNvSpPr/>
          <p:nvPr/>
        </p:nvSpPr>
        <p:spPr>
          <a:xfrm>
            <a:off x="3425531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0" name="椭圆 89"/>
          <p:cNvSpPr/>
          <p:nvPr/>
        </p:nvSpPr>
        <p:spPr>
          <a:xfrm>
            <a:off x="3425531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1" name="椭圆 90"/>
          <p:cNvSpPr/>
          <p:nvPr/>
        </p:nvSpPr>
        <p:spPr>
          <a:xfrm>
            <a:off x="3425531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2" name="椭圆 91"/>
          <p:cNvSpPr/>
          <p:nvPr/>
        </p:nvSpPr>
        <p:spPr>
          <a:xfrm>
            <a:off x="3823430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3" name="椭圆 92"/>
          <p:cNvSpPr/>
          <p:nvPr/>
        </p:nvSpPr>
        <p:spPr>
          <a:xfrm>
            <a:off x="3823430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4" name="椭圆 93"/>
          <p:cNvSpPr/>
          <p:nvPr/>
        </p:nvSpPr>
        <p:spPr>
          <a:xfrm>
            <a:off x="3823430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5" name="椭圆 94"/>
          <p:cNvSpPr/>
          <p:nvPr/>
        </p:nvSpPr>
        <p:spPr>
          <a:xfrm>
            <a:off x="3823430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6" name="椭圆 95"/>
          <p:cNvSpPr/>
          <p:nvPr/>
        </p:nvSpPr>
        <p:spPr>
          <a:xfrm>
            <a:off x="3823430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7" name="椭圆 96"/>
          <p:cNvSpPr/>
          <p:nvPr/>
        </p:nvSpPr>
        <p:spPr>
          <a:xfrm>
            <a:off x="4221329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8" name="椭圆 97"/>
          <p:cNvSpPr/>
          <p:nvPr/>
        </p:nvSpPr>
        <p:spPr>
          <a:xfrm>
            <a:off x="4221329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99" name="椭圆 98"/>
          <p:cNvSpPr/>
          <p:nvPr/>
        </p:nvSpPr>
        <p:spPr>
          <a:xfrm>
            <a:off x="4221329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0" name="椭圆 99"/>
          <p:cNvSpPr/>
          <p:nvPr/>
        </p:nvSpPr>
        <p:spPr>
          <a:xfrm>
            <a:off x="4221329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1" name="椭圆 100"/>
          <p:cNvSpPr/>
          <p:nvPr/>
        </p:nvSpPr>
        <p:spPr>
          <a:xfrm>
            <a:off x="4221329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2" name="椭圆 101"/>
          <p:cNvSpPr/>
          <p:nvPr/>
        </p:nvSpPr>
        <p:spPr>
          <a:xfrm>
            <a:off x="4619226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3" name="椭圆 102"/>
          <p:cNvSpPr/>
          <p:nvPr/>
        </p:nvSpPr>
        <p:spPr>
          <a:xfrm>
            <a:off x="4619226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4" name="椭圆 103"/>
          <p:cNvSpPr/>
          <p:nvPr/>
        </p:nvSpPr>
        <p:spPr>
          <a:xfrm>
            <a:off x="4619226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5" name="椭圆 104"/>
          <p:cNvSpPr/>
          <p:nvPr/>
        </p:nvSpPr>
        <p:spPr>
          <a:xfrm>
            <a:off x="4619226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6" name="椭圆 105"/>
          <p:cNvSpPr/>
          <p:nvPr/>
        </p:nvSpPr>
        <p:spPr>
          <a:xfrm>
            <a:off x="4619226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7" name="椭圆 106"/>
          <p:cNvSpPr/>
          <p:nvPr/>
        </p:nvSpPr>
        <p:spPr>
          <a:xfrm>
            <a:off x="3425531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8" name="椭圆 107"/>
          <p:cNvSpPr/>
          <p:nvPr/>
        </p:nvSpPr>
        <p:spPr>
          <a:xfrm>
            <a:off x="3823430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9" name="椭圆 108"/>
          <p:cNvSpPr/>
          <p:nvPr/>
        </p:nvSpPr>
        <p:spPr>
          <a:xfrm>
            <a:off x="4221329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0" name="椭圆 109"/>
          <p:cNvSpPr/>
          <p:nvPr/>
        </p:nvSpPr>
        <p:spPr>
          <a:xfrm>
            <a:off x="4619226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1" name="椭圆 110"/>
          <p:cNvSpPr/>
          <p:nvPr/>
        </p:nvSpPr>
        <p:spPr>
          <a:xfrm>
            <a:off x="3424595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2" name="椭圆 111"/>
          <p:cNvSpPr/>
          <p:nvPr/>
        </p:nvSpPr>
        <p:spPr>
          <a:xfrm>
            <a:off x="3822494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3" name="椭圆 112"/>
          <p:cNvSpPr/>
          <p:nvPr/>
        </p:nvSpPr>
        <p:spPr>
          <a:xfrm>
            <a:off x="4220393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4618290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15" name="组合 114"/>
          <p:cNvGrpSpPr/>
          <p:nvPr/>
        </p:nvGrpSpPr>
        <p:grpSpPr>
          <a:xfrm>
            <a:off x="5058225" y="3707553"/>
            <a:ext cx="1613553" cy="1733380"/>
            <a:chOff x="1996422" y="3000376"/>
            <a:chExt cx="1613553" cy="1733380"/>
          </a:xfrm>
        </p:grpSpPr>
        <p:sp>
          <p:nvSpPr>
            <p:cNvPr id="116" name="矩形 115"/>
            <p:cNvSpPr/>
            <p:nvPr/>
          </p:nvSpPr>
          <p:spPr>
            <a:xfrm>
              <a:off x="2188918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7" name="矩形 116"/>
            <p:cNvSpPr/>
            <p:nvPr/>
          </p:nvSpPr>
          <p:spPr>
            <a:xfrm>
              <a:off x="2586817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8" name="矩形 117"/>
            <p:cNvSpPr/>
            <p:nvPr/>
          </p:nvSpPr>
          <p:spPr>
            <a:xfrm>
              <a:off x="2984716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19" name="矩形 118"/>
            <p:cNvSpPr/>
            <p:nvPr/>
          </p:nvSpPr>
          <p:spPr>
            <a:xfrm>
              <a:off x="3382613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20" name="矩形 119"/>
            <p:cNvSpPr/>
            <p:nvPr/>
          </p:nvSpPr>
          <p:spPr>
            <a:xfrm>
              <a:off x="1996422" y="3019265"/>
              <a:ext cx="1613553" cy="1695602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21" name="直接连接符 120"/>
            <p:cNvCxnSpPr/>
            <p:nvPr/>
          </p:nvCxnSpPr>
          <p:spPr>
            <a:xfrm>
              <a:off x="1996422" y="3548023"/>
              <a:ext cx="161355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2" name="椭圆 121"/>
          <p:cNvSpPr/>
          <p:nvPr/>
        </p:nvSpPr>
        <p:spPr>
          <a:xfrm>
            <a:off x="5169475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3" name="椭圆 122"/>
          <p:cNvSpPr/>
          <p:nvPr/>
        </p:nvSpPr>
        <p:spPr>
          <a:xfrm>
            <a:off x="5169475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4" name="椭圆 123"/>
          <p:cNvSpPr/>
          <p:nvPr/>
        </p:nvSpPr>
        <p:spPr>
          <a:xfrm>
            <a:off x="5169475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5" name="椭圆 124"/>
          <p:cNvSpPr/>
          <p:nvPr/>
        </p:nvSpPr>
        <p:spPr>
          <a:xfrm>
            <a:off x="5169475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6" name="椭圆 125"/>
          <p:cNvSpPr/>
          <p:nvPr/>
        </p:nvSpPr>
        <p:spPr>
          <a:xfrm>
            <a:off x="5169475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7" name="椭圆 126"/>
          <p:cNvSpPr/>
          <p:nvPr/>
        </p:nvSpPr>
        <p:spPr>
          <a:xfrm>
            <a:off x="5567374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8" name="椭圆 127"/>
          <p:cNvSpPr/>
          <p:nvPr/>
        </p:nvSpPr>
        <p:spPr>
          <a:xfrm>
            <a:off x="5567374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29" name="椭圆 128"/>
          <p:cNvSpPr/>
          <p:nvPr/>
        </p:nvSpPr>
        <p:spPr>
          <a:xfrm>
            <a:off x="5567374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0" name="椭圆 129"/>
          <p:cNvSpPr/>
          <p:nvPr/>
        </p:nvSpPr>
        <p:spPr>
          <a:xfrm>
            <a:off x="5567374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1" name="椭圆 130"/>
          <p:cNvSpPr/>
          <p:nvPr/>
        </p:nvSpPr>
        <p:spPr>
          <a:xfrm>
            <a:off x="5567374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2" name="椭圆 131"/>
          <p:cNvSpPr/>
          <p:nvPr/>
        </p:nvSpPr>
        <p:spPr>
          <a:xfrm>
            <a:off x="5965273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3" name="椭圆 132"/>
          <p:cNvSpPr/>
          <p:nvPr/>
        </p:nvSpPr>
        <p:spPr>
          <a:xfrm>
            <a:off x="5965273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4" name="椭圆 133"/>
          <p:cNvSpPr/>
          <p:nvPr/>
        </p:nvSpPr>
        <p:spPr>
          <a:xfrm>
            <a:off x="5965273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5" name="椭圆 134"/>
          <p:cNvSpPr/>
          <p:nvPr/>
        </p:nvSpPr>
        <p:spPr>
          <a:xfrm>
            <a:off x="5965273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6" name="椭圆 135"/>
          <p:cNvSpPr/>
          <p:nvPr/>
        </p:nvSpPr>
        <p:spPr>
          <a:xfrm>
            <a:off x="5965273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7" name="椭圆 136"/>
          <p:cNvSpPr/>
          <p:nvPr/>
        </p:nvSpPr>
        <p:spPr>
          <a:xfrm>
            <a:off x="6363170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8" name="椭圆 137"/>
          <p:cNvSpPr/>
          <p:nvPr/>
        </p:nvSpPr>
        <p:spPr>
          <a:xfrm>
            <a:off x="6363170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39" name="椭圆 138"/>
          <p:cNvSpPr/>
          <p:nvPr/>
        </p:nvSpPr>
        <p:spPr>
          <a:xfrm>
            <a:off x="6363170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0" name="椭圆 139"/>
          <p:cNvSpPr/>
          <p:nvPr/>
        </p:nvSpPr>
        <p:spPr>
          <a:xfrm>
            <a:off x="6363170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1" name="椭圆 140"/>
          <p:cNvSpPr/>
          <p:nvPr/>
        </p:nvSpPr>
        <p:spPr>
          <a:xfrm>
            <a:off x="6363170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2" name="椭圆 141"/>
          <p:cNvSpPr/>
          <p:nvPr/>
        </p:nvSpPr>
        <p:spPr>
          <a:xfrm>
            <a:off x="5169475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3" name="椭圆 142"/>
          <p:cNvSpPr/>
          <p:nvPr/>
        </p:nvSpPr>
        <p:spPr>
          <a:xfrm>
            <a:off x="5567374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4" name="椭圆 143"/>
          <p:cNvSpPr/>
          <p:nvPr/>
        </p:nvSpPr>
        <p:spPr>
          <a:xfrm>
            <a:off x="5965273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5" name="椭圆 144"/>
          <p:cNvSpPr/>
          <p:nvPr/>
        </p:nvSpPr>
        <p:spPr>
          <a:xfrm>
            <a:off x="6363170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6" name="椭圆 145"/>
          <p:cNvSpPr/>
          <p:nvPr/>
        </p:nvSpPr>
        <p:spPr>
          <a:xfrm>
            <a:off x="5168539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7" name="椭圆 146"/>
          <p:cNvSpPr/>
          <p:nvPr/>
        </p:nvSpPr>
        <p:spPr>
          <a:xfrm>
            <a:off x="5566438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8" name="椭圆 147"/>
          <p:cNvSpPr/>
          <p:nvPr/>
        </p:nvSpPr>
        <p:spPr>
          <a:xfrm>
            <a:off x="5964337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9" name="椭圆 148"/>
          <p:cNvSpPr/>
          <p:nvPr/>
        </p:nvSpPr>
        <p:spPr>
          <a:xfrm>
            <a:off x="6362234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50" name="组合 149"/>
          <p:cNvGrpSpPr/>
          <p:nvPr/>
        </p:nvGrpSpPr>
        <p:grpSpPr>
          <a:xfrm>
            <a:off x="6802169" y="3707553"/>
            <a:ext cx="1613553" cy="1733380"/>
            <a:chOff x="1996422" y="3000376"/>
            <a:chExt cx="1613553" cy="1733380"/>
          </a:xfrm>
        </p:grpSpPr>
        <p:sp>
          <p:nvSpPr>
            <p:cNvPr id="151" name="矩形 150"/>
            <p:cNvSpPr/>
            <p:nvPr/>
          </p:nvSpPr>
          <p:spPr>
            <a:xfrm>
              <a:off x="2188918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2" name="矩形 151"/>
            <p:cNvSpPr/>
            <p:nvPr/>
          </p:nvSpPr>
          <p:spPr>
            <a:xfrm>
              <a:off x="2586817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3" name="矩形 152"/>
            <p:cNvSpPr/>
            <p:nvPr/>
          </p:nvSpPr>
          <p:spPr>
            <a:xfrm>
              <a:off x="2984716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3382613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55" name="矩形 154"/>
            <p:cNvSpPr/>
            <p:nvPr/>
          </p:nvSpPr>
          <p:spPr>
            <a:xfrm>
              <a:off x="1996422" y="3019265"/>
              <a:ext cx="1613553" cy="1695602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56" name="直接连接符 155"/>
            <p:cNvCxnSpPr/>
            <p:nvPr/>
          </p:nvCxnSpPr>
          <p:spPr>
            <a:xfrm>
              <a:off x="1996422" y="3548023"/>
              <a:ext cx="161355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7" name="椭圆 156"/>
          <p:cNvSpPr/>
          <p:nvPr/>
        </p:nvSpPr>
        <p:spPr>
          <a:xfrm>
            <a:off x="6913419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8" name="椭圆 157"/>
          <p:cNvSpPr/>
          <p:nvPr/>
        </p:nvSpPr>
        <p:spPr>
          <a:xfrm>
            <a:off x="6913419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9" name="椭圆 158"/>
          <p:cNvSpPr/>
          <p:nvPr/>
        </p:nvSpPr>
        <p:spPr>
          <a:xfrm>
            <a:off x="6913419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0" name="椭圆 159"/>
          <p:cNvSpPr/>
          <p:nvPr/>
        </p:nvSpPr>
        <p:spPr>
          <a:xfrm>
            <a:off x="6913419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1" name="椭圆 160"/>
          <p:cNvSpPr/>
          <p:nvPr/>
        </p:nvSpPr>
        <p:spPr>
          <a:xfrm>
            <a:off x="6913419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2" name="椭圆 161"/>
          <p:cNvSpPr/>
          <p:nvPr/>
        </p:nvSpPr>
        <p:spPr>
          <a:xfrm>
            <a:off x="7311318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3" name="椭圆 162"/>
          <p:cNvSpPr/>
          <p:nvPr/>
        </p:nvSpPr>
        <p:spPr>
          <a:xfrm>
            <a:off x="7311318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4" name="椭圆 163"/>
          <p:cNvSpPr/>
          <p:nvPr/>
        </p:nvSpPr>
        <p:spPr>
          <a:xfrm>
            <a:off x="7311318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5" name="椭圆 164"/>
          <p:cNvSpPr/>
          <p:nvPr/>
        </p:nvSpPr>
        <p:spPr>
          <a:xfrm>
            <a:off x="7311318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6" name="椭圆 165"/>
          <p:cNvSpPr/>
          <p:nvPr/>
        </p:nvSpPr>
        <p:spPr>
          <a:xfrm>
            <a:off x="7311318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7" name="椭圆 166"/>
          <p:cNvSpPr/>
          <p:nvPr/>
        </p:nvSpPr>
        <p:spPr>
          <a:xfrm>
            <a:off x="7709217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8" name="椭圆 167"/>
          <p:cNvSpPr/>
          <p:nvPr/>
        </p:nvSpPr>
        <p:spPr>
          <a:xfrm>
            <a:off x="7709217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69" name="椭圆 168"/>
          <p:cNvSpPr/>
          <p:nvPr/>
        </p:nvSpPr>
        <p:spPr>
          <a:xfrm>
            <a:off x="7709217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0" name="椭圆 169"/>
          <p:cNvSpPr/>
          <p:nvPr/>
        </p:nvSpPr>
        <p:spPr>
          <a:xfrm>
            <a:off x="7709217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1" name="椭圆 170"/>
          <p:cNvSpPr/>
          <p:nvPr/>
        </p:nvSpPr>
        <p:spPr>
          <a:xfrm>
            <a:off x="7709217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2" name="椭圆 171"/>
          <p:cNvSpPr/>
          <p:nvPr/>
        </p:nvSpPr>
        <p:spPr>
          <a:xfrm>
            <a:off x="8107114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3" name="椭圆 172"/>
          <p:cNvSpPr/>
          <p:nvPr/>
        </p:nvSpPr>
        <p:spPr>
          <a:xfrm>
            <a:off x="8107114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4" name="椭圆 173"/>
          <p:cNvSpPr/>
          <p:nvPr/>
        </p:nvSpPr>
        <p:spPr>
          <a:xfrm>
            <a:off x="8107114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5" name="椭圆 174"/>
          <p:cNvSpPr/>
          <p:nvPr/>
        </p:nvSpPr>
        <p:spPr>
          <a:xfrm>
            <a:off x="8107114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6" name="椭圆 175"/>
          <p:cNvSpPr/>
          <p:nvPr/>
        </p:nvSpPr>
        <p:spPr>
          <a:xfrm>
            <a:off x="8107114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7" name="椭圆 176"/>
          <p:cNvSpPr/>
          <p:nvPr/>
        </p:nvSpPr>
        <p:spPr>
          <a:xfrm>
            <a:off x="6913419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8" name="椭圆 177"/>
          <p:cNvSpPr/>
          <p:nvPr/>
        </p:nvSpPr>
        <p:spPr>
          <a:xfrm>
            <a:off x="7311318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79" name="椭圆 178"/>
          <p:cNvSpPr/>
          <p:nvPr/>
        </p:nvSpPr>
        <p:spPr>
          <a:xfrm>
            <a:off x="7709217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0" name="椭圆 179"/>
          <p:cNvSpPr/>
          <p:nvPr/>
        </p:nvSpPr>
        <p:spPr>
          <a:xfrm>
            <a:off x="8107114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1" name="椭圆 180"/>
          <p:cNvSpPr/>
          <p:nvPr/>
        </p:nvSpPr>
        <p:spPr>
          <a:xfrm>
            <a:off x="6912483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2" name="椭圆 181"/>
          <p:cNvSpPr/>
          <p:nvPr/>
        </p:nvSpPr>
        <p:spPr>
          <a:xfrm>
            <a:off x="7310382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3" name="椭圆 182"/>
          <p:cNvSpPr/>
          <p:nvPr/>
        </p:nvSpPr>
        <p:spPr>
          <a:xfrm>
            <a:off x="7708281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84" name="椭圆 183"/>
          <p:cNvSpPr/>
          <p:nvPr/>
        </p:nvSpPr>
        <p:spPr>
          <a:xfrm>
            <a:off x="8106178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grpSp>
        <p:nvGrpSpPr>
          <p:cNvPr id="185" name="组合 184"/>
          <p:cNvGrpSpPr/>
          <p:nvPr/>
        </p:nvGrpSpPr>
        <p:grpSpPr>
          <a:xfrm>
            <a:off x="8546113" y="3707553"/>
            <a:ext cx="1613553" cy="1733380"/>
            <a:chOff x="1996422" y="3000376"/>
            <a:chExt cx="1613553" cy="1733380"/>
          </a:xfrm>
        </p:grpSpPr>
        <p:sp>
          <p:nvSpPr>
            <p:cNvPr id="186" name="矩形 185"/>
            <p:cNvSpPr/>
            <p:nvPr/>
          </p:nvSpPr>
          <p:spPr>
            <a:xfrm>
              <a:off x="2188918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87" name="矩形 186"/>
            <p:cNvSpPr/>
            <p:nvPr/>
          </p:nvSpPr>
          <p:spPr>
            <a:xfrm>
              <a:off x="2586817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88" name="矩形 187"/>
            <p:cNvSpPr/>
            <p:nvPr/>
          </p:nvSpPr>
          <p:spPr>
            <a:xfrm>
              <a:off x="2984716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89" name="矩形 188"/>
            <p:cNvSpPr/>
            <p:nvPr/>
          </p:nvSpPr>
          <p:spPr>
            <a:xfrm>
              <a:off x="3382613" y="3000376"/>
              <a:ext cx="45719" cy="1733380"/>
            </a:xfrm>
            <a:prstGeom prst="rect">
              <a:avLst/>
            </a:prstGeom>
            <a:gradFill flip="none" rotWithShape="1">
              <a:gsLst>
                <a:gs pos="23000">
                  <a:srgbClr val="855C34"/>
                </a:gs>
                <a:gs pos="52000">
                  <a:srgbClr val="D9A56B"/>
                </a:gs>
                <a:gs pos="79000">
                  <a:srgbClr val="855C34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190" name="矩形 189"/>
            <p:cNvSpPr/>
            <p:nvPr/>
          </p:nvSpPr>
          <p:spPr>
            <a:xfrm>
              <a:off x="1996422" y="3019265"/>
              <a:ext cx="1613553" cy="1695602"/>
            </a:xfrm>
            <a:prstGeom prst="rect">
              <a:avLst/>
            </a:prstGeom>
            <a:noFill/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cxnSp>
          <p:nvCxnSpPr>
            <p:cNvPr id="191" name="直接连接符 190"/>
            <p:cNvCxnSpPr/>
            <p:nvPr/>
          </p:nvCxnSpPr>
          <p:spPr>
            <a:xfrm>
              <a:off x="1996422" y="3548023"/>
              <a:ext cx="1613553" cy="0"/>
            </a:xfrm>
            <a:prstGeom prst="line">
              <a:avLst/>
            </a:prstGeom>
            <a:ln w="76200"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2" name="椭圆 191"/>
          <p:cNvSpPr/>
          <p:nvPr/>
        </p:nvSpPr>
        <p:spPr>
          <a:xfrm>
            <a:off x="8657363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3" name="椭圆 192"/>
          <p:cNvSpPr/>
          <p:nvPr/>
        </p:nvSpPr>
        <p:spPr>
          <a:xfrm>
            <a:off x="8657363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4" name="椭圆 193"/>
          <p:cNvSpPr/>
          <p:nvPr/>
        </p:nvSpPr>
        <p:spPr>
          <a:xfrm>
            <a:off x="8657363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5" name="椭圆 194"/>
          <p:cNvSpPr/>
          <p:nvPr/>
        </p:nvSpPr>
        <p:spPr>
          <a:xfrm>
            <a:off x="8657363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6" name="椭圆 195"/>
          <p:cNvSpPr/>
          <p:nvPr/>
        </p:nvSpPr>
        <p:spPr>
          <a:xfrm>
            <a:off x="8657363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7" name="椭圆 196"/>
          <p:cNvSpPr/>
          <p:nvPr/>
        </p:nvSpPr>
        <p:spPr>
          <a:xfrm>
            <a:off x="9055262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8" name="椭圆 197"/>
          <p:cNvSpPr/>
          <p:nvPr/>
        </p:nvSpPr>
        <p:spPr>
          <a:xfrm>
            <a:off x="9055262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99" name="椭圆 198"/>
          <p:cNvSpPr/>
          <p:nvPr/>
        </p:nvSpPr>
        <p:spPr>
          <a:xfrm>
            <a:off x="9055262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0" name="椭圆 199"/>
          <p:cNvSpPr/>
          <p:nvPr/>
        </p:nvSpPr>
        <p:spPr>
          <a:xfrm>
            <a:off x="9055262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1" name="椭圆 200"/>
          <p:cNvSpPr/>
          <p:nvPr/>
        </p:nvSpPr>
        <p:spPr>
          <a:xfrm>
            <a:off x="9055262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2" name="椭圆 201"/>
          <p:cNvSpPr/>
          <p:nvPr/>
        </p:nvSpPr>
        <p:spPr>
          <a:xfrm>
            <a:off x="9453161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3" name="椭圆 202"/>
          <p:cNvSpPr/>
          <p:nvPr/>
        </p:nvSpPr>
        <p:spPr>
          <a:xfrm>
            <a:off x="9453161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4" name="椭圆 203"/>
          <p:cNvSpPr/>
          <p:nvPr/>
        </p:nvSpPr>
        <p:spPr>
          <a:xfrm>
            <a:off x="9453161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5" name="椭圆 204"/>
          <p:cNvSpPr/>
          <p:nvPr/>
        </p:nvSpPr>
        <p:spPr>
          <a:xfrm>
            <a:off x="9453161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6" name="椭圆 205"/>
          <p:cNvSpPr/>
          <p:nvPr/>
        </p:nvSpPr>
        <p:spPr>
          <a:xfrm>
            <a:off x="9453161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7" name="椭圆 206"/>
          <p:cNvSpPr/>
          <p:nvPr/>
        </p:nvSpPr>
        <p:spPr>
          <a:xfrm>
            <a:off x="9851058" y="37700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8" name="椭圆 207"/>
          <p:cNvSpPr/>
          <p:nvPr/>
        </p:nvSpPr>
        <p:spPr>
          <a:xfrm>
            <a:off x="9851058" y="4800202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09" name="椭圆 208"/>
          <p:cNvSpPr/>
          <p:nvPr/>
        </p:nvSpPr>
        <p:spPr>
          <a:xfrm>
            <a:off x="9851058" y="49443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0" name="椭圆 209"/>
          <p:cNvSpPr/>
          <p:nvPr/>
        </p:nvSpPr>
        <p:spPr>
          <a:xfrm>
            <a:off x="9851058" y="5088520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1" name="椭圆 210"/>
          <p:cNvSpPr/>
          <p:nvPr/>
        </p:nvSpPr>
        <p:spPr>
          <a:xfrm>
            <a:off x="9851058" y="5232678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2" name="椭圆 211"/>
          <p:cNvSpPr/>
          <p:nvPr/>
        </p:nvSpPr>
        <p:spPr>
          <a:xfrm>
            <a:off x="8657363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3" name="椭圆 212"/>
          <p:cNvSpPr/>
          <p:nvPr/>
        </p:nvSpPr>
        <p:spPr>
          <a:xfrm>
            <a:off x="9055262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4" name="椭圆 213"/>
          <p:cNvSpPr/>
          <p:nvPr/>
        </p:nvSpPr>
        <p:spPr>
          <a:xfrm>
            <a:off x="9453161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5" name="椭圆 214"/>
          <p:cNvSpPr/>
          <p:nvPr/>
        </p:nvSpPr>
        <p:spPr>
          <a:xfrm>
            <a:off x="9851058" y="4656043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6" name="椭圆 215"/>
          <p:cNvSpPr/>
          <p:nvPr/>
        </p:nvSpPr>
        <p:spPr>
          <a:xfrm>
            <a:off x="8656427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7" name="椭圆 216"/>
          <p:cNvSpPr/>
          <p:nvPr/>
        </p:nvSpPr>
        <p:spPr>
          <a:xfrm>
            <a:off x="9054326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8" name="椭圆 217"/>
          <p:cNvSpPr/>
          <p:nvPr/>
        </p:nvSpPr>
        <p:spPr>
          <a:xfrm>
            <a:off x="9452225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19" name="椭圆 218"/>
          <p:cNvSpPr/>
          <p:nvPr/>
        </p:nvSpPr>
        <p:spPr>
          <a:xfrm>
            <a:off x="9850122" y="3914161"/>
            <a:ext cx="206339" cy="148740"/>
          </a:xfrm>
          <a:prstGeom prst="ellipse">
            <a:avLst/>
          </a:prstGeom>
          <a:gradFill flip="none" rotWithShape="1">
            <a:gsLst>
              <a:gs pos="1000">
                <a:srgbClr val="FFE600"/>
              </a:gs>
              <a:gs pos="100000">
                <a:srgbClr val="EA5D02"/>
              </a:gs>
            </a:gsLst>
            <a:path path="shap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220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1305220" y="337010"/>
            <a:ext cx="617848" cy="523220"/>
          </a:xfrm>
        </p:spPr>
        <p:txBody>
          <a:bodyPr/>
          <a:lstStyle/>
          <a:p>
            <a:r>
              <a:rPr lang="en-US" altLang="zh-CN"/>
              <a:t>02</a:t>
            </a:r>
            <a:endParaRPr lang="zh-CN" altLang="en-US"/>
          </a:p>
        </p:txBody>
      </p:sp>
      <p:sp>
        <p:nvSpPr>
          <p:cNvPr id="221" name="文本占位符 3"/>
          <p:cNvSpPr>
            <a:spLocks noGrp="1"/>
          </p:cNvSpPr>
          <p:nvPr>
            <p:ph type="body" sz="quarter" idx="11"/>
          </p:nvPr>
        </p:nvSpPr>
        <p:spPr>
          <a:xfrm>
            <a:off x="2021787" y="337010"/>
            <a:ext cx="2371103" cy="523220"/>
          </a:xfrm>
        </p:spPr>
        <p:txBody>
          <a:bodyPr/>
          <a:lstStyle/>
          <a:p>
            <a:r>
              <a:rPr lang="zh-CN" altLang="en-US"/>
              <a:t>探究新知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06 -1.48148E-06 L -0.00052 -0.05439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" y="-294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06 2.22222E-06 L -0.00065 0.02384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136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-1.48148E-06 L -0.00013 -0.05555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98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06 3.7037E-06 L -0.00013 -0.05556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-1.48148E-06 L 0.00039 -0.05555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298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06 3.7037E-06 L 0.00039 -0.05556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8" y="-300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07 2.22222E-06 L -0.00065 0.02292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" y="131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-1.48148E-06 L -0.00013 -0.05555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2986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3.7037E-06 L -0.00013 -0.05556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00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06 -1.11111E-06 L -0.00013 -0.05555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00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06 4.81481E-06 L -0.00013 -0.05556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06 4.93827E-07 L -0.00017 -0.07037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-3272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06 -3.7037E-06 L 0.00035 0.03025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" y="154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52 0.00186 L -0.00013 -0.0537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" y="-2778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06 0.00278 L -0.00013 -0.05463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287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06 7.40741E-07 L -0.00013 -0.05648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1.48148E-06 L -0.00013 -0.05555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986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3.7037E-06 L -0.00013 -0.05556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009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06 -1.11111E-06 L -0.00013 -0.05555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009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06 2.22222E-06 L 0.00039 0.02292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1319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-1.48148E-06 L -0.00013 -0.05648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032"/>
                                    </p:animMotion>
                                  </p:childTnLst>
                                </p:cTn>
                              </p:par>
                              <p:par>
                                <p:cTn id="5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3.7037E-06 L 0.00039 -0.05556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" y="-3009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06 -1.11111E-06 L -0.00013 -0.0574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" y="-3102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07 4.81481E-06 L -0.00013 -0.05834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06 2.22222E-06 L -0.00065 0.02384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1366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06 -1.48148E-06 L -0.00013 -0.0537" pathEditMode="relative" rAng="0" ptsTypes="AA">
                                      <p:cBhvr>
                                        <p:cTn id="68" dur="20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" y="-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5" grpId="0" bldLvl="0" animBg="1"/>
      <p:bldP spid="65" grpId="0" bldLvl="0" animBg="1"/>
      <p:bldP spid="66" grpId="0" bldLvl="0" animBg="1"/>
      <p:bldP spid="74" grpId="0" bldLvl="0" animBg="1"/>
      <p:bldP spid="93" grpId="0" bldLvl="0" animBg="1"/>
      <p:bldP spid="103" grpId="0" bldLvl="0" animBg="1"/>
      <p:bldP spid="104" grpId="0" bldLvl="0" animBg="1"/>
      <p:bldP spid="105" grpId="0" bldLvl="0" animBg="1"/>
      <p:bldP spid="108" grpId="0" bldLvl="0" animBg="1"/>
      <p:bldP spid="110" grpId="0" bldLvl="0" animBg="1"/>
      <p:bldP spid="113" grpId="0" bldLvl="0" animBg="1"/>
      <p:bldP spid="133" grpId="0" bldLvl="0" animBg="1"/>
      <p:bldP spid="134" grpId="0" bldLvl="0" animBg="1"/>
      <p:bldP spid="143" grpId="0" bldLvl="0" animBg="1"/>
      <p:bldP spid="144" grpId="0" bldLvl="0" animBg="1"/>
      <p:bldP spid="148" grpId="0" bldLvl="0" animBg="1"/>
      <p:bldP spid="163" grpId="0" bldLvl="0" animBg="1"/>
      <p:bldP spid="164" grpId="0" bldLvl="0" animBg="1"/>
      <p:bldP spid="173" grpId="0" bldLvl="0" animBg="1"/>
      <p:bldP spid="174" grpId="0" bldLvl="0" animBg="1"/>
      <p:bldP spid="175" grpId="0" bldLvl="0" animBg="1"/>
      <p:bldP spid="178" grpId="0" bldLvl="0" animBg="1"/>
      <p:bldP spid="180" grpId="0" bldLvl="0" animBg="1"/>
      <p:bldP spid="184" grpId="0" bldLvl="0" animBg="1"/>
      <p:bldP spid="213" grpId="0" bldLvl="0" animBg="1"/>
      <p:bldP spid="21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/>
              <a:t>03</a:t>
            </a:r>
            <a:endParaRPr lang="zh-CN" altLang="en-US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/>
              <a:t>巩固练习</a:t>
            </a:r>
          </a:p>
        </p:txBody>
      </p:sp>
      <p:sp>
        <p:nvSpPr>
          <p:cNvPr id="13320" name="TextBox 5"/>
          <p:cNvSpPr txBox="1"/>
          <p:nvPr/>
        </p:nvSpPr>
        <p:spPr>
          <a:xfrm>
            <a:off x="1305220" y="1118553"/>
            <a:ext cx="8135938" cy="57368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1. </a:t>
            </a:r>
            <a:r>
              <a:rPr kumimoji="0" lang="en-US" altLang="en-US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j-ea"/>
              </a:rPr>
              <a:t>把相同的数连起来。</a:t>
            </a:r>
          </a:p>
        </p:txBody>
      </p:sp>
      <p:pic>
        <p:nvPicPr>
          <p:cNvPr id="27651" name="Picture 2"/>
          <p:cNvPicPr>
            <a:picLocks noChangeAspect="1"/>
          </p:cNvPicPr>
          <p:nvPr/>
        </p:nvPicPr>
        <p:blipFill>
          <a:blip r:embed="rId3"/>
          <a:srcRect l="40149" t="56996" r="31615"/>
          <a:stretch>
            <a:fillRect/>
          </a:stretch>
        </p:blipFill>
        <p:spPr>
          <a:xfrm>
            <a:off x="8431544" y="4388477"/>
            <a:ext cx="2853836" cy="145244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2" name="Picture 2"/>
          <p:cNvPicPr>
            <a:picLocks noChangeAspect="1"/>
          </p:cNvPicPr>
          <p:nvPr/>
        </p:nvPicPr>
        <p:blipFill>
          <a:blip r:embed="rId3"/>
          <a:srcRect l="7365" r="63957" b="55283"/>
          <a:stretch>
            <a:fillRect/>
          </a:stretch>
        </p:blipFill>
        <p:spPr>
          <a:xfrm>
            <a:off x="4833054" y="4155305"/>
            <a:ext cx="2897944" cy="1508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3" name="Picture 2"/>
          <p:cNvPicPr>
            <a:picLocks noChangeAspect="1"/>
          </p:cNvPicPr>
          <p:nvPr/>
        </p:nvPicPr>
        <p:blipFill>
          <a:blip r:embed="rId3"/>
          <a:srcRect l="38958" t="3999" r="31114" b="51283"/>
          <a:stretch>
            <a:fillRect/>
          </a:stretch>
        </p:blipFill>
        <p:spPr>
          <a:xfrm>
            <a:off x="1614144" y="4269989"/>
            <a:ext cx="3024554" cy="15081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5" name="TextBox 9"/>
          <p:cNvSpPr txBox="1"/>
          <p:nvPr/>
        </p:nvSpPr>
        <p:spPr>
          <a:xfrm>
            <a:off x="2699948" y="2461865"/>
            <a:ext cx="81945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270</a:t>
            </a:r>
          </a:p>
        </p:txBody>
      </p:sp>
      <p:cxnSp>
        <p:nvCxnSpPr>
          <p:cNvPr id="3" name="直接连接符 2"/>
          <p:cNvCxnSpPr/>
          <p:nvPr/>
        </p:nvCxnSpPr>
        <p:spPr>
          <a:xfrm flipH="1" flipV="1">
            <a:off x="6208623" y="2911478"/>
            <a:ext cx="73403" cy="152551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657" name="TextBox 10"/>
          <p:cNvSpPr txBox="1"/>
          <p:nvPr/>
        </p:nvSpPr>
        <p:spPr>
          <a:xfrm>
            <a:off x="5923886" y="2461865"/>
            <a:ext cx="81945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538</a:t>
            </a:r>
          </a:p>
        </p:txBody>
      </p:sp>
      <p:sp>
        <p:nvSpPr>
          <p:cNvPr id="27658" name="TextBox 11"/>
          <p:cNvSpPr txBox="1"/>
          <p:nvPr/>
        </p:nvSpPr>
        <p:spPr>
          <a:xfrm>
            <a:off x="9142182" y="2461865"/>
            <a:ext cx="819455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406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3058088" y="2898360"/>
            <a:ext cx="6639877" cy="1588481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 flipV="1">
            <a:off x="3126421" y="2902560"/>
            <a:ext cx="6323273" cy="153443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8.10.10"/>
  <p:tag name="AS_TITLE" val="Aspose.Slides for .NET 4.0 Client Profile"/>
  <p:tag name="AS_VERSION" val="18.10"/>
</p:tagLst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576</Words>
  <Application>Microsoft Office PowerPoint</Application>
  <PresentationFormat>宽屏</PresentationFormat>
  <Paragraphs>124</Paragraphs>
  <Slides>14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FandolFang R</vt:lpstr>
      <vt:lpstr>等线</vt:lpstr>
      <vt:lpstr>等线 Light</vt:lpstr>
      <vt:lpstr>思源黑体 CN Bold</vt:lpstr>
      <vt:lpstr>思源黑体 CN Light</vt:lpstr>
      <vt:lpstr>思源黑体 CN Regular</vt:lpstr>
      <vt:lpstr>宋体</vt:lpstr>
      <vt:lpstr>Arial</vt:lpstr>
      <vt:lpstr>Calibri</vt:lpstr>
      <vt:lpstr>Times New Roman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5</cp:revision>
  <cp:lastPrinted>2020-07-28T09:03:00Z</cp:lastPrinted>
  <dcterms:created xsi:type="dcterms:W3CDTF">2020-07-28T09:03:00Z</dcterms:created>
  <dcterms:modified xsi:type="dcterms:W3CDTF">2023-01-17T01:25:59Z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2052-11.1.0.10495</vt:lpwstr>
  </property>
  <property fmtid="{D5CDD505-2E9C-101B-9397-08002B2CF9AE}" pid="3" name="ICV">
    <vt:lpwstr>AEC384146F9144CD91F61657F5A0725D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