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5" r:id="rId8"/>
    <p:sldId id="266" r:id="rId9"/>
    <p:sldId id="267" r:id="rId10"/>
    <p:sldId id="268" r:id="rId11"/>
    <p:sldId id="264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pattFill prst="pct75">
          <a:fgClr>
            <a:srgbClr val="F05A35"/>
          </a:fgClr>
          <a:bgClr>
            <a:srgbClr val="5D606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0"/>
          <p:cNvSpPr>
            <a:spLocks noChangeArrowheads="1"/>
          </p:cNvSpPr>
          <p:nvPr/>
        </p:nvSpPr>
        <p:spPr bwMode="auto">
          <a:xfrm rot="4957459">
            <a:off x="2842022" y="2003822"/>
            <a:ext cx="428625" cy="533400"/>
          </a:xfrm>
          <a:custGeom>
            <a:avLst/>
            <a:gdLst>
              <a:gd name="T0" fmla="*/ 55 w 383"/>
              <a:gd name="T1" fmla="*/ 411 h 477"/>
              <a:gd name="T2" fmla="*/ 18 w 383"/>
              <a:gd name="T3" fmla="*/ 341 h 477"/>
              <a:gd name="T4" fmla="*/ 0 w 383"/>
              <a:gd name="T5" fmla="*/ 229 h 477"/>
              <a:gd name="T6" fmla="*/ 124 w 383"/>
              <a:gd name="T7" fmla="*/ 0 h 477"/>
              <a:gd name="T8" fmla="*/ 125 w 383"/>
              <a:gd name="T9" fmla="*/ 0 h 477"/>
              <a:gd name="T10" fmla="*/ 127 w 383"/>
              <a:gd name="T11" fmla="*/ 0 h 477"/>
              <a:gd name="T12" fmla="*/ 197 w 383"/>
              <a:gd name="T13" fmla="*/ 69 h 477"/>
              <a:gd name="T14" fmla="*/ 187 w 383"/>
              <a:gd name="T15" fmla="*/ 105 h 477"/>
              <a:gd name="T16" fmla="*/ 197 w 383"/>
              <a:gd name="T17" fmla="*/ 104 h 477"/>
              <a:gd name="T18" fmla="*/ 383 w 383"/>
              <a:gd name="T19" fmla="*/ 291 h 477"/>
              <a:gd name="T20" fmla="*/ 197 w 383"/>
              <a:gd name="T21" fmla="*/ 477 h 477"/>
              <a:gd name="T22" fmla="*/ 99 w 383"/>
              <a:gd name="T23" fmla="*/ 449 h 477"/>
              <a:gd name="T24" fmla="*/ 55 w 383"/>
              <a:gd name="T25" fmla="*/ 411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3" h="477">
                <a:moveTo>
                  <a:pt x="55" y="411"/>
                </a:moveTo>
                <a:cubicBezTo>
                  <a:pt x="38" y="391"/>
                  <a:pt x="25" y="367"/>
                  <a:pt x="18" y="341"/>
                </a:cubicBezTo>
                <a:cubicBezTo>
                  <a:pt x="6" y="308"/>
                  <a:pt x="0" y="270"/>
                  <a:pt x="0" y="229"/>
                </a:cubicBezTo>
                <a:cubicBezTo>
                  <a:pt x="0" y="101"/>
                  <a:pt x="44" y="0"/>
                  <a:pt x="124" y="0"/>
                </a:cubicBezTo>
                <a:cubicBezTo>
                  <a:pt x="125" y="0"/>
                  <a:pt x="125" y="0"/>
                  <a:pt x="125" y="0"/>
                </a:cubicBezTo>
                <a:cubicBezTo>
                  <a:pt x="126" y="0"/>
                  <a:pt x="126" y="0"/>
                  <a:pt x="127" y="0"/>
                </a:cubicBezTo>
                <a:cubicBezTo>
                  <a:pt x="166" y="0"/>
                  <a:pt x="197" y="31"/>
                  <a:pt x="197" y="69"/>
                </a:cubicBezTo>
                <a:cubicBezTo>
                  <a:pt x="197" y="82"/>
                  <a:pt x="193" y="94"/>
                  <a:pt x="187" y="105"/>
                </a:cubicBezTo>
                <a:cubicBezTo>
                  <a:pt x="190" y="105"/>
                  <a:pt x="193" y="104"/>
                  <a:pt x="197" y="104"/>
                </a:cubicBezTo>
                <a:cubicBezTo>
                  <a:pt x="300" y="104"/>
                  <a:pt x="383" y="188"/>
                  <a:pt x="383" y="291"/>
                </a:cubicBezTo>
                <a:cubicBezTo>
                  <a:pt x="383" y="393"/>
                  <a:pt x="300" y="477"/>
                  <a:pt x="197" y="477"/>
                </a:cubicBezTo>
                <a:cubicBezTo>
                  <a:pt x="161" y="477"/>
                  <a:pt x="128" y="467"/>
                  <a:pt x="99" y="449"/>
                </a:cubicBezTo>
                <a:cubicBezTo>
                  <a:pt x="83" y="441"/>
                  <a:pt x="68" y="427"/>
                  <a:pt x="55" y="411"/>
                </a:cubicBezTo>
                <a:close/>
              </a:path>
            </a:pathLst>
          </a:custGeom>
          <a:solidFill>
            <a:srgbClr val="FFD2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Freeform 22"/>
          <p:cNvSpPr>
            <a:spLocks noChangeArrowheads="1"/>
          </p:cNvSpPr>
          <p:nvPr/>
        </p:nvSpPr>
        <p:spPr bwMode="auto">
          <a:xfrm rot="17307734">
            <a:off x="5851922" y="1989535"/>
            <a:ext cx="428625" cy="533400"/>
          </a:xfrm>
          <a:custGeom>
            <a:avLst/>
            <a:gdLst>
              <a:gd name="T0" fmla="*/ 328 w 384"/>
              <a:gd name="T1" fmla="*/ 411 h 477"/>
              <a:gd name="T2" fmla="*/ 366 w 384"/>
              <a:gd name="T3" fmla="*/ 341 h 477"/>
              <a:gd name="T4" fmla="*/ 384 w 384"/>
              <a:gd name="T5" fmla="*/ 229 h 477"/>
              <a:gd name="T6" fmla="*/ 259 w 384"/>
              <a:gd name="T7" fmla="*/ 0 h 477"/>
              <a:gd name="T8" fmla="*/ 258 w 384"/>
              <a:gd name="T9" fmla="*/ 0 h 477"/>
              <a:gd name="T10" fmla="*/ 256 w 384"/>
              <a:gd name="T11" fmla="*/ 0 h 477"/>
              <a:gd name="T12" fmla="*/ 186 w 384"/>
              <a:gd name="T13" fmla="*/ 69 h 477"/>
              <a:gd name="T14" fmla="*/ 196 w 384"/>
              <a:gd name="T15" fmla="*/ 105 h 477"/>
              <a:gd name="T16" fmla="*/ 186 w 384"/>
              <a:gd name="T17" fmla="*/ 105 h 477"/>
              <a:gd name="T18" fmla="*/ 0 w 384"/>
              <a:gd name="T19" fmla="*/ 291 h 477"/>
              <a:gd name="T20" fmla="*/ 186 w 384"/>
              <a:gd name="T21" fmla="*/ 477 h 477"/>
              <a:gd name="T22" fmla="*/ 284 w 384"/>
              <a:gd name="T23" fmla="*/ 449 h 477"/>
              <a:gd name="T24" fmla="*/ 328 w 384"/>
              <a:gd name="T25" fmla="*/ 411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" h="477">
                <a:moveTo>
                  <a:pt x="328" y="411"/>
                </a:moveTo>
                <a:cubicBezTo>
                  <a:pt x="345" y="391"/>
                  <a:pt x="358" y="367"/>
                  <a:pt x="366" y="341"/>
                </a:cubicBezTo>
                <a:cubicBezTo>
                  <a:pt x="377" y="308"/>
                  <a:pt x="384" y="270"/>
                  <a:pt x="384" y="229"/>
                </a:cubicBezTo>
                <a:cubicBezTo>
                  <a:pt x="384" y="101"/>
                  <a:pt x="339" y="0"/>
                  <a:pt x="259" y="0"/>
                </a:cubicBezTo>
                <a:cubicBezTo>
                  <a:pt x="259" y="0"/>
                  <a:pt x="259" y="0"/>
                  <a:pt x="258" y="0"/>
                </a:cubicBezTo>
                <a:cubicBezTo>
                  <a:pt x="258" y="0"/>
                  <a:pt x="257" y="0"/>
                  <a:pt x="256" y="0"/>
                </a:cubicBezTo>
                <a:cubicBezTo>
                  <a:pt x="218" y="0"/>
                  <a:pt x="186" y="31"/>
                  <a:pt x="186" y="69"/>
                </a:cubicBezTo>
                <a:cubicBezTo>
                  <a:pt x="186" y="82"/>
                  <a:pt x="190" y="95"/>
                  <a:pt x="196" y="105"/>
                </a:cubicBezTo>
                <a:cubicBezTo>
                  <a:pt x="193" y="105"/>
                  <a:pt x="190" y="105"/>
                  <a:pt x="186" y="105"/>
                </a:cubicBezTo>
                <a:cubicBezTo>
                  <a:pt x="84" y="105"/>
                  <a:pt x="0" y="188"/>
                  <a:pt x="0" y="291"/>
                </a:cubicBezTo>
                <a:cubicBezTo>
                  <a:pt x="0" y="394"/>
                  <a:pt x="84" y="477"/>
                  <a:pt x="186" y="477"/>
                </a:cubicBezTo>
                <a:cubicBezTo>
                  <a:pt x="222" y="477"/>
                  <a:pt x="255" y="467"/>
                  <a:pt x="284" y="449"/>
                </a:cubicBezTo>
                <a:cubicBezTo>
                  <a:pt x="300" y="441"/>
                  <a:pt x="315" y="428"/>
                  <a:pt x="328" y="411"/>
                </a:cubicBezTo>
                <a:close/>
              </a:path>
            </a:pathLst>
          </a:custGeom>
          <a:solidFill>
            <a:srgbClr val="FFD2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15597" y="4029529"/>
            <a:ext cx="5512806" cy="550979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17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81650" y="2339034"/>
            <a:ext cx="6180701" cy="1471462"/>
          </a:xfrm>
          <a:solidFill>
            <a:schemeClr val="accent1"/>
          </a:solidFill>
          <a:ln w="3175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>
            <a:lvl1pPr algn="ctr">
              <a:lnSpc>
                <a:spcPct val="150000"/>
              </a:lnSpc>
              <a:defRPr sz="3300" b="1">
                <a:ln w="3175">
                  <a:noFill/>
                </a:ln>
                <a:solidFill>
                  <a:srgbClr val="FFFFFF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22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95838"/>
            <a:ext cx="2057400" cy="273844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C9E60F58-3108-4415-857A-6D0360DF626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95838"/>
            <a:ext cx="308610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95838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5B30BEF6-B7F3-45F3-82E6-5FB11A5311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629100" y="272700"/>
            <a:ext cx="7886700" cy="4357800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  <a:lvl2pPr marL="600075" indent="-257175">
              <a:buFont typeface="Arial" panose="020B0604020202020204" pitchFamily="34" charset="0"/>
              <a:buChar char="•"/>
              <a:defRPr/>
            </a:lvl2pPr>
            <a:lvl3pPr marL="900430" indent="-214630">
              <a:buFont typeface="Arial" panose="020B0604020202020204" pitchFamily="34" charset="0"/>
              <a:buChar char="•"/>
              <a:defRPr/>
            </a:lvl3pPr>
            <a:lvl4pPr marL="1243330" indent="-214630">
              <a:buFont typeface="Arial" panose="020B0604020202020204" pitchFamily="34" charset="0"/>
              <a:buChar char="•"/>
              <a:defRPr/>
            </a:lvl4pPr>
            <a:lvl5pPr marL="1586230" indent="-214630">
              <a:buFont typeface="Arial" panose="020B0604020202020204" pitchFamily="34" charset="0"/>
              <a:buChar char="•"/>
              <a:defRPr/>
            </a:lvl5pPr>
          </a:lstStyle>
          <a:p>
            <a:r>
              <a:rPr lang="zh-CN" altLang="en-US" noProof="1" smtClean="0"/>
              <a:t>单击此处编辑文本</a:t>
            </a:r>
            <a:endParaRPr lang="en-US" altLang="zh-CN" noProof="1" smtClean="0"/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906BC7A-A1EC-4E5E-9C60-99ED96FFA9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05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23838"/>
            <a:ext cx="8210550" cy="669131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051000" y="1790701"/>
            <a:ext cx="5788200" cy="2298699"/>
          </a:xfrm>
        </p:spPr>
        <p:txBody>
          <a:bodyPr anchor="ctr">
            <a:normAutofit/>
          </a:bodyPr>
          <a:lstStyle>
            <a:lvl1pPr marL="0" indent="0" algn="just">
              <a:buFont typeface="Arial" panose="020B0604020202020204" pitchFamily="34" charset="0"/>
              <a:buNone/>
              <a:defRPr/>
            </a:lvl1pPr>
            <a:lvl2pPr marL="342900" indent="0">
              <a:buFont typeface="Arial" panose="020B0604020202020204" pitchFamily="34" charset="0"/>
              <a:buNone/>
              <a:defRPr/>
            </a:lvl2pPr>
            <a:lvl3pPr marL="685800" indent="0">
              <a:buFont typeface="Arial" panose="020B0604020202020204" pitchFamily="34" charset="0"/>
              <a:buNone/>
              <a:defRPr/>
            </a:lvl3pPr>
            <a:lvl4pPr marL="1028700" indent="0">
              <a:buFont typeface="Arial" panose="020B0604020202020204" pitchFamily="34" charset="0"/>
              <a:buNone/>
              <a:defRPr/>
            </a:lvl4pPr>
            <a:lvl5pPr marL="1371600" indent="0">
              <a:buFont typeface="Arial" panose="020B0604020202020204" pitchFamily="34" charset="0"/>
              <a:buNone/>
              <a:defRPr/>
            </a:lvl5pPr>
          </a:lstStyle>
          <a:p>
            <a:r>
              <a:rPr lang="zh-CN" altLang="en-US" noProof="1" smtClean="0"/>
              <a:t>单击此处编辑文本</a:t>
            </a:r>
            <a:endParaRPr lang="en-US" altLang="zh-CN" noProof="1" smtClean="0"/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2F609-9CAE-4311-8789-1C5566DFAE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00022" y="3219742"/>
            <a:ext cx="4851126" cy="481433"/>
          </a:xfrm>
          <a:noFill/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2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542F-CD58-4229-83CD-BFF7C79DD5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05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23838"/>
            <a:ext cx="8134350" cy="669131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3051000" y="1285200"/>
            <a:ext cx="5712000" cy="1493100"/>
          </a:xfrm>
        </p:spPr>
        <p:txBody>
          <a:bodyPr>
            <a:normAutofit/>
          </a:bodyPr>
          <a:lstStyle>
            <a:lvl1pPr marL="257175" indent="-257175" algn="just">
              <a:buFont typeface="Wingdings" panose="05000000000000000000" pitchFamily="2" charset="2"/>
              <a:buChar char="l"/>
              <a:defRPr/>
            </a:lvl1pPr>
            <a:lvl2pPr marL="600075" indent="-257175">
              <a:buFont typeface="Wingdings" panose="05000000000000000000" pitchFamily="2" charset="2"/>
              <a:buChar char="l"/>
              <a:defRPr/>
            </a:lvl2pPr>
            <a:lvl3pPr marL="942975" indent="-257175">
              <a:buFont typeface="Wingdings" panose="05000000000000000000" pitchFamily="2" charset="2"/>
              <a:buChar char="l"/>
              <a:defRPr/>
            </a:lvl3pPr>
            <a:lvl4pPr marL="1243330" indent="-214630">
              <a:buFont typeface="Wingdings" panose="05000000000000000000" pitchFamily="2" charset="2"/>
              <a:buChar char="l"/>
              <a:defRPr/>
            </a:lvl4pPr>
            <a:lvl5pPr marL="1586230" indent="-214630">
              <a:buFont typeface="Wingdings" panose="05000000000000000000" pitchFamily="2" charset="2"/>
              <a:buChar char="l"/>
              <a:defRPr/>
            </a:lvl5pPr>
          </a:lstStyle>
          <a:p>
            <a:r>
              <a:rPr lang="zh-CN" altLang="en-US" noProof="1" smtClean="0"/>
              <a:t>单击此处编辑文本</a:t>
            </a:r>
            <a:endParaRPr lang="en-US" altLang="zh-CN" noProof="1" smtClean="0"/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3051000" y="3167100"/>
            <a:ext cx="5712000" cy="1493100"/>
          </a:xfrm>
        </p:spPr>
        <p:txBody>
          <a:bodyPr>
            <a:normAutofit/>
          </a:bodyPr>
          <a:lstStyle>
            <a:lvl1pPr marL="257175" indent="-257175" algn="just">
              <a:buFont typeface="Wingdings" panose="05000000000000000000" pitchFamily="2" charset="2"/>
              <a:buChar char="l"/>
              <a:defRPr/>
            </a:lvl1pPr>
            <a:lvl2pPr marL="600075" indent="-257175">
              <a:buFont typeface="Wingdings" panose="05000000000000000000" pitchFamily="2" charset="2"/>
              <a:buChar char="l"/>
              <a:defRPr/>
            </a:lvl2pPr>
            <a:lvl3pPr marL="942975" indent="-257175">
              <a:buFont typeface="Wingdings" panose="05000000000000000000" pitchFamily="2" charset="2"/>
              <a:buChar char="l"/>
              <a:defRPr/>
            </a:lvl3pPr>
            <a:lvl4pPr marL="1243330" indent="-214630">
              <a:buFont typeface="Wingdings" panose="05000000000000000000" pitchFamily="2" charset="2"/>
              <a:buChar char="l"/>
              <a:defRPr/>
            </a:lvl4pPr>
            <a:lvl5pPr marL="1586230" indent="-214630">
              <a:buFont typeface="Wingdings" panose="05000000000000000000" pitchFamily="2" charset="2"/>
              <a:buChar char="l"/>
              <a:defRPr/>
            </a:lvl5pPr>
          </a:lstStyle>
          <a:p>
            <a:r>
              <a:rPr lang="zh-CN" altLang="en-US" noProof="1" smtClean="0"/>
              <a:t>单击此处编辑文本</a:t>
            </a:r>
            <a:endParaRPr lang="en-US" altLang="zh-CN" noProof="1" smtClean="0"/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32735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32735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32735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4E69A558-85FF-46FA-813C-C06FC8E5E6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509272" cy="994172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>
            <a:normAutofit/>
          </a:bodyPr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  <a:lvl2pPr marL="600075" indent="-257175">
              <a:buFont typeface="Arial" panose="020B0604020202020204" pitchFamily="34" charset="0"/>
              <a:buChar char="•"/>
              <a:defRPr/>
            </a:lvl2pPr>
            <a:lvl3pPr marL="942975" indent="-257175">
              <a:buFont typeface="Arial" panose="020B0604020202020204" pitchFamily="34" charset="0"/>
              <a:buChar char="•"/>
              <a:defRPr/>
            </a:lvl3pPr>
            <a:lvl4pPr marL="1243330" indent="-214630">
              <a:buFont typeface="Arial" panose="020B0604020202020204" pitchFamily="34" charset="0"/>
              <a:buChar char="•"/>
              <a:defRPr/>
            </a:lvl4pPr>
            <a:lvl5pPr marL="1586230" indent="-214630">
              <a:buFont typeface="Arial" panose="020B0604020202020204" pitchFamily="34" charset="0"/>
              <a:buChar char="•"/>
              <a:defRPr/>
            </a:lvl5pPr>
          </a:lstStyle>
          <a:p>
            <a:r>
              <a:rPr lang="zh-CN" altLang="en-US" noProof="1" smtClean="0"/>
              <a:t>单击此处编辑文本</a:t>
            </a:r>
            <a:endParaRPr lang="en-US" altLang="zh-CN" noProof="1" smtClean="0"/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>
            <a:normAutofit/>
          </a:bodyPr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  <a:lvl2pPr marL="600075" indent="-257175">
              <a:buFont typeface="Arial" panose="020B0604020202020204" pitchFamily="34" charset="0"/>
              <a:buChar char="•"/>
              <a:defRPr/>
            </a:lvl2pPr>
            <a:lvl3pPr marL="942975" indent="-257175">
              <a:buFont typeface="Arial" panose="020B0604020202020204" pitchFamily="34" charset="0"/>
              <a:buChar char="•"/>
              <a:defRPr/>
            </a:lvl3pPr>
            <a:lvl4pPr marL="1243330" indent="-214630">
              <a:buFont typeface="Arial" panose="020B0604020202020204" pitchFamily="34" charset="0"/>
              <a:buChar char="•"/>
              <a:defRPr/>
            </a:lvl4pPr>
            <a:lvl5pPr marL="1586230" indent="-214630">
              <a:buFont typeface="Arial" panose="020B0604020202020204" pitchFamily="34" charset="0"/>
              <a:buChar char="•"/>
              <a:defRPr/>
            </a:lvl5pPr>
          </a:lstStyle>
          <a:p>
            <a:r>
              <a:rPr lang="zh-CN" altLang="en-US" noProof="1" smtClean="0"/>
              <a:t>单击此处编辑文本</a:t>
            </a:r>
            <a:endParaRPr lang="en-US" altLang="zh-CN" noProof="1" smtClean="0"/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C86CB-08B1-4015-959B-2584B09D3A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05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69300" y="2673000"/>
            <a:ext cx="1817100" cy="831600"/>
          </a:xfrm>
          <a:noFill/>
        </p:spPr>
        <p:txBody>
          <a:bodyPr>
            <a:normAutofit/>
          </a:bodyPr>
          <a:lstStyle>
            <a:lvl1pPr algn="ctr">
              <a:defRPr sz="2700">
                <a:solidFill>
                  <a:schemeClr val="tx1"/>
                </a:solidFill>
              </a:defRPr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2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C7880-B886-442D-B287-44BF9B4294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11A94-8B82-4AF4-A728-1B3F322647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0"/>
            <a:ext cx="4627800" cy="4052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077C1-8D83-4F77-A2CD-09EF88DC0A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57310" y="273844"/>
            <a:ext cx="902970" cy="4605134"/>
          </a:xfrm>
        </p:spPr>
        <p:txBody>
          <a:bodyPr vert="eaVert"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362495" y="273844"/>
            <a:ext cx="7347858" cy="4605134"/>
          </a:xfrm>
        </p:spPr>
        <p:txBody>
          <a:bodyPr vert="eaVert">
            <a:norm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  <a:lvl2pPr marL="342900" indent="0">
              <a:buFont typeface="Arial" panose="020B0604020202020204" pitchFamily="34" charset="0"/>
              <a:buNone/>
              <a:defRPr/>
            </a:lvl2pPr>
            <a:lvl3pPr marL="685800" indent="0">
              <a:buFont typeface="Arial" panose="020B0604020202020204" pitchFamily="34" charset="0"/>
              <a:buNone/>
              <a:defRPr/>
            </a:lvl3pPr>
            <a:lvl4pPr marL="1028700" indent="0">
              <a:buFont typeface="Arial" panose="020B0604020202020204" pitchFamily="34" charset="0"/>
              <a:buNone/>
              <a:defRPr/>
            </a:lvl4pPr>
            <a:lvl5pPr marL="1371600" indent="0">
              <a:buFont typeface="Arial" panose="020B0604020202020204" pitchFamily="34" charset="0"/>
              <a:buNone/>
              <a:defRPr/>
            </a:lvl5pPr>
          </a:lstStyle>
          <a:p>
            <a:r>
              <a:rPr lang="zh-CN" altLang="en-US" noProof="1" smtClean="0"/>
              <a:t>单击此处编辑文本</a:t>
            </a:r>
            <a:endParaRPr lang="en-US" altLang="zh-CN" noProof="1" smtClean="0"/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9B5CC-1782-4F38-9E3B-545F8234A5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05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047750"/>
            <a:ext cx="78867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单击此处编辑文本</a:t>
            </a:r>
            <a:endParaRPr lang="en-US" altLang="zh-CN" smtClean="0"/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80360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fontAlgn="auto">
              <a:defRPr sz="1100" noProof="1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13D0CE79-49FB-443D-BEF8-6B709DE8FD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80360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defRPr sz="1100" noProof="1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80360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1100"/>
            </a:lvl1pPr>
          </a:lstStyle>
          <a:p>
            <a:fld id="{F0CCD5D8-F9DF-4BB6-85A2-626D542F6D7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0" name="标题占位符 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628650" y="223838"/>
            <a:ext cx="7886700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ctrTitle"/>
          </p:nvPr>
        </p:nvSpPr>
        <p:spPr>
          <a:xfrm>
            <a:off x="1481138" y="2339578"/>
            <a:ext cx="6181725" cy="1470422"/>
          </a:xfrm>
          <a:ln>
            <a:miter lim="800000"/>
          </a:ln>
        </p:spPr>
        <p:txBody>
          <a:bodyPr>
            <a:normAutofit/>
          </a:bodyPr>
          <a:lstStyle/>
          <a:p>
            <a:r>
              <a:rPr lang="en-US" altLang="zh-CN" sz="360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 panose="020B0604020202020204" pitchFamily="34" charset="0"/>
              </a:rPr>
              <a:t>unit 3 It's a pineapple</a:t>
            </a:r>
            <a:endParaRPr lang="zh-CN" altLang="en-US" sz="360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31779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小练习</a:t>
            </a:r>
          </a:p>
        </p:txBody>
      </p:sp>
      <p:pic>
        <p:nvPicPr>
          <p:cNvPr id="4" name="内容占位符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712841" y="1976051"/>
            <a:ext cx="2143125" cy="1657350"/>
          </a:xfrm>
        </p:spPr>
      </p:pic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64307" y="863204"/>
            <a:ext cx="6347222" cy="256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一、选出不同类的单词。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)1.A.carrot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 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cucumber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banana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)2.A.driver                    B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                          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)3.A.class                      B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seven                       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thirteen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)4.A.pineapple              B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potato                       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)5.A.Canada                 B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England                    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124200" y="4006454"/>
            <a:ext cx="38100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100">
                <a:latin typeface="Times New Roman" panose="02020603050405020304" pitchFamily="18" charset="0"/>
                <a:ea typeface="宋体" panose="02010600030101010101" pitchFamily="2" charset="-122"/>
              </a:rPr>
              <a:t>一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100">
                <a:latin typeface="Times New Roman" panose="02020603050405020304" pitchFamily="18" charset="0"/>
                <a:cs typeface="Times New Roman" panose="02020603050405020304" pitchFamily="18" charset="0"/>
              </a:rPr>
              <a:t>1.C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100">
                <a:latin typeface="Times New Roman" panose="02020603050405020304" pitchFamily="18" charset="0"/>
                <a:cs typeface="Times New Roman" panose="02020603050405020304" pitchFamily="18" charset="0"/>
              </a:rPr>
              <a:t>2.B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100">
                <a:latin typeface="Times New Roman" panose="02020603050405020304" pitchFamily="18" charset="0"/>
                <a:cs typeface="Times New Roman" panose="02020603050405020304" pitchFamily="18" charset="0"/>
              </a:rPr>
              <a:t>3.A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100">
                <a:latin typeface="Times New Roman" panose="02020603050405020304" pitchFamily="18" charset="0"/>
                <a:cs typeface="Times New Roman" panose="02020603050405020304" pitchFamily="18" charset="0"/>
              </a:rPr>
              <a:t>4.B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100">
                <a:latin typeface="Times New Roman" panose="02020603050405020304" pitchFamily="18" charset="0"/>
                <a:cs typeface="Times New Roman" panose="02020603050405020304" pitchFamily="18" charset="0"/>
              </a:rPr>
              <a:t>5.C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0" end="3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charRg st="0" end="3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小练习</a:t>
            </a:r>
          </a:p>
        </p:txBody>
      </p:sp>
      <p:pic>
        <p:nvPicPr>
          <p:cNvPr id="4" name="内容占位符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67301" y="933450"/>
            <a:ext cx="3251597" cy="2938463"/>
          </a:xfrm>
        </p:spPr>
      </p:pic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289322" y="908448"/>
            <a:ext cx="5032772" cy="383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二、单项选择。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)1.—What's that in English?—It's ______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apple     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carrots  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cucumber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)2.—What do you like?—I like ______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orange     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tomatoes   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apple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)3.—Does she like pears?—______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do.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like.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does.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)4.—I like watermelons.—______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idea.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too.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)5.—Thank you.—______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OK.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You're welcome. </a:t>
            </a:r>
            <a:r>
              <a:rPr lang="en-US" altLang="zh-C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right.</a:t>
            </a:r>
            <a:endParaRPr lang="zh-CN" altLang="en-US" sz="1500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89872" y="4249341"/>
            <a:ext cx="3810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</a:t>
            </a:r>
            <a:r>
              <a:rPr lang="en-US" altLang="zh-C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</a:t>
            </a:r>
            <a:r>
              <a:rPr lang="zh-CN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</a:t>
            </a:r>
            <a:r>
              <a:rPr lang="zh-CN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</a:t>
            </a:r>
            <a:r>
              <a:rPr lang="zh-CN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</a:t>
            </a:r>
            <a:r>
              <a:rPr lang="zh-CN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5.B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0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charRg st="0" end="3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carrot</a:t>
            </a:r>
          </a:p>
        </p:txBody>
      </p:sp>
      <p:pic>
        <p:nvPicPr>
          <p:cNvPr id="8195" name="图片 3" descr="carrots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3244" y="1565673"/>
            <a:ext cx="3654029" cy="274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cucumber</a:t>
            </a:r>
          </a:p>
        </p:txBody>
      </p:sp>
      <p:sp>
        <p:nvSpPr>
          <p:cNvPr id="9218" name="内容占位符 2"/>
          <p:cNvSpPr>
            <a:spLocks noGrp="1" noChangeArrowheads="1"/>
          </p:cNvSpPr>
          <p:nvPr>
            <p:ph idx="1"/>
          </p:nvPr>
        </p:nvSpPr>
        <p:spPr>
          <a:xfrm>
            <a:off x="3051573" y="1790701"/>
            <a:ext cx="5787628" cy="2299097"/>
          </a:xfrm>
        </p:spPr>
        <p:txBody>
          <a:bodyPr/>
          <a:lstStyle/>
          <a:p>
            <a:endParaRPr lang="zh-CN" altLang="en-US" smtClean="0"/>
          </a:p>
        </p:txBody>
      </p:sp>
      <p:pic>
        <p:nvPicPr>
          <p:cNvPr id="9219" name="图片 3" descr="cucumber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0" y="1562100"/>
            <a:ext cx="4276725" cy="320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重点掌握</a:t>
            </a:r>
          </a:p>
        </p:txBody>
      </p:sp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342900" y="784623"/>
            <a:ext cx="7341394" cy="3407569"/>
          </a:xfrm>
          <a:ln>
            <a:miter/>
          </a:ln>
        </p:spPr>
        <p:txBody>
          <a:bodyPr/>
          <a:lstStyle/>
          <a:p>
            <a:pPr fontAlgn="auto"/>
            <a:r>
              <a:rPr lang="en-US" altLang="zh-CN" sz="4500" noProof="1">
                <a:sym typeface="+mn-ea"/>
              </a:rPr>
              <a:t>What's that in English?</a:t>
            </a:r>
            <a:endParaRPr lang="en-US" altLang="zh-CN" sz="4500" noProof="1"/>
          </a:p>
          <a:p>
            <a:pPr fontAlgn="auto"/>
            <a:r>
              <a:rPr lang="en-US" altLang="zh-CN" sz="4500" noProof="1"/>
              <a:t>It's carrots.</a:t>
            </a:r>
          </a:p>
          <a:p>
            <a:pPr fontAlgn="auto"/>
            <a:r>
              <a:rPr lang="en-US" altLang="zh-CN" sz="4500" noProof="1">
                <a:sym typeface="Arial" panose="020B0604020202020204" pitchFamily="34" charset="0"/>
              </a:rPr>
              <a:t>What's that in English?</a:t>
            </a:r>
          </a:p>
          <a:p>
            <a:pPr fontAlgn="auto"/>
            <a:r>
              <a:rPr lang="en-US" altLang="zh-CN" sz="4500" noProof="1">
                <a:sym typeface="Arial" panose="020B0604020202020204" pitchFamily="34" charset="0"/>
              </a:rPr>
              <a:t>It's cucumber.</a:t>
            </a:r>
            <a:endParaRPr lang="en-US" altLang="zh-CN" sz="45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小重点</a:t>
            </a:r>
          </a:p>
        </p:txBody>
      </p:sp>
      <p:sp>
        <p:nvSpPr>
          <p:cNvPr id="12290" name="内容占位符 2"/>
          <p:cNvSpPr>
            <a:spLocks noGrp="1" noChangeArrowheads="1"/>
          </p:cNvSpPr>
          <p:nvPr>
            <p:ph idx="1"/>
          </p:nvPr>
        </p:nvSpPr>
        <p:spPr>
          <a:xfrm>
            <a:off x="177955" y="1291717"/>
            <a:ext cx="8714185" cy="33385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4500" dirty="0">
                <a:sym typeface="Arial" panose="020B0604020202020204" pitchFamily="34" charset="0"/>
              </a:rPr>
              <a:t>DO you like cucumber?</a:t>
            </a:r>
            <a:endParaRPr lang="en-US" altLang="zh-CN" sz="4500" dirty="0"/>
          </a:p>
          <a:p>
            <a:pPr>
              <a:lnSpc>
                <a:spcPct val="80000"/>
              </a:lnSpc>
            </a:pPr>
            <a:r>
              <a:rPr lang="en-US" altLang="zh-CN" sz="4500" dirty="0" err="1"/>
              <a:t>Yes,I</a:t>
            </a:r>
            <a:r>
              <a:rPr lang="en-US" altLang="zh-CN" sz="4500" dirty="0"/>
              <a:t> do.</a:t>
            </a:r>
          </a:p>
          <a:p>
            <a:pPr>
              <a:lnSpc>
                <a:spcPct val="80000"/>
              </a:lnSpc>
            </a:pPr>
            <a:r>
              <a:rPr lang="en-US" altLang="zh-CN" sz="4500" dirty="0">
                <a:sym typeface="黑体" panose="02010609060101010101" pitchFamily="49" charset="-122"/>
              </a:rPr>
              <a:t>DO you like carrots?</a:t>
            </a:r>
          </a:p>
          <a:p>
            <a:pPr>
              <a:lnSpc>
                <a:spcPct val="80000"/>
              </a:lnSpc>
            </a:pPr>
            <a:r>
              <a:rPr lang="en-US" altLang="zh-CN" sz="4500" dirty="0" err="1"/>
              <a:t>No,I</a:t>
            </a:r>
            <a:r>
              <a:rPr lang="en-US" altLang="zh-CN" sz="4500" dirty="0"/>
              <a:t> don't.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/>
          </p:cNvSpPr>
          <p:nvPr>
            <p:ph type="title"/>
          </p:nvPr>
        </p:nvSpPr>
        <p:spPr>
          <a:ln>
            <a:miter/>
          </a:ln>
        </p:spPr>
        <p:txBody>
          <a:bodyPr>
            <a:normAutofit fontScale="90000"/>
          </a:bodyPr>
          <a:lstStyle/>
          <a:p>
            <a:pPr fontAlgn="auto"/>
            <a:r>
              <a:rPr lang="en-US" altLang="zh-CN"/>
              <a:t/>
            </a:r>
            <a:br>
              <a:rPr lang="en-US" altLang="zh-CN"/>
            </a:br>
            <a:endParaRPr lang="zh-CN" altLang="en-US" noProof="1"/>
          </a:p>
        </p:txBody>
      </p:sp>
      <p:sp>
        <p:nvSpPr>
          <p:cNvPr id="11266" name="内容占位符 2"/>
          <p:cNvSpPr>
            <a:spLocks noGrp="1" noChangeArrowheads="1"/>
          </p:cNvSpPr>
          <p:nvPr>
            <p:ph idx="1"/>
          </p:nvPr>
        </p:nvSpPr>
        <p:spPr>
          <a:xfrm>
            <a:off x="479823" y="2213372"/>
            <a:ext cx="5787628" cy="2299097"/>
          </a:xfrm>
        </p:spPr>
        <p:txBody>
          <a:bodyPr/>
          <a:lstStyle/>
          <a:p>
            <a:r>
              <a:rPr lang="en-US" altLang="zh-CN" sz="2100" dirty="0" err="1"/>
              <a:t>Hi,Kate,What's</a:t>
            </a:r>
            <a:r>
              <a:rPr lang="en-US" altLang="zh-CN" sz="2100" dirty="0"/>
              <a:t> that in English?</a:t>
            </a:r>
          </a:p>
          <a:p>
            <a:r>
              <a:rPr lang="en-US" altLang="zh-CN" sz="2100" dirty="0"/>
              <a:t>It's a carrot.</a:t>
            </a:r>
          </a:p>
          <a:p>
            <a:r>
              <a:rPr lang="en-US" altLang="zh-CN" sz="2100" dirty="0"/>
              <a:t>Do you like carrots?</a:t>
            </a:r>
          </a:p>
          <a:p>
            <a:r>
              <a:rPr lang="en-US" altLang="zh-CN" sz="2100" dirty="0" err="1"/>
              <a:t>Yes,I</a:t>
            </a:r>
            <a:r>
              <a:rPr lang="en-US" altLang="zh-CN" sz="2100" dirty="0"/>
              <a:t> do ,and I like </a:t>
            </a:r>
            <a:r>
              <a:rPr lang="en-US" altLang="zh-CN" sz="2100" dirty="0" err="1"/>
              <a:t>cucumbers,too</a:t>
            </a:r>
            <a:r>
              <a:rPr lang="en-US" altLang="zh-CN" sz="2100" dirty="0"/>
              <a:t>.</a:t>
            </a:r>
          </a:p>
          <a:p>
            <a:endParaRPr lang="en-US" altLang="zh-CN" sz="2100" dirty="0"/>
          </a:p>
        </p:txBody>
      </p:sp>
      <p:sp>
        <p:nvSpPr>
          <p:cNvPr id="12291" name="文本框 1"/>
          <p:cNvSpPr txBox="1">
            <a:spLocks noChangeArrowheads="1"/>
          </p:cNvSpPr>
          <p:nvPr/>
        </p:nvSpPr>
        <p:spPr bwMode="auto">
          <a:xfrm>
            <a:off x="742950" y="651272"/>
            <a:ext cx="364569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 dirty="0">
                <a:latin typeface="宋体" panose="02010600030101010101" pitchFamily="2" charset="-122"/>
                <a:ea typeface="宋体" panose="02010600030101010101" pitchFamily="2" charset="-122"/>
              </a:rPr>
              <a:t>让我们一起读原文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说说看</a:t>
            </a:r>
          </a:p>
        </p:txBody>
      </p:sp>
      <p:sp>
        <p:nvSpPr>
          <p:cNvPr id="3" name="内容占位符 2"/>
          <p:cNvSpPr>
            <a:spLocks noGrp="1" noChangeArrowheads="1"/>
          </p:cNvSpPr>
          <p:nvPr>
            <p:ph idx="1"/>
          </p:nvPr>
        </p:nvSpPr>
        <p:spPr>
          <a:xfrm>
            <a:off x="1610916" y="2636044"/>
            <a:ext cx="5787628" cy="2299097"/>
          </a:xfrm>
        </p:spPr>
        <p:txBody>
          <a:bodyPr/>
          <a:lstStyle/>
          <a:p>
            <a:r>
              <a:rPr lang="en-US" altLang="zh-CN" smtClean="0"/>
              <a:t>carrot                                        cucumber</a:t>
            </a:r>
          </a:p>
        </p:txBody>
      </p:sp>
      <p:pic>
        <p:nvPicPr>
          <p:cNvPr id="13315" name="图片 3" descr="carrots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6256" y="1000125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图片 4" descr="cucumber 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51722" y="1085850"/>
            <a:ext cx="3451622" cy="258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课间作业</a:t>
            </a:r>
          </a:p>
        </p:txBody>
      </p:sp>
      <p:sp>
        <p:nvSpPr>
          <p:cNvPr id="14338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032" y="921544"/>
            <a:ext cx="7731919" cy="2299097"/>
          </a:xfrm>
        </p:spPr>
        <p:txBody>
          <a:bodyPr/>
          <a:lstStyle/>
          <a:p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和小伙伴们一起谈谈自己喜欢的蔬菜水果吧！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复习</a:t>
            </a:r>
            <a:r>
              <a:rPr lang="en-US" altLang="zh-CN" smtClean="0"/>
              <a:t>-------------</a:t>
            </a:r>
            <a:r>
              <a:rPr lang="zh-CN" altLang="en-US" smtClean="0"/>
              <a:t>我们学了哪些单词呢？</a:t>
            </a:r>
          </a:p>
        </p:txBody>
      </p:sp>
      <p:sp>
        <p:nvSpPr>
          <p:cNvPr id="3" name="内容占位符 2"/>
          <p:cNvSpPr>
            <a:spLocks noGrp="1" noChangeArrowheads="1"/>
          </p:cNvSpPr>
          <p:nvPr>
            <p:ph idx="1"/>
          </p:nvPr>
        </p:nvSpPr>
        <p:spPr>
          <a:xfrm>
            <a:off x="261938" y="1459707"/>
            <a:ext cx="5788819" cy="2297906"/>
          </a:xfrm>
        </p:spPr>
        <p:txBody>
          <a:bodyPr/>
          <a:lstStyle/>
          <a:p>
            <a:r>
              <a:rPr lang="en-US" altLang="zh-CN" sz="3300" dirty="0"/>
              <a:t>cucumber  </a:t>
            </a:r>
            <a:r>
              <a:rPr lang="zh-CN" altLang="en-US" sz="3300" dirty="0"/>
              <a:t>黄瓜</a:t>
            </a:r>
          </a:p>
          <a:p>
            <a:r>
              <a:rPr lang="en-US" altLang="zh-CN" sz="3300" dirty="0"/>
              <a:t>carrot    </a:t>
            </a:r>
            <a:r>
              <a:rPr lang="zh-CN" altLang="en-US" sz="3300" dirty="0"/>
              <a:t>胡萝卜</a:t>
            </a:r>
          </a:p>
          <a:p>
            <a:r>
              <a:rPr lang="en-US" altLang="zh-CN" sz="3300" dirty="0"/>
              <a:t>tomato   </a:t>
            </a:r>
            <a:r>
              <a:rPr lang="zh-CN" altLang="en-US" sz="3300" dirty="0"/>
              <a:t>土豆</a:t>
            </a:r>
          </a:p>
          <a:p>
            <a:endParaRPr lang="zh-CN" altLang="en-US" sz="3300" dirty="0"/>
          </a:p>
        </p:txBody>
      </p:sp>
      <p:pic>
        <p:nvPicPr>
          <p:cNvPr id="15363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0207" y="937022"/>
            <a:ext cx="2750344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218"/>
</p:tagLst>
</file>

<file path=ppt/theme/theme1.xml><?xml version="1.0" encoding="utf-8"?>
<a:theme xmlns:a="http://schemas.openxmlformats.org/drawingml/2006/main" name="WWW.2PPT.COM&#10;">
  <a:themeElements>
    <a:clrScheme name="自定义 23">
      <a:dk1>
        <a:srgbClr val="FFFFFF"/>
      </a:dk1>
      <a:lt1>
        <a:srgbClr val="4B4B4B"/>
      </a:lt1>
      <a:dk2>
        <a:srgbClr val="FFFFFF"/>
      </a:dk2>
      <a:lt2>
        <a:srgbClr val="4B4B4B"/>
      </a:lt2>
      <a:accent1>
        <a:srgbClr val="FFB43B"/>
      </a:accent1>
      <a:accent2>
        <a:srgbClr val="F7977D"/>
      </a:accent2>
      <a:accent3>
        <a:srgbClr val="C7454B"/>
      </a:accent3>
      <a:accent4>
        <a:srgbClr val="9E7A9B"/>
      </a:accent4>
      <a:accent5>
        <a:srgbClr val="846069"/>
      </a:accent5>
      <a:accent6>
        <a:srgbClr val="417FDB"/>
      </a:accent6>
      <a:hlink>
        <a:srgbClr val="5699C2"/>
      </a:hlink>
      <a:folHlink>
        <a:srgbClr val="9FCE4A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全屏显示(16:9)</PresentationFormat>
  <Paragraphs>49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unit 3 It's a pineapple</vt:lpstr>
      <vt:lpstr>carrot</vt:lpstr>
      <vt:lpstr>cucumber</vt:lpstr>
      <vt:lpstr>重点掌握</vt:lpstr>
      <vt:lpstr>小重点</vt:lpstr>
      <vt:lpstr> </vt:lpstr>
      <vt:lpstr>说说看</vt:lpstr>
      <vt:lpstr>课间作业</vt:lpstr>
      <vt:lpstr>复习-------------我们学了哪些单词呢？</vt:lpstr>
      <vt:lpstr>小练习</vt:lpstr>
      <vt:lpstr>小练习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2016-05-29T14:17:00Z</dcterms:created>
  <dcterms:modified xsi:type="dcterms:W3CDTF">2023-01-17T01:26:24Z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DA52CB1545FB4A5C9EA1E371AF211392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