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9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tags/tag13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8"/>
  </p:notesMasterIdLst>
  <p:handoutMasterIdLst>
    <p:handoutMasterId r:id="rId29"/>
  </p:handoutMasterIdLst>
  <p:sldIdLst>
    <p:sldId id="300" r:id="rId3"/>
    <p:sldId id="301" r:id="rId4"/>
    <p:sldId id="302" r:id="rId5"/>
    <p:sldId id="303" r:id="rId6"/>
    <p:sldId id="304" r:id="rId7"/>
    <p:sldId id="305" r:id="rId8"/>
    <p:sldId id="262" r:id="rId9"/>
    <p:sldId id="298" r:id="rId10"/>
    <p:sldId id="286" r:id="rId11"/>
    <p:sldId id="290" r:id="rId12"/>
    <p:sldId id="296" r:id="rId13"/>
    <p:sldId id="297" r:id="rId14"/>
    <p:sldId id="294" r:id="rId15"/>
    <p:sldId id="295" r:id="rId16"/>
    <p:sldId id="279" r:id="rId17"/>
    <p:sldId id="280" r:id="rId18"/>
    <p:sldId id="289" r:id="rId19"/>
    <p:sldId id="283" r:id="rId20"/>
    <p:sldId id="293" r:id="rId21"/>
    <p:sldId id="292" r:id="rId22"/>
    <p:sldId id="288" r:id="rId23"/>
    <p:sldId id="285" r:id="rId24"/>
    <p:sldId id="284" r:id="rId25"/>
    <p:sldId id="271" r:id="rId26"/>
    <p:sldId id="306" r:id="rId27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409"/>
    <a:srgbClr val="FFC636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0" autoAdjust="0"/>
    <p:restoredTop sz="93669" autoAdjust="0"/>
  </p:normalViewPr>
  <p:slideViewPr>
    <p:cSldViewPr snapToGrid="0">
      <p:cViewPr>
        <p:scale>
          <a:sx n="72" d="100"/>
          <a:sy n="72" d="100"/>
        </p:scale>
        <p:origin x="-2754" y="-12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z="1800" smtClean="0">
                <a:solidFill>
                  <a:prstClr val="black"/>
                </a:solidFill>
              </a:rPr>
              <a:t>2023-01-10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仅标题">
    <p:bg>
      <p:bgPr>
        <a:blipFill rotWithShape="1">
          <a:blip r:embed="rId2"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489470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3.png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4.jpe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3.wdp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Relationship Id="rId1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8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3.png"/><Relationship Id="rId1" Type="http://schemas.openxmlformats.org/officeDocument/2006/relationships/tags" Target="../tags/tag7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4.jpe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7.jpeg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12" Type="http://schemas.microsoft.com/office/2007/relationships/hdphoto" Target="../media/hdphoto4.wdp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6.png"/><Relationship Id="rId5" Type="http://schemas.openxmlformats.org/officeDocument/2006/relationships/image" Target="../media/image28.png"/><Relationship Id="rId15" Type="http://schemas.openxmlformats.org/officeDocument/2006/relationships/image" Target="../media/image39.jpe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Relationship Id="rId1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png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3.png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4.jpe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8.jpeg"/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40.png"/><Relationship Id="rId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image" Target="../media/image27.png"/><Relationship Id="rId9" Type="http://schemas.openxmlformats.org/officeDocument/2006/relationships/image" Target="../media/image20.png"/><Relationship Id="rId1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5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0" y="-1609552"/>
            <a:ext cx="7609264" cy="7609264"/>
          </a:xfrm>
          <a:prstGeom prst="rect">
            <a:avLst/>
          </a:prstGeom>
        </p:spPr>
      </p:pic>
      <p:sp>
        <p:nvSpPr>
          <p:cNvPr id="5" name="1"/>
          <p:cNvSpPr txBox="1"/>
          <p:nvPr/>
        </p:nvSpPr>
        <p:spPr>
          <a:xfrm>
            <a:off x="2099043" y="3431904"/>
            <a:ext cx="468630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33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01600" dist="38100" dir="2700000" algn="tl" rotWithShape="0">
                    <a:prstClr val="black">
                      <a:alpha val="83000"/>
                    </a:prstClr>
                  </a:outerShdw>
                </a:effectLst>
                <a:ea typeface="+mj-ea"/>
              </a:rPr>
              <a:t>年会盛典暨颁奖典礼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2413368" y="3983165"/>
            <a:ext cx="4030634" cy="4154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This template is exclusively designed by Fei </a:t>
            </a:r>
            <a:r>
              <a:rPr lang="en-US" altLang="zh-CN" sz="105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er</a:t>
            </a:r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creative, and copyrights belong to Bao </a:t>
            </a:r>
            <a:r>
              <a:rPr lang="en-US" altLang="zh-CN" sz="105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tu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9" y="3431904"/>
            <a:ext cx="8086725" cy="165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165"/>
            <a:ext cx="9144000" cy="636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3646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66" y="0"/>
            <a:ext cx="1397507" cy="18633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24" y="0"/>
            <a:ext cx="1397507" cy="18633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0158"/>
            <a:ext cx="1805042" cy="18633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958" y="3280158"/>
            <a:ext cx="1805042" cy="18633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2" y="4205341"/>
            <a:ext cx="1853768" cy="9381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5341"/>
            <a:ext cx="1853768" cy="9381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415777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34705" y="533886"/>
            <a:ext cx="6036821" cy="3741354"/>
          </a:xfrm>
          <a:prstGeom prst="rect">
            <a:avLst/>
          </a:prstGeom>
          <a:blipFill dpi="0" rotWithShape="1">
            <a:blip r:embed="rId11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" name="文本框 13"/>
          <p:cNvSpPr txBox="1"/>
          <p:nvPr/>
        </p:nvSpPr>
        <p:spPr>
          <a:xfrm>
            <a:off x="2266950" y="2263509"/>
            <a:ext cx="4610100" cy="854080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495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+mj-ea"/>
                <a:ea typeface="+mj-ea"/>
              </a:rPr>
              <a:t>年终颁奖盛典</a:t>
            </a:r>
          </a:p>
        </p:txBody>
      </p:sp>
      <p:sp>
        <p:nvSpPr>
          <p:cNvPr id="19" name="PA_矩形 16"/>
          <p:cNvSpPr/>
          <p:nvPr>
            <p:custDataLst>
              <p:tags r:id="rId1"/>
            </p:custDataLst>
          </p:nvPr>
        </p:nvSpPr>
        <p:spPr>
          <a:xfrm>
            <a:off x="2479784" y="3138318"/>
            <a:ext cx="4184432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Please add your text content here, or copy your text, paste it here, and select only the text.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71850" y="1405186"/>
            <a:ext cx="2400300" cy="646331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36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第二章节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72474" y="884149"/>
            <a:ext cx="5637951" cy="3741674"/>
            <a:chOff x="2096632" y="1178865"/>
            <a:chExt cx="7517268" cy="49888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43"/>
            <a:stretch>
              <a:fillRect/>
            </a:stretch>
          </p:blipFill>
          <p:spPr>
            <a:xfrm>
              <a:off x="2096632" y="3579158"/>
              <a:ext cx="1364095" cy="258860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81" t="1" b="-7793"/>
            <a:stretch>
              <a:fillRect/>
            </a:stretch>
          </p:blipFill>
          <p:spPr>
            <a:xfrm>
              <a:off x="7598376" y="1178865"/>
              <a:ext cx="2015524" cy="25905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83" y="0"/>
            <a:ext cx="1756317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0755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6" y="-1994"/>
            <a:ext cx="1756318" cy="12856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373402"/>
            <a:ext cx="908687" cy="9189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54" y="1"/>
            <a:ext cx="1129718" cy="5779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0158"/>
            <a:ext cx="1805042" cy="18633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958" y="3280158"/>
            <a:ext cx="1805042" cy="18633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2" y="4205341"/>
            <a:ext cx="1853768" cy="9381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5341"/>
            <a:ext cx="1853768" cy="9381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89"/>
          <a:stretch>
            <a:fillRect/>
          </a:stretch>
        </p:blipFill>
        <p:spPr>
          <a:xfrm>
            <a:off x="2379276" y="374465"/>
            <a:ext cx="4347111" cy="2967704"/>
          </a:xfrm>
          <a:prstGeom prst="rect">
            <a:avLst/>
          </a:prstGeom>
        </p:spPr>
      </p:pic>
      <p:sp>
        <p:nvSpPr>
          <p:cNvPr id="16" name="我们团结一心粉碎所有的障碍"/>
          <p:cNvSpPr txBox="1"/>
          <p:nvPr/>
        </p:nvSpPr>
        <p:spPr>
          <a:xfrm>
            <a:off x="2329544" y="1426459"/>
            <a:ext cx="44849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6000" b="1" dirty="0"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01600" dist="38100" dir="2700000" algn="tl" rotWithShape="0">
                    <a:prstClr val="black">
                      <a:alpha val="83000"/>
                    </a:prstClr>
                  </a:outerShdw>
                </a:effectLst>
                <a:ea typeface="+mj-ea"/>
              </a:rPr>
              <a:t>最佳团队奖</a:t>
            </a:r>
          </a:p>
        </p:txBody>
      </p:sp>
      <p:sp>
        <p:nvSpPr>
          <p:cNvPr id="17" name="PA_文本框 14"/>
          <p:cNvSpPr txBox="1"/>
          <p:nvPr>
            <p:custDataLst>
              <p:tags r:id="rId1"/>
            </p:custDataLst>
          </p:nvPr>
        </p:nvSpPr>
        <p:spPr>
          <a:xfrm>
            <a:off x="2269332" y="2561812"/>
            <a:ext cx="4645819" cy="6769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"/>
            </a:scene3d>
            <a:sp3d contourW="25400" prstMaterial="plastic">
              <a:contourClr>
                <a:schemeClr val="accent4">
                  <a:lumMod val="40000"/>
                  <a:lumOff val="60000"/>
                </a:schemeClr>
              </a:contourClr>
            </a:sp3d>
          </a:bodyPr>
          <a:lstStyle>
            <a:defPPr>
              <a:defRPr lang="en-US"/>
            </a:defPPr>
            <a:lvl1pPr>
              <a:lnSpc>
                <a:spcPct val="150000"/>
              </a:lnSpc>
              <a:defRPr b="1" i="0">
                <a:gradFill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latin typeface="+mj-ea"/>
                <a:ea typeface="+mj-ea"/>
              </a:defRPr>
            </a:lvl1pPr>
          </a:lstStyle>
          <a:p>
            <a:pPr algn="ctr">
              <a:lnSpc>
                <a:spcPct val="125000"/>
              </a:lnSpc>
              <a:defRPr/>
            </a:pPr>
            <a:r>
              <a:rPr lang="zh-CN" altLang="en-US" sz="1015" dirty="0">
                <a:solidFill>
                  <a:schemeClr val="bg1"/>
                </a:solidFill>
                <a:effectLst>
                  <a:outerShdw blurRad="114300" dist="38100" dir="5400000" algn="t" rotWithShape="0">
                    <a:prstClr val="black">
                      <a:alpha val="78000"/>
                    </a:prstClr>
                  </a:outerShdw>
                </a:effectLst>
              </a:rPr>
              <a:t>在公司大家庭中，有无私奉献的职能同仁，有默默耕耘的生产能手，敢于创新的技术人才，兢兢业业的工程尖兵。他们没有豪言壮语，他们没有丰功伟绩，但他们用行动，告诉了我们什么是主人翁精神，任劳任怨，不计得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" y="78506"/>
            <a:ext cx="2177111" cy="1779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83" y="0"/>
            <a:ext cx="1756317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0755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6" y="-1994"/>
            <a:ext cx="1756318" cy="12856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373402"/>
            <a:ext cx="908687" cy="9189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54" y="1"/>
            <a:ext cx="1129718" cy="5779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0158"/>
            <a:ext cx="1805042" cy="18633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5341"/>
            <a:ext cx="1853768" cy="93815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208521" y="1390156"/>
            <a:ext cx="4726959" cy="2037026"/>
          </a:xfrm>
          <a:prstGeom prst="rect">
            <a:avLst/>
          </a:prstGeom>
          <a:blipFill>
            <a:blip r:embed="rId11"/>
            <a:stretch>
              <a:fillRect t="-27479" b="-272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24" y="1091898"/>
            <a:ext cx="1434717" cy="14347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958" y="3280158"/>
            <a:ext cx="1805042" cy="18633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2" y="4205341"/>
            <a:ext cx="1853768" cy="938159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884091" y="2408045"/>
            <a:ext cx="1434717" cy="1434717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3751941" y="3789761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姓名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751941" y="4143439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部门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413659" y="3789761"/>
            <a:ext cx="852375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设计师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4413660" y="4143439"/>
            <a:ext cx="852374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设计部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" y="78506"/>
            <a:ext cx="2177111" cy="1779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83" y="0"/>
            <a:ext cx="1756317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0755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6" y="-1994"/>
            <a:ext cx="1756318" cy="12856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373402"/>
            <a:ext cx="908687" cy="9189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54" y="1"/>
            <a:ext cx="1129718" cy="5779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0158"/>
            <a:ext cx="1805042" cy="18633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958" y="3280158"/>
            <a:ext cx="1805042" cy="18633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2" y="4205341"/>
            <a:ext cx="1853768" cy="9381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5341"/>
            <a:ext cx="1853768" cy="9381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89"/>
          <a:stretch>
            <a:fillRect/>
          </a:stretch>
        </p:blipFill>
        <p:spPr>
          <a:xfrm>
            <a:off x="2379276" y="374465"/>
            <a:ext cx="4347111" cy="2967704"/>
          </a:xfrm>
          <a:prstGeom prst="rect">
            <a:avLst/>
          </a:prstGeom>
        </p:spPr>
      </p:pic>
      <p:sp>
        <p:nvSpPr>
          <p:cNvPr id="16" name="我们团结一心粉碎所有的障碍"/>
          <p:cNvSpPr txBox="1"/>
          <p:nvPr/>
        </p:nvSpPr>
        <p:spPr>
          <a:xfrm>
            <a:off x="2329544" y="1426459"/>
            <a:ext cx="44849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6000" b="1" dirty="0"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01600" dist="38100" dir="2700000" algn="tl" rotWithShape="0">
                    <a:prstClr val="black">
                      <a:alpha val="83000"/>
                    </a:prstClr>
                  </a:outerShdw>
                </a:effectLst>
                <a:ea typeface="+mj-ea"/>
              </a:rPr>
              <a:t>最佳奉献奖</a:t>
            </a:r>
          </a:p>
        </p:txBody>
      </p:sp>
      <p:sp>
        <p:nvSpPr>
          <p:cNvPr id="17" name="PA_文本框 14"/>
          <p:cNvSpPr txBox="1"/>
          <p:nvPr>
            <p:custDataLst>
              <p:tags r:id="rId1"/>
            </p:custDataLst>
          </p:nvPr>
        </p:nvSpPr>
        <p:spPr>
          <a:xfrm>
            <a:off x="2269332" y="2561812"/>
            <a:ext cx="4645819" cy="6769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"/>
            </a:scene3d>
            <a:sp3d contourW="25400" prstMaterial="plastic">
              <a:contourClr>
                <a:schemeClr val="accent4">
                  <a:lumMod val="40000"/>
                  <a:lumOff val="60000"/>
                </a:schemeClr>
              </a:contourClr>
            </a:sp3d>
          </a:bodyPr>
          <a:lstStyle>
            <a:defPPr>
              <a:defRPr lang="en-US"/>
            </a:defPPr>
            <a:lvl1pPr>
              <a:lnSpc>
                <a:spcPct val="150000"/>
              </a:lnSpc>
              <a:defRPr b="1" i="0">
                <a:gradFill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latin typeface="+mj-ea"/>
                <a:ea typeface="+mj-ea"/>
              </a:defRPr>
            </a:lvl1pPr>
          </a:lstStyle>
          <a:p>
            <a:pPr algn="ctr">
              <a:lnSpc>
                <a:spcPct val="125000"/>
              </a:lnSpc>
              <a:defRPr/>
            </a:pPr>
            <a:r>
              <a:rPr lang="zh-CN" altLang="en-US" sz="1015" dirty="0">
                <a:solidFill>
                  <a:schemeClr val="bg1"/>
                </a:solidFill>
                <a:effectLst>
                  <a:outerShdw blurRad="114300" dist="38100" dir="5400000" algn="t" rotWithShape="0">
                    <a:prstClr val="black">
                      <a:alpha val="78000"/>
                    </a:prstClr>
                  </a:outerShdw>
                </a:effectLst>
              </a:rPr>
              <a:t>在公司大家庭中，有无私奉献的职能同仁，有默默耕耘的生产能手，敢于创新的技术人才，兢兢业业的工程尖兵。他们没有豪言壮语，他们没有丰功伟绩，但他们用行动，告诉了我们什么是主人翁精神，任劳任怨，不计得失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" y="78506"/>
            <a:ext cx="2177111" cy="1779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83" y="0"/>
            <a:ext cx="1756317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0755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6" y="-1994"/>
            <a:ext cx="1756318" cy="12856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373402"/>
            <a:ext cx="908687" cy="9189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54" y="1"/>
            <a:ext cx="1129718" cy="5779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0158"/>
            <a:ext cx="1805042" cy="18633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958" y="3280158"/>
            <a:ext cx="1805042" cy="18633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2" y="4205341"/>
            <a:ext cx="1853768" cy="9381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5341"/>
            <a:ext cx="1853768" cy="93815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856435" y="1307529"/>
            <a:ext cx="1796711" cy="2182586"/>
            <a:chOff x="3011981" y="2220716"/>
            <a:chExt cx="2395614" cy="291011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981" y="2220716"/>
              <a:ext cx="2395614" cy="2910114"/>
            </a:xfrm>
            <a:prstGeom prst="rect">
              <a:avLst/>
            </a:prstGeom>
            <a:effectLst>
              <a:outerShdw blurRad="127000" sx="102000" sy="102000" algn="ctr" rotWithShape="0">
                <a:prstClr val="black">
                  <a:alpha val="57000"/>
                </a:prstClr>
              </a:outerShdw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3456643" y="2568333"/>
              <a:ext cx="1506291" cy="2214880"/>
            </a:xfrm>
            <a:prstGeom prst="rect">
              <a:avLst/>
            </a:prstGeom>
            <a:blipFill>
              <a:blip r:embed="rId13"/>
              <a:stretch>
                <a:fillRect l="-50839" r="-697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80291" y="1307529"/>
            <a:ext cx="1796711" cy="2182586"/>
            <a:chOff x="3011981" y="2220716"/>
            <a:chExt cx="2395614" cy="2910114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981" y="2220716"/>
              <a:ext cx="2395614" cy="2910114"/>
            </a:xfrm>
            <a:prstGeom prst="rect">
              <a:avLst/>
            </a:prstGeom>
            <a:effectLst>
              <a:outerShdw blurRad="127000" sx="102000" sy="102000" algn="ctr" rotWithShape="0">
                <a:prstClr val="black">
                  <a:alpha val="57000"/>
                </a:prstClr>
              </a:outerShdw>
            </a:effectLst>
          </p:spPr>
        </p:pic>
        <p:sp>
          <p:nvSpPr>
            <p:cNvPr id="35" name="矩形 34"/>
            <p:cNvSpPr/>
            <p:nvPr/>
          </p:nvSpPr>
          <p:spPr>
            <a:xfrm>
              <a:off x="3456643" y="2568333"/>
              <a:ext cx="1506291" cy="2214880"/>
            </a:xfrm>
            <a:prstGeom prst="rect">
              <a:avLst/>
            </a:prstGeom>
            <a:blipFill>
              <a:blip r:embed="rId14"/>
              <a:stretch>
                <a:fillRect l="-83230" r="-37334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04147" y="1307529"/>
            <a:ext cx="1796711" cy="2182586"/>
            <a:chOff x="3011981" y="2220716"/>
            <a:chExt cx="2395614" cy="2910114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981" y="2220716"/>
              <a:ext cx="2395614" cy="2910114"/>
            </a:xfrm>
            <a:prstGeom prst="rect">
              <a:avLst/>
            </a:prstGeom>
            <a:effectLst>
              <a:outerShdw blurRad="127000" sx="102000" sy="102000" algn="ctr" rotWithShape="0">
                <a:prstClr val="black">
                  <a:alpha val="57000"/>
                </a:prstClr>
              </a:outerShdw>
            </a:effectLst>
          </p:spPr>
        </p:pic>
        <p:sp>
          <p:nvSpPr>
            <p:cNvPr id="38" name="矩形 37"/>
            <p:cNvSpPr/>
            <p:nvPr/>
          </p:nvSpPr>
          <p:spPr>
            <a:xfrm>
              <a:off x="3456643" y="2568333"/>
              <a:ext cx="1506291" cy="2214880"/>
            </a:xfrm>
            <a:prstGeom prst="rect">
              <a:avLst/>
            </a:prstGeom>
            <a:blipFill>
              <a:blip r:embed="rId15"/>
              <a:stretch>
                <a:fillRect l="-35268" r="-8529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985620" y="3635343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姓名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985620" y="3989021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部门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2647339" y="3635343"/>
            <a:ext cx="852375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设计师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2647339" y="3989021"/>
            <a:ext cx="852374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设计部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3842178" y="3635343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姓名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842178" y="3989021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部门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503896" y="3635343"/>
            <a:ext cx="852375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设计师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503897" y="3989021"/>
            <a:ext cx="852374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设计部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5675411" y="3635343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姓名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5675411" y="3989021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部门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337130" y="3635343"/>
            <a:ext cx="852375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设计师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6337130" y="3989021"/>
            <a:ext cx="852374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设计部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" y="78506"/>
            <a:ext cx="2177111" cy="1779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83" y="0"/>
            <a:ext cx="1756317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0755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6" y="-1994"/>
            <a:ext cx="1756318" cy="12856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373402"/>
            <a:ext cx="908687" cy="9189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54" y="1"/>
            <a:ext cx="1129718" cy="5779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0158"/>
            <a:ext cx="1805042" cy="18633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958" y="3280158"/>
            <a:ext cx="1805042" cy="18633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2" y="4205341"/>
            <a:ext cx="1853768" cy="9381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5341"/>
            <a:ext cx="1853768" cy="9381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89"/>
          <a:stretch>
            <a:fillRect/>
          </a:stretch>
        </p:blipFill>
        <p:spPr>
          <a:xfrm>
            <a:off x="2379276" y="374465"/>
            <a:ext cx="4347111" cy="2967704"/>
          </a:xfrm>
          <a:prstGeom prst="rect">
            <a:avLst/>
          </a:prstGeom>
        </p:spPr>
      </p:pic>
      <p:sp>
        <p:nvSpPr>
          <p:cNvPr id="16" name="我们团结一心粉碎所有的障碍"/>
          <p:cNvSpPr txBox="1"/>
          <p:nvPr/>
        </p:nvSpPr>
        <p:spPr>
          <a:xfrm>
            <a:off x="2329544" y="1426459"/>
            <a:ext cx="448491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CN" altLang="en-US" sz="6000" b="1" dirty="0">
                <a:blipFill dpi="0" rotWithShape="1">
                  <a:blip r:embed="rId1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01600" dist="38100" dir="2700000" algn="tl" rotWithShape="0">
                    <a:prstClr val="black">
                      <a:alpha val="83000"/>
                    </a:prstClr>
                  </a:outerShdw>
                </a:effectLst>
                <a:ea typeface="+mj-ea"/>
              </a:rPr>
              <a:t>最佳敬业奖</a:t>
            </a:r>
          </a:p>
        </p:txBody>
      </p:sp>
      <p:sp>
        <p:nvSpPr>
          <p:cNvPr id="17" name="PA_文本框 14"/>
          <p:cNvSpPr txBox="1"/>
          <p:nvPr>
            <p:custDataLst>
              <p:tags r:id="rId1"/>
            </p:custDataLst>
          </p:nvPr>
        </p:nvSpPr>
        <p:spPr>
          <a:xfrm>
            <a:off x="2269332" y="2561812"/>
            <a:ext cx="4645819" cy="6769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"/>
            </a:scene3d>
            <a:sp3d contourW="25400" prstMaterial="plastic">
              <a:contourClr>
                <a:schemeClr val="accent4">
                  <a:lumMod val="40000"/>
                  <a:lumOff val="60000"/>
                </a:schemeClr>
              </a:contourClr>
            </a:sp3d>
          </a:bodyPr>
          <a:lstStyle>
            <a:defPPr>
              <a:defRPr lang="en-US"/>
            </a:defPPr>
            <a:lvl1pPr>
              <a:lnSpc>
                <a:spcPct val="150000"/>
              </a:lnSpc>
              <a:defRPr b="1" i="0">
                <a:gradFill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latin typeface="+mj-ea"/>
                <a:ea typeface="+mj-ea"/>
              </a:defRPr>
            </a:lvl1pPr>
          </a:lstStyle>
          <a:p>
            <a:pPr algn="ctr">
              <a:lnSpc>
                <a:spcPct val="125000"/>
              </a:lnSpc>
              <a:defRPr/>
            </a:pPr>
            <a:r>
              <a:rPr lang="zh-CN" altLang="en-US" sz="1015" dirty="0">
                <a:solidFill>
                  <a:schemeClr val="bg1"/>
                </a:solidFill>
                <a:effectLst>
                  <a:outerShdw blurRad="114300" dist="38100" dir="5400000" algn="t" rotWithShape="0">
                    <a:prstClr val="black">
                      <a:alpha val="78000"/>
                    </a:prstClr>
                  </a:outerShdw>
                </a:effectLst>
              </a:rPr>
              <a:t>在公司大家庭中，有无私奉献的职能同仁，有默默耕耘的生产能手，敢于创新的技术人才，兢兢业业的工程尖兵。他们没有豪言壮语，他们没有丰功伟绩，但他们用行动，告诉了我们什么是主人翁精神，任劳任怨，不计得失。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" y="78506"/>
            <a:ext cx="2177111" cy="1779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683" y="0"/>
            <a:ext cx="1756317" cy="51435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0755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366" y="-1994"/>
            <a:ext cx="1756318" cy="128567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7" y="373402"/>
            <a:ext cx="908687" cy="91897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654" y="1"/>
            <a:ext cx="1129718" cy="5779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0158"/>
            <a:ext cx="1805042" cy="186334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958" y="3280158"/>
            <a:ext cx="1805042" cy="18633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2" y="4205341"/>
            <a:ext cx="1853768" cy="93815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5341"/>
            <a:ext cx="1853768" cy="93815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50" y="1088674"/>
            <a:ext cx="2386493" cy="2386493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486" y="1088674"/>
            <a:ext cx="2386493" cy="2386493"/>
          </a:xfrm>
          <a:prstGeom prst="rect">
            <a:avLst/>
          </a:prstGeom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菱形 5"/>
          <p:cNvSpPr/>
          <p:nvPr/>
        </p:nvSpPr>
        <p:spPr>
          <a:xfrm>
            <a:off x="2341220" y="1344145"/>
            <a:ext cx="1875552" cy="1875552"/>
          </a:xfrm>
          <a:prstGeom prst="diamond">
            <a:avLst/>
          </a:prstGeom>
          <a:blipFill>
            <a:blip r:embed="rId12"/>
            <a:stretch>
              <a:fillRect l="-17037" r="-329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7" name="菱形 16"/>
          <p:cNvSpPr/>
          <p:nvPr/>
        </p:nvSpPr>
        <p:spPr>
          <a:xfrm>
            <a:off x="4933957" y="1344145"/>
            <a:ext cx="1875552" cy="1875552"/>
          </a:xfrm>
          <a:prstGeom prst="diamond">
            <a:avLst/>
          </a:prstGeom>
          <a:blipFill>
            <a:blip r:embed="rId13"/>
            <a:stretch>
              <a:fillRect l="-37816" r="-1218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20" name="文本框 19"/>
          <p:cNvSpPr txBox="1"/>
          <p:nvPr/>
        </p:nvSpPr>
        <p:spPr>
          <a:xfrm>
            <a:off x="2530376" y="3658794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姓名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530376" y="4012472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部门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192095" y="3658794"/>
            <a:ext cx="852375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设计师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3192095" y="4012472"/>
            <a:ext cx="852374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设计部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101019" y="3658794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姓名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5101019" y="4012472"/>
            <a:ext cx="530347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部门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762738" y="3658794"/>
            <a:ext cx="852375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设计师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762738" y="4012472"/>
            <a:ext cx="852374" cy="248209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1015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设计部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1" y="78506"/>
            <a:ext cx="2177111" cy="17798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20" grpId="0"/>
      <p:bldP spid="21" grpId="0"/>
      <p:bldP spid="22" grpId="0"/>
      <p:bldP spid="24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165"/>
            <a:ext cx="9144000" cy="636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3646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66" y="0"/>
            <a:ext cx="1397507" cy="18633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24" y="0"/>
            <a:ext cx="1397507" cy="18633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0158"/>
            <a:ext cx="1805042" cy="18633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958" y="3280158"/>
            <a:ext cx="1805042" cy="18633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2" y="4205341"/>
            <a:ext cx="1853768" cy="9381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5341"/>
            <a:ext cx="1853768" cy="9381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415777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34705" y="533886"/>
            <a:ext cx="6036821" cy="3741354"/>
          </a:xfrm>
          <a:prstGeom prst="rect">
            <a:avLst/>
          </a:prstGeom>
          <a:blipFill dpi="0" rotWithShape="1">
            <a:blip r:embed="rId11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" name="文本框 13"/>
          <p:cNvSpPr txBox="1"/>
          <p:nvPr/>
        </p:nvSpPr>
        <p:spPr>
          <a:xfrm>
            <a:off x="2266950" y="2263509"/>
            <a:ext cx="4610100" cy="854080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495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+mj-ea"/>
                <a:ea typeface="+mj-ea"/>
              </a:rPr>
              <a:t>晚会节目汇演</a:t>
            </a:r>
          </a:p>
        </p:txBody>
      </p:sp>
      <p:sp>
        <p:nvSpPr>
          <p:cNvPr id="19" name="PA_矩形 16"/>
          <p:cNvSpPr/>
          <p:nvPr>
            <p:custDataLst>
              <p:tags r:id="rId1"/>
            </p:custDataLst>
          </p:nvPr>
        </p:nvSpPr>
        <p:spPr>
          <a:xfrm>
            <a:off x="2479784" y="3138318"/>
            <a:ext cx="4184432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Please add your text content here, or copy your text, paste it here, and select only the text.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71850" y="1405186"/>
            <a:ext cx="2400300" cy="646331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36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第三章节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72474" y="884149"/>
            <a:ext cx="5637951" cy="3741674"/>
            <a:chOff x="2096632" y="1178865"/>
            <a:chExt cx="7517268" cy="49888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43"/>
            <a:stretch>
              <a:fillRect/>
            </a:stretch>
          </p:blipFill>
          <p:spPr>
            <a:xfrm>
              <a:off x="2096632" y="3579158"/>
              <a:ext cx="1364095" cy="258860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81" t="1" b="-7793"/>
            <a:stretch>
              <a:fillRect/>
            </a:stretch>
          </p:blipFill>
          <p:spPr>
            <a:xfrm>
              <a:off x="7598376" y="1178865"/>
              <a:ext cx="2015524" cy="25905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42" y="1602985"/>
            <a:ext cx="1792930" cy="30009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0172" y="2210173"/>
            <a:ext cx="3886200" cy="600164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en-US" altLang="zh-CN" sz="33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《PRICE TAG》</a:t>
            </a:r>
            <a:endParaRPr lang="zh-CN" altLang="en-US" sz="3300" b="1" spc="-225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71000"/>
                  </a:prstClr>
                </a:outerShdw>
              </a:effectLst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40603" y="3080906"/>
            <a:ext cx="738491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演唱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40603" y="3505069"/>
            <a:ext cx="738491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部门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40603" y="3929231"/>
            <a:ext cx="738491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赞助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62886" y="3080906"/>
            <a:ext cx="1022244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62886" y="3505069"/>
            <a:ext cx="1022243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设计部</a:t>
            </a:r>
          </a:p>
        </p:txBody>
      </p:sp>
      <p:sp>
        <p:nvSpPr>
          <p:cNvPr id="12" name="椭圆 11"/>
          <p:cNvSpPr/>
          <p:nvPr/>
        </p:nvSpPr>
        <p:spPr>
          <a:xfrm>
            <a:off x="4481788" y="2547216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3" name="椭圆 12"/>
          <p:cNvSpPr/>
          <p:nvPr/>
        </p:nvSpPr>
        <p:spPr>
          <a:xfrm>
            <a:off x="4202167" y="2762624"/>
            <a:ext cx="279623" cy="27962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4" name="椭圆 13"/>
          <p:cNvSpPr/>
          <p:nvPr/>
        </p:nvSpPr>
        <p:spPr>
          <a:xfrm>
            <a:off x="3893007" y="3028055"/>
            <a:ext cx="229041" cy="22904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5" name="椭圆 14"/>
          <p:cNvSpPr/>
          <p:nvPr/>
        </p:nvSpPr>
        <p:spPr>
          <a:xfrm>
            <a:off x="3068232" y="2547216"/>
            <a:ext cx="225538" cy="22553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6" name="椭圆 15"/>
          <p:cNvSpPr/>
          <p:nvPr/>
        </p:nvSpPr>
        <p:spPr>
          <a:xfrm>
            <a:off x="3797755" y="2622813"/>
            <a:ext cx="241630" cy="24163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7" name="椭圆 16"/>
          <p:cNvSpPr/>
          <p:nvPr/>
        </p:nvSpPr>
        <p:spPr>
          <a:xfrm>
            <a:off x="4481790" y="2916753"/>
            <a:ext cx="195415" cy="19541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8" name="椭圆 17"/>
          <p:cNvSpPr/>
          <p:nvPr/>
        </p:nvSpPr>
        <p:spPr>
          <a:xfrm>
            <a:off x="5080046" y="2812051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9" name="椭圆 18"/>
          <p:cNvSpPr/>
          <p:nvPr/>
        </p:nvSpPr>
        <p:spPr>
          <a:xfrm>
            <a:off x="5634357" y="2764896"/>
            <a:ext cx="199092" cy="1990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0" name="椭圆 19"/>
          <p:cNvSpPr/>
          <p:nvPr/>
        </p:nvSpPr>
        <p:spPr>
          <a:xfrm>
            <a:off x="4619844" y="2819836"/>
            <a:ext cx="237192" cy="2371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1" name="椭圆 20"/>
          <p:cNvSpPr/>
          <p:nvPr/>
        </p:nvSpPr>
        <p:spPr>
          <a:xfrm rot="11104600">
            <a:off x="5221691" y="2695461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2" name="椭圆 21"/>
          <p:cNvSpPr/>
          <p:nvPr/>
        </p:nvSpPr>
        <p:spPr>
          <a:xfrm rot="11104600">
            <a:off x="4423438" y="3104911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3" name="椭圆 22"/>
          <p:cNvSpPr/>
          <p:nvPr/>
        </p:nvSpPr>
        <p:spPr>
          <a:xfrm rot="11104600">
            <a:off x="5040595" y="2820463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4" name="椭圆 23"/>
          <p:cNvSpPr/>
          <p:nvPr/>
        </p:nvSpPr>
        <p:spPr>
          <a:xfrm>
            <a:off x="3086077" y="2622813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5" name="椭圆 24"/>
          <p:cNvSpPr/>
          <p:nvPr/>
        </p:nvSpPr>
        <p:spPr>
          <a:xfrm>
            <a:off x="2806457" y="2838221"/>
            <a:ext cx="279623" cy="27962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6" name="椭圆 25"/>
          <p:cNvSpPr/>
          <p:nvPr/>
        </p:nvSpPr>
        <p:spPr>
          <a:xfrm>
            <a:off x="2497298" y="3103652"/>
            <a:ext cx="229041" cy="22904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7" name="椭圆 26"/>
          <p:cNvSpPr/>
          <p:nvPr/>
        </p:nvSpPr>
        <p:spPr>
          <a:xfrm>
            <a:off x="1672521" y="2622813"/>
            <a:ext cx="225538" cy="22553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8" name="椭圆 27"/>
          <p:cNvSpPr/>
          <p:nvPr/>
        </p:nvSpPr>
        <p:spPr>
          <a:xfrm>
            <a:off x="2197105" y="2541246"/>
            <a:ext cx="204940" cy="204940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9" name="椭圆 28"/>
          <p:cNvSpPr/>
          <p:nvPr/>
        </p:nvSpPr>
        <p:spPr>
          <a:xfrm>
            <a:off x="2402046" y="2698410"/>
            <a:ext cx="241630" cy="241630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0" name="椭圆 29"/>
          <p:cNvSpPr/>
          <p:nvPr/>
        </p:nvSpPr>
        <p:spPr>
          <a:xfrm>
            <a:off x="3086080" y="2992350"/>
            <a:ext cx="195415" cy="19541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1" name="椭圆 30"/>
          <p:cNvSpPr/>
          <p:nvPr/>
        </p:nvSpPr>
        <p:spPr>
          <a:xfrm>
            <a:off x="4238647" y="2840493"/>
            <a:ext cx="199092" cy="1990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2" name="椭圆 31"/>
          <p:cNvSpPr/>
          <p:nvPr/>
        </p:nvSpPr>
        <p:spPr>
          <a:xfrm>
            <a:off x="3224134" y="2895433"/>
            <a:ext cx="237192" cy="2371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3" name="椭圆 32"/>
          <p:cNvSpPr/>
          <p:nvPr/>
        </p:nvSpPr>
        <p:spPr>
          <a:xfrm rot="11104600">
            <a:off x="3825982" y="2771058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4" name="椭圆 33"/>
          <p:cNvSpPr/>
          <p:nvPr/>
        </p:nvSpPr>
        <p:spPr>
          <a:xfrm rot="11104600">
            <a:off x="3027727" y="3180508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5" name="椭圆 34"/>
          <p:cNvSpPr/>
          <p:nvPr/>
        </p:nvSpPr>
        <p:spPr>
          <a:xfrm rot="11104600">
            <a:off x="3644884" y="2896060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6" name="椭圆 35"/>
          <p:cNvSpPr/>
          <p:nvPr/>
        </p:nvSpPr>
        <p:spPr>
          <a:xfrm>
            <a:off x="6274102" y="2559841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7" name="椭圆 36"/>
          <p:cNvSpPr/>
          <p:nvPr/>
        </p:nvSpPr>
        <p:spPr>
          <a:xfrm>
            <a:off x="5994481" y="2775250"/>
            <a:ext cx="279623" cy="27962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8" name="椭圆 37"/>
          <p:cNvSpPr/>
          <p:nvPr/>
        </p:nvSpPr>
        <p:spPr>
          <a:xfrm>
            <a:off x="5685321" y="3040682"/>
            <a:ext cx="229041" cy="22904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9" name="椭圆 38"/>
          <p:cNvSpPr/>
          <p:nvPr/>
        </p:nvSpPr>
        <p:spPr>
          <a:xfrm>
            <a:off x="4860546" y="2559842"/>
            <a:ext cx="225538" cy="22553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0" name="椭圆 39"/>
          <p:cNvSpPr/>
          <p:nvPr/>
        </p:nvSpPr>
        <p:spPr>
          <a:xfrm>
            <a:off x="5385129" y="2478276"/>
            <a:ext cx="204940" cy="20494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1" name="椭圆 40"/>
          <p:cNvSpPr/>
          <p:nvPr/>
        </p:nvSpPr>
        <p:spPr>
          <a:xfrm>
            <a:off x="5590069" y="2635439"/>
            <a:ext cx="241630" cy="24163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2" name="椭圆 41"/>
          <p:cNvSpPr/>
          <p:nvPr/>
        </p:nvSpPr>
        <p:spPr>
          <a:xfrm>
            <a:off x="6274104" y="2929379"/>
            <a:ext cx="195415" cy="19541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3" name="椭圆 42"/>
          <p:cNvSpPr/>
          <p:nvPr/>
        </p:nvSpPr>
        <p:spPr>
          <a:xfrm>
            <a:off x="7426671" y="2777522"/>
            <a:ext cx="199092" cy="1990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4" name="椭圆 43"/>
          <p:cNvSpPr/>
          <p:nvPr/>
        </p:nvSpPr>
        <p:spPr>
          <a:xfrm>
            <a:off x="6412158" y="2832462"/>
            <a:ext cx="237192" cy="2371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5" name="椭圆 44"/>
          <p:cNvSpPr/>
          <p:nvPr/>
        </p:nvSpPr>
        <p:spPr>
          <a:xfrm rot="11104600">
            <a:off x="7014005" y="2708086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6" name="椭圆 45"/>
          <p:cNvSpPr/>
          <p:nvPr/>
        </p:nvSpPr>
        <p:spPr>
          <a:xfrm rot="11104600">
            <a:off x="6215752" y="3117537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7" name="椭圆 46"/>
          <p:cNvSpPr/>
          <p:nvPr/>
        </p:nvSpPr>
        <p:spPr>
          <a:xfrm rot="11104600">
            <a:off x="6832909" y="2833089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08 -0.04838 C -0.00091 -0.01643 0.01406 0.08681 -0.00729 0.07569 C -0.00951 0.06782 -0.01237 0.05069 -0.01237 0.05093 C -0.01419 0.01875 -0.0194 -0.00208 -0.02513 -0.02963 C -0.03385 -0.07037 -0.0405 -0.11296 -0.05221 -0.15116 C -0.05521 -0.17616 -0.06992 -0.22153 -0.07917 -0.2419 C -0.07956 -0.24444 -0.08034 -0.24977 -0.08034 -0.24907 L -0.15898 -0.60903 " pathEditMode="relative" rAng="0" ptsTypes="AAAAAAAA">
                                      <p:cBhvr>
                                        <p:cTn id="72" dur="5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2180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77 -0.08981 C -0.00521 -0.07014 2.70833E-6 -0.08727 0.00117 -0.05162 C 0.0056 0.08449 -0.0017 0.02315 0.00612 0.08056 C 0.00937 0.06644 0.00729 0.04699 0.01302 0.03519 C 0.01705 0.02801 0.02252 0.02199 0.02747 0.01459 C 0.02968 0.01135 0.03437 0.00394 0.03437 0.00463 C 0.03841 -0.01296 0.05039 -0.02314 0.05794 -0.03796 C 0.06823 -0.05671 0.072 -0.07986 0.08385 -0.09722 C 0.08906 -0.12014 0.08229 -0.09537 0.09323 -0.11921 C 0.09752 -0.12708 0.10091 -0.14375 0.10273 -0.15254 C 0.10664 -0.1699 0.13802 -0.31898 0.14166 -0.33611 C 0.13541 -0.36435 0.18437 -0.53148 0.19674 -0.5493 " pathEditMode="relative" rAng="0" ptsTypes="AAAAAAAAAAAA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1446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08 -0.01598 C -0.00482 0.00463 -0.00221 -0.00625 -0.00612 0.01597 C -0.00638 0.01851 -0.00729 0.02407 -0.00729 0.02476 C 0.00221 0.03055 0.00612 0.01759 0.01406 0.00532 C 0.0151 0.0037 0.01667 0.0037 0.0181 0.00277 C 0.0194 0.00115 0.02096 -0.0007 0.022 -0.00278 C 0.03555 -0.02709 0.04935 -0.05 0.06094 -0.07778 C 0.06497 -0.08774 0.07643 -0.11945 0.08242 -0.12338 C 0.08997 -0.14329 0.09779 -0.15371 0.10664 -0.16598 C 0.11055 -0.17199 0.11354 -0.21135 0.13802 -0.28403 L 0.25378 -0.60255 " pathEditMode="relative" rAng="0" ptsTypes="AAAAAAAAAAA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-2722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73 -0.03611 C -0.00313 -0.01459 -0.00847 0.0169 -0.01563 0.03426 C -0.01888 0.05717 -0.00274 0.04421 0.00273 0.04282 C 0.00729 0.03912 0.01627 0.03426 0.01627 0.03495 C 0.02305 0.02245 0.02591 0.02037 0.03229 0.00532 C 0.03893 -0.01042 0.04206 -0.03542 0.04961 -0.04815 C 0.05117 -0.05926 0.0526 -0.06412 0.0569 -0.0713 C 0.06146 -0.08704 0.05677 -0.07408 0.06445 -0.08588 C 0.07278 -0.09931 0.25364 -0.5706 0.26094 -0.58773 " pathEditMode="relative" rAng="0" ptsTypes="AAAAAAAAA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-234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469 -0.02893 C -0.00039 -0.01504 -0.00521 -0.0044 -0.00781 0.01273 C -0.00872 0.02014 -0.00976 0.02685 -0.01054 0.03426 C -0.01132 0.03912 -0.01614 0.05185 -0.01341 0.05 C -0.00768 0.0463 -0.01041 0.04885 -0.00507 0.0419 C -0.00416 0.03912 -0.00351 0.03611 -0.00221 0.03426 C -0.00104 0.03172 0.00065 0.03125 0.00196 0.02894 C 0.00326 0.0257 0.00352 0.02107 0.00469 0.01829 C 0.00873 0.0081 0.01315 -0.00208 0.01719 -0.01365 C 0.0194 -0.02037 0.02409 -0.02893 0.02552 -0.03703 C 0.02904 -0.0574 0.03034 -0.0794 0.03659 -0.09722 C 0.03946 -0.11828 0.03998 -0.12384 0.04636 -0.14236 C 0.04831 -0.14745 0.05469 -0.15277 0.05469 -0.15254 C 0.05795 -0.16203 0.06211 -0.16458 0.06732 -0.17106 C 0.07565 -0.18217 0.08399 -0.19467 0.09232 -0.20555 C 0.09584 -0.21481 0.10118 -0.225 0.10625 -0.23171 C 0.10951 -0.24097 0.27175 -0.5581 0.27604 -0.5618 " pathEditMode="relative" rAng="0" ptsTypes="AAAAAAAAAAAAAAAAA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2270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0.04699 C 0.00429 0.00718 -0.00065 -0.05717 0.00208 0.08449 C 0.00208 0.08727 0.00273 0.0794 0.00312 0.07686 C 0.00377 0.07037 0.00468 0.0632 0.00521 0.05648 C 0.00664 0.03542 0.00846 0.01459 0.01041 -0.00578 C 0.01406 -0.04282 0.0194 -0.05069 0.02851 -0.07963 C 0.03593 -0.10393 0.04427 -0.12477 0.05481 -0.14143 C 0.05833 -0.15856 0.06471 -0.16759 0.06966 -0.1824 C 0.07382 -0.19537 0.07721 -0.2 0.08229 -0.21157 C 0.08528 -0.21759 0.08841 -0.22291 0.09062 -0.23148 C 0.09127 -0.23356 0.12122 -0.36273 0.122 -0.36458 C 0.1276 -0.37847 0.20351 -0.57847 0.20937 -0.59282 " pathEditMode="relative" rAng="0" ptsTypes="AAAAAAAAAAAA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069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0.04259 C -0.00169 0.00069 -0.00273 0.03611 -0.00833 0.07593 C -0.01458 0.06458 -0.01719 0.05069 -0.02226 0.03773 C -0.02877 0.00116 -0.04219 -0.02407 -0.05273 -0.05532 C -0.05742 -0.06921 -0.06146 -0.08403 -0.06667 -0.09653 C -0.06862 -0.10995 -0.07643 -0.13148 -0.0806 -0.14329 C -0.08294 -0.16134 -0.09114 -0.17894 -0.09726 -0.19282 C -0.10052 -0.21667 -0.1056 -0.23796 -0.1125 -0.25718 C -0.11523 -0.26644 -0.12083 -0.28357 -0.12083 -0.28287 C -0.12239 -0.29583 -0.25312 -0.63681 -0.25534 -0.64514 " pathEditMode="relative" rAng="0" ptsTypes="AAAAAAAAAA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-242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44 -0.02477 C 0.00299 -0.00995 0.00273 0.00648 0.0052 0.02223 C 0.00377 0.0257 0.00299 0.03172 0.00117 0.03172 C -0.00105 0.03056 -0.00196 0.02292 -0.00378 0.01968 C -0.00625 0.01505 -0.00899 0.01204 -0.01159 0.00764 C -0.01524 -0.00486 -0.02019 -0.01921 -0.02592 -0.02754 C -0.02878 -0.0324 -0.03138 -0.03518 -0.03347 -0.04236 C -0.03763 -0.05578 -0.04011 -0.07222 -0.04375 -0.08634 C -0.04805 -0.10393 -0.05326 -0.12129 -0.05795 -0.1368 C -0.0625 -0.15301 -0.06368 -0.17129 -0.07084 -0.18078 C -0.07644 -0.20069 -0.1767 -0.5574 -0.17917 -0.57014 " pathEditMode="relative" rAng="0" ptsTypes="AAAAAAAAAAA">
                                      <p:cBhvr>
                                        <p:cTn id="10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2444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69 -0.0463 C -0.00326 -0.0331 -0.00274 -0.02292 0.00104 -0.01181 C 0.00429 0.01968 0.00781 0.03518 0.0125 0.06296 C 0.01289 0.06597 0.0108 0.05648 0.0095 0.0544 C 0.00638 0.04699 0.00299 0.04097 -0.00052 0.03403 C -0.00716 0.0206 -0.0069 0.02222 -0.01341 0.00532 C -0.02539 -0.025 -0.0349 -0.05857 -0.04636 -0.08958 C -0.05039 -0.10093 -0.04987 -0.10949 -0.05482 -0.11991 C -0.05677 -0.13032 -0.05743 -0.14236 -0.06055 -0.15301 C -0.0625 -0.16088 -0.06459 -0.1662 -0.06628 -0.17338 C -0.07253 -0.20208 -0.07396 -0.23148 -0.0849 -0.2537 C -0.08542 -0.25648 -0.08542 -0.25949 -0.08646 -0.26227 C -0.0875 -0.26551 -0.19076 -0.56458 -0.19076 -0.56389 " pathEditMode="relative" rAng="0" ptsTypes="AAAAAAAAAAAAA">
                                      <p:cBhvr>
                                        <p:cTn id="1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2041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1.11111E-6 C 0.00052 0.01945 0.00052 0.04051 0.00156 0.06019 C 0.00156 0.06366 0.00313 0.0713 0.00313 0.06829 C 0.00313 0.02662 -0.0043 -0.01204 -0.0151 -0.05069 C -0.02239 -0.11319 -0.03164 -0.18981 -0.04323 -0.25162 C -0.04635 -0.26875 -0.05 -0.36829 -0.0543 -0.38264 C -0.05664 -0.39051 -0.06315 -0.5743 -0.06315 -0.58356 " pathEditMode="relative" rAng="0" ptsTypes="AAAAAAA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-2574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0.01643 C -2.08333E-6 -0.00115 -2.08333E-6 0.0132 0.00065 0.02848 C 0.00261 0.05926 0.01341 0.01736 0.01654 0.01204 C 0.01992 -0.00208 0.02253 -0.01574 0.02604 -0.02986 C 0.02852 -0.04051 0.02878 -0.05277 0.03125 -0.06273 C 0.03321 -0.08402 0.0306 -0.05926 0.0349 -0.08402 C 0.03555 -0.08912 0.03659 -0.09838 0.03659 -0.09745 C 0.03946 -0.1537 0.08281 -0.19907 0.1 -0.22893 C 0.10169 -0.23889 0.23503 -0.59884 0.23503 -0.60902 " pathEditMode="relative" rAng="0" ptsTypes="AAAAAAAAA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2682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5 -0.01945 C 0.01055 0.03032 0.00781 0.01088 -0.00065 0.12639 C -0.00117 0.13518 -0.01511 0.08518 -0.01654 0.0824 C -0.01888 0.05879 -0.02487 0.04282 -0.02865 0.02106 C -0.0332 -0.00556 -0.03633 -0.03588 -0.04232 -0.05949 C -0.04623 -0.10185 -0.0556 -0.13565 -0.06159 -0.175 C -0.06524 -0.20023 -0.15143 -0.65255 -0.1582 -0.67246 " pathEditMode="relative" rAng="0" ptsTypes="AAAAAAA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-2532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26 -0.04885 C -0.0017 -0.01644 0.01614 0.0868 -0.00951 0.07569 C -0.01237 0.06782 -0.01563 0.05069 -0.01563 0.05092 C -0.0181 0.01875 -0.02409 -0.00209 -0.03112 -0.02987 C -0.04128 -0.07061 -0.04935 -0.1132 -0.06342 -0.15186 C -0.06706 -0.17663 -0.08477 -0.22223 -0.09571 -0.2426 C -0.09623 -0.24538 -0.09727 -0.25047 -0.09727 -0.24977 L -0.19154 -0.61019 " pathEditMode="relative" rAng="0" ptsTypes="AAAAAAAA">
                                      <p:cBhvr>
                                        <p:cTn id="168" dur="5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2180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26 -0.09445 C -0.00481 -0.07431 -0.00013 -0.09167 0.00104 -0.05533 C 0.00482 0.08449 -0.00169 0.02153 0.00521 0.08079 C 0.00821 0.06597 0.00638 0.04629 0.01146 0.03403 C 0.01511 0.02662 0.02019 0.02014 0.02435 0.01273 C 0.02644 0.00926 0.0306 0.00185 0.0306 0.00254 C 0.03425 -0.01551 0.04493 -0.02616 0.0517 -0.04144 C 0.06094 -0.06042 0.0642 -0.08426 0.07487 -0.10185 C 0.07956 -0.1257 0.07344 -0.1 0.08334 -0.12477 C 0.08711 -0.1331 0.09011 -0.14977 0.0918 -0.15903 C 0.09532 -0.17685 0.12331 -0.32986 0.12657 -0.34746 C 0.12097 -0.37662 0.16472 -0.54838 0.17591 -0.5669 " pathEditMode="relative" rAng="0" ptsTypes="AAAAAAAAAAAA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486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2 -0.01667 C -0.0052 0.00463 -0.00273 -0.00648 -0.00625 0.01597 C -0.00664 0.01852 -0.00729 0.02407 -0.00729 0.02477 C 0.00118 0.03056 0.00456 0.01759 0.01159 0.00486 C 0.01264 0.00347 0.01407 0.00347 0.01524 0.00255 C 0.01654 0.00093 0.01784 -0.00093 0.01875 -0.00301 C 0.03073 -0.02778 0.0431 -0.05069 0.05326 -0.0787 C 0.05691 -0.08889 0.06706 -0.12107 0.0724 -0.125 C 0.07904 -0.14051 0.08594 -0.15556 0.09375 -0.16829 C 0.09727 -0.17407 0.09987 -0.21389 0.12175 -0.28704 L 0.22448 -0.60926 " pathEditMode="relative" rAng="0" ptsTypes="AAAAAAAAAAA">
                                      <p:cBhvr>
                                        <p:cTn id="17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275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56 -0.03495 C -0.00117 -0.01366 -0.00729 0.01759 -0.01549 0.03449 C -0.01927 0.05718 -0.00091 0.04421 0.0056 0.04329 C 0.01055 0.03958 0.02084 0.03449 0.02084 0.03519 C 0.02865 0.02292 0.03164 0.0206 0.03907 0.00579 C 0.04649 -0.00995 0.05 -0.03426 0.05873 -0.04653 C 0.06055 -0.05764 0.06211 -0.06273 0.06719 -0.06944 C 0.07227 -0.08495 0.0668 -0.07222 0.07552 -0.08403 C 0.08503 -0.09722 0.29102 -0.56134 0.29935 -0.57801 " pathEditMode="relative" rAng="0" ptsTypes="AAAAAAAAA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2303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47 -0.03357 C -0.00208 -0.01875 -0.00638 -0.00741 -0.00872 0.01041 C -0.00938 0.01852 -0.01029 0.02569 -0.01107 0.03333 C -0.01159 0.03866 -0.01602 0.05185 -0.01354 0.05 C -0.00833 0.04629 -0.01094 0.04884 -0.00625 0.04166 C -0.00534 0.03866 -0.00469 0.03541 -0.00378 0.03333 C -0.00274 0.03078 -0.00104 0.03032 1.04167E-6 0.02778 C 0.00117 0.02407 0.00143 0.01944 0.00247 0.01643 C 0.00586 0.00555 0.00989 -0.00533 0.01341 -0.01736 C 0.01549 -0.02431 0.0194 -0.03357 0.0207 -0.0419 C 0.02383 -0.06366 0.025 -0.08704 0.03034 -0.10579 C 0.03294 -0.12824 0.03333 -0.13403 0.03906 -0.15371 C 0.04062 -0.15926 0.04635 -0.16505 0.04635 -0.16435 C 0.04909 -0.17477 0.05273 -0.17709 0.05729 -0.18403 C 0.06458 -0.1956 0.072 -0.20949 0.0793 -0.22037 C 0.08229 -0.23056 0.08698 -0.24121 0.09154 -0.24838 C 0.0944 -0.25834 0.23685 -0.59329 0.24062 -0.59746 " pathEditMode="relative" rAng="0" ptsTypes="AAAAAAAAAAAAAAAAA">
                                      <p:cBhvr>
                                        <p:cTn id="1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24028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0.04514 C 0.00508 0.0081 -0.00065 -0.05533 0.00248 0.08449 C 0.00248 0.08727 0.00313 0.07939 0.00365 0.07708 C 0.0043 0.07037 0.00534 0.06365 0.00612 0.05671 C 0.00768 0.03611 0.0099 0.01551 0.01211 -0.00463 C 0.01628 -0.04144 0.02279 -0.04885 0.03321 -0.07755 C 0.04206 -0.10116 0.05156 -0.12223 0.06393 -0.13866 C 0.0681 -0.15602 0.07552 -0.16574 0.08112 -0.18033 C 0.08607 -0.19167 0.09011 -0.1963 0.09584 -0.20741 C 0.09948 -0.21412 0.10313 -0.21898 0.10573 -0.22871 C 0.10664 -0.22963 0.14128 -0.35672 0.14219 -0.35857 C 0.14883 -0.37246 0.23737 -0.57014 0.24414 -0.58403 " pathEditMode="relative" rAng="0" ptsTypes="AAAAAAAAAAAA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2044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-0.04444 C -0.0017 -0.00069 -0.003 0.03542 -0.00886 0.07616 C -0.01524 0.06459 -0.0181 0.05024 -0.02331 0.03704 C -0.03034 -4.44444E-6 -0.04414 -0.02592 -0.05534 -0.0574 C -0.06042 -0.07152 -0.06459 -0.0868 -0.06992 -0.0993 C -0.07201 -0.11296 -0.08034 -0.13518 -0.08451 -0.14652 C -0.08685 -0.16504 -0.09545 -0.18171 -0.1017 -0.19745 C -0.10534 -0.22129 -0.11042 -0.24282 -0.11784 -0.26273 C -0.12084 -0.27199 -0.12644 -0.28958 -0.12644 -0.28865 C -0.12826 -0.30185 -0.26498 -0.64884 -0.26719 -0.65717 " pathEditMode="relative" rAng="0" ptsTypes="AAAAAAAAAA">
                                      <p:cBhvr>
                                        <p:cTn id="1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-24606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82 -0.0257 C 0.00169 -0.01042 0.00143 0.00625 0.00521 0.02222 C 0.00313 0.02569 0.00169 0.03171 -0.00091 0.03171 C -0.00469 0.03055 -0.00586 0.02291 -0.00898 0.01944 C -0.01263 0.01504 -0.01706 0.0118 -0.02096 0.00717 C -0.02669 -0.00556 -0.03437 -0.02014 -0.04336 -0.02848 C -0.04792 -0.03334 -0.05195 -0.03611 -0.05521 -0.04329 C -0.06159 -0.05718 -0.06575 -0.07385 -0.07135 -0.0882 C -0.07799 -0.10579 -0.08607 -0.12385 -0.09336 -0.13912 C -0.10065 -0.15579 -0.1026 -0.17431 -0.11354 -0.18426 C -0.12226 -0.2044 -0.27877 -0.56644 -0.28281 -0.5794 " pathEditMode="relative" rAng="0" ptsTypes="AAAAAAAAAAA">
                                      <p:cBhvr>
                                        <p:cTn id="20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-2481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0.0081 C -0.00065 -0.00533 -0.00169 -0.00185 -0.00169 0.00092 C -0.00169 0.0044 0.00104 0.01204 -2.29167E-6 0.00995 C -0.0069 -0.00301 -2.29167E-6 -0.00023 -0.00482 -0.01389 C -0.0108 -0.03125 -0.02018 -0.05486 -0.02825 -0.07037 C -0.03008 -0.08495 -0.0345 -0.09097 -0.03763 -0.10347 C -0.04023 -0.11412 -0.04127 -0.12616 -0.04388 -0.13634 C -0.05625 -0.18241 -0.04544 -0.12708 -0.05325 -0.17199 C -0.05469 -0.17963 -0.05846 -0.18357 -0.06133 -0.18982 C -0.06354 -0.19537 -0.06758 -0.20833 -0.06758 -0.20741 C -0.06875 -0.22222 -0.14596 -0.52685 -0.15117 -0.53704 " pathEditMode="relative" rAng="0" ptsTypes="AAAAAAAAAAA">
                                      <p:cBhvr>
                                        <p:cTn id="2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5532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703 -0.025 C -0.00534 -0.01412 -0.00495 -0.00578 -0.00065 0.00301 C 0.00313 0.02848 0.00716 0.04074 0.01237 0.06297 C 0.01276 0.06551 0.01055 0.05764 0.00925 0.05625 C 0.0056 0.05 0.00143 0.04537 -0.00208 0.03982 C -0.00989 0.02894 -0.0095 0.03056 -0.01666 0.01667 C -0.03021 -0.00764 -0.04114 -0.03495 -0.05416 -0.05949 C -0.05846 -0.06852 -0.05794 -0.07477 -0.0638 -0.08264 C -0.06588 -0.09236 -0.06666 -0.10208 -0.07018 -0.11041 C -0.07226 -0.11574 -0.07474 -0.12106 -0.07656 -0.12685 C -0.08372 -0.14884 -0.08528 -0.17384 -0.09791 -0.19166 C -0.0983 -0.19375 -0.0983 -0.19629 -0.09948 -0.19838 C -0.10078 -0.20092 -0.21732 -0.44143 -0.21732 -0.44097 " pathEditMode="relative" rAng="0" ptsTypes="AAAAAAAAAAAAA">
                                      <p:cBhvr>
                                        <p:cTn id="2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16389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-0.02777 C 2.91667E-6 -0.00763 2.91667E-6 0.01412 0.00065 0.03426 C 0.00065 0.03797 0.00208 0.04584 0.00208 0.04283 C 0.00208 -0.00069 -0.00378 -0.0405 -0.01263 -0.08032 C -0.01862 -0.14537 -0.02604 -0.22476 -0.03555 -0.28819 C -0.03802 -0.30578 -0.04102 -0.40856 -0.0444 -0.42384 C -0.04636 -0.43171 -0.0517 -0.62222 -0.0517 -0.63217 " pathEditMode="relative" rAng="0" ptsTypes="AAAAAAA">
                                      <p:cBhvr>
                                        <p:cTn id="2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26667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9 -0.01736 C 0.00821 0.03171 0.00612 0.01273 -0.00039 0.12847 C -0.00065 0.13796 -0.01106 0.08773 -0.01184 0.08403 C -0.01393 0.06088 -0.01822 0.04445 -0.02096 0.02315 C -0.02447 -0.0037 -0.02695 -0.03403 -0.03138 -0.05741 C -0.03424 -0.10023 -0.04114 -0.13356 -0.04583 -0.17315 C -0.04856 -0.19815 -0.11289 -0.65093 -0.11783 -0.67106 " pathEditMode="relative" rAng="0" ptsTypes="AAAAAAA">
                                      <p:cBhvr>
                                        <p:cTn id="2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25347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3.33333E-6 C 0.00105 0.0324 0.01263 0.13773 -0.00377 0.12615 C -0.00573 0.11828 -0.00794 0.10069 -0.00794 0.10162 C -0.0095 0.06852 -0.01341 0.04722 -0.01784 0.01921 C -0.02461 -0.02223 -0.02968 -0.06551 -0.03893 -0.10486 C -0.04114 -0.13056 -0.0526 -0.17616 -0.05976 -0.19723 C -0.06002 -0.2 -0.0608 -0.20486 -0.0608 -0.20463 L -0.12174 -0.57107 " pathEditMode="relative" rAng="0" ptsTypes="AAAAAAAA">
                                      <p:cBhvr>
                                        <p:cTn id="264" dur="5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222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-0.09352 C -0.00482 -0.07338 -0.00013 -0.09051 0.00104 -0.0544 C 0.00469 0.08449 -0.00169 0.02199 0.00521 0.08079 C 0.0082 0.06597 0.00625 0.04653 0.01146 0.03426 C 0.01498 0.02685 0.01992 0.0206 0.02409 0.01319 C 0.02617 0.00995 0.03034 0.00255 0.03034 0.00301 C 0.03386 -0.01458 0.04466 -0.02523 0.05117 -0.04051 C 0.06042 -0.05949 0.06367 -0.0831 0.07409 -0.10069 C 0.07878 -0.12407 0.07292 -0.09884 0.08268 -0.12315 C 0.08646 -0.13148 0.08945 -0.14815 0.09115 -0.15741 C 0.0944 -0.175 0.12227 -0.32708 0.12565 -0.34468 C 0.12018 -0.37338 0.16354 -0.54444 0.17448 -0.56273 " pathEditMode="relative" rAng="0" ptsTypes="AAAAAAAAAAAA">
                                      <p:cBhvr>
                                        <p:cTn id="2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4745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7 -0.0169 C -0.00508 0.0044 -0.00247 -0.00671 -0.00612 0.01597 C -0.00664 0.01852 -0.00729 0.02408 -0.00729 0.02477 C 0.00196 0.03056 0.0056 0.01759 0.01315 0.00486 C 0.01446 0.00347 0.01576 0.00347 0.01719 0.00208 C 0.01836 0.0007 0.01992 -0.00116 0.02097 -0.00347 C 0.03386 -0.02801 0.04727 -0.05162 0.05847 -0.07986 C 0.06237 -0.09005 0.07331 -0.12245 0.07904 -0.12662 C 0.08646 -0.14236 0.09388 -0.15741 0.10222 -0.17014 C 0.10625 -0.17616 0.10899 -0.21597 0.13269 -0.29005 L 0.24414 -0.61551 " pathEditMode="relative" rAng="0" ptsTypes="AAAAAAAAAAA">
                                      <p:cBhvr>
                                        <p:cTn id="2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27778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-0.01574 C -0.00508 0.0007 -0.0095 0.02431 -0.01562 0.03774 C -0.01862 0.05463 -0.00469 0.04514 -1.875E-6 0.04422 C 0.00404 0.04144 0.01159 0.03774 0.01159 0.03797 C 0.01732 0.02848 0.01966 0.02686 0.02539 0.01551 C 0.03086 0.00348 0.03347 -0.01551 0.03998 -0.02476 C 0.04128 -0.03333 0.04258 -0.03703 0.04636 -0.04259 C 0.05013 -0.05439 0.04623 -0.04444 0.05261 -0.0537 C 0.05977 -0.06388 0.21419 -0.4206 0.22044 -0.43333 " pathEditMode="relative" rAng="0" ptsTypes="AAAAAAAAA">
                                      <p:cBhvr>
                                        <p:cTn id="2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7708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-0.00185 C -0.00378 0.00741 -0.00742 0.01458 -0.00938 0.02569 C -0.01003 0.03055 -0.01081 0.03495 -0.01146 0.03981 C -0.01198 0.04282 -0.01576 0.05116 -0.01354 0.05 C -0.00925 0.04745 -0.01133 0.04907 -0.00729 0.04468 C -0.00664 0.04282 -0.00612 0.04097 -0.00521 0.03981 C -0.0043 0.03796 -0.003 0.03773 -0.00209 0.03611 C -0.00104 0.03403 -0.00091 0.03125 3.125E-6 0.02893 C 0.00299 0.02245 0.00638 0.01574 0.00937 0.00833 C 0.01106 0.00393 0.01471 -0.00185 0.01575 -0.00671 C 0.01836 -0.02014 0.0194 -0.03449 0.02409 -0.0463 C 0.02617 -0.05995 0.02656 -0.06366 0.03138 -0.0757 C 0.03281 -0.07894 0.03763 -0.08264 0.03763 -0.08218 C 0.0401 -0.08866 0.04336 -0.09005 0.04726 -0.09445 C 0.05351 -0.10162 0.05976 -0.10995 0.06601 -0.1169 C 0.06875 -0.12292 0.07278 -0.12963 0.07656 -0.13403 C 0.07903 -0.14005 0.20117 -0.34699 0.20455 -0.34931 " pathEditMode="relative" rAng="0" ptsTypes="AAAAAAAAAAAAAAAAA">
                                      <p:cBhvr>
                                        <p:cTn id="2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4792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-0.03079 C 0.00508 0.01643 -0.00065 -0.03982 0.00221 0.08449 C 0.00221 0.08704 0.00313 0.07986 0.00352 0.07778 C 0.0043 0.07222 0.00534 0.06574 0.00586 0.05995 C 0.00768 0.04166 0.00977 0.02315 0.01198 0.00532 C 0.01615 -0.02755 0.0224 -0.03426 0.03268 -0.05949 C 0.04128 -0.08079 0.05091 -0.09931 0.06289 -0.11389 C 0.06706 -0.12894 0.07448 -0.13704 0.07982 -0.15 C 0.08477 -0.16111 0.08867 -0.16551 0.0944 -0.17523 C 0.09792 -0.18079 0.10156 -0.18542 0.10417 -0.19283 C 0.10482 -0.19514 0.13906 -0.30857 0.1401 -0.30996 C 0.14648 -0.32222 0.23346 -0.49815 0.24023 -0.51042 " pathEditMode="relative" rAng="0" ptsTypes="AAAAAAAAAAAA">
                                      <p:cBhvr>
                                        <p:cTn id="2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8194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-0.04237 C -0.00169 0.00069 -0.00299 0.03611 -0.00872 0.07592 C -0.0151 0.06435 -0.0177 0.05069 -0.02291 0.0375 C -0.02968 0.00115 -0.04361 -0.02431 -0.05455 -0.05533 C -0.05924 -0.06945 -0.06341 -0.08426 -0.06875 -0.09653 C -0.0707 -0.10996 -0.07877 -0.13149 -0.0832 -0.14283 C -0.08541 -0.16112 -0.09414 -0.17755 -0.10039 -0.19283 C -0.10364 -0.21667 -0.10885 -0.23727 -0.11601 -0.25718 C -0.11888 -0.26621 -0.1246 -0.28357 -0.1246 -0.28241 C -0.12617 -0.29537 -0.26106 -0.63635 -0.26341 -0.64468 " pathEditMode="relative" rAng="0" ptsTypes="AAAAAAAAAA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24213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91 -0.02384 C 0.00312 -0.00926 0.00299 0.00671 0.00521 0.02245 C 0.00404 0.02569 0.00312 0.03171 0.00156 0.03171 C -0.00065 0.03055 -0.00143 0.02315 -0.00313 0.01967 C -0.00534 0.01551 -0.00794 0.01227 -0.01042 0.0081 C -0.01367 -0.0044 -0.01823 -0.01829 -0.02344 -0.02616 C -0.02617 -0.03125 -0.02865 -0.03403 -0.0306 -0.04074 C -0.03438 -0.0544 -0.03659 -0.07037 -0.0401 -0.08426 C -0.04414 -0.10162 -0.04883 -0.11875 -0.05313 -0.13357 C -0.05729 -0.14977 -0.05846 -0.16783 -0.0651 -0.17709 C -0.07018 -0.19653 -0.16289 -0.54746 -0.1651 -0.55926 " pathEditMode="relative" rAng="0" ptsTypes="AAAAAAAAAAA">
                                      <p:cBhvr>
                                        <p:cTn id="2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24005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-0.00926 C -0.00065 -0.00648 -0.00169 -0.00278 -0.00169 0.00023 C -0.00169 0.0037 0.00104 0.01204 -2.08333E-7 0.00995 C -0.00742 -0.00393 -2.08333E-7 -0.00093 -0.00521 -0.01597 C -0.01159 -0.03449 -0.02174 -0.06018 -0.03034 -0.07685 C -0.03242 -0.09236 -0.03711 -0.09884 -0.04062 -0.11273 C -0.04336 -0.12407 -0.0444 -0.13727 -0.04727 -0.14815 C -0.06042 -0.19792 -0.04896 -0.13819 -0.05742 -0.18681 C -0.05885 -0.19514 -0.06302 -0.19907 -0.06575 -0.20556 C -0.06836 -0.21204 -0.07253 -0.22523 -0.07253 -0.22477 C -0.07396 -0.24097 -0.15716 -0.57014 -0.16263 -0.58079 " pathEditMode="relative" rAng="0" ptsTypes="AAAAAAAAAAA">
                                      <p:cBhvr>
                                        <p:cTn id="3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27616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-0.04421 C -0.00247 -0.03078 -0.00208 -0.02106 0.00156 -0.01018 C 0.00469 0.02061 0.0082 0.03588 0.0125 0.06297 C 0.01289 0.06598 0.01081 0.05672 0.00977 0.05463 C 0.00677 0.04723 0.00326 0.04167 0.00013 0.03496 C -0.00612 0.02153 -0.00586 0.02315 -0.01198 0.00649 C -0.02331 -0.02314 -0.03229 -0.05625 -0.04323 -0.08657 C -0.047 -0.09745 -0.04674 -0.10463 -0.05143 -0.11458 C -0.05312 -0.12615 -0.05378 -0.13796 -0.05677 -0.14838 C -0.05872 -0.15463 -0.06055 -0.16088 -0.06211 -0.16828 C -0.0681 -0.19467 -0.0694 -0.22523 -0.07982 -0.24699 C -0.08034 -0.24976 -0.08034 -0.25277 -0.08125 -0.25532 C -0.08229 -0.25833 -0.18021 -0.55092 -0.18021 -0.55023 " pathEditMode="relative" rAng="0" ptsTypes="AAAAAAAAAAAAA">
                                      <p:cBhvr>
                                        <p:cTn id="30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19931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56 -0.02755 C -0.00104 -0.00741 -0.00104 0.01412 0.00014 0.03426 C 0.00014 0.03796 0.00209 0.04606 0.00209 0.04282 C 0.00209 -0.00047 -0.00664 -0.03982 -0.01927 -0.0794 C -0.02773 -0.14422 -0.03867 -0.22292 -0.0526 -0.28612 C -0.05624 -0.30371 -0.06054 -0.40579 -0.06562 -0.42107 C -0.06835 -0.4294 -0.07617 -0.61829 -0.07617 -0.62778 " pathEditMode="relative" rAng="0" ptsTypes="AAAAAAA">
                                      <p:cBhvr>
                                        <p:cTn id="3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-26458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0.00023 C 0.00886 0.04352 0.00664 0.02639 -2.29167E-6 0.12824 C -0.00052 0.13658 -0.01133 0.09236 -0.01211 0.08935 C -0.01419 0.06922 -0.01875 0.0544 -0.02174 0.03565 C -0.02539 0.01204 -0.02773 -0.01458 -0.03242 -0.03518 C -0.03541 -0.07315 -0.04271 -0.10254 -0.04739 -0.13703 C -0.05039 -0.15926 -0.11719 -0.5581 -0.12252 -0.57569 " pathEditMode="relative" rAng="0" ptsTypes="AAAAAAA">
                                      <p:cBhvr>
                                        <p:cTn id="3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315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42" y="1602985"/>
            <a:ext cx="1792930" cy="30009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0172" y="2210173"/>
            <a:ext cx="3886200" cy="600164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en-US" altLang="zh-CN" sz="33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《</a:t>
            </a:r>
            <a:r>
              <a:rPr lang="zh-CN" altLang="en-US" sz="33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我怀念的</a:t>
            </a:r>
            <a:r>
              <a:rPr lang="en-US" altLang="zh-CN" sz="33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》</a:t>
            </a:r>
            <a:endParaRPr lang="zh-CN" altLang="en-US" sz="3300" b="1" spc="-225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71000"/>
                  </a:prstClr>
                </a:outerShdw>
              </a:effectLst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40603" y="3080906"/>
            <a:ext cx="738491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演唱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40603" y="3505069"/>
            <a:ext cx="738491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部门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40603" y="3929231"/>
            <a:ext cx="738491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赞助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62886" y="3080906"/>
            <a:ext cx="1022244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62886" y="3505069"/>
            <a:ext cx="1022243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设计部</a:t>
            </a:r>
          </a:p>
        </p:txBody>
      </p:sp>
      <p:sp>
        <p:nvSpPr>
          <p:cNvPr id="12" name="椭圆 11"/>
          <p:cNvSpPr/>
          <p:nvPr/>
        </p:nvSpPr>
        <p:spPr>
          <a:xfrm>
            <a:off x="4481788" y="2547216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3" name="椭圆 12"/>
          <p:cNvSpPr/>
          <p:nvPr/>
        </p:nvSpPr>
        <p:spPr>
          <a:xfrm>
            <a:off x="4202167" y="2762624"/>
            <a:ext cx="279623" cy="27962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4" name="椭圆 13"/>
          <p:cNvSpPr/>
          <p:nvPr/>
        </p:nvSpPr>
        <p:spPr>
          <a:xfrm>
            <a:off x="3893007" y="3028055"/>
            <a:ext cx="229041" cy="22904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5" name="椭圆 14"/>
          <p:cNvSpPr/>
          <p:nvPr/>
        </p:nvSpPr>
        <p:spPr>
          <a:xfrm>
            <a:off x="3068232" y="2547216"/>
            <a:ext cx="225538" cy="22553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6" name="椭圆 15"/>
          <p:cNvSpPr/>
          <p:nvPr/>
        </p:nvSpPr>
        <p:spPr>
          <a:xfrm>
            <a:off x="3797755" y="2622813"/>
            <a:ext cx="241630" cy="24163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7" name="椭圆 16"/>
          <p:cNvSpPr/>
          <p:nvPr/>
        </p:nvSpPr>
        <p:spPr>
          <a:xfrm>
            <a:off x="4481790" y="2916753"/>
            <a:ext cx="195415" cy="19541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8" name="椭圆 17"/>
          <p:cNvSpPr/>
          <p:nvPr/>
        </p:nvSpPr>
        <p:spPr>
          <a:xfrm>
            <a:off x="5080046" y="2812051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9" name="椭圆 18"/>
          <p:cNvSpPr/>
          <p:nvPr/>
        </p:nvSpPr>
        <p:spPr>
          <a:xfrm>
            <a:off x="5634357" y="2764896"/>
            <a:ext cx="199092" cy="1990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0" name="椭圆 19"/>
          <p:cNvSpPr/>
          <p:nvPr/>
        </p:nvSpPr>
        <p:spPr>
          <a:xfrm>
            <a:off x="4619844" y="2819836"/>
            <a:ext cx="237192" cy="2371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1" name="椭圆 20"/>
          <p:cNvSpPr/>
          <p:nvPr/>
        </p:nvSpPr>
        <p:spPr>
          <a:xfrm rot="11104600">
            <a:off x="5221691" y="2695461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2" name="椭圆 21"/>
          <p:cNvSpPr/>
          <p:nvPr/>
        </p:nvSpPr>
        <p:spPr>
          <a:xfrm rot="11104600">
            <a:off x="4423438" y="3104911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3" name="椭圆 22"/>
          <p:cNvSpPr/>
          <p:nvPr/>
        </p:nvSpPr>
        <p:spPr>
          <a:xfrm rot="11104600">
            <a:off x="5040595" y="2820463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4" name="椭圆 23"/>
          <p:cNvSpPr/>
          <p:nvPr/>
        </p:nvSpPr>
        <p:spPr>
          <a:xfrm>
            <a:off x="3086077" y="2622813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5" name="椭圆 24"/>
          <p:cNvSpPr/>
          <p:nvPr/>
        </p:nvSpPr>
        <p:spPr>
          <a:xfrm>
            <a:off x="2806457" y="2838221"/>
            <a:ext cx="279623" cy="27962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6" name="椭圆 25"/>
          <p:cNvSpPr/>
          <p:nvPr/>
        </p:nvSpPr>
        <p:spPr>
          <a:xfrm>
            <a:off x="2497298" y="3103652"/>
            <a:ext cx="229041" cy="22904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7" name="椭圆 26"/>
          <p:cNvSpPr/>
          <p:nvPr/>
        </p:nvSpPr>
        <p:spPr>
          <a:xfrm>
            <a:off x="1672521" y="2622813"/>
            <a:ext cx="225538" cy="22553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8" name="椭圆 27"/>
          <p:cNvSpPr/>
          <p:nvPr/>
        </p:nvSpPr>
        <p:spPr>
          <a:xfrm>
            <a:off x="2197105" y="2541246"/>
            <a:ext cx="204940" cy="204940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9" name="椭圆 28"/>
          <p:cNvSpPr/>
          <p:nvPr/>
        </p:nvSpPr>
        <p:spPr>
          <a:xfrm>
            <a:off x="2402046" y="2698410"/>
            <a:ext cx="241630" cy="241630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0" name="椭圆 29"/>
          <p:cNvSpPr/>
          <p:nvPr/>
        </p:nvSpPr>
        <p:spPr>
          <a:xfrm>
            <a:off x="3086080" y="2992350"/>
            <a:ext cx="195415" cy="19541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1" name="椭圆 30"/>
          <p:cNvSpPr/>
          <p:nvPr/>
        </p:nvSpPr>
        <p:spPr>
          <a:xfrm>
            <a:off x="4238647" y="2840493"/>
            <a:ext cx="199092" cy="1990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2" name="椭圆 31"/>
          <p:cNvSpPr/>
          <p:nvPr/>
        </p:nvSpPr>
        <p:spPr>
          <a:xfrm>
            <a:off x="3224134" y="2895433"/>
            <a:ext cx="237192" cy="2371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3" name="椭圆 32"/>
          <p:cNvSpPr/>
          <p:nvPr/>
        </p:nvSpPr>
        <p:spPr>
          <a:xfrm rot="11104600">
            <a:off x="3825982" y="2771058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4" name="椭圆 33"/>
          <p:cNvSpPr/>
          <p:nvPr/>
        </p:nvSpPr>
        <p:spPr>
          <a:xfrm rot="11104600">
            <a:off x="3027727" y="3180508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5" name="椭圆 34"/>
          <p:cNvSpPr/>
          <p:nvPr/>
        </p:nvSpPr>
        <p:spPr>
          <a:xfrm rot="11104600">
            <a:off x="3644884" y="2896060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6" name="椭圆 35"/>
          <p:cNvSpPr/>
          <p:nvPr/>
        </p:nvSpPr>
        <p:spPr>
          <a:xfrm>
            <a:off x="6274102" y="2559841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7" name="椭圆 36"/>
          <p:cNvSpPr/>
          <p:nvPr/>
        </p:nvSpPr>
        <p:spPr>
          <a:xfrm>
            <a:off x="5994481" y="2775250"/>
            <a:ext cx="279623" cy="27962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8" name="椭圆 37"/>
          <p:cNvSpPr/>
          <p:nvPr/>
        </p:nvSpPr>
        <p:spPr>
          <a:xfrm>
            <a:off x="5685321" y="3040682"/>
            <a:ext cx="229041" cy="22904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9" name="椭圆 38"/>
          <p:cNvSpPr/>
          <p:nvPr/>
        </p:nvSpPr>
        <p:spPr>
          <a:xfrm>
            <a:off x="4860546" y="2559842"/>
            <a:ext cx="225538" cy="22553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0" name="椭圆 39"/>
          <p:cNvSpPr/>
          <p:nvPr/>
        </p:nvSpPr>
        <p:spPr>
          <a:xfrm>
            <a:off x="5385129" y="2478276"/>
            <a:ext cx="204940" cy="20494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1" name="椭圆 40"/>
          <p:cNvSpPr/>
          <p:nvPr/>
        </p:nvSpPr>
        <p:spPr>
          <a:xfrm>
            <a:off x="5590069" y="2635439"/>
            <a:ext cx="241630" cy="24163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2" name="椭圆 41"/>
          <p:cNvSpPr/>
          <p:nvPr/>
        </p:nvSpPr>
        <p:spPr>
          <a:xfrm>
            <a:off x="6274104" y="2929379"/>
            <a:ext cx="195415" cy="19541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3" name="椭圆 42"/>
          <p:cNvSpPr/>
          <p:nvPr/>
        </p:nvSpPr>
        <p:spPr>
          <a:xfrm>
            <a:off x="7426671" y="2777522"/>
            <a:ext cx="199092" cy="1990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4" name="椭圆 43"/>
          <p:cNvSpPr/>
          <p:nvPr/>
        </p:nvSpPr>
        <p:spPr>
          <a:xfrm>
            <a:off x="6412158" y="2832462"/>
            <a:ext cx="237192" cy="2371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5" name="椭圆 44"/>
          <p:cNvSpPr/>
          <p:nvPr/>
        </p:nvSpPr>
        <p:spPr>
          <a:xfrm rot="11104600">
            <a:off x="7014005" y="2708086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6" name="椭圆 45"/>
          <p:cNvSpPr/>
          <p:nvPr/>
        </p:nvSpPr>
        <p:spPr>
          <a:xfrm rot="11104600">
            <a:off x="6215752" y="3117537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7" name="椭圆 46"/>
          <p:cNvSpPr/>
          <p:nvPr/>
        </p:nvSpPr>
        <p:spPr>
          <a:xfrm rot="11104600">
            <a:off x="6832909" y="2833089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08 -0.04838 C -0.00091 -0.01643 0.01406 0.08681 -0.00729 0.07569 C -0.00951 0.06782 -0.01237 0.05069 -0.01237 0.05093 C -0.01419 0.01875 -0.0194 -0.00208 -0.02513 -0.02963 C -0.03385 -0.07037 -0.0405 -0.11296 -0.05221 -0.15116 C -0.05521 -0.17616 -0.06992 -0.22153 -0.07917 -0.2419 C -0.07956 -0.24444 -0.08034 -0.24977 -0.08034 -0.24907 L -0.15898 -0.60903 " pathEditMode="relative" rAng="0" ptsTypes="AAAAAAAA">
                                      <p:cBhvr>
                                        <p:cTn id="72" dur="5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2180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77 -0.08981 C -0.00521 -0.07014 2.70833E-6 -0.08727 0.00117 -0.05162 C 0.0056 0.08449 -0.0017 0.02315 0.00612 0.08056 C 0.00937 0.06644 0.00729 0.04699 0.01302 0.03519 C 0.01705 0.02801 0.02252 0.02199 0.02747 0.01459 C 0.02968 0.01135 0.03437 0.00394 0.03437 0.00463 C 0.03841 -0.01296 0.05039 -0.02314 0.05794 -0.03796 C 0.06823 -0.05671 0.072 -0.07986 0.08385 -0.09722 C 0.08906 -0.12014 0.08229 -0.09537 0.09323 -0.11921 C 0.09752 -0.12708 0.10091 -0.14375 0.10273 -0.15254 C 0.10664 -0.1699 0.13802 -0.31898 0.14166 -0.33611 C 0.13541 -0.36435 0.18437 -0.53148 0.19674 -0.5493 " pathEditMode="relative" rAng="0" ptsTypes="AAAAAAAAAAAA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1446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08 -0.01598 C -0.00482 0.00463 -0.00221 -0.00625 -0.00612 0.01597 C -0.00638 0.01851 -0.00729 0.02407 -0.00729 0.02476 C 0.00221 0.03055 0.00612 0.01759 0.01406 0.00532 C 0.0151 0.0037 0.01667 0.0037 0.0181 0.00277 C 0.0194 0.00115 0.02096 -0.0007 0.022 -0.00278 C 0.03555 -0.02709 0.04935 -0.05 0.06094 -0.07778 C 0.06497 -0.08774 0.07643 -0.11945 0.08242 -0.12338 C 0.08997 -0.14329 0.09779 -0.15371 0.10664 -0.16598 C 0.11055 -0.17199 0.11354 -0.21135 0.13802 -0.28403 L 0.25378 -0.60255 " pathEditMode="relative" rAng="0" ptsTypes="AAAAAAAAAAA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-2722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73 -0.03611 C -0.00313 -0.01459 -0.00847 0.0169 -0.01563 0.03426 C -0.01888 0.05717 -0.00274 0.04421 0.00273 0.04282 C 0.00729 0.03912 0.01627 0.03426 0.01627 0.03495 C 0.02305 0.02245 0.02591 0.02037 0.03229 0.00532 C 0.03893 -0.01042 0.04206 -0.03542 0.04961 -0.04815 C 0.05117 -0.05926 0.0526 -0.06412 0.0569 -0.0713 C 0.06146 -0.08704 0.05677 -0.07408 0.06445 -0.08588 C 0.07278 -0.09931 0.25364 -0.5706 0.26094 -0.58773 " pathEditMode="relative" rAng="0" ptsTypes="AAAAAAAAA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-234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469 -0.02893 C -0.00039 -0.01504 -0.00521 -0.0044 -0.00781 0.01273 C -0.00872 0.02014 -0.00976 0.02685 -0.01054 0.03426 C -0.01132 0.03912 -0.01614 0.05185 -0.01341 0.05 C -0.00768 0.0463 -0.01041 0.04885 -0.00507 0.0419 C -0.00416 0.03912 -0.00351 0.03611 -0.00221 0.03426 C -0.00104 0.03172 0.00065 0.03125 0.00196 0.02894 C 0.00326 0.0257 0.00352 0.02107 0.00469 0.01829 C 0.00873 0.0081 0.01315 -0.00208 0.01719 -0.01365 C 0.0194 -0.02037 0.02409 -0.02893 0.02552 -0.03703 C 0.02904 -0.0574 0.03034 -0.0794 0.03659 -0.09722 C 0.03946 -0.11828 0.03998 -0.12384 0.04636 -0.14236 C 0.04831 -0.14745 0.05469 -0.15277 0.05469 -0.15254 C 0.05795 -0.16203 0.06211 -0.16458 0.06732 -0.17106 C 0.07565 -0.18217 0.08399 -0.19467 0.09232 -0.20555 C 0.09584 -0.21481 0.10118 -0.225 0.10625 -0.23171 C 0.10951 -0.24097 0.27175 -0.5581 0.27604 -0.5618 " pathEditMode="relative" rAng="0" ptsTypes="AAAAAAAAAAAAAAAAA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2270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0.04699 C 0.00429 0.00718 -0.00065 -0.05717 0.00208 0.08449 C 0.00208 0.08727 0.00273 0.0794 0.00312 0.07686 C 0.00377 0.07037 0.00468 0.0632 0.00521 0.05648 C 0.00664 0.03542 0.00846 0.01459 0.01041 -0.00578 C 0.01406 -0.04282 0.0194 -0.05069 0.02851 -0.07963 C 0.03593 -0.10393 0.04427 -0.12477 0.05481 -0.14143 C 0.05833 -0.15856 0.06471 -0.16759 0.06966 -0.1824 C 0.07382 -0.19537 0.07721 -0.2 0.08229 -0.21157 C 0.08528 -0.21759 0.08841 -0.22291 0.09062 -0.23148 C 0.09127 -0.23356 0.12122 -0.36273 0.122 -0.36458 C 0.1276 -0.37847 0.20351 -0.57847 0.20937 -0.59282 " pathEditMode="relative" rAng="0" ptsTypes="AAAAAAAAAAAA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069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0.04259 C -0.00169 0.00069 -0.00273 0.03611 -0.00833 0.07593 C -0.01458 0.06458 -0.01719 0.05069 -0.02226 0.03773 C -0.02877 0.00116 -0.04219 -0.02407 -0.05273 -0.05532 C -0.05742 -0.06921 -0.06146 -0.08403 -0.06667 -0.09653 C -0.06862 -0.10995 -0.07643 -0.13148 -0.0806 -0.14329 C -0.08294 -0.16134 -0.09114 -0.17894 -0.09726 -0.19282 C -0.10052 -0.21667 -0.1056 -0.23796 -0.1125 -0.25718 C -0.11523 -0.26644 -0.12083 -0.28357 -0.12083 -0.28287 C -0.12239 -0.29583 -0.25312 -0.63681 -0.25534 -0.64514 " pathEditMode="relative" rAng="0" ptsTypes="AAAAAAAAAA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-242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44 -0.02477 C 0.00299 -0.00995 0.00273 0.00648 0.0052 0.02223 C 0.00377 0.0257 0.00299 0.03172 0.00117 0.03172 C -0.00105 0.03056 -0.00196 0.02292 -0.00378 0.01968 C -0.00625 0.01505 -0.00899 0.01204 -0.01159 0.00764 C -0.01524 -0.00486 -0.02019 -0.01921 -0.02592 -0.02754 C -0.02878 -0.0324 -0.03138 -0.03518 -0.03347 -0.04236 C -0.03763 -0.05578 -0.04011 -0.07222 -0.04375 -0.08634 C -0.04805 -0.10393 -0.05326 -0.12129 -0.05795 -0.1368 C -0.0625 -0.15301 -0.06368 -0.17129 -0.07084 -0.18078 C -0.07644 -0.20069 -0.1767 -0.5574 -0.17917 -0.57014 " pathEditMode="relative" rAng="0" ptsTypes="AAAAAAAAAAA">
                                      <p:cBhvr>
                                        <p:cTn id="10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2444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69 -0.0463 C -0.00326 -0.0331 -0.00274 -0.02292 0.00104 -0.01181 C 0.00429 0.01968 0.00781 0.03518 0.0125 0.06296 C 0.01289 0.06597 0.0108 0.05648 0.0095 0.0544 C 0.00638 0.04699 0.00299 0.04097 -0.00052 0.03403 C -0.00716 0.0206 -0.0069 0.02222 -0.01341 0.00532 C -0.02539 -0.025 -0.0349 -0.05857 -0.04636 -0.08958 C -0.05039 -0.10093 -0.04987 -0.10949 -0.05482 -0.11991 C -0.05677 -0.13032 -0.05743 -0.14236 -0.06055 -0.15301 C -0.0625 -0.16088 -0.06459 -0.1662 -0.06628 -0.17338 C -0.07253 -0.20208 -0.07396 -0.23148 -0.0849 -0.2537 C -0.08542 -0.25648 -0.08542 -0.25949 -0.08646 -0.26227 C -0.0875 -0.26551 -0.19076 -0.56458 -0.19076 -0.56389 " pathEditMode="relative" rAng="0" ptsTypes="AAAAAAAAAAAAA">
                                      <p:cBhvr>
                                        <p:cTn id="1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2041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1.11111E-6 C 0.00052 0.01945 0.00052 0.04051 0.00156 0.06019 C 0.00156 0.06366 0.00313 0.0713 0.00313 0.06829 C 0.00313 0.02662 -0.0043 -0.01204 -0.0151 -0.05069 C -0.02239 -0.11319 -0.03164 -0.18981 -0.04323 -0.25162 C -0.04635 -0.26875 -0.05 -0.36829 -0.0543 -0.38264 C -0.05664 -0.39051 -0.06315 -0.5743 -0.06315 -0.58356 " pathEditMode="relative" rAng="0" ptsTypes="AAAAAAA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-2574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0.01643 C -2.08333E-6 -0.00115 -2.08333E-6 0.0132 0.00065 0.02848 C 0.00261 0.05926 0.01341 0.01736 0.01654 0.01204 C 0.01992 -0.00208 0.02253 -0.01574 0.02604 -0.02986 C 0.02852 -0.04051 0.02878 -0.05277 0.03125 -0.06273 C 0.03321 -0.08402 0.0306 -0.05926 0.0349 -0.08402 C 0.03555 -0.08912 0.03659 -0.09838 0.03659 -0.09745 C 0.03946 -0.1537 0.08281 -0.19907 0.1 -0.22893 C 0.10169 -0.23889 0.23503 -0.59884 0.23503 -0.60902 " pathEditMode="relative" rAng="0" ptsTypes="AAAAAAAAA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2682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5 -0.01945 C 0.01055 0.03032 0.00781 0.01088 -0.00065 0.12639 C -0.00117 0.13518 -0.01511 0.08518 -0.01654 0.0824 C -0.01888 0.05879 -0.02487 0.04282 -0.02865 0.02106 C -0.0332 -0.00556 -0.03633 -0.03588 -0.04232 -0.05949 C -0.04623 -0.10185 -0.0556 -0.13565 -0.06159 -0.175 C -0.06524 -0.20023 -0.15143 -0.65255 -0.1582 -0.67246 " pathEditMode="relative" rAng="0" ptsTypes="AAAAAAA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-2532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26 -0.04885 C -0.0017 -0.01644 0.01614 0.0868 -0.00951 0.07569 C -0.01237 0.06782 -0.01563 0.05069 -0.01563 0.05092 C -0.0181 0.01875 -0.02409 -0.00209 -0.03112 -0.02987 C -0.04128 -0.07061 -0.04935 -0.1132 -0.06342 -0.15186 C -0.06706 -0.17663 -0.08477 -0.22223 -0.09571 -0.2426 C -0.09623 -0.24538 -0.09727 -0.25047 -0.09727 -0.24977 L -0.19154 -0.61019 " pathEditMode="relative" rAng="0" ptsTypes="AAAAAAAA">
                                      <p:cBhvr>
                                        <p:cTn id="168" dur="5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2180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26 -0.09445 C -0.00481 -0.07431 -0.00013 -0.09167 0.00104 -0.05533 C 0.00482 0.08449 -0.00169 0.02153 0.00521 0.08079 C 0.00821 0.06597 0.00638 0.04629 0.01146 0.03403 C 0.01511 0.02662 0.02019 0.02014 0.02435 0.01273 C 0.02644 0.00926 0.0306 0.00185 0.0306 0.00254 C 0.03425 -0.01551 0.04493 -0.02616 0.0517 -0.04144 C 0.06094 -0.06042 0.0642 -0.08426 0.07487 -0.10185 C 0.07956 -0.1257 0.07344 -0.1 0.08334 -0.12477 C 0.08711 -0.1331 0.09011 -0.14977 0.0918 -0.15903 C 0.09532 -0.17685 0.12331 -0.32986 0.12657 -0.34746 C 0.12097 -0.37662 0.16472 -0.54838 0.17591 -0.5669 " pathEditMode="relative" rAng="0" ptsTypes="AAAAAAAAAAAA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486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2 -0.01667 C -0.0052 0.00463 -0.00273 -0.00648 -0.00625 0.01597 C -0.00664 0.01852 -0.00729 0.02407 -0.00729 0.02477 C 0.00118 0.03056 0.00456 0.01759 0.01159 0.00486 C 0.01264 0.00347 0.01407 0.00347 0.01524 0.00255 C 0.01654 0.00093 0.01784 -0.00093 0.01875 -0.00301 C 0.03073 -0.02778 0.0431 -0.05069 0.05326 -0.0787 C 0.05691 -0.08889 0.06706 -0.12107 0.0724 -0.125 C 0.07904 -0.14051 0.08594 -0.15556 0.09375 -0.16829 C 0.09727 -0.17407 0.09987 -0.21389 0.12175 -0.28704 L 0.22448 -0.60926 " pathEditMode="relative" rAng="0" ptsTypes="AAAAAAAAAAA">
                                      <p:cBhvr>
                                        <p:cTn id="17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275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56 -0.03495 C -0.00117 -0.01366 -0.00729 0.01759 -0.01549 0.03449 C -0.01927 0.05718 -0.00091 0.04421 0.0056 0.04329 C 0.01055 0.03958 0.02084 0.03449 0.02084 0.03519 C 0.02865 0.02292 0.03164 0.0206 0.03907 0.00579 C 0.04649 -0.00995 0.05 -0.03426 0.05873 -0.04653 C 0.06055 -0.05764 0.06211 -0.06273 0.06719 -0.06944 C 0.07227 -0.08495 0.0668 -0.07222 0.07552 -0.08403 C 0.08503 -0.09722 0.29102 -0.56134 0.29935 -0.57801 " pathEditMode="relative" rAng="0" ptsTypes="AAAAAAAAA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2303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47 -0.03357 C -0.00208 -0.01875 -0.00638 -0.00741 -0.00872 0.01041 C -0.00938 0.01852 -0.01029 0.02569 -0.01107 0.03333 C -0.01159 0.03866 -0.01602 0.05185 -0.01354 0.05 C -0.00833 0.04629 -0.01094 0.04884 -0.00625 0.04166 C -0.00534 0.03866 -0.00469 0.03541 -0.00378 0.03333 C -0.00274 0.03078 -0.00104 0.03032 1.04167E-6 0.02778 C 0.00117 0.02407 0.00143 0.01944 0.00247 0.01643 C 0.00586 0.00555 0.00989 -0.00533 0.01341 -0.01736 C 0.01549 -0.02431 0.0194 -0.03357 0.0207 -0.0419 C 0.02383 -0.06366 0.025 -0.08704 0.03034 -0.10579 C 0.03294 -0.12824 0.03333 -0.13403 0.03906 -0.15371 C 0.04062 -0.15926 0.04635 -0.16505 0.04635 -0.16435 C 0.04909 -0.17477 0.05273 -0.17709 0.05729 -0.18403 C 0.06458 -0.1956 0.072 -0.20949 0.0793 -0.22037 C 0.08229 -0.23056 0.08698 -0.24121 0.09154 -0.24838 C 0.0944 -0.25834 0.23685 -0.59329 0.24062 -0.59746 " pathEditMode="relative" rAng="0" ptsTypes="AAAAAAAAAAAAAAAAA">
                                      <p:cBhvr>
                                        <p:cTn id="1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24028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0.04514 C 0.00508 0.0081 -0.00065 -0.05533 0.00248 0.08449 C 0.00248 0.08727 0.00313 0.07939 0.00365 0.07708 C 0.0043 0.07037 0.00534 0.06365 0.00612 0.05671 C 0.00768 0.03611 0.0099 0.01551 0.01211 -0.00463 C 0.01628 -0.04144 0.02279 -0.04885 0.03321 -0.07755 C 0.04206 -0.10116 0.05156 -0.12223 0.06393 -0.13866 C 0.0681 -0.15602 0.07552 -0.16574 0.08112 -0.18033 C 0.08607 -0.19167 0.09011 -0.1963 0.09584 -0.20741 C 0.09948 -0.21412 0.10313 -0.21898 0.10573 -0.22871 C 0.10664 -0.22963 0.14128 -0.35672 0.14219 -0.35857 C 0.14883 -0.37246 0.23737 -0.57014 0.24414 -0.58403 " pathEditMode="relative" rAng="0" ptsTypes="AAAAAAAAAAAA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2044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-0.04444 C -0.0017 -0.00069 -0.003 0.03542 -0.00886 0.07616 C -0.01524 0.06459 -0.0181 0.05024 -0.02331 0.03704 C -0.03034 -4.44444E-6 -0.04414 -0.02592 -0.05534 -0.0574 C -0.06042 -0.07152 -0.06459 -0.0868 -0.06992 -0.0993 C -0.07201 -0.11296 -0.08034 -0.13518 -0.08451 -0.14652 C -0.08685 -0.16504 -0.09545 -0.18171 -0.1017 -0.19745 C -0.10534 -0.22129 -0.11042 -0.24282 -0.11784 -0.26273 C -0.12084 -0.27199 -0.12644 -0.28958 -0.12644 -0.28865 C -0.12826 -0.30185 -0.26498 -0.64884 -0.26719 -0.65717 " pathEditMode="relative" rAng="0" ptsTypes="AAAAAAAAAA">
                                      <p:cBhvr>
                                        <p:cTn id="1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-24606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82 -0.0257 C 0.00169 -0.01042 0.00143 0.00625 0.00521 0.02222 C 0.00313 0.02569 0.00169 0.03171 -0.00091 0.03171 C -0.00469 0.03055 -0.00586 0.02291 -0.00898 0.01944 C -0.01263 0.01504 -0.01706 0.0118 -0.02096 0.00717 C -0.02669 -0.00556 -0.03437 -0.02014 -0.04336 -0.02848 C -0.04792 -0.03334 -0.05195 -0.03611 -0.05521 -0.04329 C -0.06159 -0.05718 -0.06575 -0.07385 -0.07135 -0.0882 C -0.07799 -0.10579 -0.08607 -0.12385 -0.09336 -0.13912 C -0.10065 -0.15579 -0.1026 -0.17431 -0.11354 -0.18426 C -0.12226 -0.2044 -0.27877 -0.56644 -0.28281 -0.5794 " pathEditMode="relative" rAng="0" ptsTypes="AAAAAAAAAAA">
                                      <p:cBhvr>
                                        <p:cTn id="20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-2481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0.0081 C -0.00065 -0.00533 -0.00169 -0.00185 -0.00169 0.00092 C -0.00169 0.0044 0.00104 0.01204 -2.29167E-6 0.00995 C -0.0069 -0.00301 -2.29167E-6 -0.00023 -0.00482 -0.01389 C -0.0108 -0.03125 -0.02018 -0.05486 -0.02825 -0.07037 C -0.03008 -0.08495 -0.0345 -0.09097 -0.03763 -0.10347 C -0.04023 -0.11412 -0.04127 -0.12616 -0.04388 -0.13634 C -0.05625 -0.18241 -0.04544 -0.12708 -0.05325 -0.17199 C -0.05469 -0.17963 -0.05846 -0.18357 -0.06133 -0.18982 C -0.06354 -0.19537 -0.06758 -0.20833 -0.06758 -0.20741 C -0.06875 -0.22222 -0.14596 -0.52685 -0.15117 -0.53704 " pathEditMode="relative" rAng="0" ptsTypes="AAAAAAAAAAA">
                                      <p:cBhvr>
                                        <p:cTn id="2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5532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703 -0.025 C -0.00534 -0.01412 -0.00495 -0.00578 -0.00065 0.00301 C 0.00313 0.02848 0.00716 0.04074 0.01237 0.06297 C 0.01276 0.06551 0.01055 0.05764 0.00925 0.05625 C 0.0056 0.05 0.00143 0.04537 -0.00208 0.03982 C -0.00989 0.02894 -0.0095 0.03056 -0.01666 0.01667 C -0.03021 -0.00764 -0.04114 -0.03495 -0.05416 -0.05949 C -0.05846 -0.06852 -0.05794 -0.07477 -0.0638 -0.08264 C -0.06588 -0.09236 -0.06666 -0.10208 -0.07018 -0.11041 C -0.07226 -0.11574 -0.07474 -0.12106 -0.07656 -0.12685 C -0.08372 -0.14884 -0.08528 -0.17384 -0.09791 -0.19166 C -0.0983 -0.19375 -0.0983 -0.19629 -0.09948 -0.19838 C -0.10078 -0.20092 -0.21732 -0.44143 -0.21732 -0.44097 " pathEditMode="relative" rAng="0" ptsTypes="AAAAAAAAAAAAA">
                                      <p:cBhvr>
                                        <p:cTn id="2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16389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-0.02777 C 2.91667E-6 -0.00763 2.91667E-6 0.01412 0.00065 0.03426 C 0.00065 0.03797 0.00208 0.04584 0.00208 0.04283 C 0.00208 -0.00069 -0.00378 -0.0405 -0.01263 -0.08032 C -0.01862 -0.14537 -0.02604 -0.22476 -0.03555 -0.28819 C -0.03802 -0.30578 -0.04102 -0.40856 -0.0444 -0.42384 C -0.04636 -0.43171 -0.0517 -0.62222 -0.0517 -0.63217 " pathEditMode="relative" rAng="0" ptsTypes="AAAAAAA">
                                      <p:cBhvr>
                                        <p:cTn id="2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26667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9 -0.01736 C 0.00821 0.03171 0.00612 0.01273 -0.00039 0.12847 C -0.00065 0.13796 -0.01106 0.08773 -0.01184 0.08403 C -0.01393 0.06088 -0.01822 0.04445 -0.02096 0.02315 C -0.02447 -0.0037 -0.02695 -0.03403 -0.03138 -0.05741 C -0.03424 -0.10023 -0.04114 -0.13356 -0.04583 -0.17315 C -0.04856 -0.19815 -0.11289 -0.65093 -0.11783 -0.67106 " pathEditMode="relative" rAng="0" ptsTypes="AAAAAAA">
                                      <p:cBhvr>
                                        <p:cTn id="2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25347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3.33333E-6 C 0.00105 0.0324 0.01263 0.13773 -0.00377 0.12615 C -0.00573 0.11828 -0.00794 0.10069 -0.00794 0.10162 C -0.0095 0.06852 -0.01341 0.04722 -0.01784 0.01921 C -0.02461 -0.02223 -0.02968 -0.06551 -0.03893 -0.10486 C -0.04114 -0.13056 -0.0526 -0.17616 -0.05976 -0.19723 C -0.06002 -0.2 -0.0608 -0.20486 -0.0608 -0.20463 L -0.12174 -0.57107 " pathEditMode="relative" rAng="0" ptsTypes="AAAAAAAA">
                                      <p:cBhvr>
                                        <p:cTn id="264" dur="5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222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-0.09352 C -0.00482 -0.07338 -0.00013 -0.09051 0.00104 -0.0544 C 0.00469 0.08449 -0.00169 0.02199 0.00521 0.08079 C 0.0082 0.06597 0.00625 0.04653 0.01146 0.03426 C 0.01498 0.02685 0.01992 0.0206 0.02409 0.01319 C 0.02617 0.00995 0.03034 0.00255 0.03034 0.00301 C 0.03386 -0.01458 0.04466 -0.02523 0.05117 -0.04051 C 0.06042 -0.05949 0.06367 -0.0831 0.07409 -0.10069 C 0.07878 -0.12407 0.07292 -0.09884 0.08268 -0.12315 C 0.08646 -0.13148 0.08945 -0.14815 0.09115 -0.15741 C 0.0944 -0.175 0.12227 -0.32708 0.12565 -0.34468 C 0.12018 -0.37338 0.16354 -0.54444 0.17448 -0.56273 " pathEditMode="relative" rAng="0" ptsTypes="AAAAAAAAAAAA">
                                      <p:cBhvr>
                                        <p:cTn id="2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4745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7 -0.0169 C -0.00508 0.0044 -0.00247 -0.00671 -0.00612 0.01597 C -0.00664 0.01852 -0.00729 0.02408 -0.00729 0.02477 C 0.00196 0.03056 0.0056 0.01759 0.01315 0.00486 C 0.01446 0.00347 0.01576 0.00347 0.01719 0.00208 C 0.01836 0.0007 0.01992 -0.00116 0.02097 -0.00347 C 0.03386 -0.02801 0.04727 -0.05162 0.05847 -0.07986 C 0.06237 -0.09005 0.07331 -0.12245 0.07904 -0.12662 C 0.08646 -0.14236 0.09388 -0.15741 0.10222 -0.17014 C 0.10625 -0.17616 0.10899 -0.21597 0.13269 -0.29005 L 0.24414 -0.61551 " pathEditMode="relative" rAng="0" ptsTypes="AAAAAAAAAAA">
                                      <p:cBhvr>
                                        <p:cTn id="2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27778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-0.01574 C -0.00508 0.0007 -0.0095 0.02431 -0.01562 0.03774 C -0.01862 0.05463 -0.00469 0.04514 -1.875E-6 0.04422 C 0.00404 0.04144 0.01159 0.03774 0.01159 0.03797 C 0.01732 0.02848 0.01966 0.02686 0.02539 0.01551 C 0.03086 0.00348 0.03347 -0.01551 0.03998 -0.02476 C 0.04128 -0.03333 0.04258 -0.03703 0.04636 -0.04259 C 0.05013 -0.05439 0.04623 -0.04444 0.05261 -0.0537 C 0.05977 -0.06388 0.21419 -0.4206 0.22044 -0.43333 " pathEditMode="relative" rAng="0" ptsTypes="AAAAAAAAA">
                                      <p:cBhvr>
                                        <p:cTn id="2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7708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-0.00185 C -0.00378 0.00741 -0.00742 0.01458 -0.00938 0.02569 C -0.01003 0.03055 -0.01081 0.03495 -0.01146 0.03981 C -0.01198 0.04282 -0.01576 0.05116 -0.01354 0.05 C -0.00925 0.04745 -0.01133 0.04907 -0.00729 0.04468 C -0.00664 0.04282 -0.00612 0.04097 -0.00521 0.03981 C -0.0043 0.03796 -0.003 0.03773 -0.00209 0.03611 C -0.00104 0.03403 -0.00091 0.03125 3.125E-6 0.02893 C 0.00299 0.02245 0.00638 0.01574 0.00937 0.00833 C 0.01106 0.00393 0.01471 -0.00185 0.01575 -0.00671 C 0.01836 -0.02014 0.0194 -0.03449 0.02409 -0.0463 C 0.02617 -0.05995 0.02656 -0.06366 0.03138 -0.0757 C 0.03281 -0.07894 0.03763 -0.08264 0.03763 -0.08218 C 0.0401 -0.08866 0.04336 -0.09005 0.04726 -0.09445 C 0.05351 -0.10162 0.05976 -0.10995 0.06601 -0.1169 C 0.06875 -0.12292 0.07278 -0.12963 0.07656 -0.13403 C 0.07903 -0.14005 0.20117 -0.34699 0.20455 -0.34931 " pathEditMode="relative" rAng="0" ptsTypes="AAAAAAAAAAAAAAAAA">
                                      <p:cBhvr>
                                        <p:cTn id="2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4792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-0.03079 C 0.00508 0.01643 -0.00065 -0.03982 0.00221 0.08449 C 0.00221 0.08704 0.00313 0.07986 0.00352 0.07778 C 0.0043 0.07222 0.00534 0.06574 0.00586 0.05995 C 0.00768 0.04166 0.00977 0.02315 0.01198 0.00532 C 0.01615 -0.02755 0.0224 -0.03426 0.03268 -0.05949 C 0.04128 -0.08079 0.05091 -0.09931 0.06289 -0.11389 C 0.06706 -0.12894 0.07448 -0.13704 0.07982 -0.15 C 0.08477 -0.16111 0.08867 -0.16551 0.0944 -0.17523 C 0.09792 -0.18079 0.10156 -0.18542 0.10417 -0.19283 C 0.10482 -0.19514 0.13906 -0.30857 0.1401 -0.30996 C 0.14648 -0.32222 0.23346 -0.49815 0.24023 -0.51042 " pathEditMode="relative" rAng="0" ptsTypes="AAAAAAAAAAAA">
                                      <p:cBhvr>
                                        <p:cTn id="2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8194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-0.04237 C -0.00169 0.00069 -0.00299 0.03611 -0.00872 0.07592 C -0.0151 0.06435 -0.0177 0.05069 -0.02291 0.0375 C -0.02968 0.00115 -0.04361 -0.02431 -0.05455 -0.05533 C -0.05924 -0.06945 -0.06341 -0.08426 -0.06875 -0.09653 C -0.0707 -0.10996 -0.07877 -0.13149 -0.0832 -0.14283 C -0.08541 -0.16112 -0.09414 -0.17755 -0.10039 -0.19283 C -0.10364 -0.21667 -0.10885 -0.23727 -0.11601 -0.25718 C -0.11888 -0.26621 -0.1246 -0.28357 -0.1246 -0.28241 C -0.12617 -0.29537 -0.26106 -0.63635 -0.26341 -0.64468 " pathEditMode="relative" rAng="0" ptsTypes="AAAAAAAAAA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24213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91 -0.02384 C 0.00312 -0.00926 0.00299 0.00671 0.00521 0.02245 C 0.00404 0.02569 0.00312 0.03171 0.00156 0.03171 C -0.00065 0.03055 -0.00143 0.02315 -0.00313 0.01967 C -0.00534 0.01551 -0.00794 0.01227 -0.01042 0.0081 C -0.01367 -0.0044 -0.01823 -0.01829 -0.02344 -0.02616 C -0.02617 -0.03125 -0.02865 -0.03403 -0.0306 -0.04074 C -0.03438 -0.0544 -0.03659 -0.07037 -0.0401 -0.08426 C -0.04414 -0.10162 -0.04883 -0.11875 -0.05313 -0.13357 C -0.05729 -0.14977 -0.05846 -0.16783 -0.0651 -0.17709 C -0.07018 -0.19653 -0.16289 -0.54746 -0.1651 -0.55926 " pathEditMode="relative" rAng="0" ptsTypes="AAAAAAAAAAA">
                                      <p:cBhvr>
                                        <p:cTn id="2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24005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-0.00926 C -0.00065 -0.00648 -0.00169 -0.00278 -0.00169 0.00023 C -0.00169 0.0037 0.00104 0.01204 -2.08333E-7 0.00995 C -0.00742 -0.00393 -2.08333E-7 -0.00093 -0.00521 -0.01597 C -0.01159 -0.03449 -0.02174 -0.06018 -0.03034 -0.07685 C -0.03242 -0.09236 -0.03711 -0.09884 -0.04062 -0.11273 C -0.04336 -0.12407 -0.0444 -0.13727 -0.04727 -0.14815 C -0.06042 -0.19792 -0.04896 -0.13819 -0.05742 -0.18681 C -0.05885 -0.19514 -0.06302 -0.19907 -0.06575 -0.20556 C -0.06836 -0.21204 -0.07253 -0.22523 -0.07253 -0.22477 C -0.07396 -0.24097 -0.15716 -0.57014 -0.16263 -0.58079 " pathEditMode="relative" rAng="0" ptsTypes="AAAAAAAAAAA">
                                      <p:cBhvr>
                                        <p:cTn id="3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27616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-0.04421 C -0.00247 -0.03078 -0.00208 -0.02106 0.00156 -0.01018 C 0.00469 0.02061 0.0082 0.03588 0.0125 0.06297 C 0.01289 0.06598 0.01081 0.05672 0.00977 0.05463 C 0.00677 0.04723 0.00326 0.04167 0.00013 0.03496 C -0.00612 0.02153 -0.00586 0.02315 -0.01198 0.00649 C -0.02331 -0.02314 -0.03229 -0.05625 -0.04323 -0.08657 C -0.047 -0.09745 -0.04674 -0.10463 -0.05143 -0.11458 C -0.05312 -0.12615 -0.05378 -0.13796 -0.05677 -0.14838 C -0.05872 -0.15463 -0.06055 -0.16088 -0.06211 -0.16828 C -0.0681 -0.19467 -0.0694 -0.22523 -0.07982 -0.24699 C -0.08034 -0.24976 -0.08034 -0.25277 -0.08125 -0.25532 C -0.08229 -0.25833 -0.18021 -0.55092 -0.18021 -0.55023 " pathEditMode="relative" rAng="0" ptsTypes="AAAAAAAAAAAAA">
                                      <p:cBhvr>
                                        <p:cTn id="30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19931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56 -0.02755 C -0.00104 -0.00741 -0.00104 0.01412 0.00014 0.03426 C 0.00014 0.03796 0.00209 0.04606 0.00209 0.04282 C 0.00209 -0.00047 -0.00664 -0.03982 -0.01927 -0.0794 C -0.02773 -0.14422 -0.03867 -0.22292 -0.0526 -0.28612 C -0.05624 -0.30371 -0.06054 -0.40579 -0.06562 -0.42107 C -0.06835 -0.4294 -0.07617 -0.61829 -0.07617 -0.62778 " pathEditMode="relative" rAng="0" ptsTypes="AAAAAAA">
                                      <p:cBhvr>
                                        <p:cTn id="3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-26458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0.00023 C 0.00886 0.04352 0.00664 0.02639 -2.29167E-6 0.12824 C -0.00052 0.13658 -0.01133 0.09236 -0.01211 0.08935 C -0.01419 0.06922 -0.01875 0.0544 -0.02174 0.03565 C -0.02539 0.01204 -0.02773 -0.01458 -0.03242 -0.03518 C -0.03541 -0.07315 -0.04271 -0.10254 -0.04739 -0.13703 C -0.05039 -0.15926 -0.11719 -0.5581 -0.12252 -0.57569 " pathEditMode="relative" rAng="0" ptsTypes="AAAAAAA">
                                      <p:cBhvr>
                                        <p:cTn id="3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315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7" y="844154"/>
            <a:ext cx="4299347" cy="42993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5"/>
            <a:ext cx="9144000" cy="44042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03" y="1842560"/>
            <a:ext cx="5841206" cy="18893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129008" y="1910773"/>
            <a:ext cx="5531505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4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我们共同奋斗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44064" y="2859063"/>
            <a:ext cx="7231391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勇攀高峰，取得优异成绩！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129008" y="1910773"/>
            <a:ext cx="5531505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4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我们共同奋斗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44064" y="2859063"/>
            <a:ext cx="7231391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勇攀高峰，取得优异成绩！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3" presetClass="pat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5222 -4.8148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04036 4.44444E-6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242" y="1602985"/>
            <a:ext cx="1792930" cy="300090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10172" y="2210173"/>
            <a:ext cx="4277870" cy="600164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en-US" altLang="zh-CN" sz="33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《</a:t>
            </a:r>
            <a:r>
              <a:rPr lang="zh-CN" altLang="en-US" sz="33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在那遥远的地方</a:t>
            </a:r>
            <a:r>
              <a:rPr lang="en-US" altLang="zh-CN" sz="33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》</a:t>
            </a:r>
            <a:endParaRPr lang="zh-CN" altLang="en-US" sz="3300" b="1" spc="-225" dirty="0">
              <a:solidFill>
                <a:schemeClr val="bg1"/>
              </a:solidFill>
              <a:effectLst>
                <a:outerShdw blurRad="63500" dist="38100" dir="5400000" algn="t" rotWithShape="0">
                  <a:prstClr val="black">
                    <a:alpha val="71000"/>
                  </a:prstClr>
                </a:outerShdw>
              </a:effectLst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440603" y="3080906"/>
            <a:ext cx="738491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演唱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40603" y="3505069"/>
            <a:ext cx="738491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部门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40603" y="3929231"/>
            <a:ext cx="738491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赞助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62886" y="3080906"/>
            <a:ext cx="1022244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设计师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362886" y="3505069"/>
            <a:ext cx="1022243" cy="415498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1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设计部</a:t>
            </a:r>
          </a:p>
        </p:txBody>
      </p:sp>
      <p:sp>
        <p:nvSpPr>
          <p:cNvPr id="12" name="椭圆 11"/>
          <p:cNvSpPr/>
          <p:nvPr/>
        </p:nvSpPr>
        <p:spPr>
          <a:xfrm>
            <a:off x="4481788" y="2547216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3" name="椭圆 12"/>
          <p:cNvSpPr/>
          <p:nvPr/>
        </p:nvSpPr>
        <p:spPr>
          <a:xfrm>
            <a:off x="4202167" y="2762624"/>
            <a:ext cx="279623" cy="27962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4" name="椭圆 13"/>
          <p:cNvSpPr/>
          <p:nvPr/>
        </p:nvSpPr>
        <p:spPr>
          <a:xfrm>
            <a:off x="3893007" y="3028055"/>
            <a:ext cx="229041" cy="22904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5" name="椭圆 14"/>
          <p:cNvSpPr/>
          <p:nvPr/>
        </p:nvSpPr>
        <p:spPr>
          <a:xfrm>
            <a:off x="3068232" y="2547216"/>
            <a:ext cx="225538" cy="22553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6" name="椭圆 15"/>
          <p:cNvSpPr/>
          <p:nvPr/>
        </p:nvSpPr>
        <p:spPr>
          <a:xfrm>
            <a:off x="3797755" y="2622813"/>
            <a:ext cx="241630" cy="24163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7" name="椭圆 16"/>
          <p:cNvSpPr/>
          <p:nvPr/>
        </p:nvSpPr>
        <p:spPr>
          <a:xfrm>
            <a:off x="4481790" y="2916753"/>
            <a:ext cx="195415" cy="19541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8" name="椭圆 17"/>
          <p:cNvSpPr/>
          <p:nvPr/>
        </p:nvSpPr>
        <p:spPr>
          <a:xfrm>
            <a:off x="5080046" y="2812051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19" name="椭圆 18"/>
          <p:cNvSpPr/>
          <p:nvPr/>
        </p:nvSpPr>
        <p:spPr>
          <a:xfrm>
            <a:off x="5634357" y="2764896"/>
            <a:ext cx="199092" cy="1990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0" name="椭圆 19"/>
          <p:cNvSpPr/>
          <p:nvPr/>
        </p:nvSpPr>
        <p:spPr>
          <a:xfrm>
            <a:off x="4619844" y="2819836"/>
            <a:ext cx="237192" cy="2371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1" name="椭圆 20"/>
          <p:cNvSpPr/>
          <p:nvPr/>
        </p:nvSpPr>
        <p:spPr>
          <a:xfrm rot="11104600">
            <a:off x="5221691" y="2695461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2" name="椭圆 21"/>
          <p:cNvSpPr/>
          <p:nvPr/>
        </p:nvSpPr>
        <p:spPr>
          <a:xfrm rot="11104600">
            <a:off x="4423438" y="3104911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3" name="椭圆 22"/>
          <p:cNvSpPr/>
          <p:nvPr/>
        </p:nvSpPr>
        <p:spPr>
          <a:xfrm rot="11104600">
            <a:off x="5040595" y="2820463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4" name="椭圆 23"/>
          <p:cNvSpPr/>
          <p:nvPr/>
        </p:nvSpPr>
        <p:spPr>
          <a:xfrm>
            <a:off x="3086077" y="2622813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5" name="椭圆 24"/>
          <p:cNvSpPr/>
          <p:nvPr/>
        </p:nvSpPr>
        <p:spPr>
          <a:xfrm>
            <a:off x="2806457" y="2838221"/>
            <a:ext cx="279623" cy="27962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6" name="椭圆 25"/>
          <p:cNvSpPr/>
          <p:nvPr/>
        </p:nvSpPr>
        <p:spPr>
          <a:xfrm>
            <a:off x="2497298" y="3103652"/>
            <a:ext cx="229041" cy="22904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7" name="椭圆 26"/>
          <p:cNvSpPr/>
          <p:nvPr/>
        </p:nvSpPr>
        <p:spPr>
          <a:xfrm>
            <a:off x="1672521" y="2622813"/>
            <a:ext cx="225538" cy="225538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8" name="椭圆 27"/>
          <p:cNvSpPr/>
          <p:nvPr/>
        </p:nvSpPr>
        <p:spPr>
          <a:xfrm>
            <a:off x="2197105" y="2541246"/>
            <a:ext cx="204940" cy="204940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29" name="椭圆 28"/>
          <p:cNvSpPr/>
          <p:nvPr/>
        </p:nvSpPr>
        <p:spPr>
          <a:xfrm>
            <a:off x="2402046" y="2698410"/>
            <a:ext cx="241630" cy="241630"/>
          </a:xfrm>
          <a:prstGeom prst="ellipse">
            <a:avLst/>
          </a:prstGeom>
          <a:solidFill>
            <a:srgbClr val="F7E557">
              <a:alpha val="61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0" name="椭圆 29"/>
          <p:cNvSpPr/>
          <p:nvPr/>
        </p:nvSpPr>
        <p:spPr>
          <a:xfrm>
            <a:off x="3086080" y="2992350"/>
            <a:ext cx="195415" cy="19541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1" name="椭圆 30"/>
          <p:cNvSpPr/>
          <p:nvPr/>
        </p:nvSpPr>
        <p:spPr>
          <a:xfrm>
            <a:off x="4238647" y="2840493"/>
            <a:ext cx="199092" cy="1990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2" name="椭圆 31"/>
          <p:cNvSpPr/>
          <p:nvPr/>
        </p:nvSpPr>
        <p:spPr>
          <a:xfrm>
            <a:off x="3224134" y="2895433"/>
            <a:ext cx="237192" cy="2371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3" name="椭圆 32"/>
          <p:cNvSpPr/>
          <p:nvPr/>
        </p:nvSpPr>
        <p:spPr>
          <a:xfrm rot="11104600">
            <a:off x="3825982" y="2771058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4" name="椭圆 33"/>
          <p:cNvSpPr/>
          <p:nvPr/>
        </p:nvSpPr>
        <p:spPr>
          <a:xfrm rot="11104600">
            <a:off x="3027727" y="3180508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5" name="椭圆 34"/>
          <p:cNvSpPr/>
          <p:nvPr/>
        </p:nvSpPr>
        <p:spPr>
          <a:xfrm rot="11104600">
            <a:off x="3644884" y="2896060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6" name="椭圆 35"/>
          <p:cNvSpPr/>
          <p:nvPr/>
        </p:nvSpPr>
        <p:spPr>
          <a:xfrm>
            <a:off x="6274102" y="2559841"/>
            <a:ext cx="264836" cy="26483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7" name="椭圆 36"/>
          <p:cNvSpPr/>
          <p:nvPr/>
        </p:nvSpPr>
        <p:spPr>
          <a:xfrm>
            <a:off x="5994481" y="2775250"/>
            <a:ext cx="279623" cy="279623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8" name="椭圆 37"/>
          <p:cNvSpPr/>
          <p:nvPr/>
        </p:nvSpPr>
        <p:spPr>
          <a:xfrm>
            <a:off x="5685321" y="3040682"/>
            <a:ext cx="229041" cy="22904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9" name="椭圆 38"/>
          <p:cNvSpPr/>
          <p:nvPr/>
        </p:nvSpPr>
        <p:spPr>
          <a:xfrm>
            <a:off x="4860546" y="2559842"/>
            <a:ext cx="225538" cy="22553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0" name="椭圆 39"/>
          <p:cNvSpPr/>
          <p:nvPr/>
        </p:nvSpPr>
        <p:spPr>
          <a:xfrm>
            <a:off x="5385129" y="2478276"/>
            <a:ext cx="204940" cy="20494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1" name="椭圆 40"/>
          <p:cNvSpPr/>
          <p:nvPr/>
        </p:nvSpPr>
        <p:spPr>
          <a:xfrm>
            <a:off x="5590069" y="2635439"/>
            <a:ext cx="241630" cy="24163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2" name="椭圆 41"/>
          <p:cNvSpPr/>
          <p:nvPr/>
        </p:nvSpPr>
        <p:spPr>
          <a:xfrm>
            <a:off x="6274104" y="2929379"/>
            <a:ext cx="195415" cy="195415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3" name="椭圆 42"/>
          <p:cNvSpPr/>
          <p:nvPr/>
        </p:nvSpPr>
        <p:spPr>
          <a:xfrm>
            <a:off x="7426671" y="2777522"/>
            <a:ext cx="199092" cy="1990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4" name="椭圆 43"/>
          <p:cNvSpPr/>
          <p:nvPr/>
        </p:nvSpPr>
        <p:spPr>
          <a:xfrm>
            <a:off x="6412158" y="2832462"/>
            <a:ext cx="237192" cy="237192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5" name="椭圆 44"/>
          <p:cNvSpPr/>
          <p:nvPr/>
        </p:nvSpPr>
        <p:spPr>
          <a:xfrm rot="11104600">
            <a:off x="7014005" y="2708086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6" name="椭圆 45"/>
          <p:cNvSpPr/>
          <p:nvPr/>
        </p:nvSpPr>
        <p:spPr>
          <a:xfrm rot="11104600">
            <a:off x="6215752" y="3117537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7" name="椭圆 46"/>
          <p:cNvSpPr/>
          <p:nvPr/>
        </p:nvSpPr>
        <p:spPr>
          <a:xfrm rot="11104600">
            <a:off x="6832909" y="2833089"/>
            <a:ext cx="166976" cy="16697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D63D1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208 -0.04838 C -0.00091 -0.01643 0.01406 0.08681 -0.00729 0.07569 C -0.00951 0.06782 -0.01237 0.05069 -0.01237 0.05093 C -0.01419 0.01875 -0.0194 -0.00208 -0.02513 -0.02963 C -0.03385 -0.07037 -0.0405 -0.11296 -0.05221 -0.15116 C -0.05521 -0.17616 -0.06992 -0.22153 -0.07917 -0.2419 C -0.07956 -0.24444 -0.08034 -0.24977 -0.08034 -0.24907 L -0.15898 -0.60903 " pathEditMode="relative" rAng="0" ptsTypes="AAAAAAAA">
                                      <p:cBhvr>
                                        <p:cTn id="72" dur="5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-21806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77 -0.08981 C -0.00521 -0.07014 2.70833E-6 -0.08727 0.00117 -0.05162 C 0.0056 0.08449 -0.0017 0.02315 0.00612 0.08056 C 0.00937 0.06644 0.00729 0.04699 0.01302 0.03519 C 0.01705 0.02801 0.02252 0.02199 0.02747 0.01459 C 0.02968 0.01135 0.03437 0.00394 0.03437 0.00463 C 0.03841 -0.01296 0.05039 -0.02314 0.05794 -0.03796 C 0.06823 -0.05671 0.072 -0.07986 0.08385 -0.09722 C 0.08906 -0.12014 0.08229 -0.09537 0.09323 -0.11921 C 0.09752 -0.12708 0.10091 -0.14375 0.10273 -0.15254 C 0.10664 -0.1699 0.13802 -0.31898 0.14166 -0.33611 C 0.13541 -0.36435 0.18437 -0.53148 0.19674 -0.5493 " pathEditMode="relative" rAng="0" ptsTypes="AAAAAAAAAAAA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1446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08 -0.01598 C -0.00482 0.00463 -0.00221 -0.00625 -0.00612 0.01597 C -0.00638 0.01851 -0.00729 0.02407 -0.00729 0.02476 C 0.00221 0.03055 0.00612 0.01759 0.01406 0.00532 C 0.0151 0.0037 0.01667 0.0037 0.0181 0.00277 C 0.0194 0.00115 0.02096 -0.0007 0.022 -0.00278 C 0.03555 -0.02709 0.04935 -0.05 0.06094 -0.07778 C 0.06497 -0.08774 0.07643 -0.11945 0.08242 -0.12338 C 0.08997 -0.14329 0.09779 -0.15371 0.10664 -0.16598 C 0.11055 -0.17199 0.11354 -0.21135 0.13802 -0.28403 L 0.25378 -0.60255 " pathEditMode="relative" rAng="0" ptsTypes="AAAAAAAAAAA">
                                      <p:cBhvr>
                                        <p:cTn id="8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9" y="-27222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73 -0.03611 C -0.00313 -0.01459 -0.00847 0.0169 -0.01563 0.03426 C -0.01888 0.05717 -0.00274 0.04421 0.00273 0.04282 C 0.00729 0.03912 0.01627 0.03426 0.01627 0.03495 C 0.02305 0.02245 0.02591 0.02037 0.03229 0.00532 C 0.03893 -0.01042 0.04206 -0.03542 0.04961 -0.04815 C 0.05117 -0.05926 0.0526 -0.06412 0.0569 -0.0713 C 0.06146 -0.08704 0.05677 -0.07408 0.06445 -0.08588 C 0.07278 -0.09931 0.25364 -0.5706 0.26094 -0.58773 " pathEditMode="relative" rAng="0" ptsTypes="AAAAAAAAA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6" y="-2340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469 -0.02893 C -0.00039 -0.01504 -0.00521 -0.0044 -0.00781 0.01273 C -0.00872 0.02014 -0.00976 0.02685 -0.01054 0.03426 C -0.01132 0.03912 -0.01614 0.05185 -0.01341 0.05 C -0.00768 0.0463 -0.01041 0.04885 -0.00507 0.0419 C -0.00416 0.03912 -0.00351 0.03611 -0.00221 0.03426 C -0.00104 0.03172 0.00065 0.03125 0.00196 0.02894 C 0.00326 0.0257 0.00352 0.02107 0.00469 0.01829 C 0.00873 0.0081 0.01315 -0.00208 0.01719 -0.01365 C 0.0194 -0.02037 0.02409 -0.02893 0.02552 -0.03703 C 0.02904 -0.0574 0.03034 -0.0794 0.03659 -0.09722 C 0.03946 -0.11828 0.03998 -0.12384 0.04636 -0.14236 C 0.04831 -0.14745 0.05469 -0.15277 0.05469 -0.15254 C 0.05795 -0.16203 0.06211 -0.16458 0.06732 -0.17106 C 0.07565 -0.18217 0.08399 -0.19467 0.09232 -0.20555 C 0.09584 -0.21481 0.10118 -0.225 0.10625 -0.23171 C 0.10951 -0.24097 0.27175 -0.5581 0.27604 -0.5618 " pathEditMode="relative" rAng="0" ptsTypes="AAAAAAAAAAAAAAAAA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17" y="-22708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-0.04699 C 0.00429 0.00718 -0.00065 -0.05717 0.00208 0.08449 C 0.00208 0.08727 0.00273 0.0794 0.00312 0.07686 C 0.00377 0.07037 0.00468 0.0632 0.00521 0.05648 C 0.00664 0.03542 0.00846 0.01459 0.01041 -0.00578 C 0.01406 -0.04282 0.0194 -0.05069 0.02851 -0.07963 C 0.03593 -0.10393 0.04427 -0.12477 0.05481 -0.14143 C 0.05833 -0.15856 0.06471 -0.16759 0.06966 -0.1824 C 0.07382 -0.19537 0.07721 -0.2 0.08229 -0.21157 C 0.08528 -0.21759 0.08841 -0.22291 0.09062 -0.23148 C 0.09127 -0.23356 0.12122 -0.36273 0.122 -0.36458 C 0.1276 -0.37847 0.20351 -0.57847 0.20937 -0.59282 " pathEditMode="relative" rAng="0" ptsTypes="AAAAAAAAAAAA">
                                      <p:cBhvr>
                                        <p:cTn id="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2069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0.04259 C -0.00169 0.00069 -0.00273 0.03611 -0.00833 0.07593 C -0.01458 0.06458 -0.01719 0.05069 -0.02226 0.03773 C -0.02877 0.00116 -0.04219 -0.02407 -0.05273 -0.05532 C -0.05742 -0.06921 -0.06146 -0.08403 -0.06667 -0.09653 C -0.06862 -0.10995 -0.07643 -0.13148 -0.0806 -0.14329 C -0.08294 -0.16134 -0.09114 -0.17894 -0.09726 -0.19282 C -0.10052 -0.21667 -0.1056 -0.23796 -0.1125 -0.25718 C -0.11523 -0.26644 -0.12083 -0.28357 -0.12083 -0.28287 C -0.12239 -0.29583 -0.25312 -0.63681 -0.25534 -0.64514 " pathEditMode="relative" rAng="0" ptsTypes="AAAAAAAAAA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-2421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144 -0.02477 C 0.00299 -0.00995 0.00273 0.00648 0.0052 0.02223 C 0.00377 0.0257 0.00299 0.03172 0.00117 0.03172 C -0.00105 0.03056 -0.00196 0.02292 -0.00378 0.01968 C -0.00625 0.01505 -0.00899 0.01204 -0.01159 0.00764 C -0.01524 -0.00486 -0.02019 -0.01921 -0.02592 -0.02754 C -0.02878 -0.0324 -0.03138 -0.03518 -0.03347 -0.04236 C -0.03763 -0.05578 -0.04011 -0.07222 -0.04375 -0.08634 C -0.04805 -0.10393 -0.05326 -0.12129 -0.05795 -0.1368 C -0.0625 -0.15301 -0.06368 -0.17129 -0.07084 -0.18078 C -0.07644 -0.20069 -0.1767 -0.5574 -0.17917 -0.57014 " pathEditMode="relative" rAng="0" ptsTypes="AAAAAAAAAAA">
                                      <p:cBhvr>
                                        <p:cTn id="10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-24444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69 -0.0463 C -0.00326 -0.0331 -0.00274 -0.02292 0.00104 -0.01181 C 0.00429 0.01968 0.00781 0.03518 0.0125 0.06296 C 0.01289 0.06597 0.0108 0.05648 0.0095 0.0544 C 0.00638 0.04699 0.00299 0.04097 -0.00052 0.03403 C -0.00716 0.0206 -0.0069 0.02222 -0.01341 0.00532 C -0.02539 -0.025 -0.0349 -0.05857 -0.04636 -0.08958 C -0.05039 -0.10093 -0.04987 -0.10949 -0.05482 -0.11991 C -0.05677 -0.13032 -0.05743 -0.14236 -0.06055 -0.15301 C -0.0625 -0.16088 -0.06459 -0.1662 -0.06628 -0.17338 C -0.07253 -0.20208 -0.07396 -0.23148 -0.0849 -0.2537 C -0.08542 -0.25648 -0.08542 -0.25949 -0.08646 -0.26227 C -0.0875 -0.26551 -0.19076 -0.56458 -0.19076 -0.56389 " pathEditMode="relative" rAng="0" ptsTypes="AAAAAAAAAAAAA">
                                      <p:cBhvr>
                                        <p:cTn id="1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2041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1.11111E-6 C 0.00052 0.01945 0.00052 0.04051 0.00156 0.06019 C 0.00156 0.06366 0.00313 0.0713 0.00313 0.06829 C 0.00313 0.02662 -0.0043 -0.01204 -0.0151 -0.05069 C -0.02239 -0.11319 -0.03164 -0.18981 -0.04323 -0.25162 C -0.04635 -0.26875 -0.05 -0.36829 -0.0543 -0.38264 C -0.05664 -0.39051 -0.06315 -0.5743 -0.06315 -0.58356 " pathEditMode="relative" rAng="0" ptsTypes="AAAAAAA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-2574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-0.01643 C -2.08333E-6 -0.00115 -2.08333E-6 0.0132 0.00065 0.02848 C 0.00261 0.05926 0.01341 0.01736 0.01654 0.01204 C 0.01992 -0.00208 0.02253 -0.01574 0.02604 -0.02986 C 0.02852 -0.04051 0.02878 -0.05277 0.03125 -0.06273 C 0.03321 -0.08402 0.0306 -0.05926 0.0349 -0.08402 C 0.03555 -0.08912 0.03659 -0.09838 0.03659 -0.09745 C 0.03946 -0.1537 0.08281 -0.19907 0.1 -0.22893 C 0.10169 -0.23889 0.23503 -0.59884 0.23503 -0.60902 " pathEditMode="relative" rAng="0" ptsTypes="AAAAAAAAA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2682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65 -0.01945 C 0.01055 0.03032 0.00781 0.01088 -0.00065 0.12639 C -0.00117 0.13518 -0.01511 0.08518 -0.01654 0.0824 C -0.01888 0.05879 -0.02487 0.04282 -0.02865 0.02106 C -0.0332 -0.00556 -0.03633 -0.03588 -0.04232 -0.05949 C -0.04623 -0.10185 -0.0556 -0.13565 -0.06159 -0.175 C -0.06524 -0.20023 -0.15143 -0.65255 -0.1582 -0.67246 " pathEditMode="relative" rAng="0" ptsTypes="AAAAAAA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13" y="-2532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26 -0.04885 C -0.0017 -0.01644 0.01614 0.0868 -0.00951 0.07569 C -0.01237 0.06782 -0.01563 0.05069 -0.01563 0.05092 C -0.0181 0.01875 -0.02409 -0.00209 -0.03112 -0.02987 C -0.04128 -0.07061 -0.04935 -0.1132 -0.06342 -0.15186 C -0.06706 -0.17663 -0.08477 -0.22223 -0.09571 -0.2426 C -0.09623 -0.24538 -0.09727 -0.25047 -0.09727 -0.24977 L -0.19154 -0.61019 " pathEditMode="relative" rAng="0" ptsTypes="AAAAAAAA">
                                      <p:cBhvr>
                                        <p:cTn id="168" dur="5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-2180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26 -0.09445 C -0.00481 -0.07431 -0.00013 -0.09167 0.00104 -0.05533 C 0.00482 0.08449 -0.00169 0.02153 0.00521 0.08079 C 0.00821 0.06597 0.00638 0.04629 0.01146 0.03403 C 0.01511 0.02662 0.02019 0.02014 0.02435 0.01273 C 0.02644 0.00926 0.0306 0.00185 0.0306 0.00254 C 0.03425 -0.01551 0.04493 -0.02616 0.0517 -0.04144 C 0.06094 -0.06042 0.0642 -0.08426 0.07487 -0.10185 C 0.07956 -0.1257 0.07344 -0.1 0.08334 -0.12477 C 0.08711 -0.1331 0.09011 -0.14977 0.0918 -0.15903 C 0.09532 -0.17685 0.12331 -0.32986 0.12657 -0.34746 C 0.12097 -0.37662 0.16472 -0.54838 0.17591 -0.5669 " pathEditMode="relative" rAng="0" ptsTypes="AAAAAAAAAAAA">
                                      <p:cBhvr>
                                        <p:cTn id="1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486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92 -0.01667 C -0.0052 0.00463 -0.00273 -0.00648 -0.00625 0.01597 C -0.00664 0.01852 -0.00729 0.02407 -0.00729 0.02477 C 0.00118 0.03056 0.00456 0.01759 0.01159 0.00486 C 0.01264 0.00347 0.01407 0.00347 0.01524 0.00255 C 0.01654 0.00093 0.01784 -0.00093 0.01875 -0.00301 C 0.03073 -0.02778 0.0431 -0.05069 0.05326 -0.0787 C 0.05691 -0.08889 0.06706 -0.12107 0.0724 -0.125 C 0.07904 -0.14051 0.08594 -0.15556 0.09375 -0.16829 C 0.09727 -0.17407 0.09987 -0.21389 0.12175 -0.28704 L 0.22448 -0.60926 " pathEditMode="relative" rAng="0" ptsTypes="AAAAAAAAAAA">
                                      <p:cBhvr>
                                        <p:cTn id="17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8" y="-2750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56 -0.03495 C -0.00117 -0.01366 -0.00729 0.01759 -0.01549 0.03449 C -0.01927 0.05718 -0.00091 0.04421 0.0056 0.04329 C 0.01055 0.03958 0.02084 0.03449 0.02084 0.03519 C 0.02865 0.02292 0.03164 0.0206 0.03907 0.00579 C 0.04649 -0.00995 0.05 -0.03426 0.05873 -0.04653 C 0.06055 -0.05764 0.06211 -0.06273 0.06719 -0.06944 C 0.07227 -0.08495 0.0668 -0.07222 0.07552 -0.08403 C 0.08503 -0.09722 0.29102 -0.56134 0.29935 -0.57801 " pathEditMode="relative" rAng="0" ptsTypes="AAAAAAAAA">
                                      <p:cBhvr>
                                        <p:cTn id="1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07" y="-2303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247 -0.03357 C -0.00208 -0.01875 -0.00638 -0.00741 -0.00872 0.01041 C -0.00938 0.01852 -0.01029 0.02569 -0.01107 0.03333 C -0.01159 0.03866 -0.01602 0.05185 -0.01354 0.05 C -0.00833 0.04629 -0.01094 0.04884 -0.00625 0.04166 C -0.00534 0.03866 -0.00469 0.03541 -0.00378 0.03333 C -0.00274 0.03078 -0.00104 0.03032 1.04167E-6 0.02778 C 0.00117 0.02407 0.00143 0.01944 0.00247 0.01643 C 0.00586 0.00555 0.00989 -0.00533 0.01341 -0.01736 C 0.01549 -0.02431 0.0194 -0.03357 0.0207 -0.0419 C 0.02383 -0.06366 0.025 -0.08704 0.03034 -0.10579 C 0.03294 -0.12824 0.03333 -0.13403 0.03906 -0.15371 C 0.04062 -0.15926 0.04635 -0.16505 0.04635 -0.16435 C 0.04909 -0.17477 0.05273 -0.17709 0.05729 -0.18403 C 0.06458 -0.1956 0.072 -0.20949 0.0793 -0.22037 C 0.08229 -0.23056 0.08698 -0.24121 0.09154 -0.24838 C 0.0944 -0.25834 0.23685 -0.59329 0.24062 -0.59746 " pathEditMode="relative" rAng="0" ptsTypes="AAAAAAAAAAAAAAAAA">
                                      <p:cBhvr>
                                        <p:cTn id="18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-24028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0.04514 C 0.00508 0.0081 -0.00065 -0.05533 0.00248 0.08449 C 0.00248 0.08727 0.00313 0.07939 0.00365 0.07708 C 0.0043 0.07037 0.00534 0.06365 0.00612 0.05671 C 0.00768 0.03611 0.0099 0.01551 0.01211 -0.00463 C 0.01628 -0.04144 0.02279 -0.04885 0.03321 -0.07755 C 0.04206 -0.10116 0.05156 -0.12223 0.06393 -0.13866 C 0.0681 -0.15602 0.07552 -0.16574 0.08112 -0.18033 C 0.08607 -0.19167 0.09011 -0.1963 0.09584 -0.20741 C 0.09948 -0.21412 0.10313 -0.21898 0.10573 -0.22871 C 0.10664 -0.22963 0.14128 -0.35672 0.14219 -0.35857 C 0.14883 -0.37246 0.23737 -0.57014 0.24414 -0.58403 " pathEditMode="relative" rAng="0" ptsTypes="AAAAAAAAAAAA">
                                      <p:cBhvr>
                                        <p:cTn id="1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20440"/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-0.04444 C -0.0017 -0.00069 -0.003 0.03542 -0.00886 0.07616 C -0.01524 0.06459 -0.0181 0.05024 -0.02331 0.03704 C -0.03034 -4.44444E-6 -0.04414 -0.02592 -0.05534 -0.0574 C -0.06042 -0.07152 -0.06459 -0.0868 -0.06992 -0.0993 C -0.07201 -0.11296 -0.08034 -0.13518 -0.08451 -0.14652 C -0.08685 -0.16504 -0.09545 -0.18171 -0.1017 -0.19745 C -0.10534 -0.22129 -0.11042 -0.24282 -0.11784 -0.26273 C -0.12084 -0.27199 -0.12644 -0.28958 -0.12644 -0.28865 C -0.12826 -0.30185 -0.26498 -0.64884 -0.26719 -0.65717 " pathEditMode="relative" rAng="0" ptsTypes="AAAAAAAAAA">
                                      <p:cBhvr>
                                        <p:cTn id="1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59" y="-24606"/>
                                    </p:animMotion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482 -0.0257 C 0.00169 -0.01042 0.00143 0.00625 0.00521 0.02222 C 0.00313 0.02569 0.00169 0.03171 -0.00091 0.03171 C -0.00469 0.03055 -0.00586 0.02291 -0.00898 0.01944 C -0.01263 0.01504 -0.01706 0.0118 -0.02096 0.00717 C -0.02669 -0.00556 -0.03437 -0.02014 -0.04336 -0.02848 C -0.04792 -0.03334 -0.05195 -0.03611 -0.05521 -0.04329 C -0.06159 -0.05718 -0.06575 -0.07385 -0.07135 -0.0882 C -0.07799 -0.10579 -0.08607 -0.12385 -0.09336 -0.13912 C -0.10065 -0.15579 -0.1026 -0.17431 -0.11354 -0.18426 C -0.12226 -0.2044 -0.27877 -0.56644 -0.28281 -0.5794 " pathEditMode="relative" rAng="0" ptsTypes="AAAAAAAAAAA">
                                      <p:cBhvr>
                                        <p:cTn id="20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-2481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29167E-6 -0.0081 C -0.00065 -0.00533 -0.00169 -0.00185 -0.00169 0.00092 C -0.00169 0.0044 0.00104 0.01204 -2.29167E-6 0.00995 C -0.0069 -0.00301 -2.29167E-6 -0.00023 -0.00482 -0.01389 C -0.0108 -0.03125 -0.02018 -0.05486 -0.02825 -0.07037 C -0.03008 -0.08495 -0.0345 -0.09097 -0.03763 -0.10347 C -0.04023 -0.11412 -0.04127 -0.12616 -0.04388 -0.13634 C -0.05625 -0.18241 -0.04544 -0.12708 -0.05325 -0.17199 C -0.05469 -0.17963 -0.05846 -0.18357 -0.06133 -0.18982 C -0.06354 -0.19537 -0.06758 -0.20833 -0.06758 -0.20741 C -0.06875 -0.22222 -0.14596 -0.52685 -0.15117 -0.53704 " pathEditMode="relative" rAng="0" ptsTypes="AAAAAAAAAAA">
                                      <p:cBhvr>
                                        <p:cTn id="2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25532"/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703 -0.025 C -0.00534 -0.01412 -0.00495 -0.00578 -0.00065 0.00301 C 0.00313 0.02848 0.00716 0.04074 0.01237 0.06297 C 0.01276 0.06551 0.01055 0.05764 0.00925 0.05625 C 0.0056 0.05 0.00143 0.04537 -0.00208 0.03982 C -0.00989 0.02894 -0.0095 0.03056 -0.01666 0.01667 C -0.03021 -0.00764 -0.04114 -0.03495 -0.05416 -0.05949 C -0.05846 -0.06852 -0.05794 -0.07477 -0.0638 -0.08264 C -0.06588 -0.09236 -0.06666 -0.10208 -0.07018 -0.11041 C -0.07226 -0.11574 -0.07474 -0.12106 -0.07656 -0.12685 C -0.08372 -0.14884 -0.08528 -0.17384 -0.09791 -0.19166 C -0.0983 -0.19375 -0.0983 -0.19629 -0.09948 -0.19838 C -0.10078 -0.20092 -0.21732 -0.44143 -0.21732 -0.44097 " pathEditMode="relative" rAng="0" ptsTypes="AAAAAAAAAAAAA">
                                      <p:cBhvr>
                                        <p:cTn id="21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44" y="-16389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52 -0.02777 C 2.91667E-6 -0.00763 2.91667E-6 0.01412 0.00065 0.03426 C 0.00065 0.03797 0.00208 0.04584 0.00208 0.04283 C 0.00208 -0.00069 -0.00378 -0.0405 -0.01263 -0.08032 C -0.01862 -0.14537 -0.02604 -0.22476 -0.03555 -0.28819 C -0.03802 -0.30578 -0.04102 -0.40856 -0.0444 -0.42384 C -0.04636 -0.43171 -0.0517 -0.62222 -0.0517 -0.63217 " pathEditMode="relative" rAng="0" ptsTypes="AAAAAAA">
                                      <p:cBhvr>
                                        <p:cTn id="2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-26667"/>
                                    </p:animMotion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39 -0.01736 C 0.00821 0.03171 0.00612 0.01273 -0.00039 0.12847 C -0.00065 0.13796 -0.01106 0.08773 -0.01184 0.08403 C -0.01393 0.06088 -0.01822 0.04445 -0.02096 0.02315 C -0.02447 -0.0037 -0.02695 -0.03403 -0.03138 -0.05741 C -0.03424 -0.10023 -0.04114 -0.13356 -0.04583 -0.17315 C -0.04856 -0.19815 -0.11289 -0.65093 -0.11783 -0.67106 " pathEditMode="relative" rAng="0" ptsTypes="AAAAAAA">
                                      <p:cBhvr>
                                        <p:cTn id="2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-25347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7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8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3.33333E-6 C 0.00105 0.0324 0.01263 0.13773 -0.00377 0.12615 C -0.00573 0.11828 -0.00794 0.10069 -0.00794 0.10162 C -0.0095 0.06852 -0.01341 0.04722 -0.01784 0.01921 C -0.02461 -0.02223 -0.02968 -0.06551 -0.03893 -0.10486 C -0.04114 -0.13056 -0.0526 -0.17616 -0.05976 -0.19723 C -0.06002 -0.2 -0.0608 -0.20486 -0.0608 -0.20463 L -0.12174 -0.57107 " pathEditMode="relative" rAng="0" ptsTypes="AAAAAAAA">
                                      <p:cBhvr>
                                        <p:cTn id="264" dur="5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222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313 -0.09352 C -0.00482 -0.07338 -0.00013 -0.09051 0.00104 -0.0544 C 0.00469 0.08449 -0.00169 0.02199 0.00521 0.08079 C 0.0082 0.06597 0.00625 0.04653 0.01146 0.03426 C 0.01498 0.02685 0.01992 0.0206 0.02409 0.01319 C 0.02617 0.00995 0.03034 0.00255 0.03034 0.00301 C 0.03386 -0.01458 0.04466 -0.02523 0.05117 -0.04051 C 0.06042 -0.05949 0.06367 -0.0831 0.07409 -0.10069 C 0.07878 -0.12407 0.07292 -0.09884 0.08268 -0.12315 C 0.08646 -0.13148 0.08945 -0.14815 0.09115 -0.15741 C 0.0944 -0.175 0.12227 -0.32708 0.12565 -0.34468 C 0.12018 -0.37338 0.16354 -0.54444 0.17448 -0.56273 " pathEditMode="relative" rAng="0" ptsTypes="AAAAAAAAAAAA">
                                      <p:cBhvr>
                                        <p:cTn id="2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4745"/>
                                    </p:animMotion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7 -0.0169 C -0.00508 0.0044 -0.00247 -0.00671 -0.00612 0.01597 C -0.00664 0.01852 -0.00729 0.02408 -0.00729 0.02477 C 0.00196 0.03056 0.0056 0.01759 0.01315 0.00486 C 0.01446 0.00347 0.01576 0.00347 0.01719 0.00208 C 0.01836 0.0007 0.01992 -0.00116 0.02097 -0.00347 C 0.03386 -0.02801 0.04727 -0.05162 0.05847 -0.07986 C 0.06237 -0.09005 0.07331 -0.12245 0.07904 -0.12662 C 0.08646 -0.14236 0.09388 -0.15741 0.10222 -0.17014 C 0.10625 -0.17616 0.10899 -0.21597 0.13269 -0.29005 L 0.24414 -0.61551 " pathEditMode="relative" rAng="0" ptsTypes="AAAAAAAAAAA">
                                      <p:cBhvr>
                                        <p:cTn id="27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27778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875E-6 -0.01574 C -0.00508 0.0007 -0.0095 0.02431 -0.01562 0.03774 C -0.01862 0.05463 -0.00469 0.04514 -1.875E-6 0.04422 C 0.00404 0.04144 0.01159 0.03774 0.01159 0.03797 C 0.01732 0.02848 0.01966 0.02686 0.02539 0.01551 C 0.03086 0.00348 0.03347 -0.01551 0.03998 -0.02476 C 0.04128 -0.03333 0.04258 -0.03703 0.04636 -0.04259 C 0.05013 -0.05439 0.04623 -0.04444 0.05261 -0.0537 C 0.05977 -0.06388 0.21419 -0.4206 0.22044 -0.43333 " pathEditMode="relative" rAng="0" ptsTypes="AAAAAAAAA">
                                      <p:cBhvr>
                                        <p:cTn id="2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17708"/>
                                    </p:animMotion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-0.00185 C -0.00378 0.00741 -0.00742 0.01458 -0.00938 0.02569 C -0.01003 0.03055 -0.01081 0.03495 -0.01146 0.03981 C -0.01198 0.04282 -0.01576 0.05116 -0.01354 0.05 C -0.00925 0.04745 -0.01133 0.04907 -0.00729 0.04468 C -0.00664 0.04282 -0.00612 0.04097 -0.00521 0.03981 C -0.0043 0.03796 -0.003 0.03773 -0.00209 0.03611 C -0.00104 0.03403 -0.00091 0.03125 3.125E-6 0.02893 C 0.00299 0.02245 0.00638 0.01574 0.00937 0.00833 C 0.01106 0.00393 0.01471 -0.00185 0.01575 -0.00671 C 0.01836 -0.02014 0.0194 -0.03449 0.02409 -0.0463 C 0.02617 -0.05995 0.02656 -0.06366 0.03138 -0.0757 C 0.03281 -0.07894 0.03763 -0.08264 0.03763 -0.08218 C 0.0401 -0.08866 0.04336 -0.09005 0.04726 -0.09445 C 0.05351 -0.10162 0.05976 -0.10995 0.06601 -0.1169 C 0.06875 -0.12292 0.07278 -0.12963 0.07656 -0.13403 C 0.07903 -0.14005 0.20117 -0.34699 0.20455 -0.34931 " pathEditMode="relative" rAng="0" ptsTypes="AAAAAAAAAAAAAAAAA">
                                      <p:cBhvr>
                                        <p:cTn id="2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4792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-0.03079 C 0.00508 0.01643 -0.00065 -0.03982 0.00221 0.08449 C 0.00221 0.08704 0.00313 0.07986 0.00352 0.07778 C 0.0043 0.07222 0.00534 0.06574 0.00586 0.05995 C 0.00768 0.04166 0.00977 0.02315 0.01198 0.00532 C 0.01615 -0.02755 0.0224 -0.03426 0.03268 -0.05949 C 0.04128 -0.08079 0.05091 -0.09931 0.06289 -0.11389 C 0.06706 -0.12894 0.07448 -0.13704 0.07982 -0.15 C 0.08477 -0.16111 0.08867 -0.16551 0.0944 -0.17523 C 0.09792 -0.18079 0.10156 -0.18542 0.10417 -0.19283 C 0.10482 -0.19514 0.13906 -0.30857 0.1401 -0.30996 C 0.14648 -0.32222 0.23346 -0.49815 0.24023 -0.51042 " pathEditMode="relative" rAng="0" ptsTypes="AAAAAAAAAAAA">
                                      <p:cBhvr>
                                        <p:cTn id="2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5" y="-18194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-0.04237 C -0.00169 0.00069 -0.00299 0.03611 -0.00872 0.07592 C -0.0151 0.06435 -0.0177 0.05069 -0.02291 0.0375 C -0.02968 0.00115 -0.04361 -0.02431 -0.05455 -0.05533 C -0.05924 -0.06945 -0.06341 -0.08426 -0.06875 -0.09653 C -0.0707 -0.10996 -0.07877 -0.13149 -0.0832 -0.14283 C -0.08541 -0.16112 -0.09414 -0.17755 -0.10039 -0.19283 C -0.10364 -0.21667 -0.10885 -0.23727 -0.11601 -0.25718 C -0.11888 -0.26621 -0.1246 -0.28357 -0.1246 -0.28241 C -0.12617 -0.29537 -0.26106 -0.63635 -0.26341 -0.64468 " pathEditMode="relative" rAng="0" ptsTypes="AAAAAAAAAA">
                                      <p:cBhvr>
                                        <p:cTn id="2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77" y="-24213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091 -0.02384 C 0.00312 -0.00926 0.00299 0.00671 0.00521 0.02245 C 0.00404 0.02569 0.00312 0.03171 0.00156 0.03171 C -0.00065 0.03055 -0.00143 0.02315 -0.00313 0.01967 C -0.00534 0.01551 -0.00794 0.01227 -0.01042 0.0081 C -0.01367 -0.0044 -0.01823 -0.01829 -0.02344 -0.02616 C -0.02617 -0.03125 -0.02865 -0.03403 -0.0306 -0.04074 C -0.03438 -0.0544 -0.03659 -0.07037 -0.0401 -0.08426 C -0.04414 -0.10162 -0.04883 -0.11875 -0.05313 -0.13357 C -0.05729 -0.14977 -0.05846 -0.16783 -0.0651 -0.17709 C -0.07018 -0.19653 -0.16289 -0.54746 -0.1651 -0.55926 " pathEditMode="relative" rAng="0" ptsTypes="AAAAAAAAAAA">
                                      <p:cBhvr>
                                        <p:cTn id="29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4" y="-24005"/>
                                    </p:animMotion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08333E-7 -0.00926 C -0.00065 -0.00648 -0.00169 -0.00278 -0.00169 0.00023 C -0.00169 0.0037 0.00104 0.01204 -2.08333E-7 0.00995 C -0.00742 -0.00393 -2.08333E-7 -0.00093 -0.00521 -0.01597 C -0.01159 -0.03449 -0.02174 -0.06018 -0.03034 -0.07685 C -0.03242 -0.09236 -0.03711 -0.09884 -0.04062 -0.11273 C -0.04336 -0.12407 -0.0444 -0.13727 -0.04727 -0.14815 C -0.06042 -0.19792 -0.04896 -0.13819 -0.05742 -0.18681 C -0.05885 -0.19514 -0.06302 -0.19907 -0.06575 -0.20556 C -0.06836 -0.21204 -0.07253 -0.22523 -0.07253 -0.22477 C -0.07396 -0.24097 -0.15716 -0.57014 -0.16263 -0.58079 " pathEditMode="relative" rAng="0" ptsTypes="AAAAAAAAAAA">
                                      <p:cBhvr>
                                        <p:cTn id="30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27616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0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-0.04421 C -0.00247 -0.03078 -0.00208 -0.02106 0.00156 -0.01018 C 0.00469 0.02061 0.0082 0.03588 0.0125 0.06297 C 0.01289 0.06598 0.01081 0.05672 0.00977 0.05463 C 0.00677 0.04723 0.00326 0.04167 0.00013 0.03496 C -0.00612 0.02153 -0.00586 0.02315 -0.01198 0.00649 C -0.02331 -0.02314 -0.03229 -0.05625 -0.04323 -0.08657 C -0.047 -0.09745 -0.04674 -0.10463 -0.05143 -0.11458 C -0.05312 -0.12615 -0.05378 -0.13796 -0.05677 -0.14838 C -0.05872 -0.15463 -0.06055 -0.16088 -0.06211 -0.16828 C -0.0681 -0.19467 -0.0694 -0.22523 -0.07982 -0.24699 C -0.08034 -0.24976 -0.08034 -0.25277 -0.08125 -0.25532 C -0.08229 -0.25833 -0.18021 -0.55092 -0.18021 -0.55023 " pathEditMode="relative" rAng="0" ptsTypes="AAAAAAAAAAAAA">
                                      <p:cBhvr>
                                        <p:cTn id="30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8" y="-19931"/>
                                    </p:animMotion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156 -0.02755 C -0.00104 -0.00741 -0.00104 0.01412 0.00014 0.03426 C 0.00014 0.03796 0.00209 0.04606 0.00209 0.04282 C 0.00209 -0.00047 -0.00664 -0.03982 -0.01927 -0.0794 C -0.02773 -0.14422 -0.03867 -0.22292 -0.0526 -0.28612 C -0.05624 -0.30371 -0.06054 -0.40579 -0.06562 -0.42107 C -0.06835 -0.4294 -0.07617 -0.61829 -0.07617 -0.62778 " pathEditMode="relative" rAng="0" ptsTypes="AAAAAAA">
                                      <p:cBhvr>
                                        <p:cTn id="3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5" y="-26458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0.00023 C 0.00886 0.04352 0.00664 0.02639 -2.29167E-6 0.12824 C -0.00052 0.13658 -0.01133 0.09236 -0.01211 0.08935 C -0.01419 0.06922 -0.01875 0.0544 -0.02174 0.03565 C -0.02539 0.01204 -0.02773 -0.01458 -0.03242 -0.03518 C -0.03541 -0.07315 -0.04271 -0.10254 -0.04739 -0.13703 C -0.05039 -0.15926 -0.11719 -0.5581 -0.12252 -0.57569 " pathEditMode="relative" rAng="0" ptsTypes="AAAAAAA">
                                      <p:cBhvr>
                                        <p:cTn id="3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6" y="-22315"/>
                                    </p:animMotion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165"/>
            <a:ext cx="9144000" cy="636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3646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66" y="0"/>
            <a:ext cx="1397507" cy="18633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24" y="0"/>
            <a:ext cx="1397507" cy="18633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0158"/>
            <a:ext cx="1805042" cy="18633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958" y="3280158"/>
            <a:ext cx="1805042" cy="18633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2" y="4205341"/>
            <a:ext cx="1853768" cy="9381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5341"/>
            <a:ext cx="1853768" cy="9381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415777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34705" y="533886"/>
            <a:ext cx="6036821" cy="3741354"/>
          </a:xfrm>
          <a:prstGeom prst="rect">
            <a:avLst/>
          </a:prstGeom>
          <a:blipFill dpi="0" rotWithShape="1">
            <a:blip r:embed="rId11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" name="文本框 13"/>
          <p:cNvSpPr txBox="1"/>
          <p:nvPr/>
        </p:nvSpPr>
        <p:spPr>
          <a:xfrm>
            <a:off x="2266950" y="2263509"/>
            <a:ext cx="4610100" cy="854080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495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+mj-ea"/>
                <a:ea typeface="+mj-ea"/>
              </a:rPr>
              <a:t>新年工作规划</a:t>
            </a:r>
          </a:p>
        </p:txBody>
      </p:sp>
      <p:sp>
        <p:nvSpPr>
          <p:cNvPr id="19" name="PA_矩形 16"/>
          <p:cNvSpPr/>
          <p:nvPr>
            <p:custDataLst>
              <p:tags r:id="rId1"/>
            </p:custDataLst>
          </p:nvPr>
        </p:nvSpPr>
        <p:spPr>
          <a:xfrm>
            <a:off x="2479784" y="3138318"/>
            <a:ext cx="4184432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Please add your text content here, or copy your text, paste it here, and select only the text.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71850" y="1405186"/>
            <a:ext cx="2400300" cy="646331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36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第四章节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72474" y="884149"/>
            <a:ext cx="5637951" cy="3741674"/>
            <a:chOff x="2096632" y="1178865"/>
            <a:chExt cx="7517268" cy="49888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43"/>
            <a:stretch>
              <a:fillRect/>
            </a:stretch>
          </p:blipFill>
          <p:spPr>
            <a:xfrm>
              <a:off x="2096632" y="3579158"/>
              <a:ext cx="1364095" cy="258860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81" t="1" b="-7793"/>
            <a:stretch>
              <a:fillRect/>
            </a:stretch>
          </p:blipFill>
          <p:spPr>
            <a:xfrm>
              <a:off x="7598376" y="1178865"/>
              <a:ext cx="2015524" cy="25905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1577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67" y="1"/>
            <a:ext cx="1962233" cy="149185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1975" y="359406"/>
            <a:ext cx="2655094" cy="507831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7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新年工作规划</a:t>
            </a:r>
          </a:p>
        </p:txBody>
      </p:sp>
      <p:sp>
        <p:nvSpPr>
          <p:cNvPr id="8" name="PA_矩形 16"/>
          <p:cNvSpPr/>
          <p:nvPr>
            <p:custDataLst>
              <p:tags r:id="rId1"/>
            </p:custDataLst>
          </p:nvPr>
        </p:nvSpPr>
        <p:spPr>
          <a:xfrm>
            <a:off x="561975" y="848673"/>
            <a:ext cx="26550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</a:rPr>
              <a:t>Please add your text content here, or copy your text, paste it here, and select only the text. </a:t>
            </a:r>
          </a:p>
        </p:txBody>
      </p:sp>
      <p:grpSp>
        <p:nvGrpSpPr>
          <p:cNvPr id="9" name="21863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1510563" y="1269992"/>
            <a:ext cx="6185637" cy="2400272"/>
            <a:chOff x="1407724" y="1299478"/>
            <a:chExt cx="9460236" cy="3670944"/>
          </a:xfrm>
        </p:grpSpPr>
        <p:sp>
          <p:nvSpPr>
            <p:cNvPr id="10" name="ïSlíḋè"/>
            <p:cNvSpPr/>
            <p:nvPr/>
          </p:nvSpPr>
          <p:spPr>
            <a:xfrm>
              <a:off x="2617209" y="2862641"/>
              <a:ext cx="6957581" cy="290134"/>
            </a:xfrm>
            <a:prstGeom prst="rect">
              <a:avLst/>
            </a:prstGeom>
            <a:solidFill>
              <a:srgbClr val="262626"/>
            </a:solidFill>
            <a:ln w="25400">
              <a:noFill/>
              <a:miter lim="400000"/>
            </a:ln>
          </p:spPr>
          <p:txBody>
            <a:bodyPr wrap="square" lIns="68580" tIns="34290" rIns="68580" bIns="34290" anchor="b" anchorCtr="0">
              <a:normAutofit fontScale="47500" lnSpcReduction="20000"/>
            </a:bodyPr>
            <a:lstStyle/>
            <a:p>
              <a:pPr algn="r" defTabSz="619125" hangingPunct="0"/>
              <a:endParaRPr lang="zh-CN" altLang="en-US" sz="1800" b="1">
                <a:solidFill>
                  <a:schemeClr val="bg1"/>
                </a:solidFill>
              </a:endParaRPr>
            </a:p>
          </p:txBody>
        </p:sp>
        <p:sp>
          <p:nvSpPr>
            <p:cNvPr id="11" name="ïṡlîḑê"/>
            <p:cNvSpPr/>
            <p:nvPr/>
          </p:nvSpPr>
          <p:spPr>
            <a:xfrm>
              <a:off x="1407724" y="2862641"/>
              <a:ext cx="1604568" cy="15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extrusionOk="0">
                  <a:moveTo>
                    <a:pt x="19669" y="3"/>
                  </a:moveTo>
                  <a:lnTo>
                    <a:pt x="12007" y="3"/>
                  </a:lnTo>
                  <a:cubicBezTo>
                    <a:pt x="9475" y="-55"/>
                    <a:pt x="7021" y="926"/>
                    <a:pt x="5175" y="2734"/>
                  </a:cubicBezTo>
                  <a:cubicBezTo>
                    <a:pt x="3193" y="4676"/>
                    <a:pt x="2083" y="7396"/>
                    <a:pt x="2116" y="10231"/>
                  </a:cubicBezTo>
                  <a:lnTo>
                    <a:pt x="2164" y="13868"/>
                  </a:lnTo>
                  <a:lnTo>
                    <a:pt x="0" y="13868"/>
                  </a:lnTo>
                  <a:lnTo>
                    <a:pt x="4257" y="21545"/>
                  </a:lnTo>
                  <a:lnTo>
                    <a:pt x="8561" y="13825"/>
                  </a:lnTo>
                  <a:lnTo>
                    <a:pt x="6286" y="13825"/>
                  </a:lnTo>
                  <a:lnTo>
                    <a:pt x="6286" y="9994"/>
                  </a:lnTo>
                  <a:cubicBezTo>
                    <a:pt x="6258" y="8470"/>
                    <a:pt x="6813" y="6997"/>
                    <a:pt x="7830" y="5901"/>
                  </a:cubicBezTo>
                  <a:cubicBezTo>
                    <a:pt x="8918" y="4729"/>
                    <a:pt x="10432" y="4094"/>
                    <a:pt x="11995" y="4154"/>
                  </a:cubicBezTo>
                  <a:lnTo>
                    <a:pt x="21600" y="4154"/>
                  </a:lnTo>
                  <a:lnTo>
                    <a:pt x="19669" y="3"/>
                  </a:lnTo>
                  <a:close/>
                </a:path>
              </a:pathLst>
            </a:custGeom>
            <a:solidFill>
              <a:srgbClr val="262626"/>
            </a:solidFill>
            <a:ln w="25400">
              <a:noFill/>
              <a:miter lim="400000"/>
            </a:ln>
          </p:spPr>
          <p:txBody>
            <a:bodyPr wrap="square" lIns="68580" tIns="34290" rIns="68580" bIns="34290" anchor="b" anchorCtr="0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1pPr>
              <a:lvl2pPr marL="0" marR="0" indent="228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2pPr>
              <a:lvl3pPr marL="0" marR="0" indent="457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3pPr>
              <a:lvl4pPr marL="0" marR="0" indent="685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4pPr>
              <a:lvl5pPr marL="0" marR="0" indent="9144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5pPr>
              <a:lvl6pPr marL="0" marR="0" indent="11430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6pPr>
              <a:lvl7pPr marL="0" marR="0" indent="1371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7pPr>
              <a:lvl8pPr marL="0" marR="0" indent="1600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8pPr>
              <a:lvl9pPr marL="0" marR="0" indent="1828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9pPr>
            </a:lstStyle>
            <a:p>
              <a:pPr>
                <a:defRPr sz="3200">
                  <a:solidFill>
                    <a:srgbClr val="000000"/>
                  </a:solidFill>
                </a:defRPr>
              </a:pPr>
              <a:endParaRPr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íslîḋe"/>
            <p:cNvSpPr/>
            <p:nvPr/>
          </p:nvSpPr>
          <p:spPr>
            <a:xfrm>
              <a:off x="4300005" y="2862641"/>
              <a:ext cx="624759" cy="1534645"/>
            </a:xfrm>
            <a:custGeom>
              <a:avLst/>
              <a:gdLst>
                <a:gd name="connsiteX0" fmla="*/ 170395 w 624759"/>
                <a:gd name="connsiteY0" fmla="*/ 0 h 1534645"/>
                <a:gd name="connsiteX1" fmla="*/ 455581 w 624759"/>
                <a:gd name="connsiteY1" fmla="*/ 0 h 1534645"/>
                <a:gd name="connsiteX2" fmla="*/ 455581 w 624759"/>
                <a:gd name="connsiteY2" fmla="*/ 607476 h 1534645"/>
                <a:gd name="connsiteX3" fmla="*/ 460471 w 624759"/>
                <a:gd name="connsiteY3" fmla="*/ 611625 h 1534645"/>
                <a:gd name="connsiteX4" fmla="*/ 460471 w 624759"/>
                <a:gd name="connsiteY4" fmla="*/ 985417 h 1534645"/>
                <a:gd name="connsiteX5" fmla="*/ 624759 w 624759"/>
                <a:gd name="connsiteY5" fmla="*/ 985417 h 1534645"/>
                <a:gd name="connsiteX6" fmla="*/ 316342 w 624759"/>
                <a:gd name="connsiteY6" fmla="*/ 1534645 h 1534645"/>
                <a:gd name="connsiteX7" fmla="*/ 0 w 624759"/>
                <a:gd name="connsiteY7" fmla="*/ 987970 h 1534645"/>
                <a:gd name="connsiteX8" fmla="*/ 165706 w 624759"/>
                <a:gd name="connsiteY8" fmla="*/ 987970 h 1534645"/>
                <a:gd name="connsiteX9" fmla="*/ 165706 w 624759"/>
                <a:gd name="connsiteY9" fmla="*/ 361453 h 1534645"/>
                <a:gd name="connsiteX10" fmla="*/ 170395 w 624759"/>
                <a:gd name="connsiteY10" fmla="*/ 365433 h 15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759" h="1534645">
                  <a:moveTo>
                    <a:pt x="170395" y="0"/>
                  </a:moveTo>
                  <a:lnTo>
                    <a:pt x="455581" y="0"/>
                  </a:lnTo>
                  <a:lnTo>
                    <a:pt x="455581" y="607476"/>
                  </a:lnTo>
                  <a:lnTo>
                    <a:pt x="460471" y="611625"/>
                  </a:lnTo>
                  <a:lnTo>
                    <a:pt x="460471" y="985417"/>
                  </a:lnTo>
                  <a:lnTo>
                    <a:pt x="624759" y="985417"/>
                  </a:lnTo>
                  <a:lnTo>
                    <a:pt x="316342" y="1534645"/>
                  </a:lnTo>
                  <a:lnTo>
                    <a:pt x="0" y="987970"/>
                  </a:lnTo>
                  <a:lnTo>
                    <a:pt x="165706" y="987970"/>
                  </a:lnTo>
                  <a:lnTo>
                    <a:pt x="165706" y="361453"/>
                  </a:lnTo>
                  <a:lnTo>
                    <a:pt x="170395" y="365433"/>
                  </a:lnTo>
                  <a:close/>
                </a:path>
              </a:pathLst>
            </a:custGeom>
            <a:solidFill>
              <a:srgbClr val="262626"/>
            </a:solidFill>
            <a:ln w="25400">
              <a:noFill/>
              <a:miter lim="400000"/>
            </a:ln>
          </p:spPr>
          <p:txBody>
            <a:bodyPr wrap="square" lIns="68580" tIns="34290" rIns="68580" bIns="34290" anchor="b" anchorCtr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1pPr>
              <a:lvl2pPr marL="0" marR="0" indent="228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2pPr>
              <a:lvl3pPr marL="0" marR="0" indent="457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3pPr>
              <a:lvl4pPr marL="0" marR="0" indent="685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4pPr>
              <a:lvl5pPr marL="0" marR="0" indent="9144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5pPr>
              <a:lvl6pPr marL="0" marR="0" indent="11430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6pPr>
              <a:lvl7pPr marL="0" marR="0" indent="1371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7pPr>
              <a:lvl8pPr marL="0" marR="0" indent="1600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8pPr>
              <a:lvl9pPr marL="0" marR="0" indent="1828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9pPr>
            </a:lstStyle>
            <a:p>
              <a:pPr algn="ctr"/>
              <a:endParaRPr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s1iḑê"/>
            <p:cNvSpPr/>
            <p:nvPr/>
          </p:nvSpPr>
          <p:spPr>
            <a:xfrm>
              <a:off x="9226385" y="2862641"/>
              <a:ext cx="1641575" cy="153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extrusionOk="0">
                  <a:moveTo>
                    <a:pt x="1887" y="2"/>
                  </a:moveTo>
                  <a:lnTo>
                    <a:pt x="9864" y="2"/>
                  </a:lnTo>
                  <a:cubicBezTo>
                    <a:pt x="12340" y="-55"/>
                    <a:pt x="14737" y="926"/>
                    <a:pt x="16542" y="2734"/>
                  </a:cubicBezTo>
                  <a:cubicBezTo>
                    <a:pt x="18480" y="4676"/>
                    <a:pt x="19564" y="7396"/>
                    <a:pt x="19532" y="10231"/>
                  </a:cubicBezTo>
                  <a:lnTo>
                    <a:pt x="19485" y="13868"/>
                  </a:lnTo>
                  <a:lnTo>
                    <a:pt x="21600" y="13868"/>
                  </a:lnTo>
                  <a:lnTo>
                    <a:pt x="17439" y="21545"/>
                  </a:lnTo>
                  <a:lnTo>
                    <a:pt x="13233" y="13825"/>
                  </a:lnTo>
                  <a:lnTo>
                    <a:pt x="15456" y="13825"/>
                  </a:lnTo>
                  <a:lnTo>
                    <a:pt x="15456" y="9994"/>
                  </a:lnTo>
                  <a:cubicBezTo>
                    <a:pt x="15484" y="8470"/>
                    <a:pt x="14941" y="6997"/>
                    <a:pt x="13947" y="5901"/>
                  </a:cubicBezTo>
                  <a:cubicBezTo>
                    <a:pt x="12884" y="4729"/>
                    <a:pt x="11404" y="4094"/>
                    <a:pt x="9877" y="4154"/>
                  </a:cubicBezTo>
                  <a:lnTo>
                    <a:pt x="0" y="4154"/>
                  </a:lnTo>
                  <a:lnTo>
                    <a:pt x="1887" y="2"/>
                  </a:lnTo>
                  <a:close/>
                </a:path>
              </a:pathLst>
            </a:custGeom>
            <a:solidFill>
              <a:srgbClr val="262626"/>
            </a:solidFill>
            <a:ln w="25400">
              <a:noFill/>
              <a:miter lim="400000"/>
            </a:ln>
          </p:spPr>
          <p:txBody>
            <a:bodyPr wrap="square" lIns="68580" tIns="34290" rIns="68580" bIns="34290" anchor="b" anchorCtr="0">
              <a:norm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1pPr>
              <a:lvl2pPr marL="0" marR="0" indent="228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2pPr>
              <a:lvl3pPr marL="0" marR="0" indent="457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3pPr>
              <a:lvl4pPr marL="0" marR="0" indent="685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4pPr>
              <a:lvl5pPr marL="0" marR="0" indent="9144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5pPr>
              <a:lvl6pPr marL="0" marR="0" indent="11430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6pPr>
              <a:lvl7pPr marL="0" marR="0" indent="1371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7pPr>
              <a:lvl8pPr marL="0" marR="0" indent="1600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8pPr>
              <a:lvl9pPr marL="0" marR="0" indent="1828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9pPr>
            </a:lstStyle>
            <a:p>
              <a:pPr algn="r">
                <a:defRPr sz="3200">
                  <a:solidFill>
                    <a:srgbClr val="000000"/>
                  </a:solidFill>
                </a:defRPr>
              </a:pPr>
              <a:endParaRPr sz="1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4" name="îSľíde"/>
            <p:cNvGrpSpPr/>
            <p:nvPr/>
          </p:nvGrpSpPr>
          <p:grpSpPr>
            <a:xfrm>
              <a:off x="5040987" y="1299478"/>
              <a:ext cx="2081032" cy="2081032"/>
              <a:chOff x="5040987" y="1402042"/>
              <a:chExt cx="2081032" cy="2081032"/>
            </a:xfrm>
          </p:grpSpPr>
          <p:sp>
            <p:nvSpPr>
              <p:cNvPr id="20" name="îšḷîḋè"/>
              <p:cNvSpPr/>
              <p:nvPr/>
            </p:nvSpPr>
            <p:spPr>
              <a:xfrm>
                <a:off x="5040987" y="1402042"/>
                <a:ext cx="2081032" cy="2081032"/>
              </a:xfrm>
              <a:prstGeom prst="ellipse">
                <a:avLst/>
              </a:prstGeom>
              <a:solidFill>
                <a:srgbClr val="FF9409"/>
              </a:solidFill>
              <a:ln w="38100" cap="flat">
                <a:solidFill>
                  <a:schemeClr val="bg1"/>
                </a:solidFill>
                <a:prstDash val="solid"/>
                <a:miter lim="400000"/>
              </a:ln>
              <a:effectLst/>
            </p:spPr>
            <p:txBody>
              <a:bodyPr wrap="square" lIns="68580" tIns="34290" rIns="68580" bIns="34290" numCol="1" anchor="ctr">
                <a:norm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1pPr>
                <a:lvl2pPr marL="0" marR="0" indent="228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2pPr>
                <a:lvl3pPr marL="0" marR="0" indent="457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3pPr>
                <a:lvl4pPr marL="0" marR="0" indent="685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4pPr>
                <a:lvl5pPr marL="0" marR="0" indent="9144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5pPr>
                <a:lvl6pPr marL="0" marR="0" indent="11430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6pPr>
                <a:lvl7pPr marL="0" marR="0" indent="13716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7pPr>
                <a:lvl8pPr marL="0" marR="0" indent="16002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8pPr>
                <a:lvl9pPr marL="0" marR="0" indent="1828800" algn="l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2600" b="0" i="0" u="none" strike="noStrike" cap="none" spc="0" normalizeH="0" baseline="0">
                    <a:ln>
                      <a:noFill/>
                    </a:ln>
                    <a:solidFill>
                      <a:srgbClr val="727574"/>
                    </a:solidFill>
                    <a:effectLst/>
                    <a:uFillTx/>
                  </a:defRPr>
                </a:lvl9pPr>
              </a:lstStyle>
              <a:p>
                <a:pPr algn="ctr">
                  <a:defRPr sz="3200">
                    <a:solidFill>
                      <a:srgbClr val="FFFFFF"/>
                    </a:solidFill>
                  </a:defRPr>
                </a:pPr>
                <a:endParaRPr sz="240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ïś1iḑé"/>
              <p:cNvSpPr/>
              <p:nvPr/>
            </p:nvSpPr>
            <p:spPr>
              <a:xfrm>
                <a:off x="5589937" y="1981200"/>
                <a:ext cx="983130" cy="922714"/>
              </a:xfrm>
              <a:custGeom>
                <a:avLst/>
                <a:gdLst>
                  <a:gd name="connsiteX0" fmla="*/ 453641 w 606298"/>
                  <a:gd name="connsiteY0" fmla="*/ 318180 h 569040"/>
                  <a:gd name="connsiteX1" fmla="*/ 606298 w 606298"/>
                  <a:gd name="connsiteY1" fmla="*/ 435095 h 569040"/>
                  <a:gd name="connsiteX2" fmla="*/ 303103 w 606298"/>
                  <a:gd name="connsiteY2" fmla="*/ 569040 h 569040"/>
                  <a:gd name="connsiteX3" fmla="*/ 0 w 606298"/>
                  <a:gd name="connsiteY3" fmla="*/ 435095 h 569040"/>
                  <a:gd name="connsiteX4" fmla="*/ 150538 w 606298"/>
                  <a:gd name="connsiteY4" fmla="*/ 318640 h 569040"/>
                  <a:gd name="connsiteX5" fmla="*/ 174506 w 606298"/>
                  <a:gd name="connsiteY5" fmla="*/ 360895 h 569040"/>
                  <a:gd name="connsiteX6" fmla="*/ 47290 w 606298"/>
                  <a:gd name="connsiteY6" fmla="*/ 435095 h 569040"/>
                  <a:gd name="connsiteX7" fmla="*/ 303103 w 606298"/>
                  <a:gd name="connsiteY7" fmla="*/ 521814 h 569040"/>
                  <a:gd name="connsiteX8" fmla="*/ 558915 w 606298"/>
                  <a:gd name="connsiteY8" fmla="*/ 435095 h 569040"/>
                  <a:gd name="connsiteX9" fmla="*/ 429765 w 606298"/>
                  <a:gd name="connsiteY9" fmla="*/ 360619 h 569040"/>
                  <a:gd name="connsiteX10" fmla="*/ 453641 w 606298"/>
                  <a:gd name="connsiteY10" fmla="*/ 318180 h 569040"/>
                  <a:gd name="connsiteX11" fmla="*/ 301890 w 606298"/>
                  <a:gd name="connsiteY11" fmla="*/ 80632 h 569040"/>
                  <a:gd name="connsiteX12" fmla="*/ 230086 w 606298"/>
                  <a:gd name="connsiteY12" fmla="*/ 152243 h 569040"/>
                  <a:gd name="connsiteX13" fmla="*/ 301890 w 606298"/>
                  <a:gd name="connsiteY13" fmla="*/ 223854 h 569040"/>
                  <a:gd name="connsiteX14" fmla="*/ 373601 w 606298"/>
                  <a:gd name="connsiteY14" fmla="*/ 152243 h 569040"/>
                  <a:gd name="connsiteX15" fmla="*/ 301890 w 606298"/>
                  <a:gd name="connsiteY15" fmla="*/ 80632 h 569040"/>
                  <a:gd name="connsiteX16" fmla="*/ 301890 w 606298"/>
                  <a:gd name="connsiteY16" fmla="*/ 0 h 569040"/>
                  <a:gd name="connsiteX17" fmla="*/ 456558 w 606298"/>
                  <a:gd name="connsiteY17" fmla="*/ 169271 h 569040"/>
                  <a:gd name="connsiteX18" fmla="*/ 301890 w 606298"/>
                  <a:gd name="connsiteY18" fmla="*/ 442093 h 569040"/>
                  <a:gd name="connsiteX19" fmla="*/ 147129 w 606298"/>
                  <a:gd name="connsiteY19" fmla="*/ 169271 h 569040"/>
                  <a:gd name="connsiteX20" fmla="*/ 301890 w 606298"/>
                  <a:gd name="connsiteY20" fmla="*/ 0 h 569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06298" h="569040">
                    <a:moveTo>
                      <a:pt x="453641" y="318180"/>
                    </a:moveTo>
                    <a:cubicBezTo>
                      <a:pt x="540202" y="338985"/>
                      <a:pt x="606298" y="378478"/>
                      <a:pt x="606298" y="435095"/>
                    </a:cubicBezTo>
                    <a:cubicBezTo>
                      <a:pt x="606298" y="522090"/>
                      <a:pt x="450045" y="569040"/>
                      <a:pt x="303103" y="569040"/>
                    </a:cubicBezTo>
                    <a:cubicBezTo>
                      <a:pt x="156161" y="569040"/>
                      <a:pt x="0" y="522090"/>
                      <a:pt x="0" y="435095"/>
                    </a:cubicBezTo>
                    <a:cubicBezTo>
                      <a:pt x="0" y="378939"/>
                      <a:pt x="64990" y="339630"/>
                      <a:pt x="150538" y="318640"/>
                    </a:cubicBezTo>
                    <a:cubicBezTo>
                      <a:pt x="158834" y="334751"/>
                      <a:pt x="167039" y="349020"/>
                      <a:pt x="174506" y="360895"/>
                    </a:cubicBezTo>
                    <a:cubicBezTo>
                      <a:pt x="93659" y="378294"/>
                      <a:pt x="47290" y="410055"/>
                      <a:pt x="47290" y="435095"/>
                    </a:cubicBezTo>
                    <a:cubicBezTo>
                      <a:pt x="47290" y="471274"/>
                      <a:pt x="144637" y="521814"/>
                      <a:pt x="303103" y="521814"/>
                    </a:cubicBezTo>
                    <a:cubicBezTo>
                      <a:pt x="461661" y="521814"/>
                      <a:pt x="558915" y="471274"/>
                      <a:pt x="558915" y="435095"/>
                    </a:cubicBezTo>
                    <a:cubicBezTo>
                      <a:pt x="558915" y="409871"/>
                      <a:pt x="511809" y="377834"/>
                      <a:pt x="429765" y="360619"/>
                    </a:cubicBezTo>
                    <a:cubicBezTo>
                      <a:pt x="437232" y="348559"/>
                      <a:pt x="445436" y="334290"/>
                      <a:pt x="453641" y="318180"/>
                    </a:cubicBezTo>
                    <a:close/>
                    <a:moveTo>
                      <a:pt x="301890" y="80632"/>
                    </a:moveTo>
                    <a:cubicBezTo>
                      <a:pt x="262347" y="80632"/>
                      <a:pt x="230086" y="112755"/>
                      <a:pt x="230086" y="152243"/>
                    </a:cubicBezTo>
                    <a:cubicBezTo>
                      <a:pt x="230086" y="191730"/>
                      <a:pt x="262347" y="223854"/>
                      <a:pt x="301890" y="223854"/>
                    </a:cubicBezTo>
                    <a:cubicBezTo>
                      <a:pt x="341433" y="223854"/>
                      <a:pt x="373601" y="191730"/>
                      <a:pt x="373601" y="152243"/>
                    </a:cubicBezTo>
                    <a:cubicBezTo>
                      <a:pt x="373601" y="112755"/>
                      <a:pt x="341433" y="80632"/>
                      <a:pt x="301890" y="80632"/>
                    </a:cubicBezTo>
                    <a:close/>
                    <a:moveTo>
                      <a:pt x="301890" y="0"/>
                    </a:moveTo>
                    <a:cubicBezTo>
                      <a:pt x="420334" y="0"/>
                      <a:pt x="456558" y="92137"/>
                      <a:pt x="456558" y="169271"/>
                    </a:cubicBezTo>
                    <a:cubicBezTo>
                      <a:pt x="456558" y="279817"/>
                      <a:pt x="333321" y="442093"/>
                      <a:pt x="301890" y="442093"/>
                    </a:cubicBezTo>
                    <a:cubicBezTo>
                      <a:pt x="272302" y="442093"/>
                      <a:pt x="147129" y="281014"/>
                      <a:pt x="147129" y="169271"/>
                    </a:cubicBezTo>
                    <a:cubicBezTo>
                      <a:pt x="147129" y="92137"/>
                      <a:pt x="183354" y="0"/>
                      <a:pt x="301890" y="0"/>
                    </a:cubicBezTo>
                    <a:close/>
                  </a:path>
                </a:pathLst>
              </a:custGeom>
              <a:solidFill>
                <a:srgbClr val="262626"/>
              </a:solidFill>
              <a:ln w="12700">
                <a:noFill/>
                <a:prstDash val="sys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68580" tIns="34290" rIns="68580" bIns="34290" rtlCol="1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 rtl="1">
                  <a:defRPr/>
                </a:pPr>
                <a:endParaRPr lang="ar-SA" sz="135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5" name="íṧļíḋé"/>
            <p:cNvSpPr/>
            <p:nvPr/>
          </p:nvSpPr>
          <p:spPr>
            <a:xfrm>
              <a:off x="1451985" y="4623102"/>
              <a:ext cx="386340" cy="347320"/>
            </a:xfrm>
            <a:custGeom>
              <a:avLst/>
              <a:gdLst>
                <a:gd name="connsiteX0" fmla="*/ 467190 w 607145"/>
                <a:gd name="connsiteY0" fmla="*/ 392521 h 545824"/>
                <a:gd name="connsiteX1" fmla="*/ 464501 w 607145"/>
                <a:gd name="connsiteY1" fmla="*/ 395206 h 545824"/>
                <a:gd name="connsiteX2" fmla="*/ 464501 w 607145"/>
                <a:gd name="connsiteY2" fmla="*/ 450916 h 545824"/>
                <a:gd name="connsiteX3" fmla="*/ 467190 w 607145"/>
                <a:gd name="connsiteY3" fmla="*/ 453601 h 545824"/>
                <a:gd name="connsiteX4" fmla="*/ 534949 w 607145"/>
                <a:gd name="connsiteY4" fmla="*/ 453601 h 545824"/>
                <a:gd name="connsiteX5" fmla="*/ 537638 w 607145"/>
                <a:gd name="connsiteY5" fmla="*/ 450916 h 545824"/>
                <a:gd name="connsiteX6" fmla="*/ 537638 w 607145"/>
                <a:gd name="connsiteY6" fmla="*/ 395206 h 545824"/>
                <a:gd name="connsiteX7" fmla="*/ 534949 w 607145"/>
                <a:gd name="connsiteY7" fmla="*/ 392521 h 545824"/>
                <a:gd name="connsiteX8" fmla="*/ 72196 w 607145"/>
                <a:gd name="connsiteY8" fmla="*/ 392521 h 545824"/>
                <a:gd name="connsiteX9" fmla="*/ 69507 w 607145"/>
                <a:gd name="connsiteY9" fmla="*/ 395206 h 545824"/>
                <a:gd name="connsiteX10" fmla="*/ 69507 w 607145"/>
                <a:gd name="connsiteY10" fmla="*/ 450916 h 545824"/>
                <a:gd name="connsiteX11" fmla="*/ 72196 w 607145"/>
                <a:gd name="connsiteY11" fmla="*/ 453601 h 545824"/>
                <a:gd name="connsiteX12" fmla="*/ 139955 w 607145"/>
                <a:gd name="connsiteY12" fmla="*/ 453601 h 545824"/>
                <a:gd name="connsiteX13" fmla="*/ 142644 w 607145"/>
                <a:gd name="connsiteY13" fmla="*/ 450916 h 545824"/>
                <a:gd name="connsiteX14" fmla="*/ 142644 w 607145"/>
                <a:gd name="connsiteY14" fmla="*/ 395206 h 545824"/>
                <a:gd name="connsiteX15" fmla="*/ 139955 w 607145"/>
                <a:gd name="connsiteY15" fmla="*/ 392521 h 545824"/>
                <a:gd name="connsiteX16" fmla="*/ 467190 w 607145"/>
                <a:gd name="connsiteY16" fmla="*/ 281235 h 545824"/>
                <a:gd name="connsiteX17" fmla="*/ 464501 w 607145"/>
                <a:gd name="connsiteY17" fmla="*/ 283920 h 545824"/>
                <a:gd name="connsiteX18" fmla="*/ 464501 w 607145"/>
                <a:gd name="connsiteY18" fmla="*/ 339630 h 545824"/>
                <a:gd name="connsiteX19" fmla="*/ 467190 w 607145"/>
                <a:gd name="connsiteY19" fmla="*/ 342315 h 545824"/>
                <a:gd name="connsiteX20" fmla="*/ 534949 w 607145"/>
                <a:gd name="connsiteY20" fmla="*/ 342315 h 545824"/>
                <a:gd name="connsiteX21" fmla="*/ 537638 w 607145"/>
                <a:gd name="connsiteY21" fmla="*/ 339630 h 545824"/>
                <a:gd name="connsiteX22" fmla="*/ 537638 w 607145"/>
                <a:gd name="connsiteY22" fmla="*/ 283920 h 545824"/>
                <a:gd name="connsiteX23" fmla="*/ 534949 w 607145"/>
                <a:gd name="connsiteY23" fmla="*/ 281235 h 545824"/>
                <a:gd name="connsiteX24" fmla="*/ 72196 w 607145"/>
                <a:gd name="connsiteY24" fmla="*/ 281235 h 545824"/>
                <a:gd name="connsiteX25" fmla="*/ 69507 w 607145"/>
                <a:gd name="connsiteY25" fmla="*/ 283920 h 545824"/>
                <a:gd name="connsiteX26" fmla="*/ 69507 w 607145"/>
                <a:gd name="connsiteY26" fmla="*/ 339630 h 545824"/>
                <a:gd name="connsiteX27" fmla="*/ 72196 w 607145"/>
                <a:gd name="connsiteY27" fmla="*/ 342315 h 545824"/>
                <a:gd name="connsiteX28" fmla="*/ 139955 w 607145"/>
                <a:gd name="connsiteY28" fmla="*/ 342315 h 545824"/>
                <a:gd name="connsiteX29" fmla="*/ 142644 w 607145"/>
                <a:gd name="connsiteY29" fmla="*/ 339630 h 545824"/>
                <a:gd name="connsiteX30" fmla="*/ 142644 w 607145"/>
                <a:gd name="connsiteY30" fmla="*/ 283920 h 545824"/>
                <a:gd name="connsiteX31" fmla="*/ 139955 w 607145"/>
                <a:gd name="connsiteY31" fmla="*/ 281235 h 545824"/>
                <a:gd name="connsiteX32" fmla="*/ 467190 w 607145"/>
                <a:gd name="connsiteY32" fmla="*/ 170084 h 545824"/>
                <a:gd name="connsiteX33" fmla="*/ 464501 w 607145"/>
                <a:gd name="connsiteY33" fmla="*/ 172768 h 545824"/>
                <a:gd name="connsiteX34" fmla="*/ 464501 w 607145"/>
                <a:gd name="connsiteY34" fmla="*/ 228478 h 545824"/>
                <a:gd name="connsiteX35" fmla="*/ 467190 w 607145"/>
                <a:gd name="connsiteY35" fmla="*/ 231163 h 545824"/>
                <a:gd name="connsiteX36" fmla="*/ 534949 w 607145"/>
                <a:gd name="connsiteY36" fmla="*/ 231163 h 545824"/>
                <a:gd name="connsiteX37" fmla="*/ 537638 w 607145"/>
                <a:gd name="connsiteY37" fmla="*/ 228478 h 545824"/>
                <a:gd name="connsiteX38" fmla="*/ 537638 w 607145"/>
                <a:gd name="connsiteY38" fmla="*/ 172768 h 545824"/>
                <a:gd name="connsiteX39" fmla="*/ 534949 w 607145"/>
                <a:gd name="connsiteY39" fmla="*/ 170084 h 545824"/>
                <a:gd name="connsiteX40" fmla="*/ 72196 w 607145"/>
                <a:gd name="connsiteY40" fmla="*/ 170084 h 545824"/>
                <a:gd name="connsiteX41" fmla="*/ 69507 w 607145"/>
                <a:gd name="connsiteY41" fmla="*/ 172768 h 545824"/>
                <a:gd name="connsiteX42" fmla="*/ 69507 w 607145"/>
                <a:gd name="connsiteY42" fmla="*/ 228478 h 545824"/>
                <a:gd name="connsiteX43" fmla="*/ 72196 w 607145"/>
                <a:gd name="connsiteY43" fmla="*/ 231163 h 545824"/>
                <a:gd name="connsiteX44" fmla="*/ 139955 w 607145"/>
                <a:gd name="connsiteY44" fmla="*/ 231163 h 545824"/>
                <a:gd name="connsiteX45" fmla="*/ 142644 w 607145"/>
                <a:gd name="connsiteY45" fmla="*/ 228478 h 545824"/>
                <a:gd name="connsiteX46" fmla="*/ 142644 w 607145"/>
                <a:gd name="connsiteY46" fmla="*/ 172768 h 545824"/>
                <a:gd name="connsiteX47" fmla="*/ 139955 w 607145"/>
                <a:gd name="connsiteY47" fmla="*/ 170084 h 545824"/>
                <a:gd name="connsiteX48" fmla="*/ 291732 w 607145"/>
                <a:gd name="connsiteY48" fmla="*/ 97310 h 545824"/>
                <a:gd name="connsiteX49" fmla="*/ 312576 w 607145"/>
                <a:gd name="connsiteY49" fmla="*/ 97310 h 545824"/>
                <a:gd name="connsiteX50" fmla="*/ 317821 w 607145"/>
                <a:gd name="connsiteY50" fmla="*/ 102412 h 545824"/>
                <a:gd name="connsiteX51" fmla="*/ 317821 w 607145"/>
                <a:gd name="connsiteY51" fmla="*/ 113285 h 545824"/>
                <a:gd name="connsiteX52" fmla="*/ 348616 w 607145"/>
                <a:gd name="connsiteY52" fmla="*/ 124025 h 545824"/>
                <a:gd name="connsiteX53" fmla="*/ 350095 w 607145"/>
                <a:gd name="connsiteY53" fmla="*/ 131274 h 545824"/>
                <a:gd name="connsiteX54" fmla="*/ 338799 w 607145"/>
                <a:gd name="connsiteY54" fmla="*/ 148860 h 545824"/>
                <a:gd name="connsiteX55" fmla="*/ 331537 w 607145"/>
                <a:gd name="connsiteY55" fmla="*/ 150337 h 545824"/>
                <a:gd name="connsiteX56" fmla="*/ 306793 w 607145"/>
                <a:gd name="connsiteY56" fmla="*/ 143759 h 545824"/>
                <a:gd name="connsiteX57" fmla="*/ 282587 w 607145"/>
                <a:gd name="connsiteY57" fmla="*/ 155841 h 545824"/>
                <a:gd name="connsiteX58" fmla="*/ 309752 w 607145"/>
                <a:gd name="connsiteY58" fmla="*/ 175441 h 545824"/>
                <a:gd name="connsiteX59" fmla="*/ 357357 w 607145"/>
                <a:gd name="connsiteY59" fmla="*/ 222695 h 545824"/>
                <a:gd name="connsiteX60" fmla="*/ 317821 w 607145"/>
                <a:gd name="connsiteY60" fmla="*/ 263774 h 545824"/>
                <a:gd name="connsiteX61" fmla="*/ 317821 w 607145"/>
                <a:gd name="connsiteY61" fmla="*/ 275051 h 545824"/>
                <a:gd name="connsiteX62" fmla="*/ 312576 w 607145"/>
                <a:gd name="connsiteY62" fmla="*/ 280286 h 545824"/>
                <a:gd name="connsiteX63" fmla="*/ 291732 w 607145"/>
                <a:gd name="connsiteY63" fmla="*/ 280286 h 545824"/>
                <a:gd name="connsiteX64" fmla="*/ 286487 w 607145"/>
                <a:gd name="connsiteY64" fmla="*/ 275051 h 545824"/>
                <a:gd name="connsiteX65" fmla="*/ 286487 w 607145"/>
                <a:gd name="connsiteY65" fmla="*/ 263103 h 545824"/>
                <a:gd name="connsiteX66" fmla="*/ 251254 w 607145"/>
                <a:gd name="connsiteY66" fmla="*/ 243772 h 545824"/>
                <a:gd name="connsiteX67" fmla="*/ 251389 w 607145"/>
                <a:gd name="connsiteY67" fmla="*/ 236388 h 545824"/>
                <a:gd name="connsiteX68" fmla="*/ 266585 w 607145"/>
                <a:gd name="connsiteY68" fmla="*/ 222024 h 545824"/>
                <a:gd name="connsiteX69" fmla="*/ 270350 w 607145"/>
                <a:gd name="connsiteY69" fmla="*/ 220547 h 545824"/>
                <a:gd name="connsiteX70" fmla="*/ 273981 w 607145"/>
                <a:gd name="connsiteY70" fmla="*/ 222292 h 545824"/>
                <a:gd name="connsiteX71" fmla="*/ 302894 w 607145"/>
                <a:gd name="connsiteY71" fmla="*/ 233837 h 545824"/>
                <a:gd name="connsiteX72" fmla="*/ 326024 w 607145"/>
                <a:gd name="connsiteY72" fmla="*/ 222561 h 545824"/>
                <a:gd name="connsiteX73" fmla="*/ 300607 w 607145"/>
                <a:gd name="connsiteY73" fmla="*/ 205378 h 545824"/>
                <a:gd name="connsiteX74" fmla="*/ 251254 w 607145"/>
                <a:gd name="connsiteY74" fmla="*/ 155841 h 545824"/>
                <a:gd name="connsiteX75" fmla="*/ 286487 w 607145"/>
                <a:gd name="connsiteY75" fmla="*/ 115031 h 545824"/>
                <a:gd name="connsiteX76" fmla="*/ 286487 w 607145"/>
                <a:gd name="connsiteY76" fmla="*/ 102412 h 545824"/>
                <a:gd name="connsiteX77" fmla="*/ 291732 w 607145"/>
                <a:gd name="connsiteY77" fmla="*/ 97310 h 545824"/>
                <a:gd name="connsiteX78" fmla="*/ 303572 w 607145"/>
                <a:gd name="connsiteY78" fmla="*/ 26848 h 545824"/>
                <a:gd name="connsiteX79" fmla="*/ 208118 w 607145"/>
                <a:gd name="connsiteY79" fmla="*/ 36111 h 545824"/>
                <a:gd name="connsiteX80" fmla="*/ 208118 w 607145"/>
                <a:gd name="connsiteY80" fmla="*/ 518976 h 545824"/>
                <a:gd name="connsiteX81" fmla="*/ 255442 w 607145"/>
                <a:gd name="connsiteY81" fmla="*/ 518976 h 545824"/>
                <a:gd name="connsiteX82" fmla="*/ 255442 w 607145"/>
                <a:gd name="connsiteY82" fmla="*/ 359766 h 545824"/>
                <a:gd name="connsiteX83" fmla="*/ 264450 w 607145"/>
                <a:gd name="connsiteY83" fmla="*/ 350772 h 545824"/>
                <a:gd name="connsiteX84" fmla="*/ 342830 w 607145"/>
                <a:gd name="connsiteY84" fmla="*/ 350772 h 545824"/>
                <a:gd name="connsiteX85" fmla="*/ 351703 w 607145"/>
                <a:gd name="connsiteY85" fmla="*/ 359766 h 545824"/>
                <a:gd name="connsiteX86" fmla="*/ 351703 w 607145"/>
                <a:gd name="connsiteY86" fmla="*/ 518976 h 545824"/>
                <a:gd name="connsiteX87" fmla="*/ 399162 w 607145"/>
                <a:gd name="connsiteY87" fmla="*/ 518976 h 545824"/>
                <a:gd name="connsiteX88" fmla="*/ 399162 w 607145"/>
                <a:gd name="connsiteY88" fmla="*/ 36111 h 545824"/>
                <a:gd name="connsiteX89" fmla="*/ 303572 w 607145"/>
                <a:gd name="connsiteY89" fmla="*/ 26848 h 545824"/>
                <a:gd name="connsiteX90" fmla="*/ 303572 w 607145"/>
                <a:gd name="connsiteY90" fmla="*/ 0 h 545824"/>
                <a:gd name="connsiteX91" fmla="*/ 415295 w 607145"/>
                <a:gd name="connsiteY91" fmla="*/ 11947 h 545824"/>
                <a:gd name="connsiteX92" fmla="*/ 418925 w 607145"/>
                <a:gd name="connsiteY92" fmla="*/ 12753 h 545824"/>
                <a:gd name="connsiteX93" fmla="*/ 426050 w 607145"/>
                <a:gd name="connsiteY93" fmla="*/ 21478 h 545824"/>
                <a:gd name="connsiteX94" fmla="*/ 426050 w 607145"/>
                <a:gd name="connsiteY94" fmla="*/ 94237 h 545824"/>
                <a:gd name="connsiteX95" fmla="*/ 503355 w 607145"/>
                <a:gd name="connsiteY95" fmla="*/ 87391 h 545824"/>
                <a:gd name="connsiteX96" fmla="*/ 596524 w 607145"/>
                <a:gd name="connsiteY96" fmla="*/ 97459 h 545824"/>
                <a:gd name="connsiteX97" fmla="*/ 600154 w 607145"/>
                <a:gd name="connsiteY97" fmla="*/ 98130 h 545824"/>
                <a:gd name="connsiteX98" fmla="*/ 607145 w 607145"/>
                <a:gd name="connsiteY98" fmla="*/ 106856 h 545824"/>
                <a:gd name="connsiteX99" fmla="*/ 607145 w 607145"/>
                <a:gd name="connsiteY99" fmla="*/ 536964 h 545824"/>
                <a:gd name="connsiteX100" fmla="*/ 598272 w 607145"/>
                <a:gd name="connsiteY100" fmla="*/ 545824 h 545824"/>
                <a:gd name="connsiteX101" fmla="*/ 412606 w 607145"/>
                <a:gd name="connsiteY101" fmla="*/ 545824 h 545824"/>
                <a:gd name="connsiteX102" fmla="*/ 9008 w 607145"/>
                <a:gd name="connsiteY102" fmla="*/ 545824 h 545824"/>
                <a:gd name="connsiteX103" fmla="*/ 0 w 607145"/>
                <a:gd name="connsiteY103" fmla="*/ 536964 h 545824"/>
                <a:gd name="connsiteX104" fmla="*/ 0 w 607145"/>
                <a:gd name="connsiteY104" fmla="*/ 106856 h 545824"/>
                <a:gd name="connsiteX105" fmla="*/ 7125 w 607145"/>
                <a:gd name="connsiteY105" fmla="*/ 98130 h 545824"/>
                <a:gd name="connsiteX106" fmla="*/ 10621 w 607145"/>
                <a:gd name="connsiteY106" fmla="*/ 97459 h 545824"/>
                <a:gd name="connsiteX107" fmla="*/ 103925 w 607145"/>
                <a:gd name="connsiteY107" fmla="*/ 87391 h 545824"/>
                <a:gd name="connsiteX108" fmla="*/ 181229 w 607145"/>
                <a:gd name="connsiteY108" fmla="*/ 94237 h 545824"/>
                <a:gd name="connsiteX109" fmla="*/ 181229 w 607145"/>
                <a:gd name="connsiteY109" fmla="*/ 21478 h 545824"/>
                <a:gd name="connsiteX110" fmla="*/ 188355 w 607145"/>
                <a:gd name="connsiteY110" fmla="*/ 12753 h 545824"/>
                <a:gd name="connsiteX111" fmla="*/ 191850 w 607145"/>
                <a:gd name="connsiteY111" fmla="*/ 11947 h 545824"/>
                <a:gd name="connsiteX112" fmla="*/ 303572 w 607145"/>
                <a:gd name="connsiteY112" fmla="*/ 0 h 54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07145" h="545824">
                  <a:moveTo>
                    <a:pt x="467190" y="392521"/>
                  </a:moveTo>
                  <a:cubicBezTo>
                    <a:pt x="465711" y="392521"/>
                    <a:pt x="464501" y="393729"/>
                    <a:pt x="464501" y="395206"/>
                  </a:cubicBezTo>
                  <a:lnTo>
                    <a:pt x="464501" y="450916"/>
                  </a:lnTo>
                  <a:cubicBezTo>
                    <a:pt x="464501" y="452392"/>
                    <a:pt x="465711" y="453601"/>
                    <a:pt x="467190" y="453601"/>
                  </a:cubicBezTo>
                  <a:lnTo>
                    <a:pt x="534949" y="453601"/>
                  </a:lnTo>
                  <a:cubicBezTo>
                    <a:pt x="536428" y="453601"/>
                    <a:pt x="537638" y="452392"/>
                    <a:pt x="537638" y="450916"/>
                  </a:cubicBezTo>
                  <a:lnTo>
                    <a:pt x="537638" y="395206"/>
                  </a:lnTo>
                  <a:cubicBezTo>
                    <a:pt x="537638" y="393729"/>
                    <a:pt x="536428" y="392521"/>
                    <a:pt x="534949" y="392521"/>
                  </a:cubicBezTo>
                  <a:close/>
                  <a:moveTo>
                    <a:pt x="72196" y="392521"/>
                  </a:moveTo>
                  <a:cubicBezTo>
                    <a:pt x="70717" y="392521"/>
                    <a:pt x="69507" y="393729"/>
                    <a:pt x="69507" y="395206"/>
                  </a:cubicBezTo>
                  <a:lnTo>
                    <a:pt x="69507" y="450916"/>
                  </a:lnTo>
                  <a:cubicBezTo>
                    <a:pt x="69507" y="452392"/>
                    <a:pt x="70717" y="453601"/>
                    <a:pt x="72196" y="453601"/>
                  </a:cubicBezTo>
                  <a:lnTo>
                    <a:pt x="139955" y="453601"/>
                  </a:lnTo>
                  <a:cubicBezTo>
                    <a:pt x="141434" y="453601"/>
                    <a:pt x="142644" y="452392"/>
                    <a:pt x="142644" y="450916"/>
                  </a:cubicBezTo>
                  <a:lnTo>
                    <a:pt x="142644" y="395206"/>
                  </a:lnTo>
                  <a:cubicBezTo>
                    <a:pt x="142644" y="393729"/>
                    <a:pt x="141434" y="392521"/>
                    <a:pt x="139955" y="392521"/>
                  </a:cubicBezTo>
                  <a:close/>
                  <a:moveTo>
                    <a:pt x="467190" y="281235"/>
                  </a:moveTo>
                  <a:cubicBezTo>
                    <a:pt x="465711" y="281235"/>
                    <a:pt x="464501" y="282443"/>
                    <a:pt x="464501" y="283920"/>
                  </a:cubicBezTo>
                  <a:lnTo>
                    <a:pt x="464501" y="339630"/>
                  </a:lnTo>
                  <a:cubicBezTo>
                    <a:pt x="464501" y="341107"/>
                    <a:pt x="465711" y="342315"/>
                    <a:pt x="467190" y="342315"/>
                  </a:cubicBezTo>
                  <a:lnTo>
                    <a:pt x="534949" y="342315"/>
                  </a:lnTo>
                  <a:cubicBezTo>
                    <a:pt x="536428" y="342315"/>
                    <a:pt x="537638" y="341107"/>
                    <a:pt x="537638" y="339630"/>
                  </a:cubicBezTo>
                  <a:lnTo>
                    <a:pt x="537638" y="283920"/>
                  </a:lnTo>
                  <a:cubicBezTo>
                    <a:pt x="537638" y="282443"/>
                    <a:pt x="536428" y="281235"/>
                    <a:pt x="534949" y="281235"/>
                  </a:cubicBezTo>
                  <a:close/>
                  <a:moveTo>
                    <a:pt x="72196" y="281235"/>
                  </a:moveTo>
                  <a:cubicBezTo>
                    <a:pt x="70717" y="281235"/>
                    <a:pt x="69507" y="282443"/>
                    <a:pt x="69507" y="283920"/>
                  </a:cubicBezTo>
                  <a:lnTo>
                    <a:pt x="69507" y="339630"/>
                  </a:lnTo>
                  <a:cubicBezTo>
                    <a:pt x="69507" y="341107"/>
                    <a:pt x="70717" y="342315"/>
                    <a:pt x="72196" y="342315"/>
                  </a:cubicBezTo>
                  <a:lnTo>
                    <a:pt x="139955" y="342315"/>
                  </a:lnTo>
                  <a:cubicBezTo>
                    <a:pt x="141434" y="342315"/>
                    <a:pt x="142644" y="341107"/>
                    <a:pt x="142644" y="339630"/>
                  </a:cubicBezTo>
                  <a:lnTo>
                    <a:pt x="142644" y="283920"/>
                  </a:lnTo>
                  <a:cubicBezTo>
                    <a:pt x="142644" y="282443"/>
                    <a:pt x="141434" y="281235"/>
                    <a:pt x="139955" y="281235"/>
                  </a:cubicBezTo>
                  <a:close/>
                  <a:moveTo>
                    <a:pt x="467190" y="170084"/>
                  </a:moveTo>
                  <a:cubicBezTo>
                    <a:pt x="465711" y="170084"/>
                    <a:pt x="464501" y="171292"/>
                    <a:pt x="464501" y="172768"/>
                  </a:cubicBezTo>
                  <a:lnTo>
                    <a:pt x="464501" y="228478"/>
                  </a:lnTo>
                  <a:cubicBezTo>
                    <a:pt x="464501" y="229955"/>
                    <a:pt x="465711" y="231163"/>
                    <a:pt x="467190" y="231163"/>
                  </a:cubicBezTo>
                  <a:lnTo>
                    <a:pt x="534949" y="231163"/>
                  </a:lnTo>
                  <a:cubicBezTo>
                    <a:pt x="536428" y="231163"/>
                    <a:pt x="537638" y="229955"/>
                    <a:pt x="537638" y="228478"/>
                  </a:cubicBezTo>
                  <a:lnTo>
                    <a:pt x="537638" y="172768"/>
                  </a:lnTo>
                  <a:cubicBezTo>
                    <a:pt x="537638" y="171292"/>
                    <a:pt x="536428" y="170084"/>
                    <a:pt x="534949" y="170084"/>
                  </a:cubicBezTo>
                  <a:close/>
                  <a:moveTo>
                    <a:pt x="72196" y="170084"/>
                  </a:moveTo>
                  <a:cubicBezTo>
                    <a:pt x="70717" y="170084"/>
                    <a:pt x="69507" y="171292"/>
                    <a:pt x="69507" y="172768"/>
                  </a:cubicBezTo>
                  <a:lnTo>
                    <a:pt x="69507" y="228478"/>
                  </a:lnTo>
                  <a:cubicBezTo>
                    <a:pt x="69507" y="229955"/>
                    <a:pt x="70717" y="231163"/>
                    <a:pt x="72196" y="231163"/>
                  </a:cubicBezTo>
                  <a:lnTo>
                    <a:pt x="139955" y="231163"/>
                  </a:lnTo>
                  <a:cubicBezTo>
                    <a:pt x="141434" y="231163"/>
                    <a:pt x="142644" y="229955"/>
                    <a:pt x="142644" y="228478"/>
                  </a:cubicBezTo>
                  <a:lnTo>
                    <a:pt x="142644" y="172768"/>
                  </a:lnTo>
                  <a:cubicBezTo>
                    <a:pt x="142644" y="171292"/>
                    <a:pt x="141434" y="170084"/>
                    <a:pt x="139955" y="170084"/>
                  </a:cubicBezTo>
                  <a:close/>
                  <a:moveTo>
                    <a:pt x="291732" y="97310"/>
                  </a:moveTo>
                  <a:lnTo>
                    <a:pt x="312576" y="97310"/>
                  </a:lnTo>
                  <a:cubicBezTo>
                    <a:pt x="315534" y="97310"/>
                    <a:pt x="317821" y="99592"/>
                    <a:pt x="317821" y="102412"/>
                  </a:cubicBezTo>
                  <a:lnTo>
                    <a:pt x="317821" y="113285"/>
                  </a:lnTo>
                  <a:cubicBezTo>
                    <a:pt x="329251" y="114896"/>
                    <a:pt x="340278" y="118655"/>
                    <a:pt x="348616" y="124025"/>
                  </a:cubicBezTo>
                  <a:cubicBezTo>
                    <a:pt x="351037" y="125636"/>
                    <a:pt x="351709" y="128858"/>
                    <a:pt x="350095" y="131274"/>
                  </a:cubicBezTo>
                  <a:lnTo>
                    <a:pt x="338799" y="148860"/>
                  </a:lnTo>
                  <a:cubicBezTo>
                    <a:pt x="337320" y="151277"/>
                    <a:pt x="334092" y="151948"/>
                    <a:pt x="331537" y="150337"/>
                  </a:cubicBezTo>
                  <a:cubicBezTo>
                    <a:pt x="325620" y="146444"/>
                    <a:pt x="315400" y="143759"/>
                    <a:pt x="306793" y="143759"/>
                  </a:cubicBezTo>
                  <a:cubicBezTo>
                    <a:pt x="297783" y="143759"/>
                    <a:pt x="282587" y="146310"/>
                    <a:pt x="282587" y="155841"/>
                  </a:cubicBezTo>
                  <a:cubicBezTo>
                    <a:pt x="282587" y="165238"/>
                    <a:pt x="287429" y="168594"/>
                    <a:pt x="309752" y="175441"/>
                  </a:cubicBezTo>
                  <a:cubicBezTo>
                    <a:pt x="328848" y="181213"/>
                    <a:pt x="357626" y="189939"/>
                    <a:pt x="357357" y="222695"/>
                  </a:cubicBezTo>
                  <a:cubicBezTo>
                    <a:pt x="357357" y="243503"/>
                    <a:pt x="342027" y="259210"/>
                    <a:pt x="317821" y="263774"/>
                  </a:cubicBezTo>
                  <a:lnTo>
                    <a:pt x="317821" y="275051"/>
                  </a:lnTo>
                  <a:cubicBezTo>
                    <a:pt x="317821" y="278004"/>
                    <a:pt x="315534" y="280286"/>
                    <a:pt x="312576" y="280286"/>
                  </a:cubicBezTo>
                  <a:lnTo>
                    <a:pt x="291732" y="280286"/>
                  </a:lnTo>
                  <a:cubicBezTo>
                    <a:pt x="288773" y="280286"/>
                    <a:pt x="286487" y="278004"/>
                    <a:pt x="286487" y="275051"/>
                  </a:cubicBezTo>
                  <a:lnTo>
                    <a:pt x="286487" y="263103"/>
                  </a:lnTo>
                  <a:cubicBezTo>
                    <a:pt x="272771" y="260015"/>
                    <a:pt x="260130" y="253034"/>
                    <a:pt x="251254" y="243772"/>
                  </a:cubicBezTo>
                  <a:cubicBezTo>
                    <a:pt x="249237" y="241624"/>
                    <a:pt x="249371" y="238402"/>
                    <a:pt x="251389" y="236388"/>
                  </a:cubicBezTo>
                  <a:lnTo>
                    <a:pt x="266585" y="222024"/>
                  </a:lnTo>
                  <a:cubicBezTo>
                    <a:pt x="267660" y="221084"/>
                    <a:pt x="269005" y="220547"/>
                    <a:pt x="270350" y="220547"/>
                  </a:cubicBezTo>
                  <a:cubicBezTo>
                    <a:pt x="271695" y="220681"/>
                    <a:pt x="273040" y="221218"/>
                    <a:pt x="273981" y="222292"/>
                  </a:cubicBezTo>
                  <a:cubicBezTo>
                    <a:pt x="280436" y="229005"/>
                    <a:pt x="292270" y="233837"/>
                    <a:pt x="302894" y="233837"/>
                  </a:cubicBezTo>
                  <a:cubicBezTo>
                    <a:pt x="311500" y="233837"/>
                    <a:pt x="326024" y="231421"/>
                    <a:pt x="326024" y="222561"/>
                  </a:cubicBezTo>
                  <a:cubicBezTo>
                    <a:pt x="326158" y="214640"/>
                    <a:pt x="321855" y="211821"/>
                    <a:pt x="300607" y="205378"/>
                  </a:cubicBezTo>
                  <a:cubicBezTo>
                    <a:pt x="280974" y="199471"/>
                    <a:pt x="251254" y="190476"/>
                    <a:pt x="251254" y="155841"/>
                  </a:cubicBezTo>
                  <a:cubicBezTo>
                    <a:pt x="251254" y="136107"/>
                    <a:pt x="264567" y="120669"/>
                    <a:pt x="286487" y="115031"/>
                  </a:cubicBezTo>
                  <a:lnTo>
                    <a:pt x="286487" y="102412"/>
                  </a:lnTo>
                  <a:cubicBezTo>
                    <a:pt x="286487" y="99592"/>
                    <a:pt x="288773" y="97310"/>
                    <a:pt x="291732" y="97310"/>
                  </a:cubicBezTo>
                  <a:close/>
                  <a:moveTo>
                    <a:pt x="303572" y="26848"/>
                  </a:moveTo>
                  <a:cubicBezTo>
                    <a:pt x="272113" y="26848"/>
                    <a:pt x="239981" y="29935"/>
                    <a:pt x="208118" y="36111"/>
                  </a:cubicBezTo>
                  <a:lnTo>
                    <a:pt x="208118" y="518976"/>
                  </a:lnTo>
                  <a:lnTo>
                    <a:pt x="255442" y="518976"/>
                  </a:lnTo>
                  <a:lnTo>
                    <a:pt x="255442" y="359766"/>
                  </a:lnTo>
                  <a:cubicBezTo>
                    <a:pt x="255442" y="354799"/>
                    <a:pt x="259475" y="350772"/>
                    <a:pt x="264450" y="350772"/>
                  </a:cubicBezTo>
                  <a:lnTo>
                    <a:pt x="342830" y="350772"/>
                  </a:lnTo>
                  <a:cubicBezTo>
                    <a:pt x="347670" y="350772"/>
                    <a:pt x="351703" y="354799"/>
                    <a:pt x="351703" y="359766"/>
                  </a:cubicBezTo>
                  <a:lnTo>
                    <a:pt x="351703" y="518976"/>
                  </a:lnTo>
                  <a:lnTo>
                    <a:pt x="399162" y="518976"/>
                  </a:lnTo>
                  <a:lnTo>
                    <a:pt x="399162" y="36111"/>
                  </a:lnTo>
                  <a:cubicBezTo>
                    <a:pt x="367164" y="29935"/>
                    <a:pt x="335032" y="26848"/>
                    <a:pt x="303572" y="26848"/>
                  </a:cubicBezTo>
                  <a:close/>
                  <a:moveTo>
                    <a:pt x="303572" y="0"/>
                  </a:moveTo>
                  <a:cubicBezTo>
                    <a:pt x="340813" y="0"/>
                    <a:pt x="377382" y="3893"/>
                    <a:pt x="415295" y="11947"/>
                  </a:cubicBezTo>
                  <a:lnTo>
                    <a:pt x="418925" y="12753"/>
                  </a:lnTo>
                  <a:cubicBezTo>
                    <a:pt x="423092" y="13558"/>
                    <a:pt x="426050" y="17317"/>
                    <a:pt x="426050" y="21478"/>
                  </a:cubicBezTo>
                  <a:lnTo>
                    <a:pt x="426050" y="94237"/>
                  </a:lnTo>
                  <a:cubicBezTo>
                    <a:pt x="451863" y="89807"/>
                    <a:pt x="477811" y="87391"/>
                    <a:pt x="503355" y="87391"/>
                  </a:cubicBezTo>
                  <a:cubicBezTo>
                    <a:pt x="534411" y="87391"/>
                    <a:pt x="564930" y="90747"/>
                    <a:pt x="596524" y="97459"/>
                  </a:cubicBezTo>
                  <a:lnTo>
                    <a:pt x="600154" y="98130"/>
                  </a:lnTo>
                  <a:cubicBezTo>
                    <a:pt x="604187" y="99070"/>
                    <a:pt x="607145" y="102695"/>
                    <a:pt x="607145" y="106856"/>
                  </a:cubicBezTo>
                  <a:lnTo>
                    <a:pt x="607145" y="536964"/>
                  </a:lnTo>
                  <a:cubicBezTo>
                    <a:pt x="607145" y="541797"/>
                    <a:pt x="603246" y="545824"/>
                    <a:pt x="598272" y="545824"/>
                  </a:cubicBezTo>
                  <a:lnTo>
                    <a:pt x="412606" y="545824"/>
                  </a:lnTo>
                  <a:lnTo>
                    <a:pt x="9008" y="545824"/>
                  </a:lnTo>
                  <a:cubicBezTo>
                    <a:pt x="4033" y="545824"/>
                    <a:pt x="0" y="541797"/>
                    <a:pt x="0" y="536964"/>
                  </a:cubicBezTo>
                  <a:lnTo>
                    <a:pt x="0" y="106856"/>
                  </a:lnTo>
                  <a:cubicBezTo>
                    <a:pt x="0" y="102695"/>
                    <a:pt x="2958" y="99070"/>
                    <a:pt x="7125" y="98130"/>
                  </a:cubicBezTo>
                  <a:lnTo>
                    <a:pt x="10621" y="97459"/>
                  </a:lnTo>
                  <a:cubicBezTo>
                    <a:pt x="42350" y="90747"/>
                    <a:pt x="72868" y="87391"/>
                    <a:pt x="103925" y="87391"/>
                  </a:cubicBezTo>
                  <a:cubicBezTo>
                    <a:pt x="129334" y="87391"/>
                    <a:pt x="155416" y="89673"/>
                    <a:pt x="181229" y="94237"/>
                  </a:cubicBezTo>
                  <a:lnTo>
                    <a:pt x="181229" y="21478"/>
                  </a:lnTo>
                  <a:cubicBezTo>
                    <a:pt x="181229" y="17317"/>
                    <a:pt x="184187" y="13558"/>
                    <a:pt x="188355" y="12753"/>
                  </a:cubicBezTo>
                  <a:lnTo>
                    <a:pt x="191850" y="11947"/>
                  </a:lnTo>
                  <a:cubicBezTo>
                    <a:pt x="229763" y="3893"/>
                    <a:pt x="266332" y="0"/>
                    <a:pt x="303572" y="0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</p:spPr>
          <p:txBody>
            <a:bodyPr wrap="square" lIns="68580" tIns="34290" rIns="68580" bIns="3429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sz="2700">
                <a:solidFill>
                  <a:schemeClr val="bg1"/>
                </a:solidFill>
              </a:endParaRPr>
            </a:p>
          </p:txBody>
        </p:sp>
        <p:sp>
          <p:nvSpPr>
            <p:cNvPr id="16" name="ïsļíḓé"/>
            <p:cNvSpPr/>
            <p:nvPr/>
          </p:nvSpPr>
          <p:spPr>
            <a:xfrm>
              <a:off x="4419215" y="4623102"/>
              <a:ext cx="386340" cy="347320"/>
            </a:xfrm>
            <a:custGeom>
              <a:avLst/>
              <a:gdLst>
                <a:gd name="connsiteX0" fmla="*/ 467190 w 607145"/>
                <a:gd name="connsiteY0" fmla="*/ 392521 h 545824"/>
                <a:gd name="connsiteX1" fmla="*/ 464501 w 607145"/>
                <a:gd name="connsiteY1" fmla="*/ 395206 h 545824"/>
                <a:gd name="connsiteX2" fmla="*/ 464501 w 607145"/>
                <a:gd name="connsiteY2" fmla="*/ 450916 h 545824"/>
                <a:gd name="connsiteX3" fmla="*/ 467190 w 607145"/>
                <a:gd name="connsiteY3" fmla="*/ 453601 h 545824"/>
                <a:gd name="connsiteX4" fmla="*/ 534949 w 607145"/>
                <a:gd name="connsiteY4" fmla="*/ 453601 h 545824"/>
                <a:gd name="connsiteX5" fmla="*/ 537638 w 607145"/>
                <a:gd name="connsiteY5" fmla="*/ 450916 h 545824"/>
                <a:gd name="connsiteX6" fmla="*/ 537638 w 607145"/>
                <a:gd name="connsiteY6" fmla="*/ 395206 h 545824"/>
                <a:gd name="connsiteX7" fmla="*/ 534949 w 607145"/>
                <a:gd name="connsiteY7" fmla="*/ 392521 h 545824"/>
                <a:gd name="connsiteX8" fmla="*/ 72196 w 607145"/>
                <a:gd name="connsiteY8" fmla="*/ 392521 h 545824"/>
                <a:gd name="connsiteX9" fmla="*/ 69507 w 607145"/>
                <a:gd name="connsiteY9" fmla="*/ 395206 h 545824"/>
                <a:gd name="connsiteX10" fmla="*/ 69507 w 607145"/>
                <a:gd name="connsiteY10" fmla="*/ 450916 h 545824"/>
                <a:gd name="connsiteX11" fmla="*/ 72196 w 607145"/>
                <a:gd name="connsiteY11" fmla="*/ 453601 h 545824"/>
                <a:gd name="connsiteX12" fmla="*/ 139955 w 607145"/>
                <a:gd name="connsiteY12" fmla="*/ 453601 h 545824"/>
                <a:gd name="connsiteX13" fmla="*/ 142644 w 607145"/>
                <a:gd name="connsiteY13" fmla="*/ 450916 h 545824"/>
                <a:gd name="connsiteX14" fmla="*/ 142644 w 607145"/>
                <a:gd name="connsiteY14" fmla="*/ 395206 h 545824"/>
                <a:gd name="connsiteX15" fmla="*/ 139955 w 607145"/>
                <a:gd name="connsiteY15" fmla="*/ 392521 h 545824"/>
                <a:gd name="connsiteX16" fmla="*/ 467190 w 607145"/>
                <a:gd name="connsiteY16" fmla="*/ 281235 h 545824"/>
                <a:gd name="connsiteX17" fmla="*/ 464501 w 607145"/>
                <a:gd name="connsiteY17" fmla="*/ 283920 h 545824"/>
                <a:gd name="connsiteX18" fmla="*/ 464501 w 607145"/>
                <a:gd name="connsiteY18" fmla="*/ 339630 h 545824"/>
                <a:gd name="connsiteX19" fmla="*/ 467190 w 607145"/>
                <a:gd name="connsiteY19" fmla="*/ 342315 h 545824"/>
                <a:gd name="connsiteX20" fmla="*/ 534949 w 607145"/>
                <a:gd name="connsiteY20" fmla="*/ 342315 h 545824"/>
                <a:gd name="connsiteX21" fmla="*/ 537638 w 607145"/>
                <a:gd name="connsiteY21" fmla="*/ 339630 h 545824"/>
                <a:gd name="connsiteX22" fmla="*/ 537638 w 607145"/>
                <a:gd name="connsiteY22" fmla="*/ 283920 h 545824"/>
                <a:gd name="connsiteX23" fmla="*/ 534949 w 607145"/>
                <a:gd name="connsiteY23" fmla="*/ 281235 h 545824"/>
                <a:gd name="connsiteX24" fmla="*/ 72196 w 607145"/>
                <a:gd name="connsiteY24" fmla="*/ 281235 h 545824"/>
                <a:gd name="connsiteX25" fmla="*/ 69507 w 607145"/>
                <a:gd name="connsiteY25" fmla="*/ 283920 h 545824"/>
                <a:gd name="connsiteX26" fmla="*/ 69507 w 607145"/>
                <a:gd name="connsiteY26" fmla="*/ 339630 h 545824"/>
                <a:gd name="connsiteX27" fmla="*/ 72196 w 607145"/>
                <a:gd name="connsiteY27" fmla="*/ 342315 h 545824"/>
                <a:gd name="connsiteX28" fmla="*/ 139955 w 607145"/>
                <a:gd name="connsiteY28" fmla="*/ 342315 h 545824"/>
                <a:gd name="connsiteX29" fmla="*/ 142644 w 607145"/>
                <a:gd name="connsiteY29" fmla="*/ 339630 h 545824"/>
                <a:gd name="connsiteX30" fmla="*/ 142644 w 607145"/>
                <a:gd name="connsiteY30" fmla="*/ 283920 h 545824"/>
                <a:gd name="connsiteX31" fmla="*/ 139955 w 607145"/>
                <a:gd name="connsiteY31" fmla="*/ 281235 h 545824"/>
                <a:gd name="connsiteX32" fmla="*/ 467190 w 607145"/>
                <a:gd name="connsiteY32" fmla="*/ 170084 h 545824"/>
                <a:gd name="connsiteX33" fmla="*/ 464501 w 607145"/>
                <a:gd name="connsiteY33" fmla="*/ 172768 h 545824"/>
                <a:gd name="connsiteX34" fmla="*/ 464501 w 607145"/>
                <a:gd name="connsiteY34" fmla="*/ 228478 h 545824"/>
                <a:gd name="connsiteX35" fmla="*/ 467190 w 607145"/>
                <a:gd name="connsiteY35" fmla="*/ 231163 h 545824"/>
                <a:gd name="connsiteX36" fmla="*/ 534949 w 607145"/>
                <a:gd name="connsiteY36" fmla="*/ 231163 h 545824"/>
                <a:gd name="connsiteX37" fmla="*/ 537638 w 607145"/>
                <a:gd name="connsiteY37" fmla="*/ 228478 h 545824"/>
                <a:gd name="connsiteX38" fmla="*/ 537638 w 607145"/>
                <a:gd name="connsiteY38" fmla="*/ 172768 h 545824"/>
                <a:gd name="connsiteX39" fmla="*/ 534949 w 607145"/>
                <a:gd name="connsiteY39" fmla="*/ 170084 h 545824"/>
                <a:gd name="connsiteX40" fmla="*/ 72196 w 607145"/>
                <a:gd name="connsiteY40" fmla="*/ 170084 h 545824"/>
                <a:gd name="connsiteX41" fmla="*/ 69507 w 607145"/>
                <a:gd name="connsiteY41" fmla="*/ 172768 h 545824"/>
                <a:gd name="connsiteX42" fmla="*/ 69507 w 607145"/>
                <a:gd name="connsiteY42" fmla="*/ 228478 h 545824"/>
                <a:gd name="connsiteX43" fmla="*/ 72196 w 607145"/>
                <a:gd name="connsiteY43" fmla="*/ 231163 h 545824"/>
                <a:gd name="connsiteX44" fmla="*/ 139955 w 607145"/>
                <a:gd name="connsiteY44" fmla="*/ 231163 h 545824"/>
                <a:gd name="connsiteX45" fmla="*/ 142644 w 607145"/>
                <a:gd name="connsiteY45" fmla="*/ 228478 h 545824"/>
                <a:gd name="connsiteX46" fmla="*/ 142644 w 607145"/>
                <a:gd name="connsiteY46" fmla="*/ 172768 h 545824"/>
                <a:gd name="connsiteX47" fmla="*/ 139955 w 607145"/>
                <a:gd name="connsiteY47" fmla="*/ 170084 h 545824"/>
                <a:gd name="connsiteX48" fmla="*/ 291732 w 607145"/>
                <a:gd name="connsiteY48" fmla="*/ 97310 h 545824"/>
                <a:gd name="connsiteX49" fmla="*/ 312576 w 607145"/>
                <a:gd name="connsiteY49" fmla="*/ 97310 h 545824"/>
                <a:gd name="connsiteX50" fmla="*/ 317821 w 607145"/>
                <a:gd name="connsiteY50" fmla="*/ 102412 h 545824"/>
                <a:gd name="connsiteX51" fmla="*/ 317821 w 607145"/>
                <a:gd name="connsiteY51" fmla="*/ 113285 h 545824"/>
                <a:gd name="connsiteX52" fmla="*/ 348616 w 607145"/>
                <a:gd name="connsiteY52" fmla="*/ 124025 h 545824"/>
                <a:gd name="connsiteX53" fmla="*/ 350095 w 607145"/>
                <a:gd name="connsiteY53" fmla="*/ 131274 h 545824"/>
                <a:gd name="connsiteX54" fmla="*/ 338799 w 607145"/>
                <a:gd name="connsiteY54" fmla="*/ 148860 h 545824"/>
                <a:gd name="connsiteX55" fmla="*/ 331537 w 607145"/>
                <a:gd name="connsiteY55" fmla="*/ 150337 h 545824"/>
                <a:gd name="connsiteX56" fmla="*/ 306793 w 607145"/>
                <a:gd name="connsiteY56" fmla="*/ 143759 h 545824"/>
                <a:gd name="connsiteX57" fmla="*/ 282587 w 607145"/>
                <a:gd name="connsiteY57" fmla="*/ 155841 h 545824"/>
                <a:gd name="connsiteX58" fmla="*/ 309752 w 607145"/>
                <a:gd name="connsiteY58" fmla="*/ 175441 h 545824"/>
                <a:gd name="connsiteX59" fmla="*/ 357357 w 607145"/>
                <a:gd name="connsiteY59" fmla="*/ 222695 h 545824"/>
                <a:gd name="connsiteX60" fmla="*/ 317821 w 607145"/>
                <a:gd name="connsiteY60" fmla="*/ 263774 h 545824"/>
                <a:gd name="connsiteX61" fmla="*/ 317821 w 607145"/>
                <a:gd name="connsiteY61" fmla="*/ 275051 h 545824"/>
                <a:gd name="connsiteX62" fmla="*/ 312576 w 607145"/>
                <a:gd name="connsiteY62" fmla="*/ 280286 h 545824"/>
                <a:gd name="connsiteX63" fmla="*/ 291732 w 607145"/>
                <a:gd name="connsiteY63" fmla="*/ 280286 h 545824"/>
                <a:gd name="connsiteX64" fmla="*/ 286487 w 607145"/>
                <a:gd name="connsiteY64" fmla="*/ 275051 h 545824"/>
                <a:gd name="connsiteX65" fmla="*/ 286487 w 607145"/>
                <a:gd name="connsiteY65" fmla="*/ 263103 h 545824"/>
                <a:gd name="connsiteX66" fmla="*/ 251254 w 607145"/>
                <a:gd name="connsiteY66" fmla="*/ 243772 h 545824"/>
                <a:gd name="connsiteX67" fmla="*/ 251389 w 607145"/>
                <a:gd name="connsiteY67" fmla="*/ 236388 h 545824"/>
                <a:gd name="connsiteX68" fmla="*/ 266585 w 607145"/>
                <a:gd name="connsiteY68" fmla="*/ 222024 h 545824"/>
                <a:gd name="connsiteX69" fmla="*/ 270350 w 607145"/>
                <a:gd name="connsiteY69" fmla="*/ 220547 h 545824"/>
                <a:gd name="connsiteX70" fmla="*/ 273981 w 607145"/>
                <a:gd name="connsiteY70" fmla="*/ 222292 h 545824"/>
                <a:gd name="connsiteX71" fmla="*/ 302894 w 607145"/>
                <a:gd name="connsiteY71" fmla="*/ 233837 h 545824"/>
                <a:gd name="connsiteX72" fmla="*/ 326024 w 607145"/>
                <a:gd name="connsiteY72" fmla="*/ 222561 h 545824"/>
                <a:gd name="connsiteX73" fmla="*/ 300607 w 607145"/>
                <a:gd name="connsiteY73" fmla="*/ 205378 h 545824"/>
                <a:gd name="connsiteX74" fmla="*/ 251254 w 607145"/>
                <a:gd name="connsiteY74" fmla="*/ 155841 h 545824"/>
                <a:gd name="connsiteX75" fmla="*/ 286487 w 607145"/>
                <a:gd name="connsiteY75" fmla="*/ 115031 h 545824"/>
                <a:gd name="connsiteX76" fmla="*/ 286487 w 607145"/>
                <a:gd name="connsiteY76" fmla="*/ 102412 h 545824"/>
                <a:gd name="connsiteX77" fmla="*/ 291732 w 607145"/>
                <a:gd name="connsiteY77" fmla="*/ 97310 h 545824"/>
                <a:gd name="connsiteX78" fmla="*/ 303572 w 607145"/>
                <a:gd name="connsiteY78" fmla="*/ 26848 h 545824"/>
                <a:gd name="connsiteX79" fmla="*/ 208118 w 607145"/>
                <a:gd name="connsiteY79" fmla="*/ 36111 h 545824"/>
                <a:gd name="connsiteX80" fmla="*/ 208118 w 607145"/>
                <a:gd name="connsiteY80" fmla="*/ 518976 h 545824"/>
                <a:gd name="connsiteX81" fmla="*/ 255442 w 607145"/>
                <a:gd name="connsiteY81" fmla="*/ 518976 h 545824"/>
                <a:gd name="connsiteX82" fmla="*/ 255442 w 607145"/>
                <a:gd name="connsiteY82" fmla="*/ 359766 h 545824"/>
                <a:gd name="connsiteX83" fmla="*/ 264450 w 607145"/>
                <a:gd name="connsiteY83" fmla="*/ 350772 h 545824"/>
                <a:gd name="connsiteX84" fmla="*/ 342830 w 607145"/>
                <a:gd name="connsiteY84" fmla="*/ 350772 h 545824"/>
                <a:gd name="connsiteX85" fmla="*/ 351703 w 607145"/>
                <a:gd name="connsiteY85" fmla="*/ 359766 h 545824"/>
                <a:gd name="connsiteX86" fmla="*/ 351703 w 607145"/>
                <a:gd name="connsiteY86" fmla="*/ 518976 h 545824"/>
                <a:gd name="connsiteX87" fmla="*/ 399162 w 607145"/>
                <a:gd name="connsiteY87" fmla="*/ 518976 h 545824"/>
                <a:gd name="connsiteX88" fmla="*/ 399162 w 607145"/>
                <a:gd name="connsiteY88" fmla="*/ 36111 h 545824"/>
                <a:gd name="connsiteX89" fmla="*/ 303572 w 607145"/>
                <a:gd name="connsiteY89" fmla="*/ 26848 h 545824"/>
                <a:gd name="connsiteX90" fmla="*/ 303572 w 607145"/>
                <a:gd name="connsiteY90" fmla="*/ 0 h 545824"/>
                <a:gd name="connsiteX91" fmla="*/ 415295 w 607145"/>
                <a:gd name="connsiteY91" fmla="*/ 11947 h 545824"/>
                <a:gd name="connsiteX92" fmla="*/ 418925 w 607145"/>
                <a:gd name="connsiteY92" fmla="*/ 12753 h 545824"/>
                <a:gd name="connsiteX93" fmla="*/ 426050 w 607145"/>
                <a:gd name="connsiteY93" fmla="*/ 21478 h 545824"/>
                <a:gd name="connsiteX94" fmla="*/ 426050 w 607145"/>
                <a:gd name="connsiteY94" fmla="*/ 94237 h 545824"/>
                <a:gd name="connsiteX95" fmla="*/ 503355 w 607145"/>
                <a:gd name="connsiteY95" fmla="*/ 87391 h 545824"/>
                <a:gd name="connsiteX96" fmla="*/ 596524 w 607145"/>
                <a:gd name="connsiteY96" fmla="*/ 97459 h 545824"/>
                <a:gd name="connsiteX97" fmla="*/ 600154 w 607145"/>
                <a:gd name="connsiteY97" fmla="*/ 98130 h 545824"/>
                <a:gd name="connsiteX98" fmla="*/ 607145 w 607145"/>
                <a:gd name="connsiteY98" fmla="*/ 106856 h 545824"/>
                <a:gd name="connsiteX99" fmla="*/ 607145 w 607145"/>
                <a:gd name="connsiteY99" fmla="*/ 536964 h 545824"/>
                <a:gd name="connsiteX100" fmla="*/ 598272 w 607145"/>
                <a:gd name="connsiteY100" fmla="*/ 545824 h 545824"/>
                <a:gd name="connsiteX101" fmla="*/ 412606 w 607145"/>
                <a:gd name="connsiteY101" fmla="*/ 545824 h 545824"/>
                <a:gd name="connsiteX102" fmla="*/ 9008 w 607145"/>
                <a:gd name="connsiteY102" fmla="*/ 545824 h 545824"/>
                <a:gd name="connsiteX103" fmla="*/ 0 w 607145"/>
                <a:gd name="connsiteY103" fmla="*/ 536964 h 545824"/>
                <a:gd name="connsiteX104" fmla="*/ 0 w 607145"/>
                <a:gd name="connsiteY104" fmla="*/ 106856 h 545824"/>
                <a:gd name="connsiteX105" fmla="*/ 7125 w 607145"/>
                <a:gd name="connsiteY105" fmla="*/ 98130 h 545824"/>
                <a:gd name="connsiteX106" fmla="*/ 10621 w 607145"/>
                <a:gd name="connsiteY106" fmla="*/ 97459 h 545824"/>
                <a:gd name="connsiteX107" fmla="*/ 103925 w 607145"/>
                <a:gd name="connsiteY107" fmla="*/ 87391 h 545824"/>
                <a:gd name="connsiteX108" fmla="*/ 181229 w 607145"/>
                <a:gd name="connsiteY108" fmla="*/ 94237 h 545824"/>
                <a:gd name="connsiteX109" fmla="*/ 181229 w 607145"/>
                <a:gd name="connsiteY109" fmla="*/ 21478 h 545824"/>
                <a:gd name="connsiteX110" fmla="*/ 188355 w 607145"/>
                <a:gd name="connsiteY110" fmla="*/ 12753 h 545824"/>
                <a:gd name="connsiteX111" fmla="*/ 191850 w 607145"/>
                <a:gd name="connsiteY111" fmla="*/ 11947 h 545824"/>
                <a:gd name="connsiteX112" fmla="*/ 303572 w 607145"/>
                <a:gd name="connsiteY112" fmla="*/ 0 h 54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07145" h="545824">
                  <a:moveTo>
                    <a:pt x="467190" y="392521"/>
                  </a:moveTo>
                  <a:cubicBezTo>
                    <a:pt x="465711" y="392521"/>
                    <a:pt x="464501" y="393729"/>
                    <a:pt x="464501" y="395206"/>
                  </a:cubicBezTo>
                  <a:lnTo>
                    <a:pt x="464501" y="450916"/>
                  </a:lnTo>
                  <a:cubicBezTo>
                    <a:pt x="464501" y="452392"/>
                    <a:pt x="465711" y="453601"/>
                    <a:pt x="467190" y="453601"/>
                  </a:cubicBezTo>
                  <a:lnTo>
                    <a:pt x="534949" y="453601"/>
                  </a:lnTo>
                  <a:cubicBezTo>
                    <a:pt x="536428" y="453601"/>
                    <a:pt x="537638" y="452392"/>
                    <a:pt x="537638" y="450916"/>
                  </a:cubicBezTo>
                  <a:lnTo>
                    <a:pt x="537638" y="395206"/>
                  </a:lnTo>
                  <a:cubicBezTo>
                    <a:pt x="537638" y="393729"/>
                    <a:pt x="536428" y="392521"/>
                    <a:pt x="534949" y="392521"/>
                  </a:cubicBezTo>
                  <a:close/>
                  <a:moveTo>
                    <a:pt x="72196" y="392521"/>
                  </a:moveTo>
                  <a:cubicBezTo>
                    <a:pt x="70717" y="392521"/>
                    <a:pt x="69507" y="393729"/>
                    <a:pt x="69507" y="395206"/>
                  </a:cubicBezTo>
                  <a:lnTo>
                    <a:pt x="69507" y="450916"/>
                  </a:lnTo>
                  <a:cubicBezTo>
                    <a:pt x="69507" y="452392"/>
                    <a:pt x="70717" y="453601"/>
                    <a:pt x="72196" y="453601"/>
                  </a:cubicBezTo>
                  <a:lnTo>
                    <a:pt x="139955" y="453601"/>
                  </a:lnTo>
                  <a:cubicBezTo>
                    <a:pt x="141434" y="453601"/>
                    <a:pt x="142644" y="452392"/>
                    <a:pt x="142644" y="450916"/>
                  </a:cubicBezTo>
                  <a:lnTo>
                    <a:pt x="142644" y="395206"/>
                  </a:lnTo>
                  <a:cubicBezTo>
                    <a:pt x="142644" y="393729"/>
                    <a:pt x="141434" y="392521"/>
                    <a:pt x="139955" y="392521"/>
                  </a:cubicBezTo>
                  <a:close/>
                  <a:moveTo>
                    <a:pt x="467190" y="281235"/>
                  </a:moveTo>
                  <a:cubicBezTo>
                    <a:pt x="465711" y="281235"/>
                    <a:pt x="464501" y="282443"/>
                    <a:pt x="464501" y="283920"/>
                  </a:cubicBezTo>
                  <a:lnTo>
                    <a:pt x="464501" y="339630"/>
                  </a:lnTo>
                  <a:cubicBezTo>
                    <a:pt x="464501" y="341107"/>
                    <a:pt x="465711" y="342315"/>
                    <a:pt x="467190" y="342315"/>
                  </a:cubicBezTo>
                  <a:lnTo>
                    <a:pt x="534949" y="342315"/>
                  </a:lnTo>
                  <a:cubicBezTo>
                    <a:pt x="536428" y="342315"/>
                    <a:pt x="537638" y="341107"/>
                    <a:pt x="537638" y="339630"/>
                  </a:cubicBezTo>
                  <a:lnTo>
                    <a:pt x="537638" y="283920"/>
                  </a:lnTo>
                  <a:cubicBezTo>
                    <a:pt x="537638" y="282443"/>
                    <a:pt x="536428" y="281235"/>
                    <a:pt x="534949" y="281235"/>
                  </a:cubicBezTo>
                  <a:close/>
                  <a:moveTo>
                    <a:pt x="72196" y="281235"/>
                  </a:moveTo>
                  <a:cubicBezTo>
                    <a:pt x="70717" y="281235"/>
                    <a:pt x="69507" y="282443"/>
                    <a:pt x="69507" y="283920"/>
                  </a:cubicBezTo>
                  <a:lnTo>
                    <a:pt x="69507" y="339630"/>
                  </a:lnTo>
                  <a:cubicBezTo>
                    <a:pt x="69507" y="341107"/>
                    <a:pt x="70717" y="342315"/>
                    <a:pt x="72196" y="342315"/>
                  </a:cubicBezTo>
                  <a:lnTo>
                    <a:pt x="139955" y="342315"/>
                  </a:lnTo>
                  <a:cubicBezTo>
                    <a:pt x="141434" y="342315"/>
                    <a:pt x="142644" y="341107"/>
                    <a:pt x="142644" y="339630"/>
                  </a:cubicBezTo>
                  <a:lnTo>
                    <a:pt x="142644" y="283920"/>
                  </a:lnTo>
                  <a:cubicBezTo>
                    <a:pt x="142644" y="282443"/>
                    <a:pt x="141434" y="281235"/>
                    <a:pt x="139955" y="281235"/>
                  </a:cubicBezTo>
                  <a:close/>
                  <a:moveTo>
                    <a:pt x="467190" y="170084"/>
                  </a:moveTo>
                  <a:cubicBezTo>
                    <a:pt x="465711" y="170084"/>
                    <a:pt x="464501" y="171292"/>
                    <a:pt x="464501" y="172768"/>
                  </a:cubicBezTo>
                  <a:lnTo>
                    <a:pt x="464501" y="228478"/>
                  </a:lnTo>
                  <a:cubicBezTo>
                    <a:pt x="464501" y="229955"/>
                    <a:pt x="465711" y="231163"/>
                    <a:pt x="467190" y="231163"/>
                  </a:cubicBezTo>
                  <a:lnTo>
                    <a:pt x="534949" y="231163"/>
                  </a:lnTo>
                  <a:cubicBezTo>
                    <a:pt x="536428" y="231163"/>
                    <a:pt x="537638" y="229955"/>
                    <a:pt x="537638" y="228478"/>
                  </a:cubicBezTo>
                  <a:lnTo>
                    <a:pt x="537638" y="172768"/>
                  </a:lnTo>
                  <a:cubicBezTo>
                    <a:pt x="537638" y="171292"/>
                    <a:pt x="536428" y="170084"/>
                    <a:pt x="534949" y="170084"/>
                  </a:cubicBezTo>
                  <a:close/>
                  <a:moveTo>
                    <a:pt x="72196" y="170084"/>
                  </a:moveTo>
                  <a:cubicBezTo>
                    <a:pt x="70717" y="170084"/>
                    <a:pt x="69507" y="171292"/>
                    <a:pt x="69507" y="172768"/>
                  </a:cubicBezTo>
                  <a:lnTo>
                    <a:pt x="69507" y="228478"/>
                  </a:lnTo>
                  <a:cubicBezTo>
                    <a:pt x="69507" y="229955"/>
                    <a:pt x="70717" y="231163"/>
                    <a:pt x="72196" y="231163"/>
                  </a:cubicBezTo>
                  <a:lnTo>
                    <a:pt x="139955" y="231163"/>
                  </a:lnTo>
                  <a:cubicBezTo>
                    <a:pt x="141434" y="231163"/>
                    <a:pt x="142644" y="229955"/>
                    <a:pt x="142644" y="228478"/>
                  </a:cubicBezTo>
                  <a:lnTo>
                    <a:pt x="142644" y="172768"/>
                  </a:lnTo>
                  <a:cubicBezTo>
                    <a:pt x="142644" y="171292"/>
                    <a:pt x="141434" y="170084"/>
                    <a:pt x="139955" y="170084"/>
                  </a:cubicBezTo>
                  <a:close/>
                  <a:moveTo>
                    <a:pt x="291732" y="97310"/>
                  </a:moveTo>
                  <a:lnTo>
                    <a:pt x="312576" y="97310"/>
                  </a:lnTo>
                  <a:cubicBezTo>
                    <a:pt x="315534" y="97310"/>
                    <a:pt x="317821" y="99592"/>
                    <a:pt x="317821" y="102412"/>
                  </a:cubicBezTo>
                  <a:lnTo>
                    <a:pt x="317821" y="113285"/>
                  </a:lnTo>
                  <a:cubicBezTo>
                    <a:pt x="329251" y="114896"/>
                    <a:pt x="340278" y="118655"/>
                    <a:pt x="348616" y="124025"/>
                  </a:cubicBezTo>
                  <a:cubicBezTo>
                    <a:pt x="351037" y="125636"/>
                    <a:pt x="351709" y="128858"/>
                    <a:pt x="350095" y="131274"/>
                  </a:cubicBezTo>
                  <a:lnTo>
                    <a:pt x="338799" y="148860"/>
                  </a:lnTo>
                  <a:cubicBezTo>
                    <a:pt x="337320" y="151277"/>
                    <a:pt x="334092" y="151948"/>
                    <a:pt x="331537" y="150337"/>
                  </a:cubicBezTo>
                  <a:cubicBezTo>
                    <a:pt x="325620" y="146444"/>
                    <a:pt x="315400" y="143759"/>
                    <a:pt x="306793" y="143759"/>
                  </a:cubicBezTo>
                  <a:cubicBezTo>
                    <a:pt x="297783" y="143759"/>
                    <a:pt x="282587" y="146310"/>
                    <a:pt x="282587" y="155841"/>
                  </a:cubicBezTo>
                  <a:cubicBezTo>
                    <a:pt x="282587" y="165238"/>
                    <a:pt x="287429" y="168594"/>
                    <a:pt x="309752" y="175441"/>
                  </a:cubicBezTo>
                  <a:cubicBezTo>
                    <a:pt x="328848" y="181213"/>
                    <a:pt x="357626" y="189939"/>
                    <a:pt x="357357" y="222695"/>
                  </a:cubicBezTo>
                  <a:cubicBezTo>
                    <a:pt x="357357" y="243503"/>
                    <a:pt x="342027" y="259210"/>
                    <a:pt x="317821" y="263774"/>
                  </a:cubicBezTo>
                  <a:lnTo>
                    <a:pt x="317821" y="275051"/>
                  </a:lnTo>
                  <a:cubicBezTo>
                    <a:pt x="317821" y="278004"/>
                    <a:pt x="315534" y="280286"/>
                    <a:pt x="312576" y="280286"/>
                  </a:cubicBezTo>
                  <a:lnTo>
                    <a:pt x="291732" y="280286"/>
                  </a:lnTo>
                  <a:cubicBezTo>
                    <a:pt x="288773" y="280286"/>
                    <a:pt x="286487" y="278004"/>
                    <a:pt x="286487" y="275051"/>
                  </a:cubicBezTo>
                  <a:lnTo>
                    <a:pt x="286487" y="263103"/>
                  </a:lnTo>
                  <a:cubicBezTo>
                    <a:pt x="272771" y="260015"/>
                    <a:pt x="260130" y="253034"/>
                    <a:pt x="251254" y="243772"/>
                  </a:cubicBezTo>
                  <a:cubicBezTo>
                    <a:pt x="249237" y="241624"/>
                    <a:pt x="249371" y="238402"/>
                    <a:pt x="251389" y="236388"/>
                  </a:cubicBezTo>
                  <a:lnTo>
                    <a:pt x="266585" y="222024"/>
                  </a:lnTo>
                  <a:cubicBezTo>
                    <a:pt x="267660" y="221084"/>
                    <a:pt x="269005" y="220547"/>
                    <a:pt x="270350" y="220547"/>
                  </a:cubicBezTo>
                  <a:cubicBezTo>
                    <a:pt x="271695" y="220681"/>
                    <a:pt x="273040" y="221218"/>
                    <a:pt x="273981" y="222292"/>
                  </a:cubicBezTo>
                  <a:cubicBezTo>
                    <a:pt x="280436" y="229005"/>
                    <a:pt x="292270" y="233837"/>
                    <a:pt x="302894" y="233837"/>
                  </a:cubicBezTo>
                  <a:cubicBezTo>
                    <a:pt x="311500" y="233837"/>
                    <a:pt x="326024" y="231421"/>
                    <a:pt x="326024" y="222561"/>
                  </a:cubicBezTo>
                  <a:cubicBezTo>
                    <a:pt x="326158" y="214640"/>
                    <a:pt x="321855" y="211821"/>
                    <a:pt x="300607" y="205378"/>
                  </a:cubicBezTo>
                  <a:cubicBezTo>
                    <a:pt x="280974" y="199471"/>
                    <a:pt x="251254" y="190476"/>
                    <a:pt x="251254" y="155841"/>
                  </a:cubicBezTo>
                  <a:cubicBezTo>
                    <a:pt x="251254" y="136107"/>
                    <a:pt x="264567" y="120669"/>
                    <a:pt x="286487" y="115031"/>
                  </a:cubicBezTo>
                  <a:lnTo>
                    <a:pt x="286487" y="102412"/>
                  </a:lnTo>
                  <a:cubicBezTo>
                    <a:pt x="286487" y="99592"/>
                    <a:pt x="288773" y="97310"/>
                    <a:pt x="291732" y="97310"/>
                  </a:cubicBezTo>
                  <a:close/>
                  <a:moveTo>
                    <a:pt x="303572" y="26848"/>
                  </a:moveTo>
                  <a:cubicBezTo>
                    <a:pt x="272113" y="26848"/>
                    <a:pt x="239981" y="29935"/>
                    <a:pt x="208118" y="36111"/>
                  </a:cubicBezTo>
                  <a:lnTo>
                    <a:pt x="208118" y="518976"/>
                  </a:lnTo>
                  <a:lnTo>
                    <a:pt x="255442" y="518976"/>
                  </a:lnTo>
                  <a:lnTo>
                    <a:pt x="255442" y="359766"/>
                  </a:lnTo>
                  <a:cubicBezTo>
                    <a:pt x="255442" y="354799"/>
                    <a:pt x="259475" y="350772"/>
                    <a:pt x="264450" y="350772"/>
                  </a:cubicBezTo>
                  <a:lnTo>
                    <a:pt x="342830" y="350772"/>
                  </a:lnTo>
                  <a:cubicBezTo>
                    <a:pt x="347670" y="350772"/>
                    <a:pt x="351703" y="354799"/>
                    <a:pt x="351703" y="359766"/>
                  </a:cubicBezTo>
                  <a:lnTo>
                    <a:pt x="351703" y="518976"/>
                  </a:lnTo>
                  <a:lnTo>
                    <a:pt x="399162" y="518976"/>
                  </a:lnTo>
                  <a:lnTo>
                    <a:pt x="399162" y="36111"/>
                  </a:lnTo>
                  <a:cubicBezTo>
                    <a:pt x="367164" y="29935"/>
                    <a:pt x="335032" y="26848"/>
                    <a:pt x="303572" y="26848"/>
                  </a:cubicBezTo>
                  <a:close/>
                  <a:moveTo>
                    <a:pt x="303572" y="0"/>
                  </a:moveTo>
                  <a:cubicBezTo>
                    <a:pt x="340813" y="0"/>
                    <a:pt x="377382" y="3893"/>
                    <a:pt x="415295" y="11947"/>
                  </a:cubicBezTo>
                  <a:lnTo>
                    <a:pt x="418925" y="12753"/>
                  </a:lnTo>
                  <a:cubicBezTo>
                    <a:pt x="423092" y="13558"/>
                    <a:pt x="426050" y="17317"/>
                    <a:pt x="426050" y="21478"/>
                  </a:cubicBezTo>
                  <a:lnTo>
                    <a:pt x="426050" y="94237"/>
                  </a:lnTo>
                  <a:cubicBezTo>
                    <a:pt x="451863" y="89807"/>
                    <a:pt x="477811" y="87391"/>
                    <a:pt x="503355" y="87391"/>
                  </a:cubicBezTo>
                  <a:cubicBezTo>
                    <a:pt x="534411" y="87391"/>
                    <a:pt x="564930" y="90747"/>
                    <a:pt x="596524" y="97459"/>
                  </a:cubicBezTo>
                  <a:lnTo>
                    <a:pt x="600154" y="98130"/>
                  </a:lnTo>
                  <a:cubicBezTo>
                    <a:pt x="604187" y="99070"/>
                    <a:pt x="607145" y="102695"/>
                    <a:pt x="607145" y="106856"/>
                  </a:cubicBezTo>
                  <a:lnTo>
                    <a:pt x="607145" y="536964"/>
                  </a:lnTo>
                  <a:cubicBezTo>
                    <a:pt x="607145" y="541797"/>
                    <a:pt x="603246" y="545824"/>
                    <a:pt x="598272" y="545824"/>
                  </a:cubicBezTo>
                  <a:lnTo>
                    <a:pt x="412606" y="545824"/>
                  </a:lnTo>
                  <a:lnTo>
                    <a:pt x="9008" y="545824"/>
                  </a:lnTo>
                  <a:cubicBezTo>
                    <a:pt x="4033" y="545824"/>
                    <a:pt x="0" y="541797"/>
                    <a:pt x="0" y="536964"/>
                  </a:cubicBezTo>
                  <a:lnTo>
                    <a:pt x="0" y="106856"/>
                  </a:lnTo>
                  <a:cubicBezTo>
                    <a:pt x="0" y="102695"/>
                    <a:pt x="2958" y="99070"/>
                    <a:pt x="7125" y="98130"/>
                  </a:cubicBezTo>
                  <a:lnTo>
                    <a:pt x="10621" y="97459"/>
                  </a:lnTo>
                  <a:cubicBezTo>
                    <a:pt x="42350" y="90747"/>
                    <a:pt x="72868" y="87391"/>
                    <a:pt x="103925" y="87391"/>
                  </a:cubicBezTo>
                  <a:cubicBezTo>
                    <a:pt x="129334" y="87391"/>
                    <a:pt x="155416" y="89673"/>
                    <a:pt x="181229" y="94237"/>
                  </a:cubicBezTo>
                  <a:lnTo>
                    <a:pt x="181229" y="21478"/>
                  </a:lnTo>
                  <a:cubicBezTo>
                    <a:pt x="181229" y="17317"/>
                    <a:pt x="184187" y="13558"/>
                    <a:pt x="188355" y="12753"/>
                  </a:cubicBezTo>
                  <a:lnTo>
                    <a:pt x="191850" y="11947"/>
                  </a:lnTo>
                  <a:cubicBezTo>
                    <a:pt x="229763" y="3893"/>
                    <a:pt x="266332" y="0"/>
                    <a:pt x="303572" y="0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</p:spPr>
          <p:txBody>
            <a:bodyPr wrap="square" lIns="68580" tIns="34290" rIns="68580" bIns="3429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sz="2700">
                <a:solidFill>
                  <a:schemeClr val="bg1"/>
                </a:solidFill>
              </a:endParaRPr>
            </a:p>
          </p:txBody>
        </p:sp>
        <p:sp>
          <p:nvSpPr>
            <p:cNvPr id="17" name="ïṣḻíďê"/>
            <p:cNvSpPr/>
            <p:nvPr/>
          </p:nvSpPr>
          <p:spPr>
            <a:xfrm>
              <a:off x="7386445" y="4623102"/>
              <a:ext cx="386340" cy="347320"/>
            </a:xfrm>
            <a:custGeom>
              <a:avLst/>
              <a:gdLst>
                <a:gd name="connsiteX0" fmla="*/ 467190 w 607145"/>
                <a:gd name="connsiteY0" fmla="*/ 392521 h 545824"/>
                <a:gd name="connsiteX1" fmla="*/ 464501 w 607145"/>
                <a:gd name="connsiteY1" fmla="*/ 395206 h 545824"/>
                <a:gd name="connsiteX2" fmla="*/ 464501 w 607145"/>
                <a:gd name="connsiteY2" fmla="*/ 450916 h 545824"/>
                <a:gd name="connsiteX3" fmla="*/ 467190 w 607145"/>
                <a:gd name="connsiteY3" fmla="*/ 453601 h 545824"/>
                <a:gd name="connsiteX4" fmla="*/ 534949 w 607145"/>
                <a:gd name="connsiteY4" fmla="*/ 453601 h 545824"/>
                <a:gd name="connsiteX5" fmla="*/ 537638 w 607145"/>
                <a:gd name="connsiteY5" fmla="*/ 450916 h 545824"/>
                <a:gd name="connsiteX6" fmla="*/ 537638 w 607145"/>
                <a:gd name="connsiteY6" fmla="*/ 395206 h 545824"/>
                <a:gd name="connsiteX7" fmla="*/ 534949 w 607145"/>
                <a:gd name="connsiteY7" fmla="*/ 392521 h 545824"/>
                <a:gd name="connsiteX8" fmla="*/ 72196 w 607145"/>
                <a:gd name="connsiteY8" fmla="*/ 392521 h 545824"/>
                <a:gd name="connsiteX9" fmla="*/ 69507 w 607145"/>
                <a:gd name="connsiteY9" fmla="*/ 395206 h 545824"/>
                <a:gd name="connsiteX10" fmla="*/ 69507 w 607145"/>
                <a:gd name="connsiteY10" fmla="*/ 450916 h 545824"/>
                <a:gd name="connsiteX11" fmla="*/ 72196 w 607145"/>
                <a:gd name="connsiteY11" fmla="*/ 453601 h 545824"/>
                <a:gd name="connsiteX12" fmla="*/ 139955 w 607145"/>
                <a:gd name="connsiteY12" fmla="*/ 453601 h 545824"/>
                <a:gd name="connsiteX13" fmla="*/ 142644 w 607145"/>
                <a:gd name="connsiteY13" fmla="*/ 450916 h 545824"/>
                <a:gd name="connsiteX14" fmla="*/ 142644 w 607145"/>
                <a:gd name="connsiteY14" fmla="*/ 395206 h 545824"/>
                <a:gd name="connsiteX15" fmla="*/ 139955 w 607145"/>
                <a:gd name="connsiteY15" fmla="*/ 392521 h 545824"/>
                <a:gd name="connsiteX16" fmla="*/ 467190 w 607145"/>
                <a:gd name="connsiteY16" fmla="*/ 281235 h 545824"/>
                <a:gd name="connsiteX17" fmla="*/ 464501 w 607145"/>
                <a:gd name="connsiteY17" fmla="*/ 283920 h 545824"/>
                <a:gd name="connsiteX18" fmla="*/ 464501 w 607145"/>
                <a:gd name="connsiteY18" fmla="*/ 339630 h 545824"/>
                <a:gd name="connsiteX19" fmla="*/ 467190 w 607145"/>
                <a:gd name="connsiteY19" fmla="*/ 342315 h 545824"/>
                <a:gd name="connsiteX20" fmla="*/ 534949 w 607145"/>
                <a:gd name="connsiteY20" fmla="*/ 342315 h 545824"/>
                <a:gd name="connsiteX21" fmla="*/ 537638 w 607145"/>
                <a:gd name="connsiteY21" fmla="*/ 339630 h 545824"/>
                <a:gd name="connsiteX22" fmla="*/ 537638 w 607145"/>
                <a:gd name="connsiteY22" fmla="*/ 283920 h 545824"/>
                <a:gd name="connsiteX23" fmla="*/ 534949 w 607145"/>
                <a:gd name="connsiteY23" fmla="*/ 281235 h 545824"/>
                <a:gd name="connsiteX24" fmla="*/ 72196 w 607145"/>
                <a:gd name="connsiteY24" fmla="*/ 281235 h 545824"/>
                <a:gd name="connsiteX25" fmla="*/ 69507 w 607145"/>
                <a:gd name="connsiteY25" fmla="*/ 283920 h 545824"/>
                <a:gd name="connsiteX26" fmla="*/ 69507 w 607145"/>
                <a:gd name="connsiteY26" fmla="*/ 339630 h 545824"/>
                <a:gd name="connsiteX27" fmla="*/ 72196 w 607145"/>
                <a:gd name="connsiteY27" fmla="*/ 342315 h 545824"/>
                <a:gd name="connsiteX28" fmla="*/ 139955 w 607145"/>
                <a:gd name="connsiteY28" fmla="*/ 342315 h 545824"/>
                <a:gd name="connsiteX29" fmla="*/ 142644 w 607145"/>
                <a:gd name="connsiteY29" fmla="*/ 339630 h 545824"/>
                <a:gd name="connsiteX30" fmla="*/ 142644 w 607145"/>
                <a:gd name="connsiteY30" fmla="*/ 283920 h 545824"/>
                <a:gd name="connsiteX31" fmla="*/ 139955 w 607145"/>
                <a:gd name="connsiteY31" fmla="*/ 281235 h 545824"/>
                <a:gd name="connsiteX32" fmla="*/ 467190 w 607145"/>
                <a:gd name="connsiteY32" fmla="*/ 170084 h 545824"/>
                <a:gd name="connsiteX33" fmla="*/ 464501 w 607145"/>
                <a:gd name="connsiteY33" fmla="*/ 172768 h 545824"/>
                <a:gd name="connsiteX34" fmla="*/ 464501 w 607145"/>
                <a:gd name="connsiteY34" fmla="*/ 228478 h 545824"/>
                <a:gd name="connsiteX35" fmla="*/ 467190 w 607145"/>
                <a:gd name="connsiteY35" fmla="*/ 231163 h 545824"/>
                <a:gd name="connsiteX36" fmla="*/ 534949 w 607145"/>
                <a:gd name="connsiteY36" fmla="*/ 231163 h 545824"/>
                <a:gd name="connsiteX37" fmla="*/ 537638 w 607145"/>
                <a:gd name="connsiteY37" fmla="*/ 228478 h 545824"/>
                <a:gd name="connsiteX38" fmla="*/ 537638 w 607145"/>
                <a:gd name="connsiteY38" fmla="*/ 172768 h 545824"/>
                <a:gd name="connsiteX39" fmla="*/ 534949 w 607145"/>
                <a:gd name="connsiteY39" fmla="*/ 170084 h 545824"/>
                <a:gd name="connsiteX40" fmla="*/ 72196 w 607145"/>
                <a:gd name="connsiteY40" fmla="*/ 170084 h 545824"/>
                <a:gd name="connsiteX41" fmla="*/ 69507 w 607145"/>
                <a:gd name="connsiteY41" fmla="*/ 172768 h 545824"/>
                <a:gd name="connsiteX42" fmla="*/ 69507 w 607145"/>
                <a:gd name="connsiteY42" fmla="*/ 228478 h 545824"/>
                <a:gd name="connsiteX43" fmla="*/ 72196 w 607145"/>
                <a:gd name="connsiteY43" fmla="*/ 231163 h 545824"/>
                <a:gd name="connsiteX44" fmla="*/ 139955 w 607145"/>
                <a:gd name="connsiteY44" fmla="*/ 231163 h 545824"/>
                <a:gd name="connsiteX45" fmla="*/ 142644 w 607145"/>
                <a:gd name="connsiteY45" fmla="*/ 228478 h 545824"/>
                <a:gd name="connsiteX46" fmla="*/ 142644 w 607145"/>
                <a:gd name="connsiteY46" fmla="*/ 172768 h 545824"/>
                <a:gd name="connsiteX47" fmla="*/ 139955 w 607145"/>
                <a:gd name="connsiteY47" fmla="*/ 170084 h 545824"/>
                <a:gd name="connsiteX48" fmla="*/ 291732 w 607145"/>
                <a:gd name="connsiteY48" fmla="*/ 97310 h 545824"/>
                <a:gd name="connsiteX49" fmla="*/ 312576 w 607145"/>
                <a:gd name="connsiteY49" fmla="*/ 97310 h 545824"/>
                <a:gd name="connsiteX50" fmla="*/ 317821 w 607145"/>
                <a:gd name="connsiteY50" fmla="*/ 102412 h 545824"/>
                <a:gd name="connsiteX51" fmla="*/ 317821 w 607145"/>
                <a:gd name="connsiteY51" fmla="*/ 113285 h 545824"/>
                <a:gd name="connsiteX52" fmla="*/ 348616 w 607145"/>
                <a:gd name="connsiteY52" fmla="*/ 124025 h 545824"/>
                <a:gd name="connsiteX53" fmla="*/ 350095 w 607145"/>
                <a:gd name="connsiteY53" fmla="*/ 131274 h 545824"/>
                <a:gd name="connsiteX54" fmla="*/ 338799 w 607145"/>
                <a:gd name="connsiteY54" fmla="*/ 148860 h 545824"/>
                <a:gd name="connsiteX55" fmla="*/ 331537 w 607145"/>
                <a:gd name="connsiteY55" fmla="*/ 150337 h 545824"/>
                <a:gd name="connsiteX56" fmla="*/ 306793 w 607145"/>
                <a:gd name="connsiteY56" fmla="*/ 143759 h 545824"/>
                <a:gd name="connsiteX57" fmla="*/ 282587 w 607145"/>
                <a:gd name="connsiteY57" fmla="*/ 155841 h 545824"/>
                <a:gd name="connsiteX58" fmla="*/ 309752 w 607145"/>
                <a:gd name="connsiteY58" fmla="*/ 175441 h 545824"/>
                <a:gd name="connsiteX59" fmla="*/ 357357 w 607145"/>
                <a:gd name="connsiteY59" fmla="*/ 222695 h 545824"/>
                <a:gd name="connsiteX60" fmla="*/ 317821 w 607145"/>
                <a:gd name="connsiteY60" fmla="*/ 263774 h 545824"/>
                <a:gd name="connsiteX61" fmla="*/ 317821 w 607145"/>
                <a:gd name="connsiteY61" fmla="*/ 275051 h 545824"/>
                <a:gd name="connsiteX62" fmla="*/ 312576 w 607145"/>
                <a:gd name="connsiteY62" fmla="*/ 280286 h 545824"/>
                <a:gd name="connsiteX63" fmla="*/ 291732 w 607145"/>
                <a:gd name="connsiteY63" fmla="*/ 280286 h 545824"/>
                <a:gd name="connsiteX64" fmla="*/ 286487 w 607145"/>
                <a:gd name="connsiteY64" fmla="*/ 275051 h 545824"/>
                <a:gd name="connsiteX65" fmla="*/ 286487 w 607145"/>
                <a:gd name="connsiteY65" fmla="*/ 263103 h 545824"/>
                <a:gd name="connsiteX66" fmla="*/ 251254 w 607145"/>
                <a:gd name="connsiteY66" fmla="*/ 243772 h 545824"/>
                <a:gd name="connsiteX67" fmla="*/ 251389 w 607145"/>
                <a:gd name="connsiteY67" fmla="*/ 236388 h 545824"/>
                <a:gd name="connsiteX68" fmla="*/ 266585 w 607145"/>
                <a:gd name="connsiteY68" fmla="*/ 222024 h 545824"/>
                <a:gd name="connsiteX69" fmla="*/ 270350 w 607145"/>
                <a:gd name="connsiteY69" fmla="*/ 220547 h 545824"/>
                <a:gd name="connsiteX70" fmla="*/ 273981 w 607145"/>
                <a:gd name="connsiteY70" fmla="*/ 222292 h 545824"/>
                <a:gd name="connsiteX71" fmla="*/ 302894 w 607145"/>
                <a:gd name="connsiteY71" fmla="*/ 233837 h 545824"/>
                <a:gd name="connsiteX72" fmla="*/ 326024 w 607145"/>
                <a:gd name="connsiteY72" fmla="*/ 222561 h 545824"/>
                <a:gd name="connsiteX73" fmla="*/ 300607 w 607145"/>
                <a:gd name="connsiteY73" fmla="*/ 205378 h 545824"/>
                <a:gd name="connsiteX74" fmla="*/ 251254 w 607145"/>
                <a:gd name="connsiteY74" fmla="*/ 155841 h 545824"/>
                <a:gd name="connsiteX75" fmla="*/ 286487 w 607145"/>
                <a:gd name="connsiteY75" fmla="*/ 115031 h 545824"/>
                <a:gd name="connsiteX76" fmla="*/ 286487 w 607145"/>
                <a:gd name="connsiteY76" fmla="*/ 102412 h 545824"/>
                <a:gd name="connsiteX77" fmla="*/ 291732 w 607145"/>
                <a:gd name="connsiteY77" fmla="*/ 97310 h 545824"/>
                <a:gd name="connsiteX78" fmla="*/ 303572 w 607145"/>
                <a:gd name="connsiteY78" fmla="*/ 26848 h 545824"/>
                <a:gd name="connsiteX79" fmla="*/ 208118 w 607145"/>
                <a:gd name="connsiteY79" fmla="*/ 36111 h 545824"/>
                <a:gd name="connsiteX80" fmla="*/ 208118 w 607145"/>
                <a:gd name="connsiteY80" fmla="*/ 518976 h 545824"/>
                <a:gd name="connsiteX81" fmla="*/ 255442 w 607145"/>
                <a:gd name="connsiteY81" fmla="*/ 518976 h 545824"/>
                <a:gd name="connsiteX82" fmla="*/ 255442 w 607145"/>
                <a:gd name="connsiteY82" fmla="*/ 359766 h 545824"/>
                <a:gd name="connsiteX83" fmla="*/ 264450 w 607145"/>
                <a:gd name="connsiteY83" fmla="*/ 350772 h 545824"/>
                <a:gd name="connsiteX84" fmla="*/ 342830 w 607145"/>
                <a:gd name="connsiteY84" fmla="*/ 350772 h 545824"/>
                <a:gd name="connsiteX85" fmla="*/ 351703 w 607145"/>
                <a:gd name="connsiteY85" fmla="*/ 359766 h 545824"/>
                <a:gd name="connsiteX86" fmla="*/ 351703 w 607145"/>
                <a:gd name="connsiteY86" fmla="*/ 518976 h 545824"/>
                <a:gd name="connsiteX87" fmla="*/ 399162 w 607145"/>
                <a:gd name="connsiteY87" fmla="*/ 518976 h 545824"/>
                <a:gd name="connsiteX88" fmla="*/ 399162 w 607145"/>
                <a:gd name="connsiteY88" fmla="*/ 36111 h 545824"/>
                <a:gd name="connsiteX89" fmla="*/ 303572 w 607145"/>
                <a:gd name="connsiteY89" fmla="*/ 26848 h 545824"/>
                <a:gd name="connsiteX90" fmla="*/ 303572 w 607145"/>
                <a:gd name="connsiteY90" fmla="*/ 0 h 545824"/>
                <a:gd name="connsiteX91" fmla="*/ 415295 w 607145"/>
                <a:gd name="connsiteY91" fmla="*/ 11947 h 545824"/>
                <a:gd name="connsiteX92" fmla="*/ 418925 w 607145"/>
                <a:gd name="connsiteY92" fmla="*/ 12753 h 545824"/>
                <a:gd name="connsiteX93" fmla="*/ 426050 w 607145"/>
                <a:gd name="connsiteY93" fmla="*/ 21478 h 545824"/>
                <a:gd name="connsiteX94" fmla="*/ 426050 w 607145"/>
                <a:gd name="connsiteY94" fmla="*/ 94237 h 545824"/>
                <a:gd name="connsiteX95" fmla="*/ 503355 w 607145"/>
                <a:gd name="connsiteY95" fmla="*/ 87391 h 545824"/>
                <a:gd name="connsiteX96" fmla="*/ 596524 w 607145"/>
                <a:gd name="connsiteY96" fmla="*/ 97459 h 545824"/>
                <a:gd name="connsiteX97" fmla="*/ 600154 w 607145"/>
                <a:gd name="connsiteY97" fmla="*/ 98130 h 545824"/>
                <a:gd name="connsiteX98" fmla="*/ 607145 w 607145"/>
                <a:gd name="connsiteY98" fmla="*/ 106856 h 545824"/>
                <a:gd name="connsiteX99" fmla="*/ 607145 w 607145"/>
                <a:gd name="connsiteY99" fmla="*/ 536964 h 545824"/>
                <a:gd name="connsiteX100" fmla="*/ 598272 w 607145"/>
                <a:gd name="connsiteY100" fmla="*/ 545824 h 545824"/>
                <a:gd name="connsiteX101" fmla="*/ 412606 w 607145"/>
                <a:gd name="connsiteY101" fmla="*/ 545824 h 545824"/>
                <a:gd name="connsiteX102" fmla="*/ 9008 w 607145"/>
                <a:gd name="connsiteY102" fmla="*/ 545824 h 545824"/>
                <a:gd name="connsiteX103" fmla="*/ 0 w 607145"/>
                <a:gd name="connsiteY103" fmla="*/ 536964 h 545824"/>
                <a:gd name="connsiteX104" fmla="*/ 0 w 607145"/>
                <a:gd name="connsiteY104" fmla="*/ 106856 h 545824"/>
                <a:gd name="connsiteX105" fmla="*/ 7125 w 607145"/>
                <a:gd name="connsiteY105" fmla="*/ 98130 h 545824"/>
                <a:gd name="connsiteX106" fmla="*/ 10621 w 607145"/>
                <a:gd name="connsiteY106" fmla="*/ 97459 h 545824"/>
                <a:gd name="connsiteX107" fmla="*/ 103925 w 607145"/>
                <a:gd name="connsiteY107" fmla="*/ 87391 h 545824"/>
                <a:gd name="connsiteX108" fmla="*/ 181229 w 607145"/>
                <a:gd name="connsiteY108" fmla="*/ 94237 h 545824"/>
                <a:gd name="connsiteX109" fmla="*/ 181229 w 607145"/>
                <a:gd name="connsiteY109" fmla="*/ 21478 h 545824"/>
                <a:gd name="connsiteX110" fmla="*/ 188355 w 607145"/>
                <a:gd name="connsiteY110" fmla="*/ 12753 h 545824"/>
                <a:gd name="connsiteX111" fmla="*/ 191850 w 607145"/>
                <a:gd name="connsiteY111" fmla="*/ 11947 h 545824"/>
                <a:gd name="connsiteX112" fmla="*/ 303572 w 607145"/>
                <a:gd name="connsiteY112" fmla="*/ 0 h 54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07145" h="545824">
                  <a:moveTo>
                    <a:pt x="467190" y="392521"/>
                  </a:moveTo>
                  <a:cubicBezTo>
                    <a:pt x="465711" y="392521"/>
                    <a:pt x="464501" y="393729"/>
                    <a:pt x="464501" y="395206"/>
                  </a:cubicBezTo>
                  <a:lnTo>
                    <a:pt x="464501" y="450916"/>
                  </a:lnTo>
                  <a:cubicBezTo>
                    <a:pt x="464501" y="452392"/>
                    <a:pt x="465711" y="453601"/>
                    <a:pt x="467190" y="453601"/>
                  </a:cubicBezTo>
                  <a:lnTo>
                    <a:pt x="534949" y="453601"/>
                  </a:lnTo>
                  <a:cubicBezTo>
                    <a:pt x="536428" y="453601"/>
                    <a:pt x="537638" y="452392"/>
                    <a:pt x="537638" y="450916"/>
                  </a:cubicBezTo>
                  <a:lnTo>
                    <a:pt x="537638" y="395206"/>
                  </a:lnTo>
                  <a:cubicBezTo>
                    <a:pt x="537638" y="393729"/>
                    <a:pt x="536428" y="392521"/>
                    <a:pt x="534949" y="392521"/>
                  </a:cubicBezTo>
                  <a:close/>
                  <a:moveTo>
                    <a:pt x="72196" y="392521"/>
                  </a:moveTo>
                  <a:cubicBezTo>
                    <a:pt x="70717" y="392521"/>
                    <a:pt x="69507" y="393729"/>
                    <a:pt x="69507" y="395206"/>
                  </a:cubicBezTo>
                  <a:lnTo>
                    <a:pt x="69507" y="450916"/>
                  </a:lnTo>
                  <a:cubicBezTo>
                    <a:pt x="69507" y="452392"/>
                    <a:pt x="70717" y="453601"/>
                    <a:pt x="72196" y="453601"/>
                  </a:cubicBezTo>
                  <a:lnTo>
                    <a:pt x="139955" y="453601"/>
                  </a:lnTo>
                  <a:cubicBezTo>
                    <a:pt x="141434" y="453601"/>
                    <a:pt x="142644" y="452392"/>
                    <a:pt x="142644" y="450916"/>
                  </a:cubicBezTo>
                  <a:lnTo>
                    <a:pt x="142644" y="395206"/>
                  </a:lnTo>
                  <a:cubicBezTo>
                    <a:pt x="142644" y="393729"/>
                    <a:pt x="141434" y="392521"/>
                    <a:pt x="139955" y="392521"/>
                  </a:cubicBezTo>
                  <a:close/>
                  <a:moveTo>
                    <a:pt x="467190" y="281235"/>
                  </a:moveTo>
                  <a:cubicBezTo>
                    <a:pt x="465711" y="281235"/>
                    <a:pt x="464501" y="282443"/>
                    <a:pt x="464501" y="283920"/>
                  </a:cubicBezTo>
                  <a:lnTo>
                    <a:pt x="464501" y="339630"/>
                  </a:lnTo>
                  <a:cubicBezTo>
                    <a:pt x="464501" y="341107"/>
                    <a:pt x="465711" y="342315"/>
                    <a:pt x="467190" y="342315"/>
                  </a:cubicBezTo>
                  <a:lnTo>
                    <a:pt x="534949" y="342315"/>
                  </a:lnTo>
                  <a:cubicBezTo>
                    <a:pt x="536428" y="342315"/>
                    <a:pt x="537638" y="341107"/>
                    <a:pt x="537638" y="339630"/>
                  </a:cubicBezTo>
                  <a:lnTo>
                    <a:pt x="537638" y="283920"/>
                  </a:lnTo>
                  <a:cubicBezTo>
                    <a:pt x="537638" y="282443"/>
                    <a:pt x="536428" y="281235"/>
                    <a:pt x="534949" y="281235"/>
                  </a:cubicBezTo>
                  <a:close/>
                  <a:moveTo>
                    <a:pt x="72196" y="281235"/>
                  </a:moveTo>
                  <a:cubicBezTo>
                    <a:pt x="70717" y="281235"/>
                    <a:pt x="69507" y="282443"/>
                    <a:pt x="69507" y="283920"/>
                  </a:cubicBezTo>
                  <a:lnTo>
                    <a:pt x="69507" y="339630"/>
                  </a:lnTo>
                  <a:cubicBezTo>
                    <a:pt x="69507" y="341107"/>
                    <a:pt x="70717" y="342315"/>
                    <a:pt x="72196" y="342315"/>
                  </a:cubicBezTo>
                  <a:lnTo>
                    <a:pt x="139955" y="342315"/>
                  </a:lnTo>
                  <a:cubicBezTo>
                    <a:pt x="141434" y="342315"/>
                    <a:pt x="142644" y="341107"/>
                    <a:pt x="142644" y="339630"/>
                  </a:cubicBezTo>
                  <a:lnTo>
                    <a:pt x="142644" y="283920"/>
                  </a:lnTo>
                  <a:cubicBezTo>
                    <a:pt x="142644" y="282443"/>
                    <a:pt x="141434" y="281235"/>
                    <a:pt x="139955" y="281235"/>
                  </a:cubicBezTo>
                  <a:close/>
                  <a:moveTo>
                    <a:pt x="467190" y="170084"/>
                  </a:moveTo>
                  <a:cubicBezTo>
                    <a:pt x="465711" y="170084"/>
                    <a:pt x="464501" y="171292"/>
                    <a:pt x="464501" y="172768"/>
                  </a:cubicBezTo>
                  <a:lnTo>
                    <a:pt x="464501" y="228478"/>
                  </a:lnTo>
                  <a:cubicBezTo>
                    <a:pt x="464501" y="229955"/>
                    <a:pt x="465711" y="231163"/>
                    <a:pt x="467190" y="231163"/>
                  </a:cubicBezTo>
                  <a:lnTo>
                    <a:pt x="534949" y="231163"/>
                  </a:lnTo>
                  <a:cubicBezTo>
                    <a:pt x="536428" y="231163"/>
                    <a:pt x="537638" y="229955"/>
                    <a:pt x="537638" y="228478"/>
                  </a:cubicBezTo>
                  <a:lnTo>
                    <a:pt x="537638" y="172768"/>
                  </a:lnTo>
                  <a:cubicBezTo>
                    <a:pt x="537638" y="171292"/>
                    <a:pt x="536428" y="170084"/>
                    <a:pt x="534949" y="170084"/>
                  </a:cubicBezTo>
                  <a:close/>
                  <a:moveTo>
                    <a:pt x="72196" y="170084"/>
                  </a:moveTo>
                  <a:cubicBezTo>
                    <a:pt x="70717" y="170084"/>
                    <a:pt x="69507" y="171292"/>
                    <a:pt x="69507" y="172768"/>
                  </a:cubicBezTo>
                  <a:lnTo>
                    <a:pt x="69507" y="228478"/>
                  </a:lnTo>
                  <a:cubicBezTo>
                    <a:pt x="69507" y="229955"/>
                    <a:pt x="70717" y="231163"/>
                    <a:pt x="72196" y="231163"/>
                  </a:cubicBezTo>
                  <a:lnTo>
                    <a:pt x="139955" y="231163"/>
                  </a:lnTo>
                  <a:cubicBezTo>
                    <a:pt x="141434" y="231163"/>
                    <a:pt x="142644" y="229955"/>
                    <a:pt x="142644" y="228478"/>
                  </a:cubicBezTo>
                  <a:lnTo>
                    <a:pt x="142644" y="172768"/>
                  </a:lnTo>
                  <a:cubicBezTo>
                    <a:pt x="142644" y="171292"/>
                    <a:pt x="141434" y="170084"/>
                    <a:pt x="139955" y="170084"/>
                  </a:cubicBezTo>
                  <a:close/>
                  <a:moveTo>
                    <a:pt x="291732" y="97310"/>
                  </a:moveTo>
                  <a:lnTo>
                    <a:pt x="312576" y="97310"/>
                  </a:lnTo>
                  <a:cubicBezTo>
                    <a:pt x="315534" y="97310"/>
                    <a:pt x="317821" y="99592"/>
                    <a:pt x="317821" y="102412"/>
                  </a:cubicBezTo>
                  <a:lnTo>
                    <a:pt x="317821" y="113285"/>
                  </a:lnTo>
                  <a:cubicBezTo>
                    <a:pt x="329251" y="114896"/>
                    <a:pt x="340278" y="118655"/>
                    <a:pt x="348616" y="124025"/>
                  </a:cubicBezTo>
                  <a:cubicBezTo>
                    <a:pt x="351037" y="125636"/>
                    <a:pt x="351709" y="128858"/>
                    <a:pt x="350095" y="131274"/>
                  </a:cubicBezTo>
                  <a:lnTo>
                    <a:pt x="338799" y="148860"/>
                  </a:lnTo>
                  <a:cubicBezTo>
                    <a:pt x="337320" y="151277"/>
                    <a:pt x="334092" y="151948"/>
                    <a:pt x="331537" y="150337"/>
                  </a:cubicBezTo>
                  <a:cubicBezTo>
                    <a:pt x="325620" y="146444"/>
                    <a:pt x="315400" y="143759"/>
                    <a:pt x="306793" y="143759"/>
                  </a:cubicBezTo>
                  <a:cubicBezTo>
                    <a:pt x="297783" y="143759"/>
                    <a:pt x="282587" y="146310"/>
                    <a:pt x="282587" y="155841"/>
                  </a:cubicBezTo>
                  <a:cubicBezTo>
                    <a:pt x="282587" y="165238"/>
                    <a:pt x="287429" y="168594"/>
                    <a:pt x="309752" y="175441"/>
                  </a:cubicBezTo>
                  <a:cubicBezTo>
                    <a:pt x="328848" y="181213"/>
                    <a:pt x="357626" y="189939"/>
                    <a:pt x="357357" y="222695"/>
                  </a:cubicBezTo>
                  <a:cubicBezTo>
                    <a:pt x="357357" y="243503"/>
                    <a:pt x="342027" y="259210"/>
                    <a:pt x="317821" y="263774"/>
                  </a:cubicBezTo>
                  <a:lnTo>
                    <a:pt x="317821" y="275051"/>
                  </a:lnTo>
                  <a:cubicBezTo>
                    <a:pt x="317821" y="278004"/>
                    <a:pt x="315534" y="280286"/>
                    <a:pt x="312576" y="280286"/>
                  </a:cubicBezTo>
                  <a:lnTo>
                    <a:pt x="291732" y="280286"/>
                  </a:lnTo>
                  <a:cubicBezTo>
                    <a:pt x="288773" y="280286"/>
                    <a:pt x="286487" y="278004"/>
                    <a:pt x="286487" y="275051"/>
                  </a:cubicBezTo>
                  <a:lnTo>
                    <a:pt x="286487" y="263103"/>
                  </a:lnTo>
                  <a:cubicBezTo>
                    <a:pt x="272771" y="260015"/>
                    <a:pt x="260130" y="253034"/>
                    <a:pt x="251254" y="243772"/>
                  </a:cubicBezTo>
                  <a:cubicBezTo>
                    <a:pt x="249237" y="241624"/>
                    <a:pt x="249371" y="238402"/>
                    <a:pt x="251389" y="236388"/>
                  </a:cubicBezTo>
                  <a:lnTo>
                    <a:pt x="266585" y="222024"/>
                  </a:lnTo>
                  <a:cubicBezTo>
                    <a:pt x="267660" y="221084"/>
                    <a:pt x="269005" y="220547"/>
                    <a:pt x="270350" y="220547"/>
                  </a:cubicBezTo>
                  <a:cubicBezTo>
                    <a:pt x="271695" y="220681"/>
                    <a:pt x="273040" y="221218"/>
                    <a:pt x="273981" y="222292"/>
                  </a:cubicBezTo>
                  <a:cubicBezTo>
                    <a:pt x="280436" y="229005"/>
                    <a:pt x="292270" y="233837"/>
                    <a:pt x="302894" y="233837"/>
                  </a:cubicBezTo>
                  <a:cubicBezTo>
                    <a:pt x="311500" y="233837"/>
                    <a:pt x="326024" y="231421"/>
                    <a:pt x="326024" y="222561"/>
                  </a:cubicBezTo>
                  <a:cubicBezTo>
                    <a:pt x="326158" y="214640"/>
                    <a:pt x="321855" y="211821"/>
                    <a:pt x="300607" y="205378"/>
                  </a:cubicBezTo>
                  <a:cubicBezTo>
                    <a:pt x="280974" y="199471"/>
                    <a:pt x="251254" y="190476"/>
                    <a:pt x="251254" y="155841"/>
                  </a:cubicBezTo>
                  <a:cubicBezTo>
                    <a:pt x="251254" y="136107"/>
                    <a:pt x="264567" y="120669"/>
                    <a:pt x="286487" y="115031"/>
                  </a:cubicBezTo>
                  <a:lnTo>
                    <a:pt x="286487" y="102412"/>
                  </a:lnTo>
                  <a:cubicBezTo>
                    <a:pt x="286487" y="99592"/>
                    <a:pt x="288773" y="97310"/>
                    <a:pt x="291732" y="97310"/>
                  </a:cubicBezTo>
                  <a:close/>
                  <a:moveTo>
                    <a:pt x="303572" y="26848"/>
                  </a:moveTo>
                  <a:cubicBezTo>
                    <a:pt x="272113" y="26848"/>
                    <a:pt x="239981" y="29935"/>
                    <a:pt x="208118" y="36111"/>
                  </a:cubicBezTo>
                  <a:lnTo>
                    <a:pt x="208118" y="518976"/>
                  </a:lnTo>
                  <a:lnTo>
                    <a:pt x="255442" y="518976"/>
                  </a:lnTo>
                  <a:lnTo>
                    <a:pt x="255442" y="359766"/>
                  </a:lnTo>
                  <a:cubicBezTo>
                    <a:pt x="255442" y="354799"/>
                    <a:pt x="259475" y="350772"/>
                    <a:pt x="264450" y="350772"/>
                  </a:cubicBezTo>
                  <a:lnTo>
                    <a:pt x="342830" y="350772"/>
                  </a:lnTo>
                  <a:cubicBezTo>
                    <a:pt x="347670" y="350772"/>
                    <a:pt x="351703" y="354799"/>
                    <a:pt x="351703" y="359766"/>
                  </a:cubicBezTo>
                  <a:lnTo>
                    <a:pt x="351703" y="518976"/>
                  </a:lnTo>
                  <a:lnTo>
                    <a:pt x="399162" y="518976"/>
                  </a:lnTo>
                  <a:lnTo>
                    <a:pt x="399162" y="36111"/>
                  </a:lnTo>
                  <a:cubicBezTo>
                    <a:pt x="367164" y="29935"/>
                    <a:pt x="335032" y="26848"/>
                    <a:pt x="303572" y="26848"/>
                  </a:cubicBezTo>
                  <a:close/>
                  <a:moveTo>
                    <a:pt x="303572" y="0"/>
                  </a:moveTo>
                  <a:cubicBezTo>
                    <a:pt x="340813" y="0"/>
                    <a:pt x="377382" y="3893"/>
                    <a:pt x="415295" y="11947"/>
                  </a:cubicBezTo>
                  <a:lnTo>
                    <a:pt x="418925" y="12753"/>
                  </a:lnTo>
                  <a:cubicBezTo>
                    <a:pt x="423092" y="13558"/>
                    <a:pt x="426050" y="17317"/>
                    <a:pt x="426050" y="21478"/>
                  </a:cubicBezTo>
                  <a:lnTo>
                    <a:pt x="426050" y="94237"/>
                  </a:lnTo>
                  <a:cubicBezTo>
                    <a:pt x="451863" y="89807"/>
                    <a:pt x="477811" y="87391"/>
                    <a:pt x="503355" y="87391"/>
                  </a:cubicBezTo>
                  <a:cubicBezTo>
                    <a:pt x="534411" y="87391"/>
                    <a:pt x="564930" y="90747"/>
                    <a:pt x="596524" y="97459"/>
                  </a:cubicBezTo>
                  <a:lnTo>
                    <a:pt x="600154" y="98130"/>
                  </a:lnTo>
                  <a:cubicBezTo>
                    <a:pt x="604187" y="99070"/>
                    <a:pt x="607145" y="102695"/>
                    <a:pt x="607145" y="106856"/>
                  </a:cubicBezTo>
                  <a:lnTo>
                    <a:pt x="607145" y="536964"/>
                  </a:lnTo>
                  <a:cubicBezTo>
                    <a:pt x="607145" y="541797"/>
                    <a:pt x="603246" y="545824"/>
                    <a:pt x="598272" y="545824"/>
                  </a:cubicBezTo>
                  <a:lnTo>
                    <a:pt x="412606" y="545824"/>
                  </a:lnTo>
                  <a:lnTo>
                    <a:pt x="9008" y="545824"/>
                  </a:lnTo>
                  <a:cubicBezTo>
                    <a:pt x="4033" y="545824"/>
                    <a:pt x="0" y="541797"/>
                    <a:pt x="0" y="536964"/>
                  </a:cubicBezTo>
                  <a:lnTo>
                    <a:pt x="0" y="106856"/>
                  </a:lnTo>
                  <a:cubicBezTo>
                    <a:pt x="0" y="102695"/>
                    <a:pt x="2958" y="99070"/>
                    <a:pt x="7125" y="98130"/>
                  </a:cubicBezTo>
                  <a:lnTo>
                    <a:pt x="10621" y="97459"/>
                  </a:lnTo>
                  <a:cubicBezTo>
                    <a:pt x="42350" y="90747"/>
                    <a:pt x="72868" y="87391"/>
                    <a:pt x="103925" y="87391"/>
                  </a:cubicBezTo>
                  <a:cubicBezTo>
                    <a:pt x="129334" y="87391"/>
                    <a:pt x="155416" y="89673"/>
                    <a:pt x="181229" y="94237"/>
                  </a:cubicBezTo>
                  <a:lnTo>
                    <a:pt x="181229" y="21478"/>
                  </a:lnTo>
                  <a:cubicBezTo>
                    <a:pt x="181229" y="17317"/>
                    <a:pt x="184187" y="13558"/>
                    <a:pt x="188355" y="12753"/>
                  </a:cubicBezTo>
                  <a:lnTo>
                    <a:pt x="191850" y="11947"/>
                  </a:lnTo>
                  <a:cubicBezTo>
                    <a:pt x="229763" y="3893"/>
                    <a:pt x="266332" y="0"/>
                    <a:pt x="303572" y="0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</p:spPr>
          <p:txBody>
            <a:bodyPr wrap="square" lIns="68580" tIns="34290" rIns="68580" bIns="3429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sz="2700" dirty="0">
                <a:solidFill>
                  <a:schemeClr val="bg1"/>
                </a:solidFill>
              </a:endParaRPr>
            </a:p>
          </p:txBody>
        </p:sp>
        <p:sp>
          <p:nvSpPr>
            <p:cNvPr id="18" name="íš1iḑè"/>
            <p:cNvSpPr/>
            <p:nvPr/>
          </p:nvSpPr>
          <p:spPr>
            <a:xfrm>
              <a:off x="10353675" y="4623102"/>
              <a:ext cx="386340" cy="347320"/>
            </a:xfrm>
            <a:custGeom>
              <a:avLst/>
              <a:gdLst>
                <a:gd name="connsiteX0" fmla="*/ 467190 w 607145"/>
                <a:gd name="connsiteY0" fmla="*/ 392521 h 545824"/>
                <a:gd name="connsiteX1" fmla="*/ 464501 w 607145"/>
                <a:gd name="connsiteY1" fmla="*/ 395206 h 545824"/>
                <a:gd name="connsiteX2" fmla="*/ 464501 w 607145"/>
                <a:gd name="connsiteY2" fmla="*/ 450916 h 545824"/>
                <a:gd name="connsiteX3" fmla="*/ 467190 w 607145"/>
                <a:gd name="connsiteY3" fmla="*/ 453601 h 545824"/>
                <a:gd name="connsiteX4" fmla="*/ 534949 w 607145"/>
                <a:gd name="connsiteY4" fmla="*/ 453601 h 545824"/>
                <a:gd name="connsiteX5" fmla="*/ 537638 w 607145"/>
                <a:gd name="connsiteY5" fmla="*/ 450916 h 545824"/>
                <a:gd name="connsiteX6" fmla="*/ 537638 w 607145"/>
                <a:gd name="connsiteY6" fmla="*/ 395206 h 545824"/>
                <a:gd name="connsiteX7" fmla="*/ 534949 w 607145"/>
                <a:gd name="connsiteY7" fmla="*/ 392521 h 545824"/>
                <a:gd name="connsiteX8" fmla="*/ 72196 w 607145"/>
                <a:gd name="connsiteY8" fmla="*/ 392521 h 545824"/>
                <a:gd name="connsiteX9" fmla="*/ 69507 w 607145"/>
                <a:gd name="connsiteY9" fmla="*/ 395206 h 545824"/>
                <a:gd name="connsiteX10" fmla="*/ 69507 w 607145"/>
                <a:gd name="connsiteY10" fmla="*/ 450916 h 545824"/>
                <a:gd name="connsiteX11" fmla="*/ 72196 w 607145"/>
                <a:gd name="connsiteY11" fmla="*/ 453601 h 545824"/>
                <a:gd name="connsiteX12" fmla="*/ 139955 w 607145"/>
                <a:gd name="connsiteY12" fmla="*/ 453601 h 545824"/>
                <a:gd name="connsiteX13" fmla="*/ 142644 w 607145"/>
                <a:gd name="connsiteY13" fmla="*/ 450916 h 545824"/>
                <a:gd name="connsiteX14" fmla="*/ 142644 w 607145"/>
                <a:gd name="connsiteY14" fmla="*/ 395206 h 545824"/>
                <a:gd name="connsiteX15" fmla="*/ 139955 w 607145"/>
                <a:gd name="connsiteY15" fmla="*/ 392521 h 545824"/>
                <a:gd name="connsiteX16" fmla="*/ 467190 w 607145"/>
                <a:gd name="connsiteY16" fmla="*/ 281235 h 545824"/>
                <a:gd name="connsiteX17" fmla="*/ 464501 w 607145"/>
                <a:gd name="connsiteY17" fmla="*/ 283920 h 545824"/>
                <a:gd name="connsiteX18" fmla="*/ 464501 w 607145"/>
                <a:gd name="connsiteY18" fmla="*/ 339630 h 545824"/>
                <a:gd name="connsiteX19" fmla="*/ 467190 w 607145"/>
                <a:gd name="connsiteY19" fmla="*/ 342315 h 545824"/>
                <a:gd name="connsiteX20" fmla="*/ 534949 w 607145"/>
                <a:gd name="connsiteY20" fmla="*/ 342315 h 545824"/>
                <a:gd name="connsiteX21" fmla="*/ 537638 w 607145"/>
                <a:gd name="connsiteY21" fmla="*/ 339630 h 545824"/>
                <a:gd name="connsiteX22" fmla="*/ 537638 w 607145"/>
                <a:gd name="connsiteY22" fmla="*/ 283920 h 545824"/>
                <a:gd name="connsiteX23" fmla="*/ 534949 w 607145"/>
                <a:gd name="connsiteY23" fmla="*/ 281235 h 545824"/>
                <a:gd name="connsiteX24" fmla="*/ 72196 w 607145"/>
                <a:gd name="connsiteY24" fmla="*/ 281235 h 545824"/>
                <a:gd name="connsiteX25" fmla="*/ 69507 w 607145"/>
                <a:gd name="connsiteY25" fmla="*/ 283920 h 545824"/>
                <a:gd name="connsiteX26" fmla="*/ 69507 w 607145"/>
                <a:gd name="connsiteY26" fmla="*/ 339630 h 545824"/>
                <a:gd name="connsiteX27" fmla="*/ 72196 w 607145"/>
                <a:gd name="connsiteY27" fmla="*/ 342315 h 545824"/>
                <a:gd name="connsiteX28" fmla="*/ 139955 w 607145"/>
                <a:gd name="connsiteY28" fmla="*/ 342315 h 545824"/>
                <a:gd name="connsiteX29" fmla="*/ 142644 w 607145"/>
                <a:gd name="connsiteY29" fmla="*/ 339630 h 545824"/>
                <a:gd name="connsiteX30" fmla="*/ 142644 w 607145"/>
                <a:gd name="connsiteY30" fmla="*/ 283920 h 545824"/>
                <a:gd name="connsiteX31" fmla="*/ 139955 w 607145"/>
                <a:gd name="connsiteY31" fmla="*/ 281235 h 545824"/>
                <a:gd name="connsiteX32" fmla="*/ 467190 w 607145"/>
                <a:gd name="connsiteY32" fmla="*/ 170084 h 545824"/>
                <a:gd name="connsiteX33" fmla="*/ 464501 w 607145"/>
                <a:gd name="connsiteY33" fmla="*/ 172768 h 545824"/>
                <a:gd name="connsiteX34" fmla="*/ 464501 w 607145"/>
                <a:gd name="connsiteY34" fmla="*/ 228478 h 545824"/>
                <a:gd name="connsiteX35" fmla="*/ 467190 w 607145"/>
                <a:gd name="connsiteY35" fmla="*/ 231163 h 545824"/>
                <a:gd name="connsiteX36" fmla="*/ 534949 w 607145"/>
                <a:gd name="connsiteY36" fmla="*/ 231163 h 545824"/>
                <a:gd name="connsiteX37" fmla="*/ 537638 w 607145"/>
                <a:gd name="connsiteY37" fmla="*/ 228478 h 545824"/>
                <a:gd name="connsiteX38" fmla="*/ 537638 w 607145"/>
                <a:gd name="connsiteY38" fmla="*/ 172768 h 545824"/>
                <a:gd name="connsiteX39" fmla="*/ 534949 w 607145"/>
                <a:gd name="connsiteY39" fmla="*/ 170084 h 545824"/>
                <a:gd name="connsiteX40" fmla="*/ 72196 w 607145"/>
                <a:gd name="connsiteY40" fmla="*/ 170084 h 545824"/>
                <a:gd name="connsiteX41" fmla="*/ 69507 w 607145"/>
                <a:gd name="connsiteY41" fmla="*/ 172768 h 545824"/>
                <a:gd name="connsiteX42" fmla="*/ 69507 w 607145"/>
                <a:gd name="connsiteY42" fmla="*/ 228478 h 545824"/>
                <a:gd name="connsiteX43" fmla="*/ 72196 w 607145"/>
                <a:gd name="connsiteY43" fmla="*/ 231163 h 545824"/>
                <a:gd name="connsiteX44" fmla="*/ 139955 w 607145"/>
                <a:gd name="connsiteY44" fmla="*/ 231163 h 545824"/>
                <a:gd name="connsiteX45" fmla="*/ 142644 w 607145"/>
                <a:gd name="connsiteY45" fmla="*/ 228478 h 545824"/>
                <a:gd name="connsiteX46" fmla="*/ 142644 w 607145"/>
                <a:gd name="connsiteY46" fmla="*/ 172768 h 545824"/>
                <a:gd name="connsiteX47" fmla="*/ 139955 w 607145"/>
                <a:gd name="connsiteY47" fmla="*/ 170084 h 545824"/>
                <a:gd name="connsiteX48" fmla="*/ 291732 w 607145"/>
                <a:gd name="connsiteY48" fmla="*/ 97310 h 545824"/>
                <a:gd name="connsiteX49" fmla="*/ 312576 w 607145"/>
                <a:gd name="connsiteY49" fmla="*/ 97310 h 545824"/>
                <a:gd name="connsiteX50" fmla="*/ 317821 w 607145"/>
                <a:gd name="connsiteY50" fmla="*/ 102412 h 545824"/>
                <a:gd name="connsiteX51" fmla="*/ 317821 w 607145"/>
                <a:gd name="connsiteY51" fmla="*/ 113285 h 545824"/>
                <a:gd name="connsiteX52" fmla="*/ 348616 w 607145"/>
                <a:gd name="connsiteY52" fmla="*/ 124025 h 545824"/>
                <a:gd name="connsiteX53" fmla="*/ 350095 w 607145"/>
                <a:gd name="connsiteY53" fmla="*/ 131274 h 545824"/>
                <a:gd name="connsiteX54" fmla="*/ 338799 w 607145"/>
                <a:gd name="connsiteY54" fmla="*/ 148860 h 545824"/>
                <a:gd name="connsiteX55" fmla="*/ 331537 w 607145"/>
                <a:gd name="connsiteY55" fmla="*/ 150337 h 545824"/>
                <a:gd name="connsiteX56" fmla="*/ 306793 w 607145"/>
                <a:gd name="connsiteY56" fmla="*/ 143759 h 545824"/>
                <a:gd name="connsiteX57" fmla="*/ 282587 w 607145"/>
                <a:gd name="connsiteY57" fmla="*/ 155841 h 545824"/>
                <a:gd name="connsiteX58" fmla="*/ 309752 w 607145"/>
                <a:gd name="connsiteY58" fmla="*/ 175441 h 545824"/>
                <a:gd name="connsiteX59" fmla="*/ 357357 w 607145"/>
                <a:gd name="connsiteY59" fmla="*/ 222695 h 545824"/>
                <a:gd name="connsiteX60" fmla="*/ 317821 w 607145"/>
                <a:gd name="connsiteY60" fmla="*/ 263774 h 545824"/>
                <a:gd name="connsiteX61" fmla="*/ 317821 w 607145"/>
                <a:gd name="connsiteY61" fmla="*/ 275051 h 545824"/>
                <a:gd name="connsiteX62" fmla="*/ 312576 w 607145"/>
                <a:gd name="connsiteY62" fmla="*/ 280286 h 545824"/>
                <a:gd name="connsiteX63" fmla="*/ 291732 w 607145"/>
                <a:gd name="connsiteY63" fmla="*/ 280286 h 545824"/>
                <a:gd name="connsiteX64" fmla="*/ 286487 w 607145"/>
                <a:gd name="connsiteY64" fmla="*/ 275051 h 545824"/>
                <a:gd name="connsiteX65" fmla="*/ 286487 w 607145"/>
                <a:gd name="connsiteY65" fmla="*/ 263103 h 545824"/>
                <a:gd name="connsiteX66" fmla="*/ 251254 w 607145"/>
                <a:gd name="connsiteY66" fmla="*/ 243772 h 545824"/>
                <a:gd name="connsiteX67" fmla="*/ 251389 w 607145"/>
                <a:gd name="connsiteY67" fmla="*/ 236388 h 545824"/>
                <a:gd name="connsiteX68" fmla="*/ 266585 w 607145"/>
                <a:gd name="connsiteY68" fmla="*/ 222024 h 545824"/>
                <a:gd name="connsiteX69" fmla="*/ 270350 w 607145"/>
                <a:gd name="connsiteY69" fmla="*/ 220547 h 545824"/>
                <a:gd name="connsiteX70" fmla="*/ 273981 w 607145"/>
                <a:gd name="connsiteY70" fmla="*/ 222292 h 545824"/>
                <a:gd name="connsiteX71" fmla="*/ 302894 w 607145"/>
                <a:gd name="connsiteY71" fmla="*/ 233837 h 545824"/>
                <a:gd name="connsiteX72" fmla="*/ 326024 w 607145"/>
                <a:gd name="connsiteY72" fmla="*/ 222561 h 545824"/>
                <a:gd name="connsiteX73" fmla="*/ 300607 w 607145"/>
                <a:gd name="connsiteY73" fmla="*/ 205378 h 545824"/>
                <a:gd name="connsiteX74" fmla="*/ 251254 w 607145"/>
                <a:gd name="connsiteY74" fmla="*/ 155841 h 545824"/>
                <a:gd name="connsiteX75" fmla="*/ 286487 w 607145"/>
                <a:gd name="connsiteY75" fmla="*/ 115031 h 545824"/>
                <a:gd name="connsiteX76" fmla="*/ 286487 w 607145"/>
                <a:gd name="connsiteY76" fmla="*/ 102412 h 545824"/>
                <a:gd name="connsiteX77" fmla="*/ 291732 w 607145"/>
                <a:gd name="connsiteY77" fmla="*/ 97310 h 545824"/>
                <a:gd name="connsiteX78" fmla="*/ 303572 w 607145"/>
                <a:gd name="connsiteY78" fmla="*/ 26848 h 545824"/>
                <a:gd name="connsiteX79" fmla="*/ 208118 w 607145"/>
                <a:gd name="connsiteY79" fmla="*/ 36111 h 545824"/>
                <a:gd name="connsiteX80" fmla="*/ 208118 w 607145"/>
                <a:gd name="connsiteY80" fmla="*/ 518976 h 545824"/>
                <a:gd name="connsiteX81" fmla="*/ 255442 w 607145"/>
                <a:gd name="connsiteY81" fmla="*/ 518976 h 545824"/>
                <a:gd name="connsiteX82" fmla="*/ 255442 w 607145"/>
                <a:gd name="connsiteY82" fmla="*/ 359766 h 545824"/>
                <a:gd name="connsiteX83" fmla="*/ 264450 w 607145"/>
                <a:gd name="connsiteY83" fmla="*/ 350772 h 545824"/>
                <a:gd name="connsiteX84" fmla="*/ 342830 w 607145"/>
                <a:gd name="connsiteY84" fmla="*/ 350772 h 545824"/>
                <a:gd name="connsiteX85" fmla="*/ 351703 w 607145"/>
                <a:gd name="connsiteY85" fmla="*/ 359766 h 545824"/>
                <a:gd name="connsiteX86" fmla="*/ 351703 w 607145"/>
                <a:gd name="connsiteY86" fmla="*/ 518976 h 545824"/>
                <a:gd name="connsiteX87" fmla="*/ 399162 w 607145"/>
                <a:gd name="connsiteY87" fmla="*/ 518976 h 545824"/>
                <a:gd name="connsiteX88" fmla="*/ 399162 w 607145"/>
                <a:gd name="connsiteY88" fmla="*/ 36111 h 545824"/>
                <a:gd name="connsiteX89" fmla="*/ 303572 w 607145"/>
                <a:gd name="connsiteY89" fmla="*/ 26848 h 545824"/>
                <a:gd name="connsiteX90" fmla="*/ 303572 w 607145"/>
                <a:gd name="connsiteY90" fmla="*/ 0 h 545824"/>
                <a:gd name="connsiteX91" fmla="*/ 415295 w 607145"/>
                <a:gd name="connsiteY91" fmla="*/ 11947 h 545824"/>
                <a:gd name="connsiteX92" fmla="*/ 418925 w 607145"/>
                <a:gd name="connsiteY92" fmla="*/ 12753 h 545824"/>
                <a:gd name="connsiteX93" fmla="*/ 426050 w 607145"/>
                <a:gd name="connsiteY93" fmla="*/ 21478 h 545824"/>
                <a:gd name="connsiteX94" fmla="*/ 426050 w 607145"/>
                <a:gd name="connsiteY94" fmla="*/ 94237 h 545824"/>
                <a:gd name="connsiteX95" fmla="*/ 503355 w 607145"/>
                <a:gd name="connsiteY95" fmla="*/ 87391 h 545824"/>
                <a:gd name="connsiteX96" fmla="*/ 596524 w 607145"/>
                <a:gd name="connsiteY96" fmla="*/ 97459 h 545824"/>
                <a:gd name="connsiteX97" fmla="*/ 600154 w 607145"/>
                <a:gd name="connsiteY97" fmla="*/ 98130 h 545824"/>
                <a:gd name="connsiteX98" fmla="*/ 607145 w 607145"/>
                <a:gd name="connsiteY98" fmla="*/ 106856 h 545824"/>
                <a:gd name="connsiteX99" fmla="*/ 607145 w 607145"/>
                <a:gd name="connsiteY99" fmla="*/ 536964 h 545824"/>
                <a:gd name="connsiteX100" fmla="*/ 598272 w 607145"/>
                <a:gd name="connsiteY100" fmla="*/ 545824 h 545824"/>
                <a:gd name="connsiteX101" fmla="*/ 412606 w 607145"/>
                <a:gd name="connsiteY101" fmla="*/ 545824 h 545824"/>
                <a:gd name="connsiteX102" fmla="*/ 9008 w 607145"/>
                <a:gd name="connsiteY102" fmla="*/ 545824 h 545824"/>
                <a:gd name="connsiteX103" fmla="*/ 0 w 607145"/>
                <a:gd name="connsiteY103" fmla="*/ 536964 h 545824"/>
                <a:gd name="connsiteX104" fmla="*/ 0 w 607145"/>
                <a:gd name="connsiteY104" fmla="*/ 106856 h 545824"/>
                <a:gd name="connsiteX105" fmla="*/ 7125 w 607145"/>
                <a:gd name="connsiteY105" fmla="*/ 98130 h 545824"/>
                <a:gd name="connsiteX106" fmla="*/ 10621 w 607145"/>
                <a:gd name="connsiteY106" fmla="*/ 97459 h 545824"/>
                <a:gd name="connsiteX107" fmla="*/ 103925 w 607145"/>
                <a:gd name="connsiteY107" fmla="*/ 87391 h 545824"/>
                <a:gd name="connsiteX108" fmla="*/ 181229 w 607145"/>
                <a:gd name="connsiteY108" fmla="*/ 94237 h 545824"/>
                <a:gd name="connsiteX109" fmla="*/ 181229 w 607145"/>
                <a:gd name="connsiteY109" fmla="*/ 21478 h 545824"/>
                <a:gd name="connsiteX110" fmla="*/ 188355 w 607145"/>
                <a:gd name="connsiteY110" fmla="*/ 12753 h 545824"/>
                <a:gd name="connsiteX111" fmla="*/ 191850 w 607145"/>
                <a:gd name="connsiteY111" fmla="*/ 11947 h 545824"/>
                <a:gd name="connsiteX112" fmla="*/ 303572 w 607145"/>
                <a:gd name="connsiteY112" fmla="*/ 0 h 54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607145" h="545824">
                  <a:moveTo>
                    <a:pt x="467190" y="392521"/>
                  </a:moveTo>
                  <a:cubicBezTo>
                    <a:pt x="465711" y="392521"/>
                    <a:pt x="464501" y="393729"/>
                    <a:pt x="464501" y="395206"/>
                  </a:cubicBezTo>
                  <a:lnTo>
                    <a:pt x="464501" y="450916"/>
                  </a:lnTo>
                  <a:cubicBezTo>
                    <a:pt x="464501" y="452392"/>
                    <a:pt x="465711" y="453601"/>
                    <a:pt x="467190" y="453601"/>
                  </a:cubicBezTo>
                  <a:lnTo>
                    <a:pt x="534949" y="453601"/>
                  </a:lnTo>
                  <a:cubicBezTo>
                    <a:pt x="536428" y="453601"/>
                    <a:pt x="537638" y="452392"/>
                    <a:pt x="537638" y="450916"/>
                  </a:cubicBezTo>
                  <a:lnTo>
                    <a:pt x="537638" y="395206"/>
                  </a:lnTo>
                  <a:cubicBezTo>
                    <a:pt x="537638" y="393729"/>
                    <a:pt x="536428" y="392521"/>
                    <a:pt x="534949" y="392521"/>
                  </a:cubicBezTo>
                  <a:close/>
                  <a:moveTo>
                    <a:pt x="72196" y="392521"/>
                  </a:moveTo>
                  <a:cubicBezTo>
                    <a:pt x="70717" y="392521"/>
                    <a:pt x="69507" y="393729"/>
                    <a:pt x="69507" y="395206"/>
                  </a:cubicBezTo>
                  <a:lnTo>
                    <a:pt x="69507" y="450916"/>
                  </a:lnTo>
                  <a:cubicBezTo>
                    <a:pt x="69507" y="452392"/>
                    <a:pt x="70717" y="453601"/>
                    <a:pt x="72196" y="453601"/>
                  </a:cubicBezTo>
                  <a:lnTo>
                    <a:pt x="139955" y="453601"/>
                  </a:lnTo>
                  <a:cubicBezTo>
                    <a:pt x="141434" y="453601"/>
                    <a:pt x="142644" y="452392"/>
                    <a:pt x="142644" y="450916"/>
                  </a:cubicBezTo>
                  <a:lnTo>
                    <a:pt x="142644" y="395206"/>
                  </a:lnTo>
                  <a:cubicBezTo>
                    <a:pt x="142644" y="393729"/>
                    <a:pt x="141434" y="392521"/>
                    <a:pt x="139955" y="392521"/>
                  </a:cubicBezTo>
                  <a:close/>
                  <a:moveTo>
                    <a:pt x="467190" y="281235"/>
                  </a:moveTo>
                  <a:cubicBezTo>
                    <a:pt x="465711" y="281235"/>
                    <a:pt x="464501" y="282443"/>
                    <a:pt x="464501" y="283920"/>
                  </a:cubicBezTo>
                  <a:lnTo>
                    <a:pt x="464501" y="339630"/>
                  </a:lnTo>
                  <a:cubicBezTo>
                    <a:pt x="464501" y="341107"/>
                    <a:pt x="465711" y="342315"/>
                    <a:pt x="467190" y="342315"/>
                  </a:cubicBezTo>
                  <a:lnTo>
                    <a:pt x="534949" y="342315"/>
                  </a:lnTo>
                  <a:cubicBezTo>
                    <a:pt x="536428" y="342315"/>
                    <a:pt x="537638" y="341107"/>
                    <a:pt x="537638" y="339630"/>
                  </a:cubicBezTo>
                  <a:lnTo>
                    <a:pt x="537638" y="283920"/>
                  </a:lnTo>
                  <a:cubicBezTo>
                    <a:pt x="537638" y="282443"/>
                    <a:pt x="536428" y="281235"/>
                    <a:pt x="534949" y="281235"/>
                  </a:cubicBezTo>
                  <a:close/>
                  <a:moveTo>
                    <a:pt x="72196" y="281235"/>
                  </a:moveTo>
                  <a:cubicBezTo>
                    <a:pt x="70717" y="281235"/>
                    <a:pt x="69507" y="282443"/>
                    <a:pt x="69507" y="283920"/>
                  </a:cubicBezTo>
                  <a:lnTo>
                    <a:pt x="69507" y="339630"/>
                  </a:lnTo>
                  <a:cubicBezTo>
                    <a:pt x="69507" y="341107"/>
                    <a:pt x="70717" y="342315"/>
                    <a:pt x="72196" y="342315"/>
                  </a:cubicBezTo>
                  <a:lnTo>
                    <a:pt x="139955" y="342315"/>
                  </a:lnTo>
                  <a:cubicBezTo>
                    <a:pt x="141434" y="342315"/>
                    <a:pt x="142644" y="341107"/>
                    <a:pt x="142644" y="339630"/>
                  </a:cubicBezTo>
                  <a:lnTo>
                    <a:pt x="142644" y="283920"/>
                  </a:lnTo>
                  <a:cubicBezTo>
                    <a:pt x="142644" y="282443"/>
                    <a:pt x="141434" y="281235"/>
                    <a:pt x="139955" y="281235"/>
                  </a:cubicBezTo>
                  <a:close/>
                  <a:moveTo>
                    <a:pt x="467190" y="170084"/>
                  </a:moveTo>
                  <a:cubicBezTo>
                    <a:pt x="465711" y="170084"/>
                    <a:pt x="464501" y="171292"/>
                    <a:pt x="464501" y="172768"/>
                  </a:cubicBezTo>
                  <a:lnTo>
                    <a:pt x="464501" y="228478"/>
                  </a:lnTo>
                  <a:cubicBezTo>
                    <a:pt x="464501" y="229955"/>
                    <a:pt x="465711" y="231163"/>
                    <a:pt x="467190" y="231163"/>
                  </a:cubicBezTo>
                  <a:lnTo>
                    <a:pt x="534949" y="231163"/>
                  </a:lnTo>
                  <a:cubicBezTo>
                    <a:pt x="536428" y="231163"/>
                    <a:pt x="537638" y="229955"/>
                    <a:pt x="537638" y="228478"/>
                  </a:cubicBezTo>
                  <a:lnTo>
                    <a:pt x="537638" y="172768"/>
                  </a:lnTo>
                  <a:cubicBezTo>
                    <a:pt x="537638" y="171292"/>
                    <a:pt x="536428" y="170084"/>
                    <a:pt x="534949" y="170084"/>
                  </a:cubicBezTo>
                  <a:close/>
                  <a:moveTo>
                    <a:pt x="72196" y="170084"/>
                  </a:moveTo>
                  <a:cubicBezTo>
                    <a:pt x="70717" y="170084"/>
                    <a:pt x="69507" y="171292"/>
                    <a:pt x="69507" y="172768"/>
                  </a:cubicBezTo>
                  <a:lnTo>
                    <a:pt x="69507" y="228478"/>
                  </a:lnTo>
                  <a:cubicBezTo>
                    <a:pt x="69507" y="229955"/>
                    <a:pt x="70717" y="231163"/>
                    <a:pt x="72196" y="231163"/>
                  </a:cubicBezTo>
                  <a:lnTo>
                    <a:pt x="139955" y="231163"/>
                  </a:lnTo>
                  <a:cubicBezTo>
                    <a:pt x="141434" y="231163"/>
                    <a:pt x="142644" y="229955"/>
                    <a:pt x="142644" y="228478"/>
                  </a:cubicBezTo>
                  <a:lnTo>
                    <a:pt x="142644" y="172768"/>
                  </a:lnTo>
                  <a:cubicBezTo>
                    <a:pt x="142644" y="171292"/>
                    <a:pt x="141434" y="170084"/>
                    <a:pt x="139955" y="170084"/>
                  </a:cubicBezTo>
                  <a:close/>
                  <a:moveTo>
                    <a:pt x="291732" y="97310"/>
                  </a:moveTo>
                  <a:lnTo>
                    <a:pt x="312576" y="97310"/>
                  </a:lnTo>
                  <a:cubicBezTo>
                    <a:pt x="315534" y="97310"/>
                    <a:pt x="317821" y="99592"/>
                    <a:pt x="317821" y="102412"/>
                  </a:cubicBezTo>
                  <a:lnTo>
                    <a:pt x="317821" y="113285"/>
                  </a:lnTo>
                  <a:cubicBezTo>
                    <a:pt x="329251" y="114896"/>
                    <a:pt x="340278" y="118655"/>
                    <a:pt x="348616" y="124025"/>
                  </a:cubicBezTo>
                  <a:cubicBezTo>
                    <a:pt x="351037" y="125636"/>
                    <a:pt x="351709" y="128858"/>
                    <a:pt x="350095" y="131274"/>
                  </a:cubicBezTo>
                  <a:lnTo>
                    <a:pt x="338799" y="148860"/>
                  </a:lnTo>
                  <a:cubicBezTo>
                    <a:pt x="337320" y="151277"/>
                    <a:pt x="334092" y="151948"/>
                    <a:pt x="331537" y="150337"/>
                  </a:cubicBezTo>
                  <a:cubicBezTo>
                    <a:pt x="325620" y="146444"/>
                    <a:pt x="315400" y="143759"/>
                    <a:pt x="306793" y="143759"/>
                  </a:cubicBezTo>
                  <a:cubicBezTo>
                    <a:pt x="297783" y="143759"/>
                    <a:pt x="282587" y="146310"/>
                    <a:pt x="282587" y="155841"/>
                  </a:cubicBezTo>
                  <a:cubicBezTo>
                    <a:pt x="282587" y="165238"/>
                    <a:pt x="287429" y="168594"/>
                    <a:pt x="309752" y="175441"/>
                  </a:cubicBezTo>
                  <a:cubicBezTo>
                    <a:pt x="328848" y="181213"/>
                    <a:pt x="357626" y="189939"/>
                    <a:pt x="357357" y="222695"/>
                  </a:cubicBezTo>
                  <a:cubicBezTo>
                    <a:pt x="357357" y="243503"/>
                    <a:pt x="342027" y="259210"/>
                    <a:pt x="317821" y="263774"/>
                  </a:cubicBezTo>
                  <a:lnTo>
                    <a:pt x="317821" y="275051"/>
                  </a:lnTo>
                  <a:cubicBezTo>
                    <a:pt x="317821" y="278004"/>
                    <a:pt x="315534" y="280286"/>
                    <a:pt x="312576" y="280286"/>
                  </a:cubicBezTo>
                  <a:lnTo>
                    <a:pt x="291732" y="280286"/>
                  </a:lnTo>
                  <a:cubicBezTo>
                    <a:pt x="288773" y="280286"/>
                    <a:pt x="286487" y="278004"/>
                    <a:pt x="286487" y="275051"/>
                  </a:cubicBezTo>
                  <a:lnTo>
                    <a:pt x="286487" y="263103"/>
                  </a:lnTo>
                  <a:cubicBezTo>
                    <a:pt x="272771" y="260015"/>
                    <a:pt x="260130" y="253034"/>
                    <a:pt x="251254" y="243772"/>
                  </a:cubicBezTo>
                  <a:cubicBezTo>
                    <a:pt x="249237" y="241624"/>
                    <a:pt x="249371" y="238402"/>
                    <a:pt x="251389" y="236388"/>
                  </a:cubicBezTo>
                  <a:lnTo>
                    <a:pt x="266585" y="222024"/>
                  </a:lnTo>
                  <a:cubicBezTo>
                    <a:pt x="267660" y="221084"/>
                    <a:pt x="269005" y="220547"/>
                    <a:pt x="270350" y="220547"/>
                  </a:cubicBezTo>
                  <a:cubicBezTo>
                    <a:pt x="271695" y="220681"/>
                    <a:pt x="273040" y="221218"/>
                    <a:pt x="273981" y="222292"/>
                  </a:cubicBezTo>
                  <a:cubicBezTo>
                    <a:pt x="280436" y="229005"/>
                    <a:pt x="292270" y="233837"/>
                    <a:pt x="302894" y="233837"/>
                  </a:cubicBezTo>
                  <a:cubicBezTo>
                    <a:pt x="311500" y="233837"/>
                    <a:pt x="326024" y="231421"/>
                    <a:pt x="326024" y="222561"/>
                  </a:cubicBezTo>
                  <a:cubicBezTo>
                    <a:pt x="326158" y="214640"/>
                    <a:pt x="321855" y="211821"/>
                    <a:pt x="300607" y="205378"/>
                  </a:cubicBezTo>
                  <a:cubicBezTo>
                    <a:pt x="280974" y="199471"/>
                    <a:pt x="251254" y="190476"/>
                    <a:pt x="251254" y="155841"/>
                  </a:cubicBezTo>
                  <a:cubicBezTo>
                    <a:pt x="251254" y="136107"/>
                    <a:pt x="264567" y="120669"/>
                    <a:pt x="286487" y="115031"/>
                  </a:cubicBezTo>
                  <a:lnTo>
                    <a:pt x="286487" y="102412"/>
                  </a:lnTo>
                  <a:cubicBezTo>
                    <a:pt x="286487" y="99592"/>
                    <a:pt x="288773" y="97310"/>
                    <a:pt x="291732" y="97310"/>
                  </a:cubicBezTo>
                  <a:close/>
                  <a:moveTo>
                    <a:pt x="303572" y="26848"/>
                  </a:moveTo>
                  <a:cubicBezTo>
                    <a:pt x="272113" y="26848"/>
                    <a:pt x="239981" y="29935"/>
                    <a:pt x="208118" y="36111"/>
                  </a:cubicBezTo>
                  <a:lnTo>
                    <a:pt x="208118" y="518976"/>
                  </a:lnTo>
                  <a:lnTo>
                    <a:pt x="255442" y="518976"/>
                  </a:lnTo>
                  <a:lnTo>
                    <a:pt x="255442" y="359766"/>
                  </a:lnTo>
                  <a:cubicBezTo>
                    <a:pt x="255442" y="354799"/>
                    <a:pt x="259475" y="350772"/>
                    <a:pt x="264450" y="350772"/>
                  </a:cubicBezTo>
                  <a:lnTo>
                    <a:pt x="342830" y="350772"/>
                  </a:lnTo>
                  <a:cubicBezTo>
                    <a:pt x="347670" y="350772"/>
                    <a:pt x="351703" y="354799"/>
                    <a:pt x="351703" y="359766"/>
                  </a:cubicBezTo>
                  <a:lnTo>
                    <a:pt x="351703" y="518976"/>
                  </a:lnTo>
                  <a:lnTo>
                    <a:pt x="399162" y="518976"/>
                  </a:lnTo>
                  <a:lnTo>
                    <a:pt x="399162" y="36111"/>
                  </a:lnTo>
                  <a:cubicBezTo>
                    <a:pt x="367164" y="29935"/>
                    <a:pt x="335032" y="26848"/>
                    <a:pt x="303572" y="26848"/>
                  </a:cubicBezTo>
                  <a:close/>
                  <a:moveTo>
                    <a:pt x="303572" y="0"/>
                  </a:moveTo>
                  <a:cubicBezTo>
                    <a:pt x="340813" y="0"/>
                    <a:pt x="377382" y="3893"/>
                    <a:pt x="415295" y="11947"/>
                  </a:cubicBezTo>
                  <a:lnTo>
                    <a:pt x="418925" y="12753"/>
                  </a:lnTo>
                  <a:cubicBezTo>
                    <a:pt x="423092" y="13558"/>
                    <a:pt x="426050" y="17317"/>
                    <a:pt x="426050" y="21478"/>
                  </a:cubicBezTo>
                  <a:lnTo>
                    <a:pt x="426050" y="94237"/>
                  </a:lnTo>
                  <a:cubicBezTo>
                    <a:pt x="451863" y="89807"/>
                    <a:pt x="477811" y="87391"/>
                    <a:pt x="503355" y="87391"/>
                  </a:cubicBezTo>
                  <a:cubicBezTo>
                    <a:pt x="534411" y="87391"/>
                    <a:pt x="564930" y="90747"/>
                    <a:pt x="596524" y="97459"/>
                  </a:cubicBezTo>
                  <a:lnTo>
                    <a:pt x="600154" y="98130"/>
                  </a:lnTo>
                  <a:cubicBezTo>
                    <a:pt x="604187" y="99070"/>
                    <a:pt x="607145" y="102695"/>
                    <a:pt x="607145" y="106856"/>
                  </a:cubicBezTo>
                  <a:lnTo>
                    <a:pt x="607145" y="536964"/>
                  </a:lnTo>
                  <a:cubicBezTo>
                    <a:pt x="607145" y="541797"/>
                    <a:pt x="603246" y="545824"/>
                    <a:pt x="598272" y="545824"/>
                  </a:cubicBezTo>
                  <a:lnTo>
                    <a:pt x="412606" y="545824"/>
                  </a:lnTo>
                  <a:lnTo>
                    <a:pt x="9008" y="545824"/>
                  </a:lnTo>
                  <a:cubicBezTo>
                    <a:pt x="4033" y="545824"/>
                    <a:pt x="0" y="541797"/>
                    <a:pt x="0" y="536964"/>
                  </a:cubicBezTo>
                  <a:lnTo>
                    <a:pt x="0" y="106856"/>
                  </a:lnTo>
                  <a:cubicBezTo>
                    <a:pt x="0" y="102695"/>
                    <a:pt x="2958" y="99070"/>
                    <a:pt x="7125" y="98130"/>
                  </a:cubicBezTo>
                  <a:lnTo>
                    <a:pt x="10621" y="97459"/>
                  </a:lnTo>
                  <a:cubicBezTo>
                    <a:pt x="42350" y="90747"/>
                    <a:pt x="72868" y="87391"/>
                    <a:pt x="103925" y="87391"/>
                  </a:cubicBezTo>
                  <a:cubicBezTo>
                    <a:pt x="129334" y="87391"/>
                    <a:pt x="155416" y="89673"/>
                    <a:pt x="181229" y="94237"/>
                  </a:cubicBezTo>
                  <a:lnTo>
                    <a:pt x="181229" y="21478"/>
                  </a:lnTo>
                  <a:cubicBezTo>
                    <a:pt x="181229" y="17317"/>
                    <a:pt x="184187" y="13558"/>
                    <a:pt x="188355" y="12753"/>
                  </a:cubicBezTo>
                  <a:lnTo>
                    <a:pt x="191850" y="11947"/>
                  </a:lnTo>
                  <a:cubicBezTo>
                    <a:pt x="229763" y="3893"/>
                    <a:pt x="266332" y="0"/>
                    <a:pt x="303572" y="0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</p:spPr>
          <p:txBody>
            <a:bodyPr wrap="square" lIns="68580" tIns="34290" rIns="68580" bIns="34290" anchor="ctr" anchorCtr="0">
              <a:normAutofit fontScale="47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endParaRPr sz="2700">
                <a:solidFill>
                  <a:schemeClr val="bg1"/>
                </a:solidFill>
              </a:endParaRPr>
            </a:p>
          </p:txBody>
        </p:sp>
        <p:sp>
          <p:nvSpPr>
            <p:cNvPr id="19" name="ïśļiḑè"/>
            <p:cNvSpPr/>
            <p:nvPr/>
          </p:nvSpPr>
          <p:spPr>
            <a:xfrm>
              <a:off x="7267238" y="2862641"/>
              <a:ext cx="624759" cy="1534645"/>
            </a:xfrm>
            <a:custGeom>
              <a:avLst/>
              <a:gdLst>
                <a:gd name="connsiteX0" fmla="*/ 170395 w 624759"/>
                <a:gd name="connsiteY0" fmla="*/ 0 h 1534645"/>
                <a:gd name="connsiteX1" fmla="*/ 455581 w 624759"/>
                <a:gd name="connsiteY1" fmla="*/ 0 h 1534645"/>
                <a:gd name="connsiteX2" fmla="*/ 455581 w 624759"/>
                <a:gd name="connsiteY2" fmla="*/ 607476 h 1534645"/>
                <a:gd name="connsiteX3" fmla="*/ 460471 w 624759"/>
                <a:gd name="connsiteY3" fmla="*/ 611625 h 1534645"/>
                <a:gd name="connsiteX4" fmla="*/ 460471 w 624759"/>
                <a:gd name="connsiteY4" fmla="*/ 985417 h 1534645"/>
                <a:gd name="connsiteX5" fmla="*/ 624759 w 624759"/>
                <a:gd name="connsiteY5" fmla="*/ 985417 h 1534645"/>
                <a:gd name="connsiteX6" fmla="*/ 316342 w 624759"/>
                <a:gd name="connsiteY6" fmla="*/ 1534645 h 1534645"/>
                <a:gd name="connsiteX7" fmla="*/ 0 w 624759"/>
                <a:gd name="connsiteY7" fmla="*/ 987970 h 1534645"/>
                <a:gd name="connsiteX8" fmla="*/ 165706 w 624759"/>
                <a:gd name="connsiteY8" fmla="*/ 987970 h 1534645"/>
                <a:gd name="connsiteX9" fmla="*/ 165706 w 624759"/>
                <a:gd name="connsiteY9" fmla="*/ 361453 h 1534645"/>
                <a:gd name="connsiteX10" fmla="*/ 170395 w 624759"/>
                <a:gd name="connsiteY10" fmla="*/ 365433 h 15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759" h="1534645">
                  <a:moveTo>
                    <a:pt x="170395" y="0"/>
                  </a:moveTo>
                  <a:lnTo>
                    <a:pt x="455581" y="0"/>
                  </a:lnTo>
                  <a:lnTo>
                    <a:pt x="455581" y="607476"/>
                  </a:lnTo>
                  <a:lnTo>
                    <a:pt x="460471" y="611625"/>
                  </a:lnTo>
                  <a:lnTo>
                    <a:pt x="460471" y="985417"/>
                  </a:lnTo>
                  <a:lnTo>
                    <a:pt x="624759" y="985417"/>
                  </a:lnTo>
                  <a:lnTo>
                    <a:pt x="316342" y="1534645"/>
                  </a:lnTo>
                  <a:lnTo>
                    <a:pt x="0" y="987970"/>
                  </a:lnTo>
                  <a:lnTo>
                    <a:pt x="165706" y="987970"/>
                  </a:lnTo>
                  <a:lnTo>
                    <a:pt x="165706" y="361453"/>
                  </a:lnTo>
                  <a:lnTo>
                    <a:pt x="170395" y="365433"/>
                  </a:lnTo>
                  <a:close/>
                </a:path>
              </a:pathLst>
            </a:custGeom>
            <a:solidFill>
              <a:srgbClr val="262626"/>
            </a:solidFill>
            <a:ln w="25400">
              <a:noFill/>
              <a:miter lim="400000"/>
            </a:ln>
          </p:spPr>
          <p:txBody>
            <a:bodyPr wrap="square" lIns="68580" tIns="34290" rIns="68580" bIns="34290" anchor="b" anchorCtr="0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1pPr>
              <a:lvl2pPr marL="0" marR="0" indent="228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2pPr>
              <a:lvl3pPr marL="0" marR="0" indent="457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3pPr>
              <a:lvl4pPr marL="0" marR="0" indent="685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4pPr>
              <a:lvl5pPr marL="0" marR="0" indent="9144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5pPr>
              <a:lvl6pPr marL="0" marR="0" indent="11430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6pPr>
              <a:lvl7pPr marL="0" marR="0" indent="13716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7pPr>
              <a:lvl8pPr marL="0" marR="0" indent="16002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8pPr>
              <a:lvl9pPr marL="0" marR="0" indent="1828800" algn="l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600" b="0" i="0" u="none" strike="noStrike" cap="none" spc="0" normalizeH="0" baseline="0">
                  <a:ln>
                    <a:noFill/>
                  </a:ln>
                  <a:solidFill>
                    <a:srgbClr val="727574"/>
                  </a:solidFill>
                  <a:effectLst/>
                  <a:uFillTx/>
                </a:defRPr>
              </a:lvl9pPr>
            </a:lstStyle>
            <a:p>
              <a:pPr algn="ctr"/>
              <a:endParaRPr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05825" y="3817500"/>
            <a:ext cx="1919967" cy="726954"/>
            <a:chOff x="1353356" y="5121881"/>
            <a:chExt cx="2559956" cy="969273"/>
          </a:xfrm>
        </p:grpSpPr>
        <p:sp>
          <p:nvSpPr>
            <p:cNvPr id="23" name="矩形 22"/>
            <p:cNvSpPr/>
            <p:nvPr/>
          </p:nvSpPr>
          <p:spPr bwMode="auto">
            <a:xfrm>
              <a:off x="1353356" y="5441746"/>
              <a:ext cx="2559956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710903" y="5121881"/>
              <a:ext cx="18448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46461" y="3817500"/>
            <a:ext cx="1919967" cy="726954"/>
            <a:chOff x="1353356" y="5121881"/>
            <a:chExt cx="2559956" cy="969273"/>
          </a:xfrm>
        </p:grpSpPr>
        <p:sp>
          <p:nvSpPr>
            <p:cNvPr id="26" name="矩形 25"/>
            <p:cNvSpPr/>
            <p:nvPr/>
          </p:nvSpPr>
          <p:spPr bwMode="auto">
            <a:xfrm>
              <a:off x="1353356" y="5441746"/>
              <a:ext cx="2559956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710903" y="5121881"/>
              <a:ext cx="18448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587098" y="3817500"/>
            <a:ext cx="1919967" cy="726954"/>
            <a:chOff x="1353356" y="5121881"/>
            <a:chExt cx="2559956" cy="969273"/>
          </a:xfrm>
        </p:grpSpPr>
        <p:sp>
          <p:nvSpPr>
            <p:cNvPr id="29" name="矩形 28"/>
            <p:cNvSpPr/>
            <p:nvPr/>
          </p:nvSpPr>
          <p:spPr bwMode="auto">
            <a:xfrm>
              <a:off x="1353356" y="5441746"/>
              <a:ext cx="2559956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710903" y="5121881"/>
              <a:ext cx="18448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27733" y="3817500"/>
            <a:ext cx="1919967" cy="726954"/>
            <a:chOff x="1353356" y="5121881"/>
            <a:chExt cx="2559956" cy="969273"/>
          </a:xfrm>
        </p:grpSpPr>
        <p:sp>
          <p:nvSpPr>
            <p:cNvPr id="32" name="矩形 31"/>
            <p:cNvSpPr/>
            <p:nvPr/>
          </p:nvSpPr>
          <p:spPr bwMode="auto">
            <a:xfrm>
              <a:off x="1353356" y="5441746"/>
              <a:ext cx="2559956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10903" y="5121881"/>
              <a:ext cx="18448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1577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67" y="1"/>
            <a:ext cx="1962233" cy="149185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1975" y="359406"/>
            <a:ext cx="2655094" cy="507831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7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新年工作规划</a:t>
            </a:r>
          </a:p>
        </p:txBody>
      </p:sp>
      <p:sp>
        <p:nvSpPr>
          <p:cNvPr id="8" name="PA_矩形 16"/>
          <p:cNvSpPr/>
          <p:nvPr>
            <p:custDataLst>
              <p:tags r:id="rId1"/>
            </p:custDataLst>
          </p:nvPr>
        </p:nvSpPr>
        <p:spPr>
          <a:xfrm>
            <a:off x="561975" y="848673"/>
            <a:ext cx="26550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</a:rPr>
              <a:t>Please add your text content here, or copy your text, paste it here, and select only the text. </a:t>
            </a:r>
          </a:p>
        </p:txBody>
      </p:sp>
      <p:sp>
        <p:nvSpPr>
          <p:cNvPr id="9" name="RelativeShape3"/>
          <p:cNvSpPr/>
          <p:nvPr/>
        </p:nvSpPr>
        <p:spPr bwMode="auto">
          <a:xfrm flipH="1">
            <a:off x="1023416" y="2627667"/>
            <a:ext cx="3560201" cy="694391"/>
          </a:xfrm>
          <a:prstGeom prst="homePlate">
            <a:avLst/>
          </a:prstGeom>
          <a:noFill/>
          <a:ln w="19050">
            <a:noFill/>
            <a:round/>
          </a:ln>
        </p:spPr>
        <p:txBody>
          <a:bodyPr vert="horz" wrap="none" lIns="68580" tIns="34290" rIns="68580" bIns="34290" numCol="1" rtlCol="0" anchor="ctr" anchorCtr="1" compatLnSpc="1"/>
          <a:lstStyle/>
          <a:p>
            <a:pPr algn="ctr"/>
            <a:r>
              <a:rPr lang="en-US" altLang="zh-CN" sz="900" b="1" dirty="0">
                <a:solidFill>
                  <a:schemeClr val="bg1"/>
                </a:solidFill>
              </a:rPr>
              <a:t> </a:t>
            </a:r>
            <a:endParaRPr lang="zh-CN" altLang="en-US" sz="900" b="1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52181" y="1715581"/>
            <a:ext cx="3036638" cy="2844666"/>
            <a:chOff x="3290340" y="1291460"/>
            <a:chExt cx="4563582" cy="4275080"/>
          </a:xfrm>
        </p:grpSpPr>
        <p:sp>
          <p:nvSpPr>
            <p:cNvPr id="11" name="ExtraShape1"/>
            <p:cNvSpPr/>
            <p:nvPr/>
          </p:nvSpPr>
          <p:spPr>
            <a:xfrm>
              <a:off x="6120209" y="1499878"/>
              <a:ext cx="141725" cy="942052"/>
            </a:xfrm>
            <a:custGeom>
              <a:avLst/>
              <a:gdLst>
                <a:gd name="connsiteX0" fmla="*/ 7144 w 161925"/>
                <a:gd name="connsiteY0" fmla="*/ 7144 h 1076325"/>
                <a:gd name="connsiteX1" fmla="*/ 155734 w 161925"/>
                <a:gd name="connsiteY1" fmla="*/ 7144 h 1076325"/>
                <a:gd name="connsiteX2" fmla="*/ 155734 w 161925"/>
                <a:gd name="connsiteY2" fmla="*/ 1070134 h 1076325"/>
                <a:gd name="connsiteX3" fmla="*/ 7144 w 161925"/>
                <a:gd name="connsiteY3" fmla="*/ 1070134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76325">
                  <a:moveTo>
                    <a:pt x="7144" y="7144"/>
                  </a:moveTo>
                  <a:lnTo>
                    <a:pt x="155734" y="7144"/>
                  </a:lnTo>
                  <a:lnTo>
                    <a:pt x="155734" y="1070134"/>
                  </a:lnTo>
                  <a:lnTo>
                    <a:pt x="7144" y="1070134"/>
                  </a:lnTo>
                  <a:close/>
                </a:path>
              </a:pathLst>
            </a:custGeom>
            <a:solidFill>
              <a:srgbClr val="2626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2" name="ExtraShape2"/>
            <p:cNvSpPr/>
            <p:nvPr/>
          </p:nvSpPr>
          <p:spPr>
            <a:xfrm>
              <a:off x="5911791" y="1291460"/>
              <a:ext cx="358480" cy="141725"/>
            </a:xfrm>
            <a:custGeom>
              <a:avLst/>
              <a:gdLst>
                <a:gd name="connsiteX0" fmla="*/ 7144 w 409575"/>
                <a:gd name="connsiteY0" fmla="*/ 7144 h 161925"/>
                <a:gd name="connsiteX1" fmla="*/ 404336 w 409575"/>
                <a:gd name="connsiteY1" fmla="*/ 7144 h 161925"/>
                <a:gd name="connsiteX2" fmla="*/ 404336 w 409575"/>
                <a:gd name="connsiteY2" fmla="*/ 155734 h 161925"/>
                <a:gd name="connsiteX3" fmla="*/ 7144 w 409575"/>
                <a:gd name="connsiteY3" fmla="*/ 155734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575" h="161925">
                  <a:moveTo>
                    <a:pt x="7144" y="7144"/>
                  </a:moveTo>
                  <a:lnTo>
                    <a:pt x="404336" y="7144"/>
                  </a:lnTo>
                  <a:lnTo>
                    <a:pt x="404336" y="155734"/>
                  </a:lnTo>
                  <a:lnTo>
                    <a:pt x="7144" y="155734"/>
                  </a:lnTo>
                  <a:close/>
                </a:path>
              </a:pathLst>
            </a:custGeom>
            <a:solidFill>
              <a:srgbClr val="2626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3" name="ExtraShape3"/>
            <p:cNvSpPr/>
            <p:nvPr/>
          </p:nvSpPr>
          <p:spPr>
            <a:xfrm>
              <a:off x="5589993" y="3490692"/>
              <a:ext cx="1000409" cy="2075848"/>
            </a:xfrm>
            <a:custGeom>
              <a:avLst/>
              <a:gdLst>
                <a:gd name="connsiteX0" fmla="*/ 980599 w 1143000"/>
                <a:gd name="connsiteY0" fmla="*/ 2222659 h 2371725"/>
                <a:gd name="connsiteX1" fmla="*/ 980599 w 1143000"/>
                <a:gd name="connsiteY1" fmla="*/ 2142649 h 2371725"/>
                <a:gd name="connsiteX2" fmla="*/ 832009 w 1143000"/>
                <a:gd name="connsiteY2" fmla="*/ 2142649 h 2371725"/>
                <a:gd name="connsiteX3" fmla="*/ 832009 w 1143000"/>
                <a:gd name="connsiteY3" fmla="*/ 2222659 h 2371725"/>
                <a:gd name="connsiteX4" fmla="*/ 762476 w 1143000"/>
                <a:gd name="connsiteY4" fmla="*/ 2222659 h 2371725"/>
                <a:gd name="connsiteX5" fmla="*/ 762476 w 1143000"/>
                <a:gd name="connsiteY5" fmla="*/ 7144 h 2371725"/>
                <a:gd name="connsiteX6" fmla="*/ 613886 w 1143000"/>
                <a:gd name="connsiteY6" fmla="*/ 7144 h 2371725"/>
                <a:gd name="connsiteX7" fmla="*/ 613886 w 1143000"/>
                <a:gd name="connsiteY7" fmla="*/ 2222659 h 2371725"/>
                <a:gd name="connsiteX8" fmla="*/ 533876 w 1143000"/>
                <a:gd name="connsiteY8" fmla="*/ 2222659 h 2371725"/>
                <a:gd name="connsiteX9" fmla="*/ 533876 w 1143000"/>
                <a:gd name="connsiteY9" fmla="*/ 1149192 h 2371725"/>
                <a:gd name="connsiteX10" fmla="*/ 385286 w 1143000"/>
                <a:gd name="connsiteY10" fmla="*/ 1149192 h 2371725"/>
                <a:gd name="connsiteX11" fmla="*/ 385286 w 1143000"/>
                <a:gd name="connsiteY11" fmla="*/ 2222659 h 2371725"/>
                <a:gd name="connsiteX12" fmla="*/ 295751 w 1143000"/>
                <a:gd name="connsiteY12" fmla="*/ 2222659 h 2371725"/>
                <a:gd name="connsiteX13" fmla="*/ 295751 w 1143000"/>
                <a:gd name="connsiteY13" fmla="*/ 2142649 h 2371725"/>
                <a:gd name="connsiteX14" fmla="*/ 146209 w 1143000"/>
                <a:gd name="connsiteY14" fmla="*/ 2142649 h 2371725"/>
                <a:gd name="connsiteX15" fmla="*/ 146209 w 1143000"/>
                <a:gd name="connsiteY15" fmla="*/ 2222659 h 2371725"/>
                <a:gd name="connsiteX16" fmla="*/ 7144 w 1143000"/>
                <a:gd name="connsiteY16" fmla="*/ 2222659 h 2371725"/>
                <a:gd name="connsiteX17" fmla="*/ 7144 w 1143000"/>
                <a:gd name="connsiteY17" fmla="*/ 2371249 h 2371725"/>
                <a:gd name="connsiteX18" fmla="*/ 1139666 w 1143000"/>
                <a:gd name="connsiteY18" fmla="*/ 2371249 h 2371725"/>
                <a:gd name="connsiteX19" fmla="*/ 1139666 w 1143000"/>
                <a:gd name="connsiteY19" fmla="*/ 2222659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0" h="2371725">
                  <a:moveTo>
                    <a:pt x="980599" y="2222659"/>
                  </a:moveTo>
                  <a:lnTo>
                    <a:pt x="980599" y="2142649"/>
                  </a:lnTo>
                  <a:lnTo>
                    <a:pt x="832009" y="2142649"/>
                  </a:lnTo>
                  <a:lnTo>
                    <a:pt x="832009" y="2222659"/>
                  </a:lnTo>
                  <a:lnTo>
                    <a:pt x="762476" y="2222659"/>
                  </a:lnTo>
                  <a:lnTo>
                    <a:pt x="762476" y="7144"/>
                  </a:lnTo>
                  <a:lnTo>
                    <a:pt x="613886" y="7144"/>
                  </a:lnTo>
                  <a:lnTo>
                    <a:pt x="613886" y="2222659"/>
                  </a:lnTo>
                  <a:lnTo>
                    <a:pt x="533876" y="2222659"/>
                  </a:lnTo>
                  <a:lnTo>
                    <a:pt x="533876" y="1149192"/>
                  </a:lnTo>
                  <a:lnTo>
                    <a:pt x="385286" y="1149192"/>
                  </a:lnTo>
                  <a:lnTo>
                    <a:pt x="385286" y="2222659"/>
                  </a:lnTo>
                  <a:lnTo>
                    <a:pt x="295751" y="2222659"/>
                  </a:lnTo>
                  <a:lnTo>
                    <a:pt x="295751" y="2142649"/>
                  </a:lnTo>
                  <a:lnTo>
                    <a:pt x="146209" y="2142649"/>
                  </a:lnTo>
                  <a:lnTo>
                    <a:pt x="146209" y="2222659"/>
                  </a:lnTo>
                  <a:lnTo>
                    <a:pt x="7144" y="2222659"/>
                  </a:lnTo>
                  <a:lnTo>
                    <a:pt x="7144" y="2371249"/>
                  </a:lnTo>
                  <a:lnTo>
                    <a:pt x="1139666" y="2371249"/>
                  </a:lnTo>
                  <a:lnTo>
                    <a:pt x="1139666" y="2222659"/>
                  </a:lnTo>
                  <a:close/>
                </a:path>
              </a:pathLst>
            </a:custGeom>
            <a:solidFill>
              <a:srgbClr val="2626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ExtraShape4"/>
            <p:cNvSpPr/>
            <p:nvPr/>
          </p:nvSpPr>
          <p:spPr>
            <a:xfrm>
              <a:off x="5920961" y="2491117"/>
              <a:ext cx="141725" cy="942052"/>
            </a:xfrm>
            <a:custGeom>
              <a:avLst/>
              <a:gdLst>
                <a:gd name="connsiteX0" fmla="*/ 7144 w 161925"/>
                <a:gd name="connsiteY0" fmla="*/ 7144 h 1076325"/>
                <a:gd name="connsiteX1" fmla="*/ 155734 w 161925"/>
                <a:gd name="connsiteY1" fmla="*/ 7144 h 1076325"/>
                <a:gd name="connsiteX2" fmla="*/ 155734 w 161925"/>
                <a:gd name="connsiteY2" fmla="*/ 1070134 h 1076325"/>
                <a:gd name="connsiteX3" fmla="*/ 7144 w 161925"/>
                <a:gd name="connsiteY3" fmla="*/ 1070134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1076325">
                  <a:moveTo>
                    <a:pt x="7144" y="7144"/>
                  </a:moveTo>
                  <a:lnTo>
                    <a:pt x="155734" y="7144"/>
                  </a:lnTo>
                  <a:lnTo>
                    <a:pt x="155734" y="1070134"/>
                  </a:lnTo>
                  <a:lnTo>
                    <a:pt x="7144" y="1070134"/>
                  </a:lnTo>
                  <a:close/>
                </a:path>
              </a:pathLst>
            </a:custGeom>
            <a:solidFill>
              <a:srgbClr val="26262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5" name="ValueShape1"/>
            <p:cNvSpPr/>
            <p:nvPr/>
          </p:nvSpPr>
          <p:spPr bwMode="auto">
            <a:xfrm flipH="1">
              <a:off x="3983444" y="1507739"/>
              <a:ext cx="2079400" cy="925855"/>
            </a:xfrm>
            <a:prstGeom prst="homePlate">
              <a:avLst/>
            </a:prstGeom>
            <a:solidFill>
              <a:srgbClr val="FF9409"/>
            </a:solidFill>
            <a:ln w="19050">
              <a:noFill/>
              <a:round/>
            </a:ln>
          </p:spPr>
          <p:txBody>
            <a:bodyPr vert="horz" wrap="none" lIns="68580" tIns="34290" rIns="68580" bIns="34290" numCol="1" rtlCol="0" anchor="ctr" anchorCtr="1" compatLnSpc="1"/>
            <a:lstStyle/>
            <a:p>
              <a:pPr algn="ctr"/>
              <a:r>
                <a:rPr lang="en-US" altLang="zh-CN" sz="825" b="1" dirty="0">
                  <a:solidFill>
                    <a:schemeClr val="bg1"/>
                  </a:solidFill>
                </a:rPr>
                <a:t> </a:t>
              </a:r>
              <a:endParaRPr lang="zh-CN" altLang="en-US" sz="825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ValueShape2"/>
            <p:cNvSpPr/>
            <p:nvPr/>
          </p:nvSpPr>
          <p:spPr bwMode="auto">
            <a:xfrm>
              <a:off x="6131311" y="2505883"/>
              <a:ext cx="1722611" cy="925855"/>
            </a:xfrm>
            <a:prstGeom prst="homePlate">
              <a:avLst/>
            </a:prstGeom>
            <a:solidFill>
              <a:srgbClr val="FF9409"/>
            </a:solidFill>
            <a:ln w="19050">
              <a:noFill/>
              <a:round/>
            </a:ln>
          </p:spPr>
          <p:txBody>
            <a:bodyPr vert="horz" wrap="none" lIns="68580" tIns="34290" rIns="68580" bIns="34290" numCol="1" rtlCol="0" anchor="ctr" anchorCtr="1" compatLnSpc="1"/>
            <a:lstStyle/>
            <a:p>
              <a:pPr algn="ctr"/>
              <a:endParaRPr lang="zh-CN" altLang="en-US" sz="825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ValueShape3"/>
            <p:cNvSpPr/>
            <p:nvPr/>
          </p:nvSpPr>
          <p:spPr bwMode="auto">
            <a:xfrm flipH="1">
              <a:off x="3290340" y="3503555"/>
              <a:ext cx="2770348" cy="925855"/>
            </a:xfrm>
            <a:prstGeom prst="homePlate">
              <a:avLst/>
            </a:prstGeom>
            <a:solidFill>
              <a:srgbClr val="FF9409"/>
            </a:solidFill>
            <a:ln w="19050">
              <a:noFill/>
              <a:round/>
            </a:ln>
          </p:spPr>
          <p:txBody>
            <a:bodyPr vert="horz" wrap="none" lIns="68580" tIns="34290" rIns="68580" bIns="34290" numCol="1" rtlCol="0" anchor="ctr" anchorCtr="1" compatLnSpc="1"/>
            <a:lstStyle/>
            <a:p>
              <a:pPr algn="ctr"/>
              <a:endParaRPr lang="zh-CN" altLang="en-US" sz="825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ValueText1"/>
            <p:cNvSpPr txBox="1"/>
            <p:nvPr/>
          </p:nvSpPr>
          <p:spPr>
            <a:xfrm>
              <a:off x="6479417" y="1763991"/>
              <a:ext cx="580373" cy="435277"/>
            </a:xfrm>
            <a:prstGeom prst="rect">
              <a:avLst/>
            </a:prstGeom>
          </p:spPr>
          <p:txBody>
            <a:bodyPr wrap="none" lIns="0" tIns="0" rIns="0" bIns="0" numCol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5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60%</a:t>
              </a:r>
              <a:endParaRPr lang="en-US" sz="1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ValueText2"/>
            <p:cNvSpPr txBox="1"/>
            <p:nvPr/>
          </p:nvSpPr>
          <p:spPr>
            <a:xfrm>
              <a:off x="5078397" y="2784329"/>
              <a:ext cx="580373" cy="435277"/>
            </a:xfrm>
            <a:prstGeom prst="rect">
              <a:avLst/>
            </a:prstGeom>
          </p:spPr>
          <p:txBody>
            <a:bodyPr wrap="none" lIns="0" tIns="0" rIns="0" bIns="0" numCol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/>
              <a:r>
                <a:rPr lang="en-US" altLang="zh-CN" sz="1500">
                  <a:solidFill>
                    <a:schemeClr val="bg1"/>
                  </a:solidFill>
                  <a:latin typeface="Century Gothic" panose="020B0502020202020204" pitchFamily="34" charset="0"/>
                </a:rPr>
                <a:t>44%</a:t>
              </a:r>
              <a:endParaRPr lang="en-US" sz="1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ValueText3"/>
            <p:cNvSpPr txBox="1"/>
            <p:nvPr/>
          </p:nvSpPr>
          <p:spPr>
            <a:xfrm>
              <a:off x="6479418" y="3795466"/>
              <a:ext cx="580373" cy="435277"/>
            </a:xfrm>
            <a:prstGeom prst="rect">
              <a:avLst/>
            </a:prstGeom>
          </p:spPr>
          <p:txBody>
            <a:bodyPr wrap="none" lIns="0" tIns="0" rIns="0" bIns="0" numCol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15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79%</a:t>
              </a:r>
              <a:endParaRPr lang="en-US" sz="15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108680" y="2355660"/>
            <a:ext cx="2088104" cy="1004391"/>
            <a:chOff x="845174" y="5121881"/>
            <a:chExt cx="2784139" cy="1339187"/>
          </a:xfrm>
        </p:grpSpPr>
        <p:sp>
          <p:nvSpPr>
            <p:cNvPr id="22" name="矩形 21"/>
            <p:cNvSpPr/>
            <p:nvPr/>
          </p:nvSpPr>
          <p:spPr bwMode="auto">
            <a:xfrm>
              <a:off x="845174" y="5460795"/>
              <a:ext cx="2784139" cy="100027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tuThis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en-US" altLang="zh-CN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45177" y="5121881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86075" y="1724303"/>
            <a:ext cx="1843408" cy="741243"/>
            <a:chOff x="845174" y="5121881"/>
            <a:chExt cx="2457877" cy="988323"/>
          </a:xfrm>
        </p:grpSpPr>
        <p:sp>
          <p:nvSpPr>
            <p:cNvPr id="25" name="矩形 24"/>
            <p:cNvSpPr/>
            <p:nvPr/>
          </p:nvSpPr>
          <p:spPr bwMode="auto">
            <a:xfrm>
              <a:off x="845174" y="5460796"/>
              <a:ext cx="2457877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458191" y="5121881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86075" y="3123658"/>
            <a:ext cx="1843408" cy="741243"/>
            <a:chOff x="845174" y="5121881"/>
            <a:chExt cx="2457877" cy="988323"/>
          </a:xfrm>
        </p:grpSpPr>
        <p:sp>
          <p:nvSpPr>
            <p:cNvPr id="28" name="矩形 27"/>
            <p:cNvSpPr/>
            <p:nvPr/>
          </p:nvSpPr>
          <p:spPr bwMode="auto">
            <a:xfrm>
              <a:off x="845174" y="5460796"/>
              <a:ext cx="2457877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458191" y="5121881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sp>
        <p:nvSpPr>
          <p:cNvPr id="30" name="Oval 1"/>
          <p:cNvSpPr/>
          <p:nvPr/>
        </p:nvSpPr>
        <p:spPr>
          <a:xfrm>
            <a:off x="3519844" y="2030959"/>
            <a:ext cx="218778" cy="258941"/>
          </a:xfrm>
          <a:custGeom>
            <a:avLst/>
            <a:gdLst>
              <a:gd name="connsiteX0" fmla="*/ 165008 w 511795"/>
              <a:gd name="connsiteY0" fmla="*/ 344302 h 605747"/>
              <a:gd name="connsiteX1" fmla="*/ 205798 w 511795"/>
              <a:gd name="connsiteY1" fmla="*/ 472767 h 605747"/>
              <a:gd name="connsiteX2" fmla="*/ 213429 w 511795"/>
              <a:gd name="connsiteY2" fmla="*/ 497031 h 605747"/>
              <a:gd name="connsiteX3" fmla="*/ 213617 w 511795"/>
              <a:gd name="connsiteY3" fmla="*/ 496655 h 605747"/>
              <a:gd name="connsiteX4" fmla="*/ 220212 w 511795"/>
              <a:gd name="connsiteY4" fmla="*/ 517157 h 605747"/>
              <a:gd name="connsiteX5" fmla="*/ 241690 w 511795"/>
              <a:gd name="connsiteY5" fmla="*/ 456404 h 605747"/>
              <a:gd name="connsiteX6" fmla="*/ 255915 w 511795"/>
              <a:gd name="connsiteY6" fmla="*/ 383801 h 605747"/>
              <a:gd name="connsiteX7" fmla="*/ 270139 w 511795"/>
              <a:gd name="connsiteY7" fmla="*/ 456404 h 605747"/>
              <a:gd name="connsiteX8" fmla="*/ 291618 w 511795"/>
              <a:gd name="connsiteY8" fmla="*/ 517157 h 605747"/>
              <a:gd name="connsiteX9" fmla="*/ 298212 w 511795"/>
              <a:gd name="connsiteY9" fmla="*/ 496655 h 605747"/>
              <a:gd name="connsiteX10" fmla="*/ 298400 w 511795"/>
              <a:gd name="connsiteY10" fmla="*/ 497031 h 605747"/>
              <a:gd name="connsiteX11" fmla="*/ 306031 w 511795"/>
              <a:gd name="connsiteY11" fmla="*/ 472767 h 605747"/>
              <a:gd name="connsiteX12" fmla="*/ 346727 w 511795"/>
              <a:gd name="connsiteY12" fmla="*/ 344302 h 605747"/>
              <a:gd name="connsiteX13" fmla="*/ 463068 w 511795"/>
              <a:gd name="connsiteY13" fmla="*/ 397155 h 605747"/>
              <a:gd name="connsiteX14" fmla="*/ 511394 w 511795"/>
              <a:gd name="connsiteY14" fmla="*/ 491765 h 605747"/>
              <a:gd name="connsiteX15" fmla="*/ 505836 w 511795"/>
              <a:gd name="connsiteY15" fmla="*/ 544994 h 605747"/>
              <a:gd name="connsiteX16" fmla="*/ 255915 w 511795"/>
              <a:gd name="connsiteY16" fmla="*/ 605747 h 605747"/>
              <a:gd name="connsiteX17" fmla="*/ 5993 w 511795"/>
              <a:gd name="connsiteY17" fmla="*/ 544994 h 605747"/>
              <a:gd name="connsiteX18" fmla="*/ 435 w 511795"/>
              <a:gd name="connsiteY18" fmla="*/ 491765 h 605747"/>
              <a:gd name="connsiteX19" fmla="*/ 48667 w 511795"/>
              <a:gd name="connsiteY19" fmla="*/ 397155 h 605747"/>
              <a:gd name="connsiteX20" fmla="*/ 165008 w 511795"/>
              <a:gd name="connsiteY20" fmla="*/ 344302 h 605747"/>
              <a:gd name="connsiteX21" fmla="*/ 247647 w 511795"/>
              <a:gd name="connsiteY21" fmla="*/ 460 h 605747"/>
              <a:gd name="connsiteX22" fmla="*/ 312846 w 511795"/>
              <a:gd name="connsiteY22" fmla="*/ 14288 h 605747"/>
              <a:gd name="connsiteX23" fmla="*/ 344598 w 511795"/>
              <a:gd name="connsiteY23" fmla="*/ 43731 h 605747"/>
              <a:gd name="connsiteX24" fmla="*/ 379554 w 511795"/>
              <a:gd name="connsiteY24" fmla="*/ 154356 h 605747"/>
              <a:gd name="connsiteX25" fmla="*/ 375031 w 511795"/>
              <a:gd name="connsiteY25" fmla="*/ 171289 h 605747"/>
              <a:gd name="connsiteX26" fmla="*/ 386338 w 511795"/>
              <a:gd name="connsiteY26" fmla="*/ 217665 h 605747"/>
              <a:gd name="connsiteX27" fmla="*/ 363819 w 511795"/>
              <a:gd name="connsiteY27" fmla="*/ 256798 h 605747"/>
              <a:gd name="connsiteX28" fmla="*/ 284675 w 511795"/>
              <a:gd name="connsiteY28" fmla="*/ 354253 h 605747"/>
              <a:gd name="connsiteX29" fmla="*/ 226824 w 511795"/>
              <a:gd name="connsiteY29" fmla="*/ 354441 h 605747"/>
              <a:gd name="connsiteX30" fmla="*/ 147868 w 511795"/>
              <a:gd name="connsiteY30" fmla="*/ 256798 h 605747"/>
              <a:gd name="connsiteX31" fmla="*/ 125255 w 511795"/>
              <a:gd name="connsiteY31" fmla="*/ 217853 h 605747"/>
              <a:gd name="connsiteX32" fmla="*/ 136562 w 511795"/>
              <a:gd name="connsiteY32" fmla="*/ 171383 h 605747"/>
              <a:gd name="connsiteX33" fmla="*/ 132039 w 511795"/>
              <a:gd name="connsiteY33" fmla="*/ 154451 h 605747"/>
              <a:gd name="connsiteX34" fmla="*/ 131851 w 511795"/>
              <a:gd name="connsiteY34" fmla="*/ 100079 h 605747"/>
              <a:gd name="connsiteX35" fmla="*/ 163603 w 511795"/>
              <a:gd name="connsiteY35" fmla="*/ 44390 h 605747"/>
              <a:gd name="connsiteX36" fmla="*/ 192999 w 511795"/>
              <a:gd name="connsiteY36" fmla="*/ 20026 h 605747"/>
              <a:gd name="connsiteX37" fmla="*/ 221642 w 511795"/>
              <a:gd name="connsiteY37" fmla="*/ 5351 h 605747"/>
              <a:gd name="connsiteX38" fmla="*/ 247647 w 511795"/>
              <a:gd name="connsiteY38" fmla="*/ 460 h 60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11795" h="605747">
                <a:moveTo>
                  <a:pt x="165008" y="344302"/>
                </a:moveTo>
                <a:lnTo>
                  <a:pt x="205798" y="472767"/>
                </a:lnTo>
                <a:lnTo>
                  <a:pt x="213429" y="497031"/>
                </a:lnTo>
                <a:lnTo>
                  <a:pt x="213617" y="496655"/>
                </a:lnTo>
                <a:lnTo>
                  <a:pt x="220212" y="517157"/>
                </a:lnTo>
                <a:lnTo>
                  <a:pt x="241690" y="456404"/>
                </a:lnTo>
                <a:cubicBezTo>
                  <a:pt x="188936" y="382860"/>
                  <a:pt x="252429" y="383613"/>
                  <a:pt x="255915" y="383801"/>
                </a:cubicBezTo>
                <a:cubicBezTo>
                  <a:pt x="259400" y="383613"/>
                  <a:pt x="322893" y="382860"/>
                  <a:pt x="270139" y="456404"/>
                </a:cubicBezTo>
                <a:lnTo>
                  <a:pt x="291618" y="517157"/>
                </a:lnTo>
                <a:lnTo>
                  <a:pt x="298212" y="496655"/>
                </a:lnTo>
                <a:lnTo>
                  <a:pt x="298400" y="497031"/>
                </a:lnTo>
                <a:lnTo>
                  <a:pt x="306031" y="472767"/>
                </a:lnTo>
                <a:lnTo>
                  <a:pt x="346727" y="344302"/>
                </a:lnTo>
                <a:cubicBezTo>
                  <a:pt x="346727" y="344302"/>
                  <a:pt x="398821" y="380886"/>
                  <a:pt x="463068" y="397155"/>
                </a:cubicBezTo>
                <a:cubicBezTo>
                  <a:pt x="510923" y="409381"/>
                  <a:pt x="513184" y="464492"/>
                  <a:pt x="511394" y="491765"/>
                </a:cubicBezTo>
                <a:cubicBezTo>
                  <a:pt x="511394" y="491765"/>
                  <a:pt x="508662" y="528724"/>
                  <a:pt x="505836" y="544994"/>
                </a:cubicBezTo>
                <a:cubicBezTo>
                  <a:pt x="505836" y="544994"/>
                  <a:pt x="412386" y="605747"/>
                  <a:pt x="255915" y="605747"/>
                </a:cubicBezTo>
                <a:cubicBezTo>
                  <a:pt x="99443" y="605559"/>
                  <a:pt x="5993" y="544994"/>
                  <a:pt x="5993" y="544994"/>
                </a:cubicBezTo>
                <a:cubicBezTo>
                  <a:pt x="3167" y="528724"/>
                  <a:pt x="435" y="491765"/>
                  <a:pt x="435" y="491765"/>
                </a:cubicBezTo>
                <a:cubicBezTo>
                  <a:pt x="-1449" y="464492"/>
                  <a:pt x="812" y="409381"/>
                  <a:pt x="48667" y="397155"/>
                </a:cubicBezTo>
                <a:cubicBezTo>
                  <a:pt x="112820" y="380886"/>
                  <a:pt x="165008" y="344302"/>
                  <a:pt x="165008" y="344302"/>
                </a:cubicBezTo>
                <a:close/>
                <a:moveTo>
                  <a:pt x="247647" y="460"/>
                </a:moveTo>
                <a:cubicBezTo>
                  <a:pt x="275912" y="-1892"/>
                  <a:pt x="297394" y="5069"/>
                  <a:pt x="312846" y="14288"/>
                </a:cubicBezTo>
                <a:cubicBezTo>
                  <a:pt x="335836" y="26893"/>
                  <a:pt x="344598" y="43731"/>
                  <a:pt x="344598" y="43731"/>
                </a:cubicBezTo>
                <a:cubicBezTo>
                  <a:pt x="344598" y="43731"/>
                  <a:pt x="397361" y="47400"/>
                  <a:pt x="379554" y="154356"/>
                </a:cubicBezTo>
                <a:cubicBezTo>
                  <a:pt x="378518" y="159907"/>
                  <a:pt x="377010" y="165645"/>
                  <a:pt x="375031" y="171289"/>
                </a:cubicBezTo>
                <a:cubicBezTo>
                  <a:pt x="385584" y="170254"/>
                  <a:pt x="398021" y="176463"/>
                  <a:pt x="386338" y="217665"/>
                </a:cubicBezTo>
                <a:cubicBezTo>
                  <a:pt x="377764" y="247955"/>
                  <a:pt x="369849" y="256327"/>
                  <a:pt x="363819" y="256798"/>
                </a:cubicBezTo>
                <a:cubicBezTo>
                  <a:pt x="358166" y="292544"/>
                  <a:pt x="329523" y="338073"/>
                  <a:pt x="284675" y="354253"/>
                </a:cubicBezTo>
                <a:cubicBezTo>
                  <a:pt x="266019" y="361026"/>
                  <a:pt x="245479" y="360932"/>
                  <a:pt x="226824" y="354441"/>
                </a:cubicBezTo>
                <a:cubicBezTo>
                  <a:pt x="181222" y="338355"/>
                  <a:pt x="153427" y="292732"/>
                  <a:pt x="147868" y="256798"/>
                </a:cubicBezTo>
                <a:cubicBezTo>
                  <a:pt x="141838" y="256327"/>
                  <a:pt x="133923" y="247955"/>
                  <a:pt x="125255" y="217853"/>
                </a:cubicBezTo>
                <a:cubicBezTo>
                  <a:pt x="113572" y="176557"/>
                  <a:pt x="126009" y="170442"/>
                  <a:pt x="136562" y="171383"/>
                </a:cubicBezTo>
                <a:cubicBezTo>
                  <a:pt x="134583" y="165739"/>
                  <a:pt x="133075" y="160095"/>
                  <a:pt x="132039" y="154451"/>
                </a:cubicBezTo>
                <a:cubicBezTo>
                  <a:pt x="128270" y="135166"/>
                  <a:pt x="127328" y="117199"/>
                  <a:pt x="131851" y="100079"/>
                </a:cubicBezTo>
                <a:cubicBezTo>
                  <a:pt x="137221" y="77126"/>
                  <a:pt x="149658" y="58688"/>
                  <a:pt x="163603" y="44390"/>
                </a:cubicBezTo>
                <a:cubicBezTo>
                  <a:pt x="172365" y="34983"/>
                  <a:pt x="182447" y="26705"/>
                  <a:pt x="192999" y="20026"/>
                </a:cubicBezTo>
                <a:cubicBezTo>
                  <a:pt x="201667" y="14006"/>
                  <a:pt x="211184" y="8832"/>
                  <a:pt x="221642" y="5351"/>
                </a:cubicBezTo>
                <a:cubicBezTo>
                  <a:pt x="229839" y="2717"/>
                  <a:pt x="238507" y="836"/>
                  <a:pt x="247647" y="4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31" name="Oval 26"/>
          <p:cNvSpPr/>
          <p:nvPr/>
        </p:nvSpPr>
        <p:spPr>
          <a:xfrm>
            <a:off x="5266990" y="2737337"/>
            <a:ext cx="258941" cy="179854"/>
          </a:xfrm>
          <a:custGeom>
            <a:avLst/>
            <a:gdLst>
              <a:gd name="connsiteX0" fmla="*/ 243087 w 607639"/>
              <a:gd name="connsiteY0" fmla="*/ 237171 h 422052"/>
              <a:gd name="connsiteX1" fmla="*/ 303784 w 607639"/>
              <a:gd name="connsiteY1" fmla="*/ 289969 h 422052"/>
              <a:gd name="connsiteX2" fmla="*/ 364570 w 607639"/>
              <a:gd name="connsiteY2" fmla="*/ 237171 h 422052"/>
              <a:gd name="connsiteX3" fmla="*/ 577366 w 607639"/>
              <a:gd name="connsiteY3" fmla="*/ 422052 h 422052"/>
              <a:gd name="connsiteX4" fmla="*/ 30202 w 607639"/>
              <a:gd name="connsiteY4" fmla="*/ 422052 h 422052"/>
              <a:gd name="connsiteX5" fmla="*/ 0 w 607639"/>
              <a:gd name="connsiteY5" fmla="*/ 26180 h 422052"/>
              <a:gd name="connsiteX6" fmla="*/ 212825 w 607639"/>
              <a:gd name="connsiteY6" fmla="*/ 210947 h 422052"/>
              <a:gd name="connsiteX7" fmla="*/ 0 w 607639"/>
              <a:gd name="connsiteY7" fmla="*/ 395802 h 422052"/>
              <a:gd name="connsiteX8" fmla="*/ 607639 w 607639"/>
              <a:gd name="connsiteY8" fmla="*/ 26180 h 422052"/>
              <a:gd name="connsiteX9" fmla="*/ 607639 w 607639"/>
              <a:gd name="connsiteY9" fmla="*/ 395802 h 422052"/>
              <a:gd name="connsiteX10" fmla="*/ 394743 w 607639"/>
              <a:gd name="connsiteY10" fmla="*/ 210947 h 422052"/>
              <a:gd name="connsiteX11" fmla="*/ 30202 w 607639"/>
              <a:gd name="connsiteY11" fmla="*/ 0 h 422052"/>
              <a:gd name="connsiteX12" fmla="*/ 577366 w 607639"/>
              <a:gd name="connsiteY12" fmla="*/ 0 h 422052"/>
              <a:gd name="connsiteX13" fmla="*/ 364570 w 607639"/>
              <a:gd name="connsiteY13" fmla="*/ 184740 h 422052"/>
              <a:gd name="connsiteX14" fmla="*/ 362612 w 607639"/>
              <a:gd name="connsiteY14" fmla="*/ 183052 h 422052"/>
              <a:gd name="connsiteX15" fmla="*/ 350508 w 607639"/>
              <a:gd name="connsiteY15" fmla="*/ 197003 h 422052"/>
              <a:gd name="connsiteX16" fmla="*/ 303784 w 607639"/>
              <a:gd name="connsiteY16" fmla="*/ 237523 h 422052"/>
              <a:gd name="connsiteX17" fmla="*/ 257060 w 607639"/>
              <a:gd name="connsiteY17" fmla="*/ 197003 h 422052"/>
              <a:gd name="connsiteX18" fmla="*/ 245045 w 607639"/>
              <a:gd name="connsiteY18" fmla="*/ 183052 h 422052"/>
              <a:gd name="connsiteX19" fmla="*/ 243087 w 607639"/>
              <a:gd name="connsiteY19" fmla="*/ 184740 h 42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7639" h="422052">
                <a:moveTo>
                  <a:pt x="243087" y="237171"/>
                </a:moveTo>
                <a:lnTo>
                  <a:pt x="303784" y="289969"/>
                </a:lnTo>
                <a:lnTo>
                  <a:pt x="364570" y="237171"/>
                </a:lnTo>
                <a:lnTo>
                  <a:pt x="577366" y="422052"/>
                </a:lnTo>
                <a:lnTo>
                  <a:pt x="30202" y="422052"/>
                </a:lnTo>
                <a:close/>
                <a:moveTo>
                  <a:pt x="0" y="26180"/>
                </a:moveTo>
                <a:lnTo>
                  <a:pt x="212825" y="210947"/>
                </a:lnTo>
                <a:lnTo>
                  <a:pt x="0" y="395802"/>
                </a:lnTo>
                <a:close/>
                <a:moveTo>
                  <a:pt x="607639" y="26180"/>
                </a:moveTo>
                <a:lnTo>
                  <a:pt x="607639" y="395802"/>
                </a:lnTo>
                <a:lnTo>
                  <a:pt x="394743" y="210947"/>
                </a:lnTo>
                <a:close/>
                <a:moveTo>
                  <a:pt x="30202" y="0"/>
                </a:moveTo>
                <a:lnTo>
                  <a:pt x="577366" y="0"/>
                </a:lnTo>
                <a:lnTo>
                  <a:pt x="364570" y="184740"/>
                </a:lnTo>
                <a:lnTo>
                  <a:pt x="362612" y="183052"/>
                </a:lnTo>
                <a:lnTo>
                  <a:pt x="350508" y="197003"/>
                </a:lnTo>
                <a:lnTo>
                  <a:pt x="303784" y="237523"/>
                </a:lnTo>
                <a:lnTo>
                  <a:pt x="257060" y="197003"/>
                </a:lnTo>
                <a:lnTo>
                  <a:pt x="245045" y="183052"/>
                </a:lnTo>
                <a:lnTo>
                  <a:pt x="243087" y="1847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32" name="Oval 27"/>
          <p:cNvSpPr/>
          <p:nvPr/>
        </p:nvSpPr>
        <p:spPr>
          <a:xfrm>
            <a:off x="3067522" y="3370975"/>
            <a:ext cx="258941" cy="258442"/>
          </a:xfrm>
          <a:custGeom>
            <a:avLst/>
            <a:gdLst>
              <a:gd name="connsiteX0" fmla="*/ 579996 w 605912"/>
              <a:gd name="connsiteY0" fmla="*/ 331577 h 604745"/>
              <a:gd name="connsiteX1" fmla="*/ 599400 w 605912"/>
              <a:gd name="connsiteY1" fmla="*/ 361244 h 604745"/>
              <a:gd name="connsiteX2" fmla="*/ 590394 w 605912"/>
              <a:gd name="connsiteY2" fmla="*/ 401201 h 604745"/>
              <a:gd name="connsiteX3" fmla="*/ 335366 w 605912"/>
              <a:gd name="connsiteY3" fmla="*/ 603027 h 604745"/>
              <a:gd name="connsiteX4" fmla="*/ 58427 w 605912"/>
              <a:gd name="connsiteY4" fmla="*/ 480652 h 604745"/>
              <a:gd name="connsiteX5" fmla="*/ 50814 w 605912"/>
              <a:gd name="connsiteY5" fmla="*/ 515510 h 604745"/>
              <a:gd name="connsiteX6" fmla="*/ 19806 w 605912"/>
              <a:gd name="connsiteY6" fmla="*/ 536091 h 604745"/>
              <a:gd name="connsiteX7" fmla="*/ 495 w 605912"/>
              <a:gd name="connsiteY7" fmla="*/ 506517 h 604745"/>
              <a:gd name="connsiteX8" fmla="*/ 22405 w 605912"/>
              <a:gd name="connsiteY8" fmla="*/ 404909 h 604745"/>
              <a:gd name="connsiteX9" fmla="*/ 53413 w 605912"/>
              <a:gd name="connsiteY9" fmla="*/ 385626 h 604745"/>
              <a:gd name="connsiteX10" fmla="*/ 153772 w 605912"/>
              <a:gd name="connsiteY10" fmla="*/ 407505 h 604745"/>
              <a:gd name="connsiteX11" fmla="*/ 173083 w 605912"/>
              <a:gd name="connsiteY11" fmla="*/ 437079 h 604745"/>
              <a:gd name="connsiteX12" fmla="*/ 143467 w 605912"/>
              <a:gd name="connsiteY12" fmla="*/ 456362 h 604745"/>
              <a:gd name="connsiteX13" fmla="*/ 95841 w 605912"/>
              <a:gd name="connsiteY13" fmla="*/ 445794 h 604745"/>
              <a:gd name="connsiteX14" fmla="*/ 330167 w 605912"/>
              <a:gd name="connsiteY14" fmla="*/ 552779 h 604745"/>
              <a:gd name="connsiteX15" fmla="*/ 539704 w 605912"/>
              <a:gd name="connsiteY15" fmla="*/ 392208 h 604745"/>
              <a:gd name="connsiteX16" fmla="*/ 550381 w 605912"/>
              <a:gd name="connsiteY16" fmla="*/ 350861 h 604745"/>
              <a:gd name="connsiteX17" fmla="*/ 579996 w 605912"/>
              <a:gd name="connsiteY17" fmla="*/ 331577 h 604745"/>
              <a:gd name="connsiteX18" fmla="*/ 551796 w 605912"/>
              <a:gd name="connsiteY18" fmla="*/ 173561 h 604745"/>
              <a:gd name="connsiteX19" fmla="*/ 585238 w 605912"/>
              <a:gd name="connsiteY19" fmla="*/ 187651 h 604745"/>
              <a:gd name="connsiteX20" fmla="*/ 605767 w 605912"/>
              <a:gd name="connsiteY20" fmla="*/ 269970 h 604745"/>
              <a:gd name="connsiteX21" fmla="*/ 582637 w 605912"/>
              <a:gd name="connsiteY21" fmla="*/ 299542 h 604745"/>
              <a:gd name="connsiteX22" fmla="*/ 554211 w 605912"/>
              <a:gd name="connsiteY22" fmla="*/ 275069 h 604745"/>
              <a:gd name="connsiteX23" fmla="*/ 537490 w 605912"/>
              <a:gd name="connsiteY23" fmla="*/ 206933 h 604745"/>
              <a:gd name="connsiteX24" fmla="*/ 551796 w 605912"/>
              <a:gd name="connsiteY24" fmla="*/ 173561 h 604745"/>
              <a:gd name="connsiteX25" fmla="*/ 322443 w 605912"/>
              <a:gd name="connsiteY25" fmla="*/ 100626 h 604745"/>
              <a:gd name="connsiteX26" fmla="*/ 348253 w 605912"/>
              <a:gd name="connsiteY26" fmla="*/ 126390 h 604745"/>
              <a:gd name="connsiteX27" fmla="*/ 348253 w 605912"/>
              <a:gd name="connsiteY27" fmla="*/ 302105 h 604745"/>
              <a:gd name="connsiteX28" fmla="*/ 322443 w 605912"/>
              <a:gd name="connsiteY28" fmla="*/ 327776 h 604745"/>
              <a:gd name="connsiteX29" fmla="*/ 203790 w 605912"/>
              <a:gd name="connsiteY29" fmla="*/ 327776 h 604745"/>
              <a:gd name="connsiteX30" fmla="*/ 177979 w 605912"/>
              <a:gd name="connsiteY30" fmla="*/ 302105 h 604745"/>
              <a:gd name="connsiteX31" fmla="*/ 203790 w 605912"/>
              <a:gd name="connsiteY31" fmla="*/ 276341 h 604745"/>
              <a:gd name="connsiteX32" fmla="*/ 296725 w 605912"/>
              <a:gd name="connsiteY32" fmla="*/ 276341 h 604745"/>
              <a:gd name="connsiteX33" fmla="*/ 296725 w 605912"/>
              <a:gd name="connsiteY33" fmla="*/ 126390 h 604745"/>
              <a:gd name="connsiteX34" fmla="*/ 322443 w 605912"/>
              <a:gd name="connsiteY34" fmla="*/ 100626 h 604745"/>
              <a:gd name="connsiteX35" fmla="*/ 92559 w 605912"/>
              <a:gd name="connsiteY35" fmla="*/ 94430 h 604745"/>
              <a:gd name="connsiteX36" fmla="*/ 111053 w 605912"/>
              <a:gd name="connsiteY36" fmla="*/ 100399 h 604745"/>
              <a:gd name="connsiteX37" fmla="*/ 113652 w 605912"/>
              <a:gd name="connsiteY37" fmla="*/ 136379 h 604745"/>
              <a:gd name="connsiteX38" fmla="*/ 93139 w 605912"/>
              <a:gd name="connsiteY38" fmla="*/ 163271 h 604745"/>
              <a:gd name="connsiteX39" fmla="*/ 57125 w 605912"/>
              <a:gd name="connsiteY39" fmla="*/ 170967 h 604745"/>
              <a:gd name="connsiteX40" fmla="*/ 49328 w 605912"/>
              <a:gd name="connsiteY40" fmla="*/ 136379 h 604745"/>
              <a:gd name="connsiteX41" fmla="*/ 75039 w 605912"/>
              <a:gd name="connsiteY41" fmla="*/ 102996 h 604745"/>
              <a:gd name="connsiteX42" fmla="*/ 92559 w 605912"/>
              <a:gd name="connsiteY42" fmla="*/ 94430 h 604745"/>
              <a:gd name="connsiteX43" fmla="*/ 454317 w 605912"/>
              <a:gd name="connsiteY43" fmla="*/ 48612 h 604745"/>
              <a:gd name="connsiteX44" fmla="*/ 473157 w 605912"/>
              <a:gd name="connsiteY44" fmla="*/ 52646 h 604745"/>
              <a:gd name="connsiteX45" fmla="*/ 537512 w 605912"/>
              <a:gd name="connsiteY45" fmla="*/ 111896 h 604745"/>
              <a:gd name="connsiteX46" fmla="*/ 533704 w 605912"/>
              <a:gd name="connsiteY46" fmla="*/ 147872 h 604745"/>
              <a:gd name="connsiteX47" fmla="*/ 498880 w 605912"/>
              <a:gd name="connsiteY47" fmla="*/ 143977 h 604745"/>
              <a:gd name="connsiteX48" fmla="*/ 444833 w 605912"/>
              <a:gd name="connsiteY48" fmla="*/ 93814 h 604745"/>
              <a:gd name="connsiteX49" fmla="*/ 438333 w 605912"/>
              <a:gd name="connsiteY49" fmla="*/ 59043 h 604745"/>
              <a:gd name="connsiteX50" fmla="*/ 454317 w 605912"/>
              <a:gd name="connsiteY50" fmla="*/ 48612 h 604745"/>
              <a:gd name="connsiteX51" fmla="*/ 220720 w 605912"/>
              <a:gd name="connsiteY51" fmla="*/ 11442 h 604745"/>
              <a:gd name="connsiteX52" fmla="*/ 251724 w 605912"/>
              <a:gd name="connsiteY52" fmla="*/ 29418 h 604745"/>
              <a:gd name="connsiteX53" fmla="*/ 233623 w 605912"/>
              <a:gd name="connsiteY53" fmla="*/ 60368 h 604745"/>
              <a:gd name="connsiteX54" fmla="*/ 166693 w 605912"/>
              <a:gd name="connsiteY54" fmla="*/ 89834 h 604745"/>
              <a:gd name="connsiteX55" fmla="*/ 133275 w 605912"/>
              <a:gd name="connsiteY55" fmla="*/ 80846 h 604745"/>
              <a:gd name="connsiteX56" fmla="*/ 140887 w 605912"/>
              <a:gd name="connsiteY56" fmla="*/ 46097 h 604745"/>
              <a:gd name="connsiteX57" fmla="*/ 220720 w 605912"/>
              <a:gd name="connsiteY57" fmla="*/ 11442 h 604745"/>
              <a:gd name="connsiteX58" fmla="*/ 309640 w 605912"/>
              <a:gd name="connsiteY58" fmla="*/ 0 h 604745"/>
              <a:gd name="connsiteX59" fmla="*/ 395899 w 605912"/>
              <a:gd name="connsiteY59" fmla="*/ 14101 h 604745"/>
              <a:gd name="connsiteX60" fmla="*/ 412612 w 605912"/>
              <a:gd name="connsiteY60" fmla="*/ 46292 h 604745"/>
              <a:gd name="connsiteX61" fmla="*/ 380393 w 605912"/>
              <a:gd name="connsiteY61" fmla="*/ 61692 h 604745"/>
              <a:gd name="connsiteX62" fmla="*/ 308247 w 605912"/>
              <a:gd name="connsiteY62" fmla="*/ 50096 h 604745"/>
              <a:gd name="connsiteX63" fmla="*/ 283827 w 605912"/>
              <a:gd name="connsiteY63" fmla="*/ 24491 h 604745"/>
              <a:gd name="connsiteX64" fmla="*/ 309640 w 605912"/>
              <a:gd name="connsiteY64" fmla="*/ 0 h 6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5912" h="604745">
                <a:moveTo>
                  <a:pt x="579996" y="331577"/>
                </a:moveTo>
                <a:cubicBezTo>
                  <a:pt x="594201" y="334173"/>
                  <a:pt x="603206" y="347060"/>
                  <a:pt x="599400" y="361244"/>
                </a:cubicBezTo>
                <a:cubicBezTo>
                  <a:pt x="597450" y="371071"/>
                  <a:pt x="591601" y="397956"/>
                  <a:pt x="590394" y="401201"/>
                </a:cubicBezTo>
                <a:cubicBezTo>
                  <a:pt x="551773" y="511709"/>
                  <a:pt x="452436" y="590418"/>
                  <a:pt x="335366" y="603027"/>
                </a:cubicBezTo>
                <a:cubicBezTo>
                  <a:pt x="219224" y="615542"/>
                  <a:pt x="115801" y="558156"/>
                  <a:pt x="58427" y="480652"/>
                </a:cubicBezTo>
                <a:lnTo>
                  <a:pt x="50814" y="515510"/>
                </a:lnTo>
                <a:cubicBezTo>
                  <a:pt x="46822" y="528397"/>
                  <a:pt x="35588" y="537667"/>
                  <a:pt x="19806" y="536091"/>
                </a:cubicBezTo>
                <a:cubicBezTo>
                  <a:pt x="5694" y="533496"/>
                  <a:pt x="-2104" y="519404"/>
                  <a:pt x="495" y="506517"/>
                </a:cubicBezTo>
                <a:lnTo>
                  <a:pt x="22405" y="404909"/>
                </a:lnTo>
                <a:cubicBezTo>
                  <a:pt x="26862" y="385626"/>
                  <a:pt x="46915" y="384421"/>
                  <a:pt x="53413" y="385626"/>
                </a:cubicBezTo>
                <a:lnTo>
                  <a:pt x="153772" y="407505"/>
                </a:lnTo>
                <a:cubicBezTo>
                  <a:pt x="167884" y="410101"/>
                  <a:pt x="175682" y="424193"/>
                  <a:pt x="173083" y="437079"/>
                </a:cubicBezTo>
                <a:cubicBezTo>
                  <a:pt x="170483" y="451171"/>
                  <a:pt x="156372" y="458958"/>
                  <a:pt x="143467" y="456362"/>
                </a:cubicBezTo>
                <a:lnTo>
                  <a:pt x="95841" y="445794"/>
                </a:lnTo>
                <a:cubicBezTo>
                  <a:pt x="147924" y="520702"/>
                  <a:pt x="237792" y="562420"/>
                  <a:pt x="330167" y="552779"/>
                </a:cubicBezTo>
                <a:cubicBezTo>
                  <a:pt x="424027" y="542766"/>
                  <a:pt x="505725" y="480559"/>
                  <a:pt x="539704" y="392208"/>
                </a:cubicBezTo>
                <a:cubicBezTo>
                  <a:pt x="539890" y="389613"/>
                  <a:pt x="547781" y="362542"/>
                  <a:pt x="550381" y="350861"/>
                </a:cubicBezTo>
                <a:cubicBezTo>
                  <a:pt x="552980" y="336769"/>
                  <a:pt x="565885" y="327776"/>
                  <a:pt x="579996" y="331577"/>
                </a:cubicBezTo>
                <a:close/>
                <a:moveTo>
                  <a:pt x="551796" y="173561"/>
                </a:moveTo>
                <a:cubicBezTo>
                  <a:pt x="564615" y="168369"/>
                  <a:pt x="578735" y="174766"/>
                  <a:pt x="585238" y="187651"/>
                </a:cubicBezTo>
                <a:cubicBezTo>
                  <a:pt x="595456" y="213329"/>
                  <a:pt x="603166" y="241696"/>
                  <a:pt x="605767" y="269970"/>
                </a:cubicBezTo>
                <a:cubicBezTo>
                  <a:pt x="605767" y="269970"/>
                  <a:pt x="609204" y="296019"/>
                  <a:pt x="582637" y="299542"/>
                </a:cubicBezTo>
                <a:cubicBezTo>
                  <a:pt x="555697" y="303713"/>
                  <a:pt x="554211" y="275069"/>
                  <a:pt x="554211" y="275069"/>
                </a:cubicBezTo>
                <a:cubicBezTo>
                  <a:pt x="551610" y="251893"/>
                  <a:pt x="546594" y="228811"/>
                  <a:pt x="537490" y="206933"/>
                </a:cubicBezTo>
                <a:cubicBezTo>
                  <a:pt x="532288" y="194048"/>
                  <a:pt x="538791" y="179957"/>
                  <a:pt x="551796" y="173561"/>
                </a:cubicBezTo>
                <a:close/>
                <a:moveTo>
                  <a:pt x="322443" y="100626"/>
                </a:moveTo>
                <a:cubicBezTo>
                  <a:pt x="336555" y="100626"/>
                  <a:pt x="348253" y="112303"/>
                  <a:pt x="348253" y="126390"/>
                </a:cubicBezTo>
                <a:lnTo>
                  <a:pt x="348253" y="302105"/>
                </a:lnTo>
                <a:cubicBezTo>
                  <a:pt x="346953" y="316192"/>
                  <a:pt x="336555" y="327776"/>
                  <a:pt x="322443" y="327776"/>
                </a:cubicBezTo>
                <a:lnTo>
                  <a:pt x="203790" y="327776"/>
                </a:lnTo>
                <a:cubicBezTo>
                  <a:pt x="189492" y="327776"/>
                  <a:pt x="177979" y="316192"/>
                  <a:pt x="177979" y="302105"/>
                </a:cubicBezTo>
                <a:cubicBezTo>
                  <a:pt x="177979" y="288018"/>
                  <a:pt x="189677" y="276341"/>
                  <a:pt x="203790" y="276341"/>
                </a:cubicBezTo>
                <a:lnTo>
                  <a:pt x="296725" y="276341"/>
                </a:lnTo>
                <a:lnTo>
                  <a:pt x="296725" y="126390"/>
                </a:lnTo>
                <a:cubicBezTo>
                  <a:pt x="296725" y="112303"/>
                  <a:pt x="308331" y="100626"/>
                  <a:pt x="322443" y="100626"/>
                </a:cubicBezTo>
                <a:close/>
                <a:moveTo>
                  <a:pt x="92559" y="94430"/>
                </a:moveTo>
                <a:cubicBezTo>
                  <a:pt x="99149" y="93931"/>
                  <a:pt x="105902" y="95856"/>
                  <a:pt x="111053" y="100399"/>
                </a:cubicBezTo>
                <a:cubicBezTo>
                  <a:pt x="121356" y="109395"/>
                  <a:pt x="122656" y="126086"/>
                  <a:pt x="113652" y="136379"/>
                </a:cubicBezTo>
                <a:cubicBezTo>
                  <a:pt x="105948" y="145281"/>
                  <a:pt x="99544" y="154276"/>
                  <a:pt x="93139" y="163271"/>
                </a:cubicBezTo>
                <a:cubicBezTo>
                  <a:pt x="76988" y="181353"/>
                  <a:pt x="62323" y="173564"/>
                  <a:pt x="57125" y="170967"/>
                </a:cubicBezTo>
                <a:cubicBezTo>
                  <a:pt x="45615" y="163178"/>
                  <a:pt x="41717" y="147878"/>
                  <a:pt x="49328" y="136379"/>
                </a:cubicBezTo>
                <a:cubicBezTo>
                  <a:pt x="56939" y="124881"/>
                  <a:pt x="66036" y="113197"/>
                  <a:pt x="75039" y="102996"/>
                </a:cubicBezTo>
                <a:cubicBezTo>
                  <a:pt x="79541" y="97849"/>
                  <a:pt x="85969" y="94928"/>
                  <a:pt x="92559" y="94430"/>
                </a:cubicBezTo>
                <a:close/>
                <a:moveTo>
                  <a:pt x="454317" y="48612"/>
                </a:moveTo>
                <a:cubicBezTo>
                  <a:pt x="460597" y="47500"/>
                  <a:pt x="467353" y="48798"/>
                  <a:pt x="473157" y="52646"/>
                </a:cubicBezTo>
                <a:cubicBezTo>
                  <a:pt x="497580" y="69428"/>
                  <a:pt x="519496" y="90013"/>
                  <a:pt x="537512" y="111896"/>
                </a:cubicBezTo>
                <a:cubicBezTo>
                  <a:pt x="546612" y="122095"/>
                  <a:pt x="544012" y="138785"/>
                  <a:pt x="533704" y="147872"/>
                </a:cubicBezTo>
                <a:cubicBezTo>
                  <a:pt x="529897" y="152415"/>
                  <a:pt x="510395" y="158349"/>
                  <a:pt x="498880" y="143977"/>
                </a:cubicBezTo>
                <a:cubicBezTo>
                  <a:pt x="483465" y="124691"/>
                  <a:pt x="465356" y="107908"/>
                  <a:pt x="444833" y="93814"/>
                </a:cubicBezTo>
                <a:cubicBezTo>
                  <a:pt x="433132" y="86026"/>
                  <a:pt x="430532" y="70726"/>
                  <a:pt x="438333" y="59043"/>
                </a:cubicBezTo>
                <a:cubicBezTo>
                  <a:pt x="442233" y="53248"/>
                  <a:pt x="448037" y="49725"/>
                  <a:pt x="454317" y="48612"/>
                </a:cubicBezTo>
                <a:close/>
                <a:moveTo>
                  <a:pt x="220720" y="11442"/>
                </a:moveTo>
                <a:cubicBezTo>
                  <a:pt x="233623" y="7550"/>
                  <a:pt x="247826" y="15333"/>
                  <a:pt x="251724" y="29418"/>
                </a:cubicBezTo>
                <a:cubicBezTo>
                  <a:pt x="255530" y="42298"/>
                  <a:pt x="247733" y="56476"/>
                  <a:pt x="233623" y="60368"/>
                </a:cubicBezTo>
                <a:cubicBezTo>
                  <a:pt x="210509" y="66761"/>
                  <a:pt x="187209" y="77047"/>
                  <a:pt x="166693" y="89834"/>
                </a:cubicBezTo>
                <a:cubicBezTo>
                  <a:pt x="149242" y="96321"/>
                  <a:pt x="138288" y="88630"/>
                  <a:pt x="133275" y="80846"/>
                </a:cubicBezTo>
                <a:cubicBezTo>
                  <a:pt x="125478" y="69263"/>
                  <a:pt x="129284" y="53789"/>
                  <a:pt x="140887" y="46097"/>
                </a:cubicBezTo>
                <a:cubicBezTo>
                  <a:pt x="165394" y="30715"/>
                  <a:pt x="192407" y="19040"/>
                  <a:pt x="220720" y="11442"/>
                </a:cubicBezTo>
                <a:close/>
                <a:moveTo>
                  <a:pt x="309640" y="0"/>
                </a:moveTo>
                <a:cubicBezTo>
                  <a:pt x="339167" y="0"/>
                  <a:pt x="367579" y="5102"/>
                  <a:pt x="395899" y="14101"/>
                </a:cubicBezTo>
                <a:cubicBezTo>
                  <a:pt x="408805" y="17904"/>
                  <a:pt x="416419" y="32191"/>
                  <a:pt x="412612" y="46292"/>
                </a:cubicBezTo>
                <a:cubicBezTo>
                  <a:pt x="407413" y="56497"/>
                  <a:pt x="395992" y="66331"/>
                  <a:pt x="380393" y="61692"/>
                </a:cubicBezTo>
                <a:cubicBezTo>
                  <a:pt x="357180" y="53899"/>
                  <a:pt x="332760" y="50096"/>
                  <a:pt x="308247" y="50096"/>
                </a:cubicBezTo>
                <a:cubicBezTo>
                  <a:pt x="294134" y="50096"/>
                  <a:pt x="283827" y="38685"/>
                  <a:pt x="283827" y="24491"/>
                </a:cubicBezTo>
                <a:cubicBezTo>
                  <a:pt x="283827" y="10297"/>
                  <a:pt x="295527" y="0"/>
                  <a:pt x="3096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1577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67" y="1"/>
            <a:ext cx="1962233" cy="149185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1975" y="359406"/>
            <a:ext cx="2655094" cy="507831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7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新年工作规划</a:t>
            </a:r>
          </a:p>
        </p:txBody>
      </p:sp>
      <p:sp>
        <p:nvSpPr>
          <p:cNvPr id="8" name="PA_矩形 16"/>
          <p:cNvSpPr/>
          <p:nvPr>
            <p:custDataLst>
              <p:tags r:id="rId1"/>
            </p:custDataLst>
          </p:nvPr>
        </p:nvSpPr>
        <p:spPr>
          <a:xfrm>
            <a:off x="561975" y="848673"/>
            <a:ext cx="26550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</a:rPr>
              <a:t>Please add your text content here, or copy your text, paste it here, and select only the text.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447801" y="1392908"/>
            <a:ext cx="6248400" cy="2749511"/>
            <a:chOff x="466724" y="2008187"/>
            <a:chExt cx="8331200" cy="3666015"/>
          </a:xfrm>
        </p:grpSpPr>
        <p:sp>
          <p:nvSpPr>
            <p:cNvPr id="30" name="箭头: 五边形 29"/>
            <p:cNvSpPr/>
            <p:nvPr/>
          </p:nvSpPr>
          <p:spPr>
            <a:xfrm rot="16200000">
              <a:off x="857003" y="2739603"/>
              <a:ext cx="1453794" cy="672246"/>
            </a:xfrm>
            <a:prstGeom prst="homePlat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1" name="箭头: 五边形 30"/>
            <p:cNvSpPr/>
            <p:nvPr/>
          </p:nvSpPr>
          <p:spPr>
            <a:xfrm rot="5400000">
              <a:off x="1019732" y="4107812"/>
              <a:ext cx="1128333" cy="672246"/>
            </a:xfrm>
            <a:prstGeom prst="homePlat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2" name="箭头: 五边形 31"/>
            <p:cNvSpPr/>
            <p:nvPr/>
          </p:nvSpPr>
          <p:spPr>
            <a:xfrm rot="16200000">
              <a:off x="2210895" y="2569282"/>
              <a:ext cx="1794435" cy="672246"/>
            </a:xfrm>
            <a:prstGeom prst="homePlat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3" name="箭头: 五边形 32"/>
            <p:cNvSpPr/>
            <p:nvPr/>
          </p:nvSpPr>
          <p:spPr>
            <a:xfrm rot="5400000">
              <a:off x="2396234" y="4255523"/>
              <a:ext cx="1423755" cy="672246"/>
            </a:xfrm>
            <a:prstGeom prst="homePlat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4" name="箭头: 五边形 33"/>
            <p:cNvSpPr/>
            <p:nvPr/>
          </p:nvSpPr>
          <p:spPr>
            <a:xfrm rot="16200000">
              <a:off x="4068158" y="2902332"/>
              <a:ext cx="1128335" cy="672246"/>
            </a:xfrm>
            <a:prstGeom prst="homePlat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5" name="箭头: 五边形 34"/>
            <p:cNvSpPr/>
            <p:nvPr/>
          </p:nvSpPr>
          <p:spPr>
            <a:xfrm rot="5400000">
              <a:off x="4068157" y="4107814"/>
              <a:ext cx="1128336" cy="672246"/>
            </a:xfrm>
            <a:prstGeom prst="homePlat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6" name="箭头: 五边形 35"/>
            <p:cNvSpPr/>
            <p:nvPr/>
          </p:nvSpPr>
          <p:spPr>
            <a:xfrm rot="16200000">
              <a:off x="5259321" y="2569282"/>
              <a:ext cx="1794435" cy="672246"/>
            </a:xfrm>
            <a:prstGeom prst="homePlat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7" name="箭头: 五边形 36"/>
            <p:cNvSpPr/>
            <p:nvPr/>
          </p:nvSpPr>
          <p:spPr>
            <a:xfrm rot="5400000">
              <a:off x="5259320" y="4440862"/>
              <a:ext cx="1794435" cy="672246"/>
            </a:xfrm>
            <a:prstGeom prst="homePlat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8" name="箭头: 五边形 37"/>
            <p:cNvSpPr/>
            <p:nvPr/>
          </p:nvSpPr>
          <p:spPr>
            <a:xfrm rot="16200000">
              <a:off x="6953855" y="2739602"/>
              <a:ext cx="1453795" cy="672246"/>
            </a:xfrm>
            <a:prstGeom prst="homePlate">
              <a:avLst/>
            </a:prstGeom>
            <a:solidFill>
              <a:srgbClr val="FF94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39" name="箭头: 五边形 38"/>
            <p:cNvSpPr/>
            <p:nvPr/>
          </p:nvSpPr>
          <p:spPr>
            <a:xfrm rot="5400000">
              <a:off x="6968873" y="4255525"/>
              <a:ext cx="1423758" cy="672246"/>
            </a:xfrm>
            <a:prstGeom prst="homePlate">
              <a:avLst/>
            </a:prstGeom>
            <a:solidFill>
              <a:srgbClr val="262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7"/>
            <a:srcRect b="70869"/>
            <a:stretch>
              <a:fillRect/>
            </a:stretch>
          </p:blipFill>
          <p:spPr>
            <a:xfrm>
              <a:off x="898199" y="3075725"/>
              <a:ext cx="7468247" cy="312577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7"/>
            <a:srcRect b="70869"/>
            <a:stretch>
              <a:fillRect/>
            </a:stretch>
          </p:blipFill>
          <p:spPr>
            <a:xfrm flipV="1">
              <a:off x="898199" y="4212198"/>
              <a:ext cx="7468247" cy="312577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466724" y="3393048"/>
              <a:ext cx="8331200" cy="819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61469" y="3615584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/>
                <a:t>标题添加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185681" y="3615584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/>
                <a:t>标题添加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3709893" y="3615584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/>
                <a:t>标题添加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5234105" y="3615584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/>
                <a:t>标题添加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6758317" y="3615584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/>
                <a:t>标题添加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247776" y="2701647"/>
              <a:ext cx="6722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43%</a:t>
              </a:r>
              <a:endParaRPr lang="zh-CN" alt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247779" y="4368486"/>
              <a:ext cx="67224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43%</a:t>
              </a:r>
              <a:endParaRPr lang="zh-CN" alt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771988" y="2339638"/>
              <a:ext cx="6722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43%</a:t>
              </a:r>
              <a:endParaRPr lang="zh-CN" alt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771989" y="4682969"/>
              <a:ext cx="67224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43%</a:t>
              </a:r>
              <a:endParaRPr lang="zh-CN" alt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4296201" y="2997112"/>
              <a:ext cx="6722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43%</a:t>
              </a:r>
              <a:endParaRPr lang="zh-CN" alt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296201" y="4405970"/>
              <a:ext cx="6722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43%</a:t>
              </a:r>
              <a:endParaRPr lang="zh-CN" alt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5820415" y="2339636"/>
              <a:ext cx="6722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43%</a:t>
              </a:r>
              <a:endParaRPr lang="zh-CN" alt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5820415" y="5026525"/>
              <a:ext cx="6722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43%</a:t>
              </a:r>
              <a:endParaRPr lang="zh-CN" alt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7344623" y="2693180"/>
              <a:ext cx="6722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43%</a:t>
              </a:r>
              <a:endParaRPr lang="zh-CN" alt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344623" y="4683437"/>
              <a:ext cx="67224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en-US" altLang="zh-CN" sz="9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43%</a:t>
              </a:r>
              <a:endParaRPr lang="zh-CN" altLang="en-US" sz="9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447801" y="4012504"/>
            <a:ext cx="4449598" cy="609669"/>
            <a:chOff x="845174" y="5121881"/>
            <a:chExt cx="5932797" cy="812891"/>
          </a:xfrm>
        </p:grpSpPr>
        <p:sp>
          <p:nvSpPr>
            <p:cNvPr id="59" name="矩形 58"/>
            <p:cNvSpPr/>
            <p:nvPr/>
          </p:nvSpPr>
          <p:spPr bwMode="auto">
            <a:xfrm>
              <a:off x="845174" y="5460796"/>
              <a:ext cx="5932797" cy="47397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tuThis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en-US" altLang="zh-CN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845177" y="5121881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90" y="-1609552"/>
            <a:ext cx="7609264" cy="7609264"/>
          </a:xfrm>
          <a:prstGeom prst="rect">
            <a:avLst/>
          </a:prstGeom>
        </p:spPr>
      </p:pic>
      <p:sp>
        <p:nvSpPr>
          <p:cNvPr id="5" name="1"/>
          <p:cNvSpPr txBox="1"/>
          <p:nvPr/>
        </p:nvSpPr>
        <p:spPr>
          <a:xfrm>
            <a:off x="2099043" y="3431904"/>
            <a:ext cx="4686302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CN" altLang="en-US" sz="33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101600" dist="38100" dir="2700000" algn="tl" rotWithShape="0">
                    <a:prstClr val="black">
                      <a:alpha val="83000"/>
                    </a:prstClr>
                  </a:outerShdw>
                </a:effectLst>
                <a:ea typeface="+mj-ea"/>
              </a:rPr>
              <a:t>演示完毕，谢谢观看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2413368" y="3983165"/>
            <a:ext cx="4030634" cy="41549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This template is exclusively designed by Fei </a:t>
            </a:r>
            <a:r>
              <a:rPr lang="en-US" altLang="zh-CN" sz="105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er</a:t>
            </a:r>
            <a:r>
              <a:rPr lang="en-US" altLang="zh-CN" sz="10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 creative, and copyrights belong to Bao </a:t>
            </a:r>
            <a:r>
              <a:rPr lang="en-US" altLang="zh-CN" sz="1050" dirty="0" err="1">
                <a:solidFill>
                  <a:schemeClr val="bg1"/>
                </a:solidFill>
                <a:latin typeface="Century Gothic" panose="020B0502020202020204" pitchFamily="34" charset="0"/>
                <a:ea typeface="+mj-ea"/>
              </a:rPr>
              <a:t>tu</a:t>
            </a:r>
            <a:endParaRPr lang="zh-CN" altLang="en-US" sz="1050" dirty="0">
              <a:solidFill>
                <a:schemeClr val="bg1"/>
              </a:solidFill>
              <a:latin typeface="Century Gothic" panose="020B0502020202020204" pitchFamily="34" charset="0"/>
              <a:ea typeface="+mj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1" y="3365172"/>
            <a:ext cx="8086725" cy="16514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9" t="8531" r="17771" b="7488"/>
          <a:stretch>
            <a:fillRect/>
          </a:stretch>
        </p:blipFill>
        <p:spPr>
          <a:xfrm>
            <a:off x="3686175" y="457200"/>
            <a:ext cx="5114925" cy="45005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02" y="655605"/>
            <a:ext cx="1135001" cy="84696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5"/>
            <a:ext cx="9144000" cy="440426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2" y="1842560"/>
            <a:ext cx="5841206" cy="1889387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54850" y="1842560"/>
            <a:ext cx="5531505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4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我们蓄势待发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4939" y="3015552"/>
            <a:ext cx="7231391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踏平坎坷</a:t>
            </a:r>
            <a:r>
              <a:rPr lang="en-US" altLang="zh-CN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创造佳绩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4850" y="1842560"/>
            <a:ext cx="5531505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4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我们蓄势待发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24939" y="3015552"/>
            <a:ext cx="7231391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踏平坎坷</a:t>
            </a:r>
            <a:r>
              <a:rPr lang="en-US" altLang="zh-CN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zh-CN" alt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创造佳绩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3" presetClass="pat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5221 -3.7037E-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04036 -1.11111E-6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" fill="hold"/>
                                        <p:tgtEl>
                                          <p:spTgt spid="1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"/>
          <a:stretch>
            <a:fillRect/>
          </a:stretch>
        </p:blipFill>
        <p:spPr>
          <a:xfrm>
            <a:off x="273382" y="1471612"/>
            <a:ext cx="5337821" cy="36718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5"/>
            <a:ext cx="9144000" cy="44042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03" y="1842560"/>
            <a:ext cx="5841206" cy="188938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129008" y="1910773"/>
            <a:ext cx="5531505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4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过去的一年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44064" y="2859063"/>
            <a:ext cx="7231391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凝心聚力收货成功喜悦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29008" y="1910773"/>
            <a:ext cx="5531505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4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过去的一年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44064" y="2859063"/>
            <a:ext cx="7231391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凝心聚力收货成功喜悦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3" presetClass="pat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5222 -4.81481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0.04036 4.44444E-6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861" y="637580"/>
            <a:ext cx="4664140" cy="42993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605"/>
            <a:ext cx="9144000" cy="44042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2" y="1842560"/>
            <a:ext cx="5841206" cy="188938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850" y="1842560"/>
            <a:ext cx="5531505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4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展望未来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24939" y="3015552"/>
            <a:ext cx="7231391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不畏艰难一路勇往直前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4850" y="1842560"/>
            <a:ext cx="5531505" cy="8540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49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展望未来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24939" y="3015552"/>
            <a:ext cx="7231391" cy="6001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 pitchFamily="34" charset="0"/>
              </a:defRPr>
            </a:lvl1pPr>
          </a:lstStyle>
          <a:p>
            <a:pPr algn="ctr"/>
            <a:r>
              <a:rPr lang="zh-CN" altLang="en-US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不畏艰难一路勇往直前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63" presetClass="path" presetSubtype="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5221 -3.7037E-7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04036 -1.11111E-6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3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7" grpId="2"/>
      <p:bldP spid="8" grpId="0"/>
      <p:bldP spid="8" grpId="1"/>
      <p:bldP spid="8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560" y="1405112"/>
            <a:ext cx="6200775" cy="3542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24534" y="2287964"/>
            <a:ext cx="5094428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contourW="25400" prstMaterial="plastic">
              <a:contourClr>
                <a:schemeClr val="accent4">
                  <a:lumMod val="40000"/>
                  <a:lumOff val="60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6000" b="1" i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tile tx="0" ty="0" sx="100000" sy="100000" flip="none" algn="ctr"/>
                </a:blipFill>
                <a:effectLst>
                  <a:outerShdw blurRad="101600" dist="38100" dir="2700000" algn="tl" rotWithShape="0">
                    <a:prstClr val="black">
                      <a:alpha val="83000"/>
                    </a:prstClr>
                  </a:outerShdw>
                </a:effectLst>
                <a:ea typeface="+mj-ea"/>
              </a:defRPr>
            </a:lvl1pPr>
          </a:lstStyle>
          <a:p>
            <a:pPr algn="l">
              <a:lnSpc>
                <a:spcPct val="150000"/>
              </a:lnSpc>
              <a:defRPr/>
            </a:pPr>
            <a:r>
              <a:rPr lang="zh-CN" altLang="en-US" sz="1200" i="0" dirty="0">
                <a:gradFill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latin typeface="+mj-ea"/>
              </a:rPr>
              <a:t>       新年伊始，让我们把一切所经历过的，统统成为过去吧！以往的成功也好，失败也罢，让我们卸下沉重的包袱轻装上阵。新的一年，翻开新的一页，所有的期待与希望、向往与憧憬向我们走来。</a:t>
            </a:r>
            <a:endParaRPr lang="en-US" altLang="zh-CN" sz="1200" i="0" dirty="0">
              <a:gradFill>
                <a:gsLst>
                  <a:gs pos="0">
                    <a:srgbClr val="FF0000"/>
                  </a:gs>
                  <a:gs pos="100000">
                    <a:schemeClr val="tx1"/>
                  </a:gs>
                </a:gsLst>
                <a:lin ang="5400000" scaled="1"/>
              </a:gradFill>
              <a:effectLst/>
              <a:latin typeface="+mj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200" i="0" dirty="0">
                <a:gradFill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latin typeface="+mj-ea"/>
              </a:rPr>
              <a:t>       </a:t>
            </a:r>
            <a:r>
              <a:rPr lang="zh-CN" altLang="en-US" sz="1200" i="0" dirty="0">
                <a:gradFill>
                  <a:gsLst>
                    <a:gs pos="0">
                      <a:srgbClr val="FF0000"/>
                    </a:gs>
                    <a:gs pos="100000">
                      <a:schemeClr val="tx1"/>
                    </a:gs>
                  </a:gsLst>
                  <a:lin ang="5400000" scaled="1"/>
                </a:gradFill>
                <a:effectLst/>
                <a:latin typeface="+mj-ea"/>
              </a:rPr>
              <a:t>生活还要继续，梦想不断延伸，脚步依旧执着。整理好行囊，带上健康与平安，因为健康是幸福的起点，平安是最单纯的快乐，伴着一份好心情，微笑着出发，脚步轻盈，且歌且行。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152" y="0"/>
            <a:ext cx="2099589" cy="17164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165"/>
            <a:ext cx="9144000" cy="6360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364624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66" y="0"/>
            <a:ext cx="1397507" cy="186334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524" y="0"/>
            <a:ext cx="1397507" cy="186334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80158"/>
            <a:ext cx="1805042" cy="18633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38958" y="3280158"/>
            <a:ext cx="1805042" cy="186334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232" y="4205341"/>
            <a:ext cx="1853768" cy="93815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05341"/>
            <a:ext cx="1853768" cy="938159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415777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34705" y="533886"/>
            <a:ext cx="6036821" cy="3741354"/>
          </a:xfrm>
          <a:prstGeom prst="rect">
            <a:avLst/>
          </a:prstGeom>
          <a:blipFill dpi="0" rotWithShape="1">
            <a:blip r:embed="rId11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14" name="文本框 13"/>
          <p:cNvSpPr txBox="1"/>
          <p:nvPr/>
        </p:nvSpPr>
        <p:spPr>
          <a:xfrm>
            <a:off x="2266950" y="2263509"/>
            <a:ext cx="4610100" cy="854080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495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+mj-ea"/>
                <a:ea typeface="+mj-ea"/>
              </a:rPr>
              <a:t>回顾今年工作</a:t>
            </a:r>
          </a:p>
        </p:txBody>
      </p:sp>
      <p:sp>
        <p:nvSpPr>
          <p:cNvPr id="19" name="PA_矩形 16"/>
          <p:cNvSpPr/>
          <p:nvPr>
            <p:custDataLst>
              <p:tags r:id="rId1"/>
            </p:custDataLst>
          </p:nvPr>
        </p:nvSpPr>
        <p:spPr>
          <a:xfrm>
            <a:off x="2479784" y="3138318"/>
            <a:ext cx="4184432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Please add your text content here, or copy your text, paste it here, and select only the text. 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3371850" y="1405186"/>
            <a:ext cx="2400300" cy="646331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36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第一章节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572474" y="884149"/>
            <a:ext cx="5637951" cy="3741674"/>
            <a:chOff x="2096632" y="1178865"/>
            <a:chExt cx="7517268" cy="498889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043"/>
            <a:stretch>
              <a:fillRect/>
            </a:stretch>
          </p:blipFill>
          <p:spPr>
            <a:xfrm>
              <a:off x="2096632" y="3579158"/>
              <a:ext cx="1364095" cy="2588605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81" t="1" b="-7793"/>
            <a:stretch>
              <a:fillRect/>
            </a:stretch>
          </p:blipFill>
          <p:spPr>
            <a:xfrm>
              <a:off x="7598376" y="1178865"/>
              <a:ext cx="2015524" cy="25905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1577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67" y="1"/>
            <a:ext cx="1962233" cy="149185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61975" y="359406"/>
            <a:ext cx="2655094" cy="507831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7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回顾今年工作</a:t>
            </a:r>
          </a:p>
        </p:txBody>
      </p:sp>
      <p:sp>
        <p:nvSpPr>
          <p:cNvPr id="9" name="PA_矩形 16"/>
          <p:cNvSpPr/>
          <p:nvPr>
            <p:custDataLst>
              <p:tags r:id="rId1"/>
            </p:custDataLst>
          </p:nvPr>
        </p:nvSpPr>
        <p:spPr>
          <a:xfrm>
            <a:off x="561975" y="848673"/>
            <a:ext cx="26550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</a:rPr>
              <a:t>Please add your text content here, or copy your text, paste it here, and select only the text. </a:t>
            </a:r>
          </a:p>
        </p:txBody>
      </p:sp>
      <p:grpSp>
        <p:nvGrpSpPr>
          <p:cNvPr id="10" name="íṧḻïḍé"/>
          <p:cNvGrpSpPr/>
          <p:nvPr/>
        </p:nvGrpSpPr>
        <p:grpSpPr>
          <a:xfrm>
            <a:off x="3415372" y="1666875"/>
            <a:ext cx="2326934" cy="2769638"/>
            <a:chOff x="4381415" y="1933352"/>
            <a:chExt cx="3429171" cy="4081579"/>
          </a:xfrm>
        </p:grpSpPr>
        <p:sp>
          <p:nvSpPr>
            <p:cNvPr id="11" name="ïṧlîdè"/>
            <p:cNvSpPr/>
            <p:nvPr/>
          </p:nvSpPr>
          <p:spPr bwMode="auto">
            <a:xfrm>
              <a:off x="4818308" y="1933352"/>
              <a:ext cx="2518000" cy="4081579"/>
            </a:xfrm>
            <a:custGeom>
              <a:avLst/>
              <a:gdLst>
                <a:gd name="T0" fmla="*/ 2002 w 2007"/>
                <a:gd name="T1" fmla="*/ 348 h 3267"/>
                <a:gd name="T2" fmla="*/ 2007 w 2007"/>
                <a:gd name="T3" fmla="*/ 341 h 3267"/>
                <a:gd name="T4" fmla="*/ 2002 w 2007"/>
                <a:gd name="T5" fmla="*/ 346 h 3267"/>
                <a:gd name="T6" fmla="*/ 2005 w 2007"/>
                <a:gd name="T7" fmla="*/ 341 h 3267"/>
                <a:gd name="T8" fmla="*/ 1694 w 2007"/>
                <a:gd name="T9" fmla="*/ 2 h 3267"/>
                <a:gd name="T10" fmla="*/ 1694 w 2007"/>
                <a:gd name="T11" fmla="*/ 4 h 3267"/>
                <a:gd name="T12" fmla="*/ 1696 w 2007"/>
                <a:gd name="T13" fmla="*/ 4 h 3267"/>
                <a:gd name="T14" fmla="*/ 1696 w 2007"/>
                <a:gd name="T15" fmla="*/ 2 h 3267"/>
                <a:gd name="T16" fmla="*/ 1696 w 2007"/>
                <a:gd name="T17" fmla="*/ 2 h 3267"/>
                <a:gd name="T18" fmla="*/ 315 w 2007"/>
                <a:gd name="T19" fmla="*/ 0 h 3267"/>
                <a:gd name="T20" fmla="*/ 336 w 2007"/>
                <a:gd name="T21" fmla="*/ 29 h 3267"/>
                <a:gd name="T22" fmla="*/ 313 w 2007"/>
                <a:gd name="T23" fmla="*/ 0 h 3267"/>
                <a:gd name="T24" fmla="*/ 0 w 2007"/>
                <a:gd name="T25" fmla="*/ 341 h 3267"/>
                <a:gd name="T26" fmla="*/ 2 w 2007"/>
                <a:gd name="T27" fmla="*/ 341 h 3267"/>
                <a:gd name="T28" fmla="*/ 2 w 2007"/>
                <a:gd name="T29" fmla="*/ 341 h 3267"/>
                <a:gd name="T30" fmla="*/ 2 w 2007"/>
                <a:gd name="T31" fmla="*/ 341 h 3267"/>
                <a:gd name="T32" fmla="*/ 667 w 2007"/>
                <a:gd name="T33" fmla="*/ 2339 h 3267"/>
                <a:gd name="T34" fmla="*/ 997 w 2007"/>
                <a:gd name="T35" fmla="*/ 3267 h 3267"/>
                <a:gd name="T36" fmla="*/ 1340 w 2007"/>
                <a:gd name="T37" fmla="*/ 2339 h 3267"/>
                <a:gd name="T38" fmla="*/ 2002 w 2007"/>
                <a:gd name="T39" fmla="*/ 348 h 3267"/>
                <a:gd name="T40" fmla="*/ 2002 w 2007"/>
                <a:gd name="T41" fmla="*/ 348 h 3267"/>
                <a:gd name="T42" fmla="*/ 1255 w 2007"/>
                <a:gd name="T43" fmla="*/ 1091 h 3267"/>
                <a:gd name="T44" fmla="*/ 1255 w 2007"/>
                <a:gd name="T45" fmla="*/ 1091 h 3267"/>
                <a:gd name="T46" fmla="*/ 1255 w 2007"/>
                <a:gd name="T47" fmla="*/ 1091 h 3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07" h="3267">
                  <a:moveTo>
                    <a:pt x="2002" y="348"/>
                  </a:moveTo>
                  <a:cubicBezTo>
                    <a:pt x="2005" y="346"/>
                    <a:pt x="2005" y="343"/>
                    <a:pt x="2007" y="341"/>
                  </a:cubicBezTo>
                  <a:cubicBezTo>
                    <a:pt x="2005" y="343"/>
                    <a:pt x="2005" y="343"/>
                    <a:pt x="2002" y="346"/>
                  </a:cubicBezTo>
                  <a:cubicBezTo>
                    <a:pt x="2005" y="341"/>
                    <a:pt x="2005" y="341"/>
                    <a:pt x="2005" y="341"/>
                  </a:cubicBezTo>
                  <a:cubicBezTo>
                    <a:pt x="1694" y="2"/>
                    <a:pt x="1694" y="2"/>
                    <a:pt x="1694" y="2"/>
                  </a:cubicBezTo>
                  <a:cubicBezTo>
                    <a:pt x="1694" y="4"/>
                    <a:pt x="1694" y="4"/>
                    <a:pt x="1694" y="4"/>
                  </a:cubicBezTo>
                  <a:cubicBezTo>
                    <a:pt x="1696" y="4"/>
                    <a:pt x="1696" y="4"/>
                    <a:pt x="1696" y="4"/>
                  </a:cubicBezTo>
                  <a:cubicBezTo>
                    <a:pt x="1696" y="2"/>
                    <a:pt x="1696" y="2"/>
                    <a:pt x="1696" y="2"/>
                  </a:cubicBezTo>
                  <a:cubicBezTo>
                    <a:pt x="1696" y="2"/>
                    <a:pt x="1696" y="2"/>
                    <a:pt x="1696" y="2"/>
                  </a:cubicBezTo>
                  <a:cubicBezTo>
                    <a:pt x="1645" y="2"/>
                    <a:pt x="324" y="4"/>
                    <a:pt x="315" y="0"/>
                  </a:cubicBezTo>
                  <a:cubicBezTo>
                    <a:pt x="321" y="10"/>
                    <a:pt x="328" y="21"/>
                    <a:pt x="336" y="29"/>
                  </a:cubicBezTo>
                  <a:cubicBezTo>
                    <a:pt x="321" y="10"/>
                    <a:pt x="313" y="0"/>
                    <a:pt x="313" y="0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2" y="341"/>
                    <a:pt x="2" y="341"/>
                    <a:pt x="2" y="341"/>
                  </a:cubicBezTo>
                  <a:cubicBezTo>
                    <a:pt x="2" y="341"/>
                    <a:pt x="2" y="341"/>
                    <a:pt x="2" y="341"/>
                  </a:cubicBezTo>
                  <a:cubicBezTo>
                    <a:pt x="2" y="341"/>
                    <a:pt x="2" y="341"/>
                    <a:pt x="2" y="341"/>
                  </a:cubicBezTo>
                  <a:cubicBezTo>
                    <a:pt x="667" y="2339"/>
                    <a:pt x="667" y="2339"/>
                    <a:pt x="667" y="2339"/>
                  </a:cubicBezTo>
                  <a:cubicBezTo>
                    <a:pt x="997" y="3267"/>
                    <a:pt x="997" y="3267"/>
                    <a:pt x="997" y="3267"/>
                  </a:cubicBezTo>
                  <a:cubicBezTo>
                    <a:pt x="1340" y="2339"/>
                    <a:pt x="1340" y="2339"/>
                    <a:pt x="1340" y="2339"/>
                  </a:cubicBezTo>
                  <a:cubicBezTo>
                    <a:pt x="2002" y="348"/>
                    <a:pt x="2002" y="348"/>
                    <a:pt x="2002" y="348"/>
                  </a:cubicBezTo>
                  <a:cubicBezTo>
                    <a:pt x="2002" y="348"/>
                    <a:pt x="2002" y="348"/>
                    <a:pt x="2002" y="348"/>
                  </a:cubicBezTo>
                  <a:close/>
                  <a:moveTo>
                    <a:pt x="1255" y="1091"/>
                  </a:moveTo>
                  <a:cubicBezTo>
                    <a:pt x="1255" y="1091"/>
                    <a:pt x="1255" y="1091"/>
                    <a:pt x="1255" y="1091"/>
                  </a:cubicBezTo>
                  <a:cubicBezTo>
                    <a:pt x="1255" y="1091"/>
                    <a:pt x="1255" y="1091"/>
                    <a:pt x="1255" y="1091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800">
                <a:defRPr/>
              </a:pPr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îṣḷîḓe"/>
            <p:cNvSpPr/>
            <p:nvPr/>
          </p:nvSpPr>
          <p:spPr bwMode="auto">
            <a:xfrm>
              <a:off x="5553549" y="2642937"/>
              <a:ext cx="1046784" cy="3371994"/>
            </a:xfrm>
            <a:custGeom>
              <a:avLst/>
              <a:gdLst>
                <a:gd name="T0" fmla="*/ 1428 w 1428"/>
                <a:gd name="T1" fmla="*/ 3574 h 4600"/>
                <a:gd name="T2" fmla="*/ 904 w 1428"/>
                <a:gd name="T3" fmla="*/ 1384 h 4600"/>
                <a:gd name="T4" fmla="*/ 1150 w 1428"/>
                <a:gd name="T5" fmla="*/ 897 h 4600"/>
                <a:gd name="T6" fmla="*/ 707 w 1428"/>
                <a:gd name="T7" fmla="*/ 0 h 4600"/>
                <a:gd name="T8" fmla="*/ 276 w 1428"/>
                <a:gd name="T9" fmla="*/ 878 h 4600"/>
                <a:gd name="T10" fmla="*/ 527 w 1428"/>
                <a:gd name="T11" fmla="*/ 1384 h 4600"/>
                <a:gd name="T12" fmla="*/ 0 w 1428"/>
                <a:gd name="T13" fmla="*/ 3591 h 4600"/>
                <a:gd name="T14" fmla="*/ 707 w 1428"/>
                <a:gd name="T15" fmla="*/ 4600 h 4600"/>
                <a:gd name="T16" fmla="*/ 1428 w 1428"/>
                <a:gd name="T17" fmla="*/ 3574 h 4600"/>
                <a:gd name="T18" fmla="*/ 1428 w 1428"/>
                <a:gd name="T19" fmla="*/ 3574 h 4600"/>
                <a:gd name="T20" fmla="*/ 1428 w 1428"/>
                <a:gd name="T21" fmla="*/ 3574 h 4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28" h="4600">
                  <a:moveTo>
                    <a:pt x="1428" y="3574"/>
                  </a:moveTo>
                  <a:lnTo>
                    <a:pt x="904" y="1384"/>
                  </a:lnTo>
                  <a:lnTo>
                    <a:pt x="1150" y="897"/>
                  </a:lnTo>
                  <a:lnTo>
                    <a:pt x="707" y="0"/>
                  </a:lnTo>
                  <a:lnTo>
                    <a:pt x="276" y="878"/>
                  </a:lnTo>
                  <a:lnTo>
                    <a:pt x="527" y="1384"/>
                  </a:lnTo>
                  <a:lnTo>
                    <a:pt x="0" y="3591"/>
                  </a:lnTo>
                  <a:lnTo>
                    <a:pt x="707" y="4600"/>
                  </a:lnTo>
                  <a:lnTo>
                    <a:pt x="1428" y="3574"/>
                  </a:lnTo>
                  <a:lnTo>
                    <a:pt x="1428" y="3574"/>
                  </a:lnTo>
                  <a:lnTo>
                    <a:pt x="1428" y="3574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800">
                <a:defRPr/>
              </a:pPr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ïṣļïde"/>
            <p:cNvSpPr/>
            <p:nvPr/>
          </p:nvSpPr>
          <p:spPr bwMode="auto">
            <a:xfrm>
              <a:off x="5214884" y="1933352"/>
              <a:ext cx="1724115" cy="709585"/>
            </a:xfrm>
            <a:custGeom>
              <a:avLst/>
              <a:gdLst>
                <a:gd name="T0" fmla="*/ 0 w 1374"/>
                <a:gd name="T1" fmla="*/ 0 h 568"/>
                <a:gd name="T2" fmla="*/ 1374 w 1374"/>
                <a:gd name="T3" fmla="*/ 0 h 568"/>
                <a:gd name="T4" fmla="*/ 681 w 1374"/>
                <a:gd name="T5" fmla="*/ 568 h 568"/>
                <a:gd name="T6" fmla="*/ 0 w 1374"/>
                <a:gd name="T7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4" h="568">
                  <a:moveTo>
                    <a:pt x="0" y="0"/>
                  </a:moveTo>
                  <a:cubicBezTo>
                    <a:pt x="11" y="4"/>
                    <a:pt x="1374" y="0"/>
                    <a:pt x="1374" y="0"/>
                  </a:cubicBezTo>
                  <a:cubicBezTo>
                    <a:pt x="1289" y="188"/>
                    <a:pt x="1188" y="348"/>
                    <a:pt x="681" y="568"/>
                  </a:cubicBezTo>
                  <a:cubicBezTo>
                    <a:pt x="681" y="568"/>
                    <a:pt x="339" y="479"/>
                    <a:pt x="0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800">
                <a:defRPr/>
              </a:pPr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ïŝľïḍê"/>
            <p:cNvSpPr/>
            <p:nvPr/>
          </p:nvSpPr>
          <p:spPr bwMode="auto">
            <a:xfrm>
              <a:off x="4381415" y="2413495"/>
              <a:ext cx="1685264" cy="3601436"/>
            </a:xfrm>
            <a:custGeom>
              <a:avLst/>
              <a:gdLst>
                <a:gd name="T0" fmla="*/ 1280 w 1343"/>
                <a:gd name="T1" fmla="*/ 2789 h 2883"/>
                <a:gd name="T2" fmla="*/ 1216 w 1343"/>
                <a:gd name="T3" fmla="*/ 2696 h 2883"/>
                <a:gd name="T4" fmla="*/ 1088 w 1343"/>
                <a:gd name="T5" fmla="*/ 2511 h 2883"/>
                <a:gd name="T6" fmla="*/ 958 w 1343"/>
                <a:gd name="T7" fmla="*/ 2326 h 2883"/>
                <a:gd name="T8" fmla="*/ 828 w 1343"/>
                <a:gd name="T9" fmla="*/ 2141 h 2883"/>
                <a:gd name="T10" fmla="*/ 697 w 1343"/>
                <a:gd name="T11" fmla="*/ 1958 h 2883"/>
                <a:gd name="T12" fmla="*/ 565 w 1343"/>
                <a:gd name="T13" fmla="*/ 1774 h 2883"/>
                <a:gd name="T14" fmla="*/ 499 w 1343"/>
                <a:gd name="T15" fmla="*/ 1682 h 2883"/>
                <a:gd name="T16" fmla="*/ 433 w 1343"/>
                <a:gd name="T17" fmla="*/ 1591 h 2883"/>
                <a:gd name="T18" fmla="*/ 316 w 1343"/>
                <a:gd name="T19" fmla="*/ 1427 h 2883"/>
                <a:gd name="T20" fmla="*/ 457 w 1343"/>
                <a:gd name="T21" fmla="*/ 1319 h 2883"/>
                <a:gd name="T22" fmla="*/ 619 w 1343"/>
                <a:gd name="T23" fmla="*/ 1194 h 2883"/>
                <a:gd name="T24" fmla="*/ 644 w 1343"/>
                <a:gd name="T25" fmla="*/ 1175 h 2883"/>
                <a:gd name="T26" fmla="*/ 616 w 1343"/>
                <a:gd name="T27" fmla="*/ 1156 h 2883"/>
                <a:gd name="T28" fmla="*/ 469 w 1343"/>
                <a:gd name="T29" fmla="*/ 1064 h 2883"/>
                <a:gd name="T30" fmla="*/ 324 w 1343"/>
                <a:gd name="T31" fmla="*/ 973 h 2883"/>
                <a:gd name="T32" fmla="*/ 177 w 1343"/>
                <a:gd name="T33" fmla="*/ 881 h 2883"/>
                <a:gd name="T34" fmla="*/ 41 w 1343"/>
                <a:gd name="T35" fmla="*/ 796 h 2883"/>
                <a:gd name="T36" fmla="*/ 98 w 1343"/>
                <a:gd name="T37" fmla="*/ 607 h 2883"/>
                <a:gd name="T38" fmla="*/ 160 w 1343"/>
                <a:gd name="T39" fmla="*/ 406 h 2883"/>
                <a:gd name="T40" fmla="*/ 220 w 1343"/>
                <a:gd name="T41" fmla="*/ 204 h 2883"/>
                <a:gd name="T42" fmla="*/ 248 w 1343"/>
                <a:gd name="T43" fmla="*/ 102 h 2883"/>
                <a:gd name="T44" fmla="*/ 277 w 1343"/>
                <a:gd name="T45" fmla="*/ 0 h 2883"/>
                <a:gd name="T46" fmla="*/ 243 w 1343"/>
                <a:gd name="T47" fmla="*/ 100 h 2883"/>
                <a:gd name="T48" fmla="*/ 207 w 1343"/>
                <a:gd name="T49" fmla="*/ 200 h 2883"/>
                <a:gd name="T50" fmla="*/ 139 w 1343"/>
                <a:gd name="T51" fmla="*/ 399 h 2883"/>
                <a:gd name="T52" fmla="*/ 71 w 1343"/>
                <a:gd name="T53" fmla="*/ 599 h 2883"/>
                <a:gd name="T54" fmla="*/ 5 w 1343"/>
                <a:gd name="T55" fmla="*/ 801 h 2883"/>
                <a:gd name="T56" fmla="*/ 0 w 1343"/>
                <a:gd name="T57" fmla="*/ 813 h 2883"/>
                <a:gd name="T58" fmla="*/ 11 w 1343"/>
                <a:gd name="T59" fmla="*/ 820 h 2883"/>
                <a:gd name="T60" fmla="*/ 156 w 1343"/>
                <a:gd name="T61" fmla="*/ 915 h 2883"/>
                <a:gd name="T62" fmla="*/ 301 w 1343"/>
                <a:gd name="T63" fmla="*/ 1009 h 2883"/>
                <a:gd name="T64" fmla="*/ 446 w 1343"/>
                <a:gd name="T65" fmla="*/ 1102 h 2883"/>
                <a:gd name="T66" fmla="*/ 563 w 1343"/>
                <a:gd name="T67" fmla="*/ 1177 h 2883"/>
                <a:gd name="T68" fmla="*/ 429 w 1343"/>
                <a:gd name="T69" fmla="*/ 1281 h 2883"/>
                <a:gd name="T70" fmla="*/ 267 w 1343"/>
                <a:gd name="T71" fmla="*/ 1404 h 2883"/>
                <a:gd name="T72" fmla="*/ 250 w 1343"/>
                <a:gd name="T73" fmla="*/ 1419 h 2883"/>
                <a:gd name="T74" fmla="*/ 263 w 1343"/>
                <a:gd name="T75" fmla="*/ 1436 h 2883"/>
                <a:gd name="T76" fmla="*/ 397 w 1343"/>
                <a:gd name="T77" fmla="*/ 1619 h 2883"/>
                <a:gd name="T78" fmla="*/ 463 w 1343"/>
                <a:gd name="T79" fmla="*/ 1710 h 2883"/>
                <a:gd name="T80" fmla="*/ 529 w 1343"/>
                <a:gd name="T81" fmla="*/ 1801 h 2883"/>
                <a:gd name="T82" fmla="*/ 663 w 1343"/>
                <a:gd name="T83" fmla="*/ 1982 h 2883"/>
                <a:gd name="T84" fmla="*/ 798 w 1343"/>
                <a:gd name="T85" fmla="*/ 2165 h 2883"/>
                <a:gd name="T86" fmla="*/ 934 w 1343"/>
                <a:gd name="T87" fmla="*/ 2345 h 2883"/>
                <a:gd name="T88" fmla="*/ 1068 w 1343"/>
                <a:gd name="T89" fmla="*/ 2524 h 2883"/>
                <a:gd name="T90" fmla="*/ 1205 w 1343"/>
                <a:gd name="T91" fmla="*/ 2704 h 2883"/>
                <a:gd name="T92" fmla="*/ 1275 w 1343"/>
                <a:gd name="T93" fmla="*/ 2793 h 2883"/>
                <a:gd name="T94" fmla="*/ 1343 w 1343"/>
                <a:gd name="T95" fmla="*/ 2883 h 2883"/>
                <a:gd name="T96" fmla="*/ 1280 w 1343"/>
                <a:gd name="T97" fmla="*/ 2789 h 2883"/>
                <a:gd name="T98" fmla="*/ 1280 w 1343"/>
                <a:gd name="T99" fmla="*/ 2789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43" h="2883">
                  <a:moveTo>
                    <a:pt x="1280" y="2789"/>
                  </a:moveTo>
                  <a:cubicBezTo>
                    <a:pt x="1216" y="2696"/>
                    <a:pt x="1216" y="2696"/>
                    <a:pt x="1216" y="2696"/>
                  </a:cubicBezTo>
                  <a:cubicBezTo>
                    <a:pt x="1088" y="2511"/>
                    <a:pt x="1088" y="2511"/>
                    <a:pt x="1088" y="2511"/>
                  </a:cubicBezTo>
                  <a:cubicBezTo>
                    <a:pt x="958" y="2326"/>
                    <a:pt x="958" y="2326"/>
                    <a:pt x="958" y="2326"/>
                  </a:cubicBezTo>
                  <a:cubicBezTo>
                    <a:pt x="915" y="2264"/>
                    <a:pt x="870" y="2203"/>
                    <a:pt x="828" y="2141"/>
                  </a:cubicBezTo>
                  <a:cubicBezTo>
                    <a:pt x="785" y="2082"/>
                    <a:pt x="740" y="2020"/>
                    <a:pt x="697" y="1958"/>
                  </a:cubicBezTo>
                  <a:cubicBezTo>
                    <a:pt x="565" y="1774"/>
                    <a:pt x="565" y="1774"/>
                    <a:pt x="565" y="1774"/>
                  </a:cubicBezTo>
                  <a:cubicBezTo>
                    <a:pt x="499" y="1682"/>
                    <a:pt x="499" y="1682"/>
                    <a:pt x="499" y="1682"/>
                  </a:cubicBezTo>
                  <a:cubicBezTo>
                    <a:pt x="433" y="1591"/>
                    <a:pt x="433" y="1591"/>
                    <a:pt x="433" y="1591"/>
                  </a:cubicBezTo>
                  <a:cubicBezTo>
                    <a:pt x="316" y="1427"/>
                    <a:pt x="316" y="1427"/>
                    <a:pt x="316" y="1427"/>
                  </a:cubicBezTo>
                  <a:cubicBezTo>
                    <a:pt x="363" y="1391"/>
                    <a:pt x="410" y="1355"/>
                    <a:pt x="457" y="1319"/>
                  </a:cubicBezTo>
                  <a:cubicBezTo>
                    <a:pt x="619" y="1194"/>
                    <a:pt x="619" y="1194"/>
                    <a:pt x="619" y="1194"/>
                  </a:cubicBezTo>
                  <a:cubicBezTo>
                    <a:pt x="644" y="1175"/>
                    <a:pt x="644" y="1175"/>
                    <a:pt x="644" y="1175"/>
                  </a:cubicBezTo>
                  <a:cubicBezTo>
                    <a:pt x="616" y="1156"/>
                    <a:pt x="616" y="1156"/>
                    <a:pt x="616" y="1156"/>
                  </a:cubicBezTo>
                  <a:cubicBezTo>
                    <a:pt x="567" y="1126"/>
                    <a:pt x="518" y="1094"/>
                    <a:pt x="469" y="1064"/>
                  </a:cubicBezTo>
                  <a:cubicBezTo>
                    <a:pt x="324" y="973"/>
                    <a:pt x="324" y="973"/>
                    <a:pt x="324" y="973"/>
                  </a:cubicBezTo>
                  <a:cubicBezTo>
                    <a:pt x="275" y="943"/>
                    <a:pt x="226" y="911"/>
                    <a:pt x="177" y="881"/>
                  </a:cubicBezTo>
                  <a:cubicBezTo>
                    <a:pt x="41" y="796"/>
                    <a:pt x="41" y="796"/>
                    <a:pt x="41" y="796"/>
                  </a:cubicBezTo>
                  <a:cubicBezTo>
                    <a:pt x="60" y="735"/>
                    <a:pt x="79" y="671"/>
                    <a:pt x="98" y="607"/>
                  </a:cubicBezTo>
                  <a:cubicBezTo>
                    <a:pt x="120" y="542"/>
                    <a:pt x="139" y="474"/>
                    <a:pt x="160" y="406"/>
                  </a:cubicBezTo>
                  <a:cubicBezTo>
                    <a:pt x="179" y="338"/>
                    <a:pt x="199" y="272"/>
                    <a:pt x="220" y="204"/>
                  </a:cubicBezTo>
                  <a:cubicBezTo>
                    <a:pt x="248" y="102"/>
                    <a:pt x="248" y="102"/>
                    <a:pt x="248" y="102"/>
                  </a:cubicBezTo>
                  <a:cubicBezTo>
                    <a:pt x="277" y="0"/>
                    <a:pt x="277" y="0"/>
                    <a:pt x="277" y="0"/>
                  </a:cubicBezTo>
                  <a:cubicBezTo>
                    <a:pt x="243" y="100"/>
                    <a:pt x="243" y="100"/>
                    <a:pt x="243" y="100"/>
                  </a:cubicBezTo>
                  <a:cubicBezTo>
                    <a:pt x="207" y="200"/>
                    <a:pt x="207" y="200"/>
                    <a:pt x="207" y="200"/>
                  </a:cubicBezTo>
                  <a:cubicBezTo>
                    <a:pt x="184" y="265"/>
                    <a:pt x="162" y="333"/>
                    <a:pt x="139" y="399"/>
                  </a:cubicBezTo>
                  <a:cubicBezTo>
                    <a:pt x="115" y="465"/>
                    <a:pt x="94" y="533"/>
                    <a:pt x="71" y="599"/>
                  </a:cubicBezTo>
                  <a:cubicBezTo>
                    <a:pt x="49" y="667"/>
                    <a:pt x="26" y="733"/>
                    <a:pt x="5" y="801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11" y="820"/>
                    <a:pt x="11" y="820"/>
                    <a:pt x="11" y="820"/>
                  </a:cubicBezTo>
                  <a:cubicBezTo>
                    <a:pt x="156" y="915"/>
                    <a:pt x="156" y="915"/>
                    <a:pt x="156" y="915"/>
                  </a:cubicBezTo>
                  <a:cubicBezTo>
                    <a:pt x="203" y="945"/>
                    <a:pt x="252" y="977"/>
                    <a:pt x="301" y="1009"/>
                  </a:cubicBezTo>
                  <a:cubicBezTo>
                    <a:pt x="446" y="1102"/>
                    <a:pt x="446" y="1102"/>
                    <a:pt x="446" y="1102"/>
                  </a:cubicBezTo>
                  <a:cubicBezTo>
                    <a:pt x="484" y="1128"/>
                    <a:pt x="525" y="1153"/>
                    <a:pt x="563" y="1177"/>
                  </a:cubicBezTo>
                  <a:cubicBezTo>
                    <a:pt x="429" y="1281"/>
                    <a:pt x="429" y="1281"/>
                    <a:pt x="429" y="1281"/>
                  </a:cubicBezTo>
                  <a:cubicBezTo>
                    <a:pt x="376" y="1321"/>
                    <a:pt x="320" y="1362"/>
                    <a:pt x="267" y="1404"/>
                  </a:cubicBezTo>
                  <a:cubicBezTo>
                    <a:pt x="250" y="1419"/>
                    <a:pt x="250" y="1419"/>
                    <a:pt x="250" y="1419"/>
                  </a:cubicBezTo>
                  <a:cubicBezTo>
                    <a:pt x="263" y="1436"/>
                    <a:pt x="263" y="1436"/>
                    <a:pt x="263" y="1436"/>
                  </a:cubicBezTo>
                  <a:cubicBezTo>
                    <a:pt x="397" y="1619"/>
                    <a:pt x="397" y="1619"/>
                    <a:pt x="397" y="1619"/>
                  </a:cubicBezTo>
                  <a:cubicBezTo>
                    <a:pt x="463" y="1710"/>
                    <a:pt x="463" y="1710"/>
                    <a:pt x="463" y="1710"/>
                  </a:cubicBezTo>
                  <a:cubicBezTo>
                    <a:pt x="529" y="1801"/>
                    <a:pt x="529" y="1801"/>
                    <a:pt x="529" y="1801"/>
                  </a:cubicBezTo>
                  <a:cubicBezTo>
                    <a:pt x="663" y="1982"/>
                    <a:pt x="663" y="1982"/>
                    <a:pt x="663" y="1982"/>
                  </a:cubicBezTo>
                  <a:cubicBezTo>
                    <a:pt x="708" y="2043"/>
                    <a:pt x="753" y="2103"/>
                    <a:pt x="798" y="2165"/>
                  </a:cubicBezTo>
                  <a:cubicBezTo>
                    <a:pt x="842" y="2224"/>
                    <a:pt x="887" y="2284"/>
                    <a:pt x="934" y="2345"/>
                  </a:cubicBezTo>
                  <a:cubicBezTo>
                    <a:pt x="1068" y="2524"/>
                    <a:pt x="1068" y="2524"/>
                    <a:pt x="1068" y="2524"/>
                  </a:cubicBezTo>
                  <a:cubicBezTo>
                    <a:pt x="1205" y="2704"/>
                    <a:pt x="1205" y="2704"/>
                    <a:pt x="1205" y="2704"/>
                  </a:cubicBezTo>
                  <a:cubicBezTo>
                    <a:pt x="1275" y="2793"/>
                    <a:pt x="1275" y="2793"/>
                    <a:pt x="1275" y="2793"/>
                  </a:cubicBezTo>
                  <a:cubicBezTo>
                    <a:pt x="1343" y="2883"/>
                    <a:pt x="1343" y="2883"/>
                    <a:pt x="1343" y="2883"/>
                  </a:cubicBezTo>
                  <a:cubicBezTo>
                    <a:pt x="1280" y="2789"/>
                    <a:pt x="1280" y="2789"/>
                    <a:pt x="1280" y="2789"/>
                  </a:cubicBezTo>
                  <a:cubicBezTo>
                    <a:pt x="1280" y="2789"/>
                    <a:pt x="1280" y="2789"/>
                    <a:pt x="1280" y="2789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800">
                <a:defRPr/>
              </a:pPr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ïSlíḋè"/>
            <p:cNvSpPr/>
            <p:nvPr/>
          </p:nvSpPr>
          <p:spPr bwMode="auto">
            <a:xfrm>
              <a:off x="6066679" y="2423024"/>
              <a:ext cx="1743907" cy="3591907"/>
            </a:xfrm>
            <a:custGeom>
              <a:avLst/>
              <a:gdLst>
                <a:gd name="T0" fmla="*/ 1388 w 1390"/>
                <a:gd name="T1" fmla="*/ 797 h 2875"/>
                <a:gd name="T2" fmla="*/ 1354 w 1390"/>
                <a:gd name="T3" fmla="*/ 697 h 2875"/>
                <a:gd name="T4" fmla="*/ 1320 w 1390"/>
                <a:gd name="T5" fmla="*/ 597 h 2875"/>
                <a:gd name="T6" fmla="*/ 1251 w 1390"/>
                <a:gd name="T7" fmla="*/ 398 h 2875"/>
                <a:gd name="T8" fmla="*/ 1183 w 1390"/>
                <a:gd name="T9" fmla="*/ 199 h 2875"/>
                <a:gd name="T10" fmla="*/ 1147 w 1390"/>
                <a:gd name="T11" fmla="*/ 99 h 2875"/>
                <a:gd name="T12" fmla="*/ 1113 w 1390"/>
                <a:gd name="T13" fmla="*/ 0 h 2875"/>
                <a:gd name="T14" fmla="*/ 1142 w 1390"/>
                <a:gd name="T15" fmla="*/ 101 h 2875"/>
                <a:gd name="T16" fmla="*/ 1170 w 1390"/>
                <a:gd name="T17" fmla="*/ 203 h 2875"/>
                <a:gd name="T18" fmla="*/ 1230 w 1390"/>
                <a:gd name="T19" fmla="*/ 405 h 2875"/>
                <a:gd name="T20" fmla="*/ 1292 w 1390"/>
                <a:gd name="T21" fmla="*/ 606 h 2875"/>
                <a:gd name="T22" fmla="*/ 1322 w 1390"/>
                <a:gd name="T23" fmla="*/ 708 h 2875"/>
                <a:gd name="T24" fmla="*/ 1349 w 1390"/>
                <a:gd name="T25" fmla="*/ 795 h 2875"/>
                <a:gd name="T26" fmla="*/ 1213 w 1390"/>
                <a:gd name="T27" fmla="*/ 879 h 2875"/>
                <a:gd name="T28" fmla="*/ 1066 w 1390"/>
                <a:gd name="T29" fmla="*/ 971 h 2875"/>
                <a:gd name="T30" fmla="*/ 920 w 1390"/>
                <a:gd name="T31" fmla="*/ 1062 h 2875"/>
                <a:gd name="T32" fmla="*/ 773 w 1390"/>
                <a:gd name="T33" fmla="*/ 1153 h 2875"/>
                <a:gd name="T34" fmla="*/ 748 w 1390"/>
                <a:gd name="T35" fmla="*/ 1170 h 2875"/>
                <a:gd name="T36" fmla="*/ 771 w 1390"/>
                <a:gd name="T37" fmla="*/ 1191 h 2875"/>
                <a:gd name="T38" fmla="*/ 910 w 1390"/>
                <a:gd name="T39" fmla="*/ 1314 h 2875"/>
                <a:gd name="T40" fmla="*/ 1034 w 1390"/>
                <a:gd name="T41" fmla="*/ 1422 h 2875"/>
                <a:gd name="T42" fmla="*/ 914 w 1390"/>
                <a:gd name="T43" fmla="*/ 1588 h 2875"/>
                <a:gd name="T44" fmla="*/ 848 w 1390"/>
                <a:gd name="T45" fmla="*/ 1679 h 2875"/>
                <a:gd name="T46" fmla="*/ 782 w 1390"/>
                <a:gd name="T47" fmla="*/ 1770 h 2875"/>
                <a:gd name="T48" fmla="*/ 649 w 1390"/>
                <a:gd name="T49" fmla="*/ 1952 h 2875"/>
                <a:gd name="T50" fmla="*/ 519 w 1390"/>
                <a:gd name="T51" fmla="*/ 2137 h 2875"/>
                <a:gd name="T52" fmla="*/ 387 w 1390"/>
                <a:gd name="T53" fmla="*/ 2319 h 2875"/>
                <a:gd name="T54" fmla="*/ 257 w 1390"/>
                <a:gd name="T55" fmla="*/ 2504 h 2875"/>
                <a:gd name="T56" fmla="*/ 129 w 1390"/>
                <a:gd name="T57" fmla="*/ 2688 h 2875"/>
                <a:gd name="T58" fmla="*/ 65 w 1390"/>
                <a:gd name="T59" fmla="*/ 2781 h 2875"/>
                <a:gd name="T60" fmla="*/ 0 w 1390"/>
                <a:gd name="T61" fmla="*/ 2875 h 2875"/>
                <a:gd name="T62" fmla="*/ 69 w 1390"/>
                <a:gd name="T63" fmla="*/ 2786 h 2875"/>
                <a:gd name="T64" fmla="*/ 139 w 1390"/>
                <a:gd name="T65" fmla="*/ 2696 h 2875"/>
                <a:gd name="T66" fmla="*/ 276 w 1390"/>
                <a:gd name="T67" fmla="*/ 2516 h 2875"/>
                <a:gd name="T68" fmla="*/ 412 w 1390"/>
                <a:gd name="T69" fmla="*/ 2338 h 2875"/>
                <a:gd name="T70" fmla="*/ 549 w 1390"/>
                <a:gd name="T71" fmla="*/ 2158 h 2875"/>
                <a:gd name="T72" fmla="*/ 684 w 1390"/>
                <a:gd name="T73" fmla="*/ 1978 h 2875"/>
                <a:gd name="T74" fmla="*/ 818 w 1390"/>
                <a:gd name="T75" fmla="*/ 1795 h 2875"/>
                <a:gd name="T76" fmla="*/ 886 w 1390"/>
                <a:gd name="T77" fmla="*/ 1706 h 2875"/>
                <a:gd name="T78" fmla="*/ 952 w 1390"/>
                <a:gd name="T79" fmla="*/ 1615 h 2875"/>
                <a:gd name="T80" fmla="*/ 1085 w 1390"/>
                <a:gd name="T81" fmla="*/ 1433 h 2875"/>
                <a:gd name="T82" fmla="*/ 1098 w 1390"/>
                <a:gd name="T83" fmla="*/ 1416 h 2875"/>
                <a:gd name="T84" fmla="*/ 1083 w 1390"/>
                <a:gd name="T85" fmla="*/ 1401 h 2875"/>
                <a:gd name="T86" fmla="*/ 942 w 1390"/>
                <a:gd name="T87" fmla="*/ 1278 h 2875"/>
                <a:gd name="T88" fmla="*/ 824 w 1390"/>
                <a:gd name="T89" fmla="*/ 1176 h 2875"/>
                <a:gd name="T90" fmla="*/ 944 w 1390"/>
                <a:gd name="T91" fmla="*/ 1100 h 2875"/>
                <a:gd name="T92" fmla="*/ 1089 w 1390"/>
                <a:gd name="T93" fmla="*/ 1007 h 2875"/>
                <a:gd name="T94" fmla="*/ 1234 w 1390"/>
                <a:gd name="T95" fmla="*/ 911 h 2875"/>
                <a:gd name="T96" fmla="*/ 1379 w 1390"/>
                <a:gd name="T97" fmla="*/ 818 h 2875"/>
                <a:gd name="T98" fmla="*/ 1390 w 1390"/>
                <a:gd name="T99" fmla="*/ 809 h 2875"/>
                <a:gd name="T100" fmla="*/ 1388 w 1390"/>
                <a:gd name="T101" fmla="*/ 797 h 2875"/>
                <a:gd name="T102" fmla="*/ 1388 w 1390"/>
                <a:gd name="T103" fmla="*/ 797 h 2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90" h="2875">
                  <a:moveTo>
                    <a:pt x="1388" y="797"/>
                  </a:moveTo>
                  <a:cubicBezTo>
                    <a:pt x="1354" y="697"/>
                    <a:pt x="1354" y="697"/>
                    <a:pt x="1354" y="697"/>
                  </a:cubicBezTo>
                  <a:cubicBezTo>
                    <a:pt x="1320" y="597"/>
                    <a:pt x="1320" y="597"/>
                    <a:pt x="1320" y="597"/>
                  </a:cubicBezTo>
                  <a:cubicBezTo>
                    <a:pt x="1296" y="532"/>
                    <a:pt x="1275" y="464"/>
                    <a:pt x="1251" y="398"/>
                  </a:cubicBezTo>
                  <a:cubicBezTo>
                    <a:pt x="1228" y="332"/>
                    <a:pt x="1206" y="265"/>
                    <a:pt x="1183" y="199"/>
                  </a:cubicBezTo>
                  <a:cubicBezTo>
                    <a:pt x="1147" y="99"/>
                    <a:pt x="1147" y="99"/>
                    <a:pt x="1147" y="99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142" y="101"/>
                    <a:pt x="1142" y="101"/>
                    <a:pt x="1142" y="101"/>
                  </a:cubicBezTo>
                  <a:cubicBezTo>
                    <a:pt x="1170" y="203"/>
                    <a:pt x="1170" y="203"/>
                    <a:pt x="1170" y="203"/>
                  </a:cubicBezTo>
                  <a:cubicBezTo>
                    <a:pt x="1191" y="269"/>
                    <a:pt x="1211" y="337"/>
                    <a:pt x="1230" y="405"/>
                  </a:cubicBezTo>
                  <a:cubicBezTo>
                    <a:pt x="1251" y="472"/>
                    <a:pt x="1270" y="540"/>
                    <a:pt x="1292" y="606"/>
                  </a:cubicBezTo>
                  <a:cubicBezTo>
                    <a:pt x="1322" y="708"/>
                    <a:pt x="1322" y="708"/>
                    <a:pt x="1322" y="708"/>
                  </a:cubicBezTo>
                  <a:cubicBezTo>
                    <a:pt x="1349" y="795"/>
                    <a:pt x="1349" y="795"/>
                    <a:pt x="1349" y="795"/>
                  </a:cubicBezTo>
                  <a:cubicBezTo>
                    <a:pt x="1213" y="879"/>
                    <a:pt x="1213" y="879"/>
                    <a:pt x="1213" y="879"/>
                  </a:cubicBezTo>
                  <a:cubicBezTo>
                    <a:pt x="1066" y="971"/>
                    <a:pt x="1066" y="971"/>
                    <a:pt x="1066" y="971"/>
                  </a:cubicBezTo>
                  <a:cubicBezTo>
                    <a:pt x="920" y="1062"/>
                    <a:pt x="920" y="1062"/>
                    <a:pt x="920" y="1062"/>
                  </a:cubicBezTo>
                  <a:cubicBezTo>
                    <a:pt x="871" y="1091"/>
                    <a:pt x="822" y="1123"/>
                    <a:pt x="773" y="1153"/>
                  </a:cubicBezTo>
                  <a:cubicBezTo>
                    <a:pt x="748" y="1170"/>
                    <a:pt x="748" y="1170"/>
                    <a:pt x="748" y="1170"/>
                  </a:cubicBezTo>
                  <a:cubicBezTo>
                    <a:pt x="771" y="1191"/>
                    <a:pt x="771" y="1191"/>
                    <a:pt x="771" y="1191"/>
                  </a:cubicBezTo>
                  <a:cubicBezTo>
                    <a:pt x="910" y="1314"/>
                    <a:pt x="910" y="1314"/>
                    <a:pt x="910" y="1314"/>
                  </a:cubicBezTo>
                  <a:cubicBezTo>
                    <a:pt x="952" y="1350"/>
                    <a:pt x="993" y="1386"/>
                    <a:pt x="1034" y="1422"/>
                  </a:cubicBezTo>
                  <a:cubicBezTo>
                    <a:pt x="914" y="1588"/>
                    <a:pt x="914" y="1588"/>
                    <a:pt x="914" y="1588"/>
                  </a:cubicBezTo>
                  <a:cubicBezTo>
                    <a:pt x="848" y="1679"/>
                    <a:pt x="848" y="1679"/>
                    <a:pt x="848" y="1679"/>
                  </a:cubicBezTo>
                  <a:cubicBezTo>
                    <a:pt x="782" y="1770"/>
                    <a:pt x="782" y="1770"/>
                    <a:pt x="782" y="1770"/>
                  </a:cubicBezTo>
                  <a:cubicBezTo>
                    <a:pt x="649" y="1952"/>
                    <a:pt x="649" y="1952"/>
                    <a:pt x="649" y="1952"/>
                  </a:cubicBezTo>
                  <a:cubicBezTo>
                    <a:pt x="607" y="2014"/>
                    <a:pt x="562" y="2075"/>
                    <a:pt x="519" y="2137"/>
                  </a:cubicBezTo>
                  <a:cubicBezTo>
                    <a:pt x="474" y="2196"/>
                    <a:pt x="432" y="2258"/>
                    <a:pt x="387" y="2319"/>
                  </a:cubicBezTo>
                  <a:cubicBezTo>
                    <a:pt x="257" y="2504"/>
                    <a:pt x="257" y="2504"/>
                    <a:pt x="257" y="2504"/>
                  </a:cubicBezTo>
                  <a:cubicBezTo>
                    <a:pt x="129" y="2688"/>
                    <a:pt x="129" y="2688"/>
                    <a:pt x="129" y="2688"/>
                  </a:cubicBezTo>
                  <a:cubicBezTo>
                    <a:pt x="65" y="2781"/>
                    <a:pt x="65" y="2781"/>
                    <a:pt x="65" y="2781"/>
                  </a:cubicBezTo>
                  <a:cubicBezTo>
                    <a:pt x="0" y="2875"/>
                    <a:pt x="0" y="2875"/>
                    <a:pt x="0" y="2875"/>
                  </a:cubicBezTo>
                  <a:cubicBezTo>
                    <a:pt x="69" y="2786"/>
                    <a:pt x="69" y="2786"/>
                    <a:pt x="69" y="2786"/>
                  </a:cubicBezTo>
                  <a:cubicBezTo>
                    <a:pt x="139" y="2696"/>
                    <a:pt x="139" y="2696"/>
                    <a:pt x="139" y="2696"/>
                  </a:cubicBezTo>
                  <a:cubicBezTo>
                    <a:pt x="276" y="2516"/>
                    <a:pt x="276" y="2516"/>
                    <a:pt x="276" y="2516"/>
                  </a:cubicBezTo>
                  <a:cubicBezTo>
                    <a:pt x="412" y="2338"/>
                    <a:pt x="412" y="2338"/>
                    <a:pt x="412" y="2338"/>
                  </a:cubicBezTo>
                  <a:cubicBezTo>
                    <a:pt x="457" y="2277"/>
                    <a:pt x="502" y="2217"/>
                    <a:pt x="549" y="2158"/>
                  </a:cubicBezTo>
                  <a:cubicBezTo>
                    <a:pt x="594" y="2096"/>
                    <a:pt x="639" y="2037"/>
                    <a:pt x="684" y="1978"/>
                  </a:cubicBezTo>
                  <a:cubicBezTo>
                    <a:pt x="818" y="1795"/>
                    <a:pt x="818" y="1795"/>
                    <a:pt x="818" y="1795"/>
                  </a:cubicBezTo>
                  <a:cubicBezTo>
                    <a:pt x="886" y="1706"/>
                    <a:pt x="886" y="1706"/>
                    <a:pt x="886" y="1706"/>
                  </a:cubicBezTo>
                  <a:cubicBezTo>
                    <a:pt x="952" y="1615"/>
                    <a:pt x="952" y="1615"/>
                    <a:pt x="952" y="1615"/>
                  </a:cubicBezTo>
                  <a:cubicBezTo>
                    <a:pt x="1085" y="1433"/>
                    <a:pt x="1085" y="1433"/>
                    <a:pt x="1085" y="1433"/>
                  </a:cubicBezTo>
                  <a:cubicBezTo>
                    <a:pt x="1098" y="1416"/>
                    <a:pt x="1098" y="1416"/>
                    <a:pt x="1098" y="1416"/>
                  </a:cubicBezTo>
                  <a:cubicBezTo>
                    <a:pt x="1083" y="1401"/>
                    <a:pt x="1083" y="1401"/>
                    <a:pt x="1083" y="1401"/>
                  </a:cubicBezTo>
                  <a:cubicBezTo>
                    <a:pt x="1036" y="1361"/>
                    <a:pt x="989" y="1320"/>
                    <a:pt x="942" y="1278"/>
                  </a:cubicBezTo>
                  <a:cubicBezTo>
                    <a:pt x="824" y="1176"/>
                    <a:pt x="824" y="1176"/>
                    <a:pt x="824" y="1176"/>
                  </a:cubicBezTo>
                  <a:cubicBezTo>
                    <a:pt x="865" y="1151"/>
                    <a:pt x="905" y="1125"/>
                    <a:pt x="944" y="1100"/>
                  </a:cubicBezTo>
                  <a:cubicBezTo>
                    <a:pt x="1089" y="1007"/>
                    <a:pt x="1089" y="1007"/>
                    <a:pt x="1089" y="1007"/>
                  </a:cubicBezTo>
                  <a:cubicBezTo>
                    <a:pt x="1234" y="911"/>
                    <a:pt x="1234" y="911"/>
                    <a:pt x="1234" y="911"/>
                  </a:cubicBezTo>
                  <a:cubicBezTo>
                    <a:pt x="1379" y="818"/>
                    <a:pt x="1379" y="818"/>
                    <a:pt x="1379" y="818"/>
                  </a:cubicBezTo>
                  <a:cubicBezTo>
                    <a:pt x="1390" y="809"/>
                    <a:pt x="1390" y="809"/>
                    <a:pt x="1390" y="809"/>
                  </a:cubicBezTo>
                  <a:cubicBezTo>
                    <a:pt x="1388" y="797"/>
                    <a:pt x="1388" y="797"/>
                    <a:pt x="1388" y="797"/>
                  </a:cubicBezTo>
                  <a:cubicBezTo>
                    <a:pt x="1388" y="797"/>
                    <a:pt x="1388" y="797"/>
                    <a:pt x="1388" y="7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800">
                <a:defRPr/>
              </a:pPr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" name="íṩḷídé"/>
            <p:cNvSpPr/>
            <p:nvPr/>
          </p:nvSpPr>
          <p:spPr bwMode="auto">
            <a:xfrm>
              <a:off x="4818308" y="2364381"/>
              <a:ext cx="1248371" cy="1134749"/>
            </a:xfrm>
            <a:custGeom>
              <a:avLst/>
              <a:gdLst>
                <a:gd name="T0" fmla="*/ 946 w 995"/>
                <a:gd name="T1" fmla="*/ 300 h 908"/>
                <a:gd name="T2" fmla="*/ 897 w 995"/>
                <a:gd name="T3" fmla="*/ 378 h 908"/>
                <a:gd name="T4" fmla="*/ 850 w 995"/>
                <a:gd name="T5" fmla="*/ 456 h 908"/>
                <a:gd name="T6" fmla="*/ 806 w 995"/>
                <a:gd name="T7" fmla="*/ 534 h 908"/>
                <a:gd name="T8" fmla="*/ 759 w 995"/>
                <a:gd name="T9" fmla="*/ 612 h 908"/>
                <a:gd name="T10" fmla="*/ 714 w 995"/>
                <a:gd name="T11" fmla="*/ 692 h 908"/>
                <a:gd name="T12" fmla="*/ 669 w 995"/>
                <a:gd name="T13" fmla="*/ 773 h 908"/>
                <a:gd name="T14" fmla="*/ 642 w 995"/>
                <a:gd name="T15" fmla="*/ 820 h 908"/>
                <a:gd name="T16" fmla="*/ 595 w 995"/>
                <a:gd name="T17" fmla="*/ 760 h 908"/>
                <a:gd name="T18" fmla="*/ 526 w 995"/>
                <a:gd name="T19" fmla="*/ 671 h 908"/>
                <a:gd name="T20" fmla="*/ 456 w 995"/>
                <a:gd name="T21" fmla="*/ 585 h 908"/>
                <a:gd name="T22" fmla="*/ 420 w 995"/>
                <a:gd name="T23" fmla="*/ 543 h 908"/>
                <a:gd name="T24" fmla="*/ 384 w 995"/>
                <a:gd name="T25" fmla="*/ 498 h 908"/>
                <a:gd name="T26" fmla="*/ 311 w 995"/>
                <a:gd name="T27" fmla="*/ 412 h 908"/>
                <a:gd name="T28" fmla="*/ 275 w 995"/>
                <a:gd name="T29" fmla="*/ 370 h 908"/>
                <a:gd name="T30" fmla="*/ 239 w 995"/>
                <a:gd name="T31" fmla="*/ 327 h 908"/>
                <a:gd name="T32" fmla="*/ 202 w 995"/>
                <a:gd name="T33" fmla="*/ 285 h 908"/>
                <a:gd name="T34" fmla="*/ 166 w 995"/>
                <a:gd name="T35" fmla="*/ 243 h 908"/>
                <a:gd name="T36" fmla="*/ 0 w 995"/>
                <a:gd name="T37" fmla="*/ 0 h 908"/>
                <a:gd name="T38" fmla="*/ 153 w 995"/>
                <a:gd name="T39" fmla="*/ 251 h 908"/>
                <a:gd name="T40" fmla="*/ 187 w 995"/>
                <a:gd name="T41" fmla="*/ 296 h 908"/>
                <a:gd name="T42" fmla="*/ 219 w 995"/>
                <a:gd name="T43" fmla="*/ 342 h 908"/>
                <a:gd name="T44" fmla="*/ 251 w 995"/>
                <a:gd name="T45" fmla="*/ 389 h 908"/>
                <a:gd name="T46" fmla="*/ 285 w 995"/>
                <a:gd name="T47" fmla="*/ 433 h 908"/>
                <a:gd name="T48" fmla="*/ 352 w 995"/>
                <a:gd name="T49" fmla="*/ 524 h 908"/>
                <a:gd name="T50" fmla="*/ 386 w 995"/>
                <a:gd name="T51" fmla="*/ 568 h 908"/>
                <a:gd name="T52" fmla="*/ 420 w 995"/>
                <a:gd name="T53" fmla="*/ 612 h 908"/>
                <a:gd name="T54" fmla="*/ 488 w 995"/>
                <a:gd name="T55" fmla="*/ 701 h 908"/>
                <a:gd name="T56" fmla="*/ 558 w 995"/>
                <a:gd name="T57" fmla="*/ 789 h 908"/>
                <a:gd name="T58" fmla="*/ 627 w 995"/>
                <a:gd name="T59" fmla="*/ 878 h 908"/>
                <a:gd name="T60" fmla="*/ 654 w 995"/>
                <a:gd name="T61" fmla="*/ 908 h 908"/>
                <a:gd name="T62" fmla="*/ 674 w 995"/>
                <a:gd name="T63" fmla="*/ 876 h 908"/>
                <a:gd name="T64" fmla="*/ 714 w 995"/>
                <a:gd name="T65" fmla="*/ 796 h 908"/>
                <a:gd name="T66" fmla="*/ 752 w 995"/>
                <a:gd name="T67" fmla="*/ 716 h 908"/>
                <a:gd name="T68" fmla="*/ 795 w 995"/>
                <a:gd name="T69" fmla="*/ 631 h 908"/>
                <a:gd name="T70" fmla="*/ 836 w 995"/>
                <a:gd name="T71" fmla="*/ 551 h 908"/>
                <a:gd name="T72" fmla="*/ 876 w 995"/>
                <a:gd name="T73" fmla="*/ 469 h 908"/>
                <a:gd name="T74" fmla="*/ 917 w 995"/>
                <a:gd name="T75" fmla="*/ 386 h 908"/>
                <a:gd name="T76" fmla="*/ 957 w 995"/>
                <a:gd name="T77" fmla="*/ 304 h 908"/>
                <a:gd name="T78" fmla="*/ 995 w 995"/>
                <a:gd name="T79" fmla="*/ 222 h 908"/>
                <a:gd name="T80" fmla="*/ 946 w 995"/>
                <a:gd name="T81" fmla="*/ 30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95" h="908">
                  <a:moveTo>
                    <a:pt x="946" y="300"/>
                  </a:moveTo>
                  <a:cubicBezTo>
                    <a:pt x="929" y="325"/>
                    <a:pt x="914" y="351"/>
                    <a:pt x="897" y="378"/>
                  </a:cubicBezTo>
                  <a:cubicBezTo>
                    <a:pt x="882" y="403"/>
                    <a:pt x="868" y="429"/>
                    <a:pt x="850" y="456"/>
                  </a:cubicBezTo>
                  <a:cubicBezTo>
                    <a:pt x="836" y="481"/>
                    <a:pt x="821" y="507"/>
                    <a:pt x="806" y="534"/>
                  </a:cubicBezTo>
                  <a:cubicBezTo>
                    <a:pt x="806" y="534"/>
                    <a:pt x="806" y="534"/>
                    <a:pt x="759" y="612"/>
                  </a:cubicBezTo>
                  <a:cubicBezTo>
                    <a:pt x="759" y="612"/>
                    <a:pt x="759" y="612"/>
                    <a:pt x="714" y="692"/>
                  </a:cubicBezTo>
                  <a:cubicBezTo>
                    <a:pt x="714" y="692"/>
                    <a:pt x="714" y="692"/>
                    <a:pt x="669" y="773"/>
                  </a:cubicBezTo>
                  <a:cubicBezTo>
                    <a:pt x="669" y="773"/>
                    <a:pt x="669" y="773"/>
                    <a:pt x="642" y="820"/>
                  </a:cubicBezTo>
                  <a:cubicBezTo>
                    <a:pt x="632" y="807"/>
                    <a:pt x="617" y="788"/>
                    <a:pt x="595" y="760"/>
                  </a:cubicBezTo>
                  <a:cubicBezTo>
                    <a:pt x="571" y="730"/>
                    <a:pt x="550" y="701"/>
                    <a:pt x="526" y="671"/>
                  </a:cubicBezTo>
                  <a:cubicBezTo>
                    <a:pt x="503" y="644"/>
                    <a:pt x="479" y="614"/>
                    <a:pt x="456" y="585"/>
                  </a:cubicBezTo>
                  <a:cubicBezTo>
                    <a:pt x="456" y="585"/>
                    <a:pt x="456" y="585"/>
                    <a:pt x="420" y="543"/>
                  </a:cubicBezTo>
                  <a:cubicBezTo>
                    <a:pt x="420" y="543"/>
                    <a:pt x="420" y="543"/>
                    <a:pt x="384" y="498"/>
                  </a:cubicBezTo>
                  <a:cubicBezTo>
                    <a:pt x="384" y="498"/>
                    <a:pt x="384" y="498"/>
                    <a:pt x="311" y="412"/>
                  </a:cubicBezTo>
                  <a:cubicBezTo>
                    <a:pt x="300" y="397"/>
                    <a:pt x="288" y="384"/>
                    <a:pt x="275" y="370"/>
                  </a:cubicBezTo>
                  <a:cubicBezTo>
                    <a:pt x="275" y="370"/>
                    <a:pt x="275" y="370"/>
                    <a:pt x="239" y="327"/>
                  </a:cubicBezTo>
                  <a:cubicBezTo>
                    <a:pt x="228" y="313"/>
                    <a:pt x="215" y="298"/>
                    <a:pt x="202" y="285"/>
                  </a:cubicBezTo>
                  <a:cubicBezTo>
                    <a:pt x="202" y="285"/>
                    <a:pt x="202" y="285"/>
                    <a:pt x="166" y="243"/>
                  </a:cubicBezTo>
                  <a:cubicBezTo>
                    <a:pt x="140" y="214"/>
                    <a:pt x="23" y="28"/>
                    <a:pt x="0" y="0"/>
                  </a:cubicBezTo>
                  <a:cubicBezTo>
                    <a:pt x="19" y="32"/>
                    <a:pt x="132" y="220"/>
                    <a:pt x="153" y="251"/>
                  </a:cubicBezTo>
                  <a:cubicBezTo>
                    <a:pt x="153" y="251"/>
                    <a:pt x="153" y="251"/>
                    <a:pt x="187" y="296"/>
                  </a:cubicBezTo>
                  <a:cubicBezTo>
                    <a:pt x="198" y="313"/>
                    <a:pt x="209" y="327"/>
                    <a:pt x="219" y="342"/>
                  </a:cubicBezTo>
                  <a:cubicBezTo>
                    <a:pt x="219" y="342"/>
                    <a:pt x="219" y="342"/>
                    <a:pt x="251" y="389"/>
                  </a:cubicBezTo>
                  <a:cubicBezTo>
                    <a:pt x="264" y="403"/>
                    <a:pt x="275" y="418"/>
                    <a:pt x="285" y="433"/>
                  </a:cubicBezTo>
                  <a:cubicBezTo>
                    <a:pt x="285" y="433"/>
                    <a:pt x="285" y="433"/>
                    <a:pt x="352" y="524"/>
                  </a:cubicBezTo>
                  <a:cubicBezTo>
                    <a:pt x="352" y="524"/>
                    <a:pt x="352" y="524"/>
                    <a:pt x="386" y="568"/>
                  </a:cubicBezTo>
                  <a:cubicBezTo>
                    <a:pt x="386" y="568"/>
                    <a:pt x="386" y="568"/>
                    <a:pt x="420" y="612"/>
                  </a:cubicBezTo>
                  <a:cubicBezTo>
                    <a:pt x="443" y="642"/>
                    <a:pt x="465" y="671"/>
                    <a:pt x="488" y="701"/>
                  </a:cubicBezTo>
                  <a:cubicBezTo>
                    <a:pt x="511" y="730"/>
                    <a:pt x="535" y="760"/>
                    <a:pt x="558" y="789"/>
                  </a:cubicBezTo>
                  <a:cubicBezTo>
                    <a:pt x="558" y="789"/>
                    <a:pt x="558" y="789"/>
                    <a:pt x="627" y="878"/>
                  </a:cubicBezTo>
                  <a:cubicBezTo>
                    <a:pt x="627" y="878"/>
                    <a:pt x="627" y="878"/>
                    <a:pt x="654" y="908"/>
                  </a:cubicBezTo>
                  <a:cubicBezTo>
                    <a:pt x="654" y="908"/>
                    <a:pt x="654" y="908"/>
                    <a:pt x="674" y="876"/>
                  </a:cubicBezTo>
                  <a:cubicBezTo>
                    <a:pt x="674" y="876"/>
                    <a:pt x="674" y="876"/>
                    <a:pt x="714" y="796"/>
                  </a:cubicBezTo>
                  <a:cubicBezTo>
                    <a:pt x="714" y="796"/>
                    <a:pt x="714" y="796"/>
                    <a:pt x="752" y="716"/>
                  </a:cubicBezTo>
                  <a:cubicBezTo>
                    <a:pt x="752" y="716"/>
                    <a:pt x="752" y="716"/>
                    <a:pt x="795" y="631"/>
                  </a:cubicBezTo>
                  <a:cubicBezTo>
                    <a:pt x="795" y="631"/>
                    <a:pt x="795" y="631"/>
                    <a:pt x="836" y="551"/>
                  </a:cubicBezTo>
                  <a:cubicBezTo>
                    <a:pt x="850" y="524"/>
                    <a:pt x="863" y="496"/>
                    <a:pt x="876" y="469"/>
                  </a:cubicBezTo>
                  <a:cubicBezTo>
                    <a:pt x="891" y="441"/>
                    <a:pt x="904" y="414"/>
                    <a:pt x="917" y="386"/>
                  </a:cubicBezTo>
                  <a:cubicBezTo>
                    <a:pt x="929" y="359"/>
                    <a:pt x="944" y="332"/>
                    <a:pt x="957" y="304"/>
                  </a:cubicBezTo>
                  <a:cubicBezTo>
                    <a:pt x="970" y="277"/>
                    <a:pt x="983" y="249"/>
                    <a:pt x="995" y="222"/>
                  </a:cubicBezTo>
                  <a:cubicBezTo>
                    <a:pt x="978" y="247"/>
                    <a:pt x="961" y="273"/>
                    <a:pt x="946" y="30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800">
                <a:defRPr/>
              </a:pPr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ïŝḷîdê"/>
            <p:cNvSpPr/>
            <p:nvPr/>
          </p:nvSpPr>
          <p:spPr bwMode="auto">
            <a:xfrm>
              <a:off x="6066679" y="2364381"/>
              <a:ext cx="1269629" cy="1134749"/>
            </a:xfrm>
            <a:custGeom>
              <a:avLst/>
              <a:gdLst>
                <a:gd name="T0" fmla="*/ 830 w 1012"/>
                <a:gd name="T1" fmla="*/ 245 h 908"/>
                <a:gd name="T2" fmla="*/ 794 w 1012"/>
                <a:gd name="T3" fmla="*/ 287 h 908"/>
                <a:gd name="T4" fmla="*/ 758 w 1012"/>
                <a:gd name="T5" fmla="*/ 329 h 908"/>
                <a:gd name="T6" fmla="*/ 722 w 1012"/>
                <a:gd name="T7" fmla="*/ 373 h 908"/>
                <a:gd name="T8" fmla="*/ 685 w 1012"/>
                <a:gd name="T9" fmla="*/ 415 h 908"/>
                <a:gd name="T10" fmla="*/ 613 w 1012"/>
                <a:gd name="T11" fmla="*/ 501 h 908"/>
                <a:gd name="T12" fmla="*/ 577 w 1012"/>
                <a:gd name="T13" fmla="*/ 543 h 908"/>
                <a:gd name="T14" fmla="*/ 540 w 1012"/>
                <a:gd name="T15" fmla="*/ 588 h 908"/>
                <a:gd name="T16" fmla="*/ 470 w 1012"/>
                <a:gd name="T17" fmla="*/ 674 h 908"/>
                <a:gd name="T18" fmla="*/ 402 w 1012"/>
                <a:gd name="T19" fmla="*/ 762 h 908"/>
                <a:gd name="T20" fmla="*/ 354 w 1012"/>
                <a:gd name="T21" fmla="*/ 821 h 908"/>
                <a:gd name="T22" fmla="*/ 327 w 1012"/>
                <a:gd name="T23" fmla="*/ 773 h 908"/>
                <a:gd name="T24" fmla="*/ 282 w 1012"/>
                <a:gd name="T25" fmla="*/ 693 h 908"/>
                <a:gd name="T26" fmla="*/ 237 w 1012"/>
                <a:gd name="T27" fmla="*/ 613 h 908"/>
                <a:gd name="T28" fmla="*/ 190 w 1012"/>
                <a:gd name="T29" fmla="*/ 535 h 908"/>
                <a:gd name="T30" fmla="*/ 143 w 1012"/>
                <a:gd name="T31" fmla="*/ 455 h 908"/>
                <a:gd name="T32" fmla="*/ 96 w 1012"/>
                <a:gd name="T33" fmla="*/ 377 h 908"/>
                <a:gd name="T34" fmla="*/ 50 w 1012"/>
                <a:gd name="T35" fmla="*/ 299 h 908"/>
                <a:gd name="T36" fmla="*/ 0 w 1012"/>
                <a:gd name="T37" fmla="*/ 221 h 908"/>
                <a:gd name="T38" fmla="*/ 39 w 1012"/>
                <a:gd name="T39" fmla="*/ 306 h 908"/>
                <a:gd name="T40" fmla="*/ 77 w 1012"/>
                <a:gd name="T41" fmla="*/ 388 h 908"/>
                <a:gd name="T42" fmla="*/ 118 w 1012"/>
                <a:gd name="T43" fmla="*/ 470 h 908"/>
                <a:gd name="T44" fmla="*/ 161 w 1012"/>
                <a:gd name="T45" fmla="*/ 552 h 908"/>
                <a:gd name="T46" fmla="*/ 201 w 1012"/>
                <a:gd name="T47" fmla="*/ 632 h 908"/>
                <a:gd name="T48" fmla="*/ 244 w 1012"/>
                <a:gd name="T49" fmla="*/ 714 h 908"/>
                <a:gd name="T50" fmla="*/ 286 w 1012"/>
                <a:gd name="T51" fmla="*/ 794 h 908"/>
                <a:gd name="T52" fmla="*/ 329 w 1012"/>
                <a:gd name="T53" fmla="*/ 876 h 908"/>
                <a:gd name="T54" fmla="*/ 346 w 1012"/>
                <a:gd name="T55" fmla="*/ 908 h 908"/>
                <a:gd name="T56" fmla="*/ 370 w 1012"/>
                <a:gd name="T57" fmla="*/ 878 h 908"/>
                <a:gd name="T58" fmla="*/ 438 w 1012"/>
                <a:gd name="T59" fmla="*/ 792 h 908"/>
                <a:gd name="T60" fmla="*/ 508 w 1012"/>
                <a:gd name="T61" fmla="*/ 703 h 908"/>
                <a:gd name="T62" fmla="*/ 577 w 1012"/>
                <a:gd name="T63" fmla="*/ 615 h 908"/>
                <a:gd name="T64" fmla="*/ 611 w 1012"/>
                <a:gd name="T65" fmla="*/ 569 h 908"/>
                <a:gd name="T66" fmla="*/ 645 w 1012"/>
                <a:gd name="T67" fmla="*/ 524 h 908"/>
                <a:gd name="T68" fmla="*/ 711 w 1012"/>
                <a:gd name="T69" fmla="*/ 436 h 908"/>
                <a:gd name="T70" fmla="*/ 745 w 1012"/>
                <a:gd name="T71" fmla="*/ 390 h 908"/>
                <a:gd name="T72" fmla="*/ 777 w 1012"/>
                <a:gd name="T73" fmla="*/ 346 h 908"/>
                <a:gd name="T74" fmla="*/ 809 w 1012"/>
                <a:gd name="T75" fmla="*/ 299 h 908"/>
                <a:gd name="T76" fmla="*/ 843 w 1012"/>
                <a:gd name="T77" fmla="*/ 253 h 908"/>
                <a:gd name="T78" fmla="*/ 1012 w 1012"/>
                <a:gd name="T79" fmla="*/ 0 h 908"/>
                <a:gd name="T80" fmla="*/ 830 w 1012"/>
                <a:gd name="T81" fmla="*/ 245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2" h="908">
                  <a:moveTo>
                    <a:pt x="830" y="245"/>
                  </a:moveTo>
                  <a:cubicBezTo>
                    <a:pt x="830" y="245"/>
                    <a:pt x="830" y="245"/>
                    <a:pt x="794" y="287"/>
                  </a:cubicBezTo>
                  <a:cubicBezTo>
                    <a:pt x="781" y="301"/>
                    <a:pt x="769" y="316"/>
                    <a:pt x="758" y="329"/>
                  </a:cubicBezTo>
                  <a:cubicBezTo>
                    <a:pt x="758" y="329"/>
                    <a:pt x="758" y="329"/>
                    <a:pt x="722" y="373"/>
                  </a:cubicBezTo>
                  <a:cubicBezTo>
                    <a:pt x="709" y="386"/>
                    <a:pt x="696" y="400"/>
                    <a:pt x="685" y="415"/>
                  </a:cubicBezTo>
                  <a:cubicBezTo>
                    <a:pt x="685" y="415"/>
                    <a:pt x="685" y="415"/>
                    <a:pt x="613" y="501"/>
                  </a:cubicBezTo>
                  <a:cubicBezTo>
                    <a:pt x="613" y="501"/>
                    <a:pt x="613" y="501"/>
                    <a:pt x="577" y="543"/>
                  </a:cubicBezTo>
                  <a:cubicBezTo>
                    <a:pt x="577" y="543"/>
                    <a:pt x="577" y="543"/>
                    <a:pt x="540" y="588"/>
                  </a:cubicBezTo>
                  <a:cubicBezTo>
                    <a:pt x="517" y="617"/>
                    <a:pt x="493" y="644"/>
                    <a:pt x="470" y="674"/>
                  </a:cubicBezTo>
                  <a:cubicBezTo>
                    <a:pt x="446" y="703"/>
                    <a:pt x="425" y="733"/>
                    <a:pt x="402" y="762"/>
                  </a:cubicBezTo>
                  <a:cubicBezTo>
                    <a:pt x="402" y="762"/>
                    <a:pt x="402" y="762"/>
                    <a:pt x="354" y="821"/>
                  </a:cubicBezTo>
                  <a:cubicBezTo>
                    <a:pt x="347" y="809"/>
                    <a:pt x="339" y="794"/>
                    <a:pt x="327" y="773"/>
                  </a:cubicBezTo>
                  <a:cubicBezTo>
                    <a:pt x="327" y="773"/>
                    <a:pt x="327" y="773"/>
                    <a:pt x="282" y="693"/>
                  </a:cubicBezTo>
                  <a:cubicBezTo>
                    <a:pt x="282" y="693"/>
                    <a:pt x="282" y="693"/>
                    <a:pt x="237" y="613"/>
                  </a:cubicBezTo>
                  <a:cubicBezTo>
                    <a:pt x="237" y="613"/>
                    <a:pt x="237" y="613"/>
                    <a:pt x="190" y="535"/>
                  </a:cubicBezTo>
                  <a:cubicBezTo>
                    <a:pt x="175" y="508"/>
                    <a:pt x="161" y="482"/>
                    <a:pt x="143" y="455"/>
                  </a:cubicBezTo>
                  <a:cubicBezTo>
                    <a:pt x="129" y="430"/>
                    <a:pt x="114" y="402"/>
                    <a:pt x="96" y="377"/>
                  </a:cubicBezTo>
                  <a:cubicBezTo>
                    <a:pt x="82" y="352"/>
                    <a:pt x="64" y="325"/>
                    <a:pt x="50" y="299"/>
                  </a:cubicBezTo>
                  <a:cubicBezTo>
                    <a:pt x="32" y="274"/>
                    <a:pt x="18" y="247"/>
                    <a:pt x="0" y="221"/>
                  </a:cubicBezTo>
                  <a:cubicBezTo>
                    <a:pt x="13" y="249"/>
                    <a:pt x="26" y="276"/>
                    <a:pt x="39" y="306"/>
                  </a:cubicBezTo>
                  <a:cubicBezTo>
                    <a:pt x="52" y="333"/>
                    <a:pt x="64" y="360"/>
                    <a:pt x="77" y="388"/>
                  </a:cubicBezTo>
                  <a:cubicBezTo>
                    <a:pt x="90" y="415"/>
                    <a:pt x="105" y="442"/>
                    <a:pt x="118" y="470"/>
                  </a:cubicBezTo>
                  <a:cubicBezTo>
                    <a:pt x="133" y="497"/>
                    <a:pt x="146" y="524"/>
                    <a:pt x="161" y="552"/>
                  </a:cubicBezTo>
                  <a:cubicBezTo>
                    <a:pt x="161" y="552"/>
                    <a:pt x="161" y="552"/>
                    <a:pt x="201" y="632"/>
                  </a:cubicBezTo>
                  <a:cubicBezTo>
                    <a:pt x="201" y="632"/>
                    <a:pt x="201" y="632"/>
                    <a:pt x="244" y="714"/>
                  </a:cubicBezTo>
                  <a:cubicBezTo>
                    <a:pt x="244" y="714"/>
                    <a:pt x="244" y="714"/>
                    <a:pt x="286" y="794"/>
                  </a:cubicBezTo>
                  <a:cubicBezTo>
                    <a:pt x="286" y="794"/>
                    <a:pt x="286" y="794"/>
                    <a:pt x="329" y="876"/>
                  </a:cubicBezTo>
                  <a:cubicBezTo>
                    <a:pt x="329" y="876"/>
                    <a:pt x="329" y="876"/>
                    <a:pt x="346" y="908"/>
                  </a:cubicBezTo>
                  <a:cubicBezTo>
                    <a:pt x="346" y="908"/>
                    <a:pt x="346" y="908"/>
                    <a:pt x="370" y="878"/>
                  </a:cubicBezTo>
                  <a:cubicBezTo>
                    <a:pt x="370" y="878"/>
                    <a:pt x="370" y="878"/>
                    <a:pt x="438" y="792"/>
                  </a:cubicBezTo>
                  <a:cubicBezTo>
                    <a:pt x="461" y="762"/>
                    <a:pt x="485" y="733"/>
                    <a:pt x="508" y="703"/>
                  </a:cubicBezTo>
                  <a:cubicBezTo>
                    <a:pt x="532" y="674"/>
                    <a:pt x="553" y="644"/>
                    <a:pt x="577" y="615"/>
                  </a:cubicBezTo>
                  <a:cubicBezTo>
                    <a:pt x="577" y="615"/>
                    <a:pt x="577" y="615"/>
                    <a:pt x="611" y="569"/>
                  </a:cubicBezTo>
                  <a:cubicBezTo>
                    <a:pt x="611" y="569"/>
                    <a:pt x="611" y="569"/>
                    <a:pt x="645" y="524"/>
                  </a:cubicBezTo>
                  <a:cubicBezTo>
                    <a:pt x="645" y="524"/>
                    <a:pt x="645" y="524"/>
                    <a:pt x="711" y="436"/>
                  </a:cubicBezTo>
                  <a:cubicBezTo>
                    <a:pt x="722" y="419"/>
                    <a:pt x="732" y="405"/>
                    <a:pt x="745" y="390"/>
                  </a:cubicBezTo>
                  <a:cubicBezTo>
                    <a:pt x="745" y="390"/>
                    <a:pt x="745" y="390"/>
                    <a:pt x="777" y="346"/>
                  </a:cubicBezTo>
                  <a:cubicBezTo>
                    <a:pt x="788" y="329"/>
                    <a:pt x="798" y="314"/>
                    <a:pt x="809" y="299"/>
                  </a:cubicBezTo>
                  <a:cubicBezTo>
                    <a:pt x="809" y="299"/>
                    <a:pt x="809" y="299"/>
                    <a:pt x="843" y="253"/>
                  </a:cubicBezTo>
                  <a:cubicBezTo>
                    <a:pt x="865" y="224"/>
                    <a:pt x="990" y="32"/>
                    <a:pt x="1012" y="0"/>
                  </a:cubicBezTo>
                  <a:cubicBezTo>
                    <a:pt x="986" y="28"/>
                    <a:pt x="856" y="217"/>
                    <a:pt x="830" y="24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normAutofit/>
            </a:bodyPr>
            <a:lstStyle/>
            <a:p>
              <a:pPr defTabSz="685800">
                <a:defRPr/>
              </a:pPr>
              <a:endParaRPr lang="en-US" ker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44613" y="1883567"/>
            <a:ext cx="1843408" cy="741243"/>
            <a:chOff x="845174" y="5121881"/>
            <a:chExt cx="2457877" cy="988323"/>
          </a:xfrm>
        </p:grpSpPr>
        <p:sp>
          <p:nvSpPr>
            <p:cNvPr id="19" name="矩形 18"/>
            <p:cNvSpPr/>
            <p:nvPr/>
          </p:nvSpPr>
          <p:spPr bwMode="auto">
            <a:xfrm>
              <a:off x="845174" y="5460796"/>
              <a:ext cx="2457877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458191" y="5121881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144613" y="3282923"/>
            <a:ext cx="1843408" cy="741243"/>
            <a:chOff x="845174" y="5121881"/>
            <a:chExt cx="2457877" cy="988323"/>
          </a:xfrm>
        </p:grpSpPr>
        <p:sp>
          <p:nvSpPr>
            <p:cNvPr id="22" name="矩形 21"/>
            <p:cNvSpPr/>
            <p:nvPr/>
          </p:nvSpPr>
          <p:spPr bwMode="auto">
            <a:xfrm>
              <a:off x="845174" y="5460796"/>
              <a:ext cx="2457877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458191" y="5121881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r"/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69659" y="1883567"/>
            <a:ext cx="1843408" cy="741243"/>
            <a:chOff x="845174" y="5121881"/>
            <a:chExt cx="2457877" cy="988323"/>
          </a:xfrm>
        </p:grpSpPr>
        <p:sp>
          <p:nvSpPr>
            <p:cNvPr id="25" name="矩形 24"/>
            <p:cNvSpPr/>
            <p:nvPr/>
          </p:nvSpPr>
          <p:spPr bwMode="auto">
            <a:xfrm>
              <a:off x="845174" y="5460796"/>
              <a:ext cx="2457877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845174" y="5121881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69659" y="3282923"/>
            <a:ext cx="1843408" cy="741243"/>
            <a:chOff x="845174" y="5121881"/>
            <a:chExt cx="2457877" cy="988323"/>
          </a:xfrm>
        </p:grpSpPr>
        <p:sp>
          <p:nvSpPr>
            <p:cNvPr id="28" name="矩形 27"/>
            <p:cNvSpPr/>
            <p:nvPr/>
          </p:nvSpPr>
          <p:spPr bwMode="auto">
            <a:xfrm>
              <a:off x="845174" y="5460796"/>
              <a:ext cx="2457877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45174" y="5121881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"/>
            <a:ext cx="9144000" cy="51430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1577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767" y="1"/>
            <a:ext cx="1962233" cy="149185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61975" y="359406"/>
            <a:ext cx="2655094" cy="507831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254000" prstMaterial="plastic">
              <a:bevelT w="38100" h="38100"/>
              <a:extrusionClr>
                <a:srgbClr val="180000"/>
              </a:extrusionClr>
            </a:sp3d>
          </a:bodyPr>
          <a:lstStyle/>
          <a:p>
            <a:pPr algn="dist">
              <a:defRPr/>
            </a:pPr>
            <a:r>
              <a:rPr lang="zh-CN" altLang="en-US" sz="2700" b="1" spc="-225" dirty="0">
                <a:solidFill>
                  <a:schemeClr val="bg1"/>
                </a:solidFill>
                <a:effectLst>
                  <a:outerShdw blurRad="63500" dist="38100" dir="5400000" algn="t" rotWithShape="0">
                    <a:prstClr val="black">
                      <a:alpha val="71000"/>
                    </a:prstClr>
                  </a:outerShdw>
                </a:effectLst>
                <a:latin typeface="Century Gothic" panose="020B0502020202020204" pitchFamily="34" charset="0"/>
                <a:ea typeface="+mj-ea"/>
              </a:rPr>
              <a:t>回顾今年工作</a:t>
            </a:r>
          </a:p>
        </p:txBody>
      </p:sp>
      <p:sp>
        <p:nvSpPr>
          <p:cNvPr id="8" name="PA_矩形 16"/>
          <p:cNvSpPr/>
          <p:nvPr>
            <p:custDataLst>
              <p:tags r:id="rId1"/>
            </p:custDataLst>
          </p:nvPr>
        </p:nvSpPr>
        <p:spPr>
          <a:xfrm>
            <a:off x="561975" y="848673"/>
            <a:ext cx="26550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</a:rPr>
              <a:t>Please add your text content here, or copy your text, paste it here, and select only the text. </a:t>
            </a:r>
          </a:p>
        </p:txBody>
      </p:sp>
      <p:grpSp>
        <p:nvGrpSpPr>
          <p:cNvPr id="9" name="组合 8"/>
          <p:cNvGrpSpPr/>
          <p:nvPr/>
        </p:nvGrpSpPr>
        <p:grpSpPr>
          <a:xfrm rot="14677529" flipH="1">
            <a:off x="1338526" y="1788170"/>
            <a:ext cx="1390124" cy="1392989"/>
            <a:chOff x="2589855" y="2852738"/>
            <a:chExt cx="1519627" cy="1522758"/>
          </a:xfrm>
        </p:grpSpPr>
        <p:sp>
          <p:nvSpPr>
            <p:cNvPr id="10" name="ExtraShape1"/>
            <p:cNvSpPr/>
            <p:nvPr/>
          </p:nvSpPr>
          <p:spPr bwMode="auto">
            <a:xfrm>
              <a:off x="2589855" y="2852738"/>
              <a:ext cx="1519627" cy="1519628"/>
            </a:xfrm>
            <a:prstGeom prst="donut">
              <a:avLst/>
            </a:prstGeom>
            <a:solidFill>
              <a:srgbClr val="26262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68580" tIns="34290" rIns="68580" bIns="34290" numCol="1" rtlCol="0" anchor="ctr" anchorCtr="1" compatLnSpc="1"/>
            <a:lstStyle/>
            <a:p>
              <a:pPr algn="ctr"/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ValueShape1"/>
            <p:cNvSpPr/>
            <p:nvPr/>
          </p:nvSpPr>
          <p:spPr bwMode="auto">
            <a:xfrm>
              <a:off x="2589855" y="2855870"/>
              <a:ext cx="1519626" cy="1519626"/>
            </a:xfrm>
            <a:prstGeom prst="blockArc">
              <a:avLst>
                <a:gd name="adj1" fmla="val 18395760"/>
                <a:gd name="adj2" fmla="val 9288000"/>
                <a:gd name="adj3" fmla="val 24946"/>
              </a:avLst>
            </a:prstGeom>
            <a:solidFill>
              <a:srgbClr val="FF9409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68580" tIns="34290" rIns="68580" bIns="34290" numCol="1" rtlCol="0" anchor="ctr" anchorCtr="1" compatLnSpc="1"/>
            <a:lstStyle/>
            <a:p>
              <a:pPr algn="ctr"/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rot="14677529" flipH="1">
            <a:off x="3878548" y="1788170"/>
            <a:ext cx="1390124" cy="1392989"/>
            <a:chOff x="2589855" y="2852738"/>
            <a:chExt cx="1519627" cy="1522758"/>
          </a:xfrm>
        </p:grpSpPr>
        <p:sp>
          <p:nvSpPr>
            <p:cNvPr id="13" name="ExtraShape1"/>
            <p:cNvSpPr/>
            <p:nvPr/>
          </p:nvSpPr>
          <p:spPr bwMode="auto">
            <a:xfrm>
              <a:off x="2589855" y="2852738"/>
              <a:ext cx="1519627" cy="1519628"/>
            </a:xfrm>
            <a:prstGeom prst="donut">
              <a:avLst/>
            </a:prstGeom>
            <a:solidFill>
              <a:srgbClr val="26262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68580" tIns="34290" rIns="68580" bIns="34290" numCol="1" rtlCol="0" anchor="ctr" anchorCtr="1" compatLnSpc="1"/>
            <a:lstStyle/>
            <a:p>
              <a:pPr algn="ctr"/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ValueShape1"/>
            <p:cNvSpPr/>
            <p:nvPr/>
          </p:nvSpPr>
          <p:spPr bwMode="auto">
            <a:xfrm>
              <a:off x="2589855" y="2855870"/>
              <a:ext cx="1519626" cy="1519626"/>
            </a:xfrm>
            <a:prstGeom prst="blockArc">
              <a:avLst>
                <a:gd name="adj1" fmla="val 16266299"/>
                <a:gd name="adj2" fmla="val 9288000"/>
                <a:gd name="adj3" fmla="val 24946"/>
              </a:avLst>
            </a:prstGeom>
            <a:solidFill>
              <a:srgbClr val="FF9409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68580" tIns="34290" rIns="68580" bIns="34290" numCol="1" rtlCol="0" anchor="ctr" anchorCtr="1" compatLnSpc="1"/>
            <a:lstStyle/>
            <a:p>
              <a:pPr algn="ctr"/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 rot="14677529" flipH="1">
            <a:off x="6424876" y="1788170"/>
            <a:ext cx="1390124" cy="1392989"/>
            <a:chOff x="2589855" y="2852738"/>
            <a:chExt cx="1519627" cy="1522758"/>
          </a:xfrm>
        </p:grpSpPr>
        <p:sp>
          <p:nvSpPr>
            <p:cNvPr id="16" name="ExtraShape1"/>
            <p:cNvSpPr/>
            <p:nvPr/>
          </p:nvSpPr>
          <p:spPr bwMode="auto">
            <a:xfrm>
              <a:off x="2589855" y="2852738"/>
              <a:ext cx="1519627" cy="1519628"/>
            </a:xfrm>
            <a:prstGeom prst="donut">
              <a:avLst/>
            </a:prstGeom>
            <a:solidFill>
              <a:srgbClr val="262626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68580" tIns="34290" rIns="68580" bIns="34290" numCol="1" rtlCol="0" anchor="ctr" anchorCtr="1" compatLnSpc="1"/>
            <a:lstStyle/>
            <a:p>
              <a:pPr algn="ctr"/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ValueShape1"/>
            <p:cNvSpPr/>
            <p:nvPr/>
          </p:nvSpPr>
          <p:spPr bwMode="auto">
            <a:xfrm>
              <a:off x="2589855" y="2855870"/>
              <a:ext cx="1519626" cy="1519626"/>
            </a:xfrm>
            <a:prstGeom prst="blockArc">
              <a:avLst>
                <a:gd name="adj1" fmla="val 14519124"/>
                <a:gd name="adj2" fmla="val 9288000"/>
                <a:gd name="adj3" fmla="val 24946"/>
              </a:avLst>
            </a:prstGeom>
            <a:solidFill>
              <a:srgbClr val="FF9409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68580" tIns="34290" rIns="68580" bIns="34290" numCol="1" rtlCol="0" anchor="ctr" anchorCtr="1" compatLnSpc="1"/>
            <a:lstStyle/>
            <a:p>
              <a:pPr algn="ctr"/>
              <a:endParaRPr lang="zh-CN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07330" y="3514047"/>
            <a:ext cx="1843408" cy="741243"/>
            <a:chOff x="845174" y="5121881"/>
            <a:chExt cx="2457877" cy="988323"/>
          </a:xfrm>
        </p:grpSpPr>
        <p:sp>
          <p:nvSpPr>
            <p:cNvPr id="19" name="矩形 18"/>
            <p:cNvSpPr/>
            <p:nvPr/>
          </p:nvSpPr>
          <p:spPr bwMode="auto">
            <a:xfrm>
              <a:off x="845174" y="5460796"/>
              <a:ext cx="2457877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151682" y="5121881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649825" y="3514047"/>
            <a:ext cx="1843408" cy="741243"/>
            <a:chOff x="845174" y="5121881"/>
            <a:chExt cx="2457877" cy="988323"/>
          </a:xfrm>
        </p:grpSpPr>
        <p:sp>
          <p:nvSpPr>
            <p:cNvPr id="22" name="矩形 21"/>
            <p:cNvSpPr/>
            <p:nvPr/>
          </p:nvSpPr>
          <p:spPr bwMode="auto">
            <a:xfrm>
              <a:off x="845174" y="5460796"/>
              <a:ext cx="2457877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151682" y="5121881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198627" y="3514047"/>
            <a:ext cx="1843408" cy="741243"/>
            <a:chOff x="845174" y="5121881"/>
            <a:chExt cx="2457877" cy="988323"/>
          </a:xfrm>
        </p:grpSpPr>
        <p:sp>
          <p:nvSpPr>
            <p:cNvPr id="25" name="矩形 24"/>
            <p:cNvSpPr/>
            <p:nvPr/>
          </p:nvSpPr>
          <p:spPr bwMode="auto">
            <a:xfrm>
              <a:off x="845174" y="5460796"/>
              <a:ext cx="2457877" cy="64940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  <a:defRPr/>
              </a:pP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This template is exclusively designed by Fei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er</a:t>
              </a:r>
              <a:r>
                <a:rPr lang="en-US" altLang="zh-CN" sz="750" dirty="0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 creative, and copyrights belong to Bao </a:t>
              </a:r>
              <a:r>
                <a:rPr lang="en-US" altLang="zh-CN" sz="750" dirty="0" err="1">
                  <a:solidFill>
                    <a:schemeClr val="bg1"/>
                  </a:solidFill>
                  <a:latin typeface="Century Gothic" panose="020B0502020202020204" pitchFamily="34" charset="0"/>
                  <a:ea typeface="+mj-ea"/>
                </a:rPr>
                <a:t>tu</a:t>
              </a:r>
              <a:endParaRPr lang="zh-CN" altLang="en-US" sz="75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151682" y="5121881"/>
              <a:ext cx="184486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defRPr sz="2800" b="1" spc="3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 Light" panose="020B0502040204020203" pitchFamily="34" charset="0"/>
                </a:defRPr>
              </a:lvl1pPr>
            </a:lstStyle>
            <a:p>
              <a:pPr algn="ctr"/>
              <a:r>
                <a:rPr lang="zh-CN" altLang="en-US" sz="1350" dirty="0">
                  <a:solidFill>
                    <a:schemeClr val="bg1"/>
                  </a:solidFill>
                </a:rPr>
                <a:t>标题添加</a:t>
              </a:r>
            </a:p>
          </p:txBody>
        </p:sp>
      </p:grpSp>
      <p:sp>
        <p:nvSpPr>
          <p:cNvPr id="29" name="Oval 1"/>
          <p:cNvSpPr/>
          <p:nvPr/>
        </p:nvSpPr>
        <p:spPr>
          <a:xfrm>
            <a:off x="1919644" y="2354580"/>
            <a:ext cx="218778" cy="258941"/>
          </a:xfrm>
          <a:custGeom>
            <a:avLst/>
            <a:gdLst>
              <a:gd name="connsiteX0" fmla="*/ 165008 w 511795"/>
              <a:gd name="connsiteY0" fmla="*/ 344302 h 605747"/>
              <a:gd name="connsiteX1" fmla="*/ 205798 w 511795"/>
              <a:gd name="connsiteY1" fmla="*/ 472767 h 605747"/>
              <a:gd name="connsiteX2" fmla="*/ 213429 w 511795"/>
              <a:gd name="connsiteY2" fmla="*/ 497031 h 605747"/>
              <a:gd name="connsiteX3" fmla="*/ 213617 w 511795"/>
              <a:gd name="connsiteY3" fmla="*/ 496655 h 605747"/>
              <a:gd name="connsiteX4" fmla="*/ 220212 w 511795"/>
              <a:gd name="connsiteY4" fmla="*/ 517157 h 605747"/>
              <a:gd name="connsiteX5" fmla="*/ 241690 w 511795"/>
              <a:gd name="connsiteY5" fmla="*/ 456404 h 605747"/>
              <a:gd name="connsiteX6" fmla="*/ 255915 w 511795"/>
              <a:gd name="connsiteY6" fmla="*/ 383801 h 605747"/>
              <a:gd name="connsiteX7" fmla="*/ 270139 w 511795"/>
              <a:gd name="connsiteY7" fmla="*/ 456404 h 605747"/>
              <a:gd name="connsiteX8" fmla="*/ 291618 w 511795"/>
              <a:gd name="connsiteY8" fmla="*/ 517157 h 605747"/>
              <a:gd name="connsiteX9" fmla="*/ 298212 w 511795"/>
              <a:gd name="connsiteY9" fmla="*/ 496655 h 605747"/>
              <a:gd name="connsiteX10" fmla="*/ 298400 w 511795"/>
              <a:gd name="connsiteY10" fmla="*/ 497031 h 605747"/>
              <a:gd name="connsiteX11" fmla="*/ 306031 w 511795"/>
              <a:gd name="connsiteY11" fmla="*/ 472767 h 605747"/>
              <a:gd name="connsiteX12" fmla="*/ 346727 w 511795"/>
              <a:gd name="connsiteY12" fmla="*/ 344302 h 605747"/>
              <a:gd name="connsiteX13" fmla="*/ 463068 w 511795"/>
              <a:gd name="connsiteY13" fmla="*/ 397155 h 605747"/>
              <a:gd name="connsiteX14" fmla="*/ 511394 w 511795"/>
              <a:gd name="connsiteY14" fmla="*/ 491765 h 605747"/>
              <a:gd name="connsiteX15" fmla="*/ 505836 w 511795"/>
              <a:gd name="connsiteY15" fmla="*/ 544994 h 605747"/>
              <a:gd name="connsiteX16" fmla="*/ 255915 w 511795"/>
              <a:gd name="connsiteY16" fmla="*/ 605747 h 605747"/>
              <a:gd name="connsiteX17" fmla="*/ 5993 w 511795"/>
              <a:gd name="connsiteY17" fmla="*/ 544994 h 605747"/>
              <a:gd name="connsiteX18" fmla="*/ 435 w 511795"/>
              <a:gd name="connsiteY18" fmla="*/ 491765 h 605747"/>
              <a:gd name="connsiteX19" fmla="*/ 48667 w 511795"/>
              <a:gd name="connsiteY19" fmla="*/ 397155 h 605747"/>
              <a:gd name="connsiteX20" fmla="*/ 165008 w 511795"/>
              <a:gd name="connsiteY20" fmla="*/ 344302 h 605747"/>
              <a:gd name="connsiteX21" fmla="*/ 247647 w 511795"/>
              <a:gd name="connsiteY21" fmla="*/ 460 h 605747"/>
              <a:gd name="connsiteX22" fmla="*/ 312846 w 511795"/>
              <a:gd name="connsiteY22" fmla="*/ 14288 h 605747"/>
              <a:gd name="connsiteX23" fmla="*/ 344598 w 511795"/>
              <a:gd name="connsiteY23" fmla="*/ 43731 h 605747"/>
              <a:gd name="connsiteX24" fmla="*/ 379554 w 511795"/>
              <a:gd name="connsiteY24" fmla="*/ 154356 h 605747"/>
              <a:gd name="connsiteX25" fmla="*/ 375031 w 511795"/>
              <a:gd name="connsiteY25" fmla="*/ 171289 h 605747"/>
              <a:gd name="connsiteX26" fmla="*/ 386338 w 511795"/>
              <a:gd name="connsiteY26" fmla="*/ 217665 h 605747"/>
              <a:gd name="connsiteX27" fmla="*/ 363819 w 511795"/>
              <a:gd name="connsiteY27" fmla="*/ 256798 h 605747"/>
              <a:gd name="connsiteX28" fmla="*/ 284675 w 511795"/>
              <a:gd name="connsiteY28" fmla="*/ 354253 h 605747"/>
              <a:gd name="connsiteX29" fmla="*/ 226824 w 511795"/>
              <a:gd name="connsiteY29" fmla="*/ 354441 h 605747"/>
              <a:gd name="connsiteX30" fmla="*/ 147868 w 511795"/>
              <a:gd name="connsiteY30" fmla="*/ 256798 h 605747"/>
              <a:gd name="connsiteX31" fmla="*/ 125255 w 511795"/>
              <a:gd name="connsiteY31" fmla="*/ 217853 h 605747"/>
              <a:gd name="connsiteX32" fmla="*/ 136562 w 511795"/>
              <a:gd name="connsiteY32" fmla="*/ 171383 h 605747"/>
              <a:gd name="connsiteX33" fmla="*/ 132039 w 511795"/>
              <a:gd name="connsiteY33" fmla="*/ 154451 h 605747"/>
              <a:gd name="connsiteX34" fmla="*/ 131851 w 511795"/>
              <a:gd name="connsiteY34" fmla="*/ 100079 h 605747"/>
              <a:gd name="connsiteX35" fmla="*/ 163603 w 511795"/>
              <a:gd name="connsiteY35" fmla="*/ 44390 h 605747"/>
              <a:gd name="connsiteX36" fmla="*/ 192999 w 511795"/>
              <a:gd name="connsiteY36" fmla="*/ 20026 h 605747"/>
              <a:gd name="connsiteX37" fmla="*/ 221642 w 511795"/>
              <a:gd name="connsiteY37" fmla="*/ 5351 h 605747"/>
              <a:gd name="connsiteX38" fmla="*/ 247647 w 511795"/>
              <a:gd name="connsiteY38" fmla="*/ 460 h 60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11795" h="605747">
                <a:moveTo>
                  <a:pt x="165008" y="344302"/>
                </a:moveTo>
                <a:lnTo>
                  <a:pt x="205798" y="472767"/>
                </a:lnTo>
                <a:lnTo>
                  <a:pt x="213429" y="497031"/>
                </a:lnTo>
                <a:lnTo>
                  <a:pt x="213617" y="496655"/>
                </a:lnTo>
                <a:lnTo>
                  <a:pt x="220212" y="517157"/>
                </a:lnTo>
                <a:lnTo>
                  <a:pt x="241690" y="456404"/>
                </a:lnTo>
                <a:cubicBezTo>
                  <a:pt x="188936" y="382860"/>
                  <a:pt x="252429" y="383613"/>
                  <a:pt x="255915" y="383801"/>
                </a:cubicBezTo>
                <a:cubicBezTo>
                  <a:pt x="259400" y="383613"/>
                  <a:pt x="322893" y="382860"/>
                  <a:pt x="270139" y="456404"/>
                </a:cubicBezTo>
                <a:lnTo>
                  <a:pt x="291618" y="517157"/>
                </a:lnTo>
                <a:lnTo>
                  <a:pt x="298212" y="496655"/>
                </a:lnTo>
                <a:lnTo>
                  <a:pt x="298400" y="497031"/>
                </a:lnTo>
                <a:lnTo>
                  <a:pt x="306031" y="472767"/>
                </a:lnTo>
                <a:lnTo>
                  <a:pt x="346727" y="344302"/>
                </a:lnTo>
                <a:cubicBezTo>
                  <a:pt x="346727" y="344302"/>
                  <a:pt x="398821" y="380886"/>
                  <a:pt x="463068" y="397155"/>
                </a:cubicBezTo>
                <a:cubicBezTo>
                  <a:pt x="510923" y="409381"/>
                  <a:pt x="513184" y="464492"/>
                  <a:pt x="511394" y="491765"/>
                </a:cubicBezTo>
                <a:cubicBezTo>
                  <a:pt x="511394" y="491765"/>
                  <a:pt x="508662" y="528724"/>
                  <a:pt x="505836" y="544994"/>
                </a:cubicBezTo>
                <a:cubicBezTo>
                  <a:pt x="505836" y="544994"/>
                  <a:pt x="412386" y="605747"/>
                  <a:pt x="255915" y="605747"/>
                </a:cubicBezTo>
                <a:cubicBezTo>
                  <a:pt x="99443" y="605559"/>
                  <a:pt x="5993" y="544994"/>
                  <a:pt x="5993" y="544994"/>
                </a:cubicBezTo>
                <a:cubicBezTo>
                  <a:pt x="3167" y="528724"/>
                  <a:pt x="435" y="491765"/>
                  <a:pt x="435" y="491765"/>
                </a:cubicBezTo>
                <a:cubicBezTo>
                  <a:pt x="-1449" y="464492"/>
                  <a:pt x="812" y="409381"/>
                  <a:pt x="48667" y="397155"/>
                </a:cubicBezTo>
                <a:cubicBezTo>
                  <a:pt x="112820" y="380886"/>
                  <a:pt x="165008" y="344302"/>
                  <a:pt x="165008" y="344302"/>
                </a:cubicBezTo>
                <a:close/>
                <a:moveTo>
                  <a:pt x="247647" y="460"/>
                </a:moveTo>
                <a:cubicBezTo>
                  <a:pt x="275912" y="-1892"/>
                  <a:pt x="297394" y="5069"/>
                  <a:pt x="312846" y="14288"/>
                </a:cubicBezTo>
                <a:cubicBezTo>
                  <a:pt x="335836" y="26893"/>
                  <a:pt x="344598" y="43731"/>
                  <a:pt x="344598" y="43731"/>
                </a:cubicBezTo>
                <a:cubicBezTo>
                  <a:pt x="344598" y="43731"/>
                  <a:pt x="397361" y="47400"/>
                  <a:pt x="379554" y="154356"/>
                </a:cubicBezTo>
                <a:cubicBezTo>
                  <a:pt x="378518" y="159907"/>
                  <a:pt x="377010" y="165645"/>
                  <a:pt x="375031" y="171289"/>
                </a:cubicBezTo>
                <a:cubicBezTo>
                  <a:pt x="385584" y="170254"/>
                  <a:pt x="398021" y="176463"/>
                  <a:pt x="386338" y="217665"/>
                </a:cubicBezTo>
                <a:cubicBezTo>
                  <a:pt x="377764" y="247955"/>
                  <a:pt x="369849" y="256327"/>
                  <a:pt x="363819" y="256798"/>
                </a:cubicBezTo>
                <a:cubicBezTo>
                  <a:pt x="358166" y="292544"/>
                  <a:pt x="329523" y="338073"/>
                  <a:pt x="284675" y="354253"/>
                </a:cubicBezTo>
                <a:cubicBezTo>
                  <a:pt x="266019" y="361026"/>
                  <a:pt x="245479" y="360932"/>
                  <a:pt x="226824" y="354441"/>
                </a:cubicBezTo>
                <a:cubicBezTo>
                  <a:pt x="181222" y="338355"/>
                  <a:pt x="153427" y="292732"/>
                  <a:pt x="147868" y="256798"/>
                </a:cubicBezTo>
                <a:cubicBezTo>
                  <a:pt x="141838" y="256327"/>
                  <a:pt x="133923" y="247955"/>
                  <a:pt x="125255" y="217853"/>
                </a:cubicBezTo>
                <a:cubicBezTo>
                  <a:pt x="113572" y="176557"/>
                  <a:pt x="126009" y="170442"/>
                  <a:pt x="136562" y="171383"/>
                </a:cubicBezTo>
                <a:cubicBezTo>
                  <a:pt x="134583" y="165739"/>
                  <a:pt x="133075" y="160095"/>
                  <a:pt x="132039" y="154451"/>
                </a:cubicBezTo>
                <a:cubicBezTo>
                  <a:pt x="128270" y="135166"/>
                  <a:pt x="127328" y="117199"/>
                  <a:pt x="131851" y="100079"/>
                </a:cubicBezTo>
                <a:cubicBezTo>
                  <a:pt x="137221" y="77126"/>
                  <a:pt x="149658" y="58688"/>
                  <a:pt x="163603" y="44390"/>
                </a:cubicBezTo>
                <a:cubicBezTo>
                  <a:pt x="172365" y="34983"/>
                  <a:pt x="182447" y="26705"/>
                  <a:pt x="192999" y="20026"/>
                </a:cubicBezTo>
                <a:cubicBezTo>
                  <a:pt x="201667" y="14006"/>
                  <a:pt x="211184" y="8832"/>
                  <a:pt x="221642" y="5351"/>
                </a:cubicBezTo>
                <a:cubicBezTo>
                  <a:pt x="229839" y="2717"/>
                  <a:pt x="238507" y="836"/>
                  <a:pt x="247647" y="4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30" name="Oval 26"/>
          <p:cNvSpPr/>
          <p:nvPr/>
        </p:nvSpPr>
        <p:spPr>
          <a:xfrm>
            <a:off x="4442530" y="2394123"/>
            <a:ext cx="258941" cy="179854"/>
          </a:xfrm>
          <a:custGeom>
            <a:avLst/>
            <a:gdLst>
              <a:gd name="connsiteX0" fmla="*/ 243087 w 607639"/>
              <a:gd name="connsiteY0" fmla="*/ 237171 h 422052"/>
              <a:gd name="connsiteX1" fmla="*/ 303784 w 607639"/>
              <a:gd name="connsiteY1" fmla="*/ 289969 h 422052"/>
              <a:gd name="connsiteX2" fmla="*/ 364570 w 607639"/>
              <a:gd name="connsiteY2" fmla="*/ 237171 h 422052"/>
              <a:gd name="connsiteX3" fmla="*/ 577366 w 607639"/>
              <a:gd name="connsiteY3" fmla="*/ 422052 h 422052"/>
              <a:gd name="connsiteX4" fmla="*/ 30202 w 607639"/>
              <a:gd name="connsiteY4" fmla="*/ 422052 h 422052"/>
              <a:gd name="connsiteX5" fmla="*/ 0 w 607639"/>
              <a:gd name="connsiteY5" fmla="*/ 26180 h 422052"/>
              <a:gd name="connsiteX6" fmla="*/ 212825 w 607639"/>
              <a:gd name="connsiteY6" fmla="*/ 210947 h 422052"/>
              <a:gd name="connsiteX7" fmla="*/ 0 w 607639"/>
              <a:gd name="connsiteY7" fmla="*/ 395802 h 422052"/>
              <a:gd name="connsiteX8" fmla="*/ 607639 w 607639"/>
              <a:gd name="connsiteY8" fmla="*/ 26180 h 422052"/>
              <a:gd name="connsiteX9" fmla="*/ 607639 w 607639"/>
              <a:gd name="connsiteY9" fmla="*/ 395802 h 422052"/>
              <a:gd name="connsiteX10" fmla="*/ 394743 w 607639"/>
              <a:gd name="connsiteY10" fmla="*/ 210947 h 422052"/>
              <a:gd name="connsiteX11" fmla="*/ 30202 w 607639"/>
              <a:gd name="connsiteY11" fmla="*/ 0 h 422052"/>
              <a:gd name="connsiteX12" fmla="*/ 577366 w 607639"/>
              <a:gd name="connsiteY12" fmla="*/ 0 h 422052"/>
              <a:gd name="connsiteX13" fmla="*/ 364570 w 607639"/>
              <a:gd name="connsiteY13" fmla="*/ 184740 h 422052"/>
              <a:gd name="connsiteX14" fmla="*/ 362612 w 607639"/>
              <a:gd name="connsiteY14" fmla="*/ 183052 h 422052"/>
              <a:gd name="connsiteX15" fmla="*/ 350508 w 607639"/>
              <a:gd name="connsiteY15" fmla="*/ 197003 h 422052"/>
              <a:gd name="connsiteX16" fmla="*/ 303784 w 607639"/>
              <a:gd name="connsiteY16" fmla="*/ 237523 h 422052"/>
              <a:gd name="connsiteX17" fmla="*/ 257060 w 607639"/>
              <a:gd name="connsiteY17" fmla="*/ 197003 h 422052"/>
              <a:gd name="connsiteX18" fmla="*/ 245045 w 607639"/>
              <a:gd name="connsiteY18" fmla="*/ 183052 h 422052"/>
              <a:gd name="connsiteX19" fmla="*/ 243087 w 607639"/>
              <a:gd name="connsiteY19" fmla="*/ 184740 h 42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7639" h="422052">
                <a:moveTo>
                  <a:pt x="243087" y="237171"/>
                </a:moveTo>
                <a:lnTo>
                  <a:pt x="303784" y="289969"/>
                </a:lnTo>
                <a:lnTo>
                  <a:pt x="364570" y="237171"/>
                </a:lnTo>
                <a:lnTo>
                  <a:pt x="577366" y="422052"/>
                </a:lnTo>
                <a:lnTo>
                  <a:pt x="30202" y="422052"/>
                </a:lnTo>
                <a:close/>
                <a:moveTo>
                  <a:pt x="0" y="26180"/>
                </a:moveTo>
                <a:lnTo>
                  <a:pt x="212825" y="210947"/>
                </a:lnTo>
                <a:lnTo>
                  <a:pt x="0" y="395802"/>
                </a:lnTo>
                <a:close/>
                <a:moveTo>
                  <a:pt x="607639" y="26180"/>
                </a:moveTo>
                <a:lnTo>
                  <a:pt x="607639" y="395802"/>
                </a:lnTo>
                <a:lnTo>
                  <a:pt x="394743" y="210947"/>
                </a:lnTo>
                <a:close/>
                <a:moveTo>
                  <a:pt x="30202" y="0"/>
                </a:moveTo>
                <a:lnTo>
                  <a:pt x="577366" y="0"/>
                </a:lnTo>
                <a:lnTo>
                  <a:pt x="364570" y="184740"/>
                </a:lnTo>
                <a:lnTo>
                  <a:pt x="362612" y="183052"/>
                </a:lnTo>
                <a:lnTo>
                  <a:pt x="350508" y="197003"/>
                </a:lnTo>
                <a:lnTo>
                  <a:pt x="303784" y="237523"/>
                </a:lnTo>
                <a:lnTo>
                  <a:pt x="257060" y="197003"/>
                </a:lnTo>
                <a:lnTo>
                  <a:pt x="245045" y="183052"/>
                </a:lnTo>
                <a:lnTo>
                  <a:pt x="243087" y="1847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31" name="Oval 27"/>
          <p:cNvSpPr/>
          <p:nvPr/>
        </p:nvSpPr>
        <p:spPr>
          <a:xfrm>
            <a:off x="6989173" y="2354829"/>
            <a:ext cx="258941" cy="258442"/>
          </a:xfrm>
          <a:custGeom>
            <a:avLst/>
            <a:gdLst>
              <a:gd name="connsiteX0" fmla="*/ 579996 w 605912"/>
              <a:gd name="connsiteY0" fmla="*/ 331577 h 604745"/>
              <a:gd name="connsiteX1" fmla="*/ 599400 w 605912"/>
              <a:gd name="connsiteY1" fmla="*/ 361244 h 604745"/>
              <a:gd name="connsiteX2" fmla="*/ 590394 w 605912"/>
              <a:gd name="connsiteY2" fmla="*/ 401201 h 604745"/>
              <a:gd name="connsiteX3" fmla="*/ 335366 w 605912"/>
              <a:gd name="connsiteY3" fmla="*/ 603027 h 604745"/>
              <a:gd name="connsiteX4" fmla="*/ 58427 w 605912"/>
              <a:gd name="connsiteY4" fmla="*/ 480652 h 604745"/>
              <a:gd name="connsiteX5" fmla="*/ 50814 w 605912"/>
              <a:gd name="connsiteY5" fmla="*/ 515510 h 604745"/>
              <a:gd name="connsiteX6" fmla="*/ 19806 w 605912"/>
              <a:gd name="connsiteY6" fmla="*/ 536091 h 604745"/>
              <a:gd name="connsiteX7" fmla="*/ 495 w 605912"/>
              <a:gd name="connsiteY7" fmla="*/ 506517 h 604745"/>
              <a:gd name="connsiteX8" fmla="*/ 22405 w 605912"/>
              <a:gd name="connsiteY8" fmla="*/ 404909 h 604745"/>
              <a:gd name="connsiteX9" fmla="*/ 53413 w 605912"/>
              <a:gd name="connsiteY9" fmla="*/ 385626 h 604745"/>
              <a:gd name="connsiteX10" fmla="*/ 153772 w 605912"/>
              <a:gd name="connsiteY10" fmla="*/ 407505 h 604745"/>
              <a:gd name="connsiteX11" fmla="*/ 173083 w 605912"/>
              <a:gd name="connsiteY11" fmla="*/ 437079 h 604745"/>
              <a:gd name="connsiteX12" fmla="*/ 143467 w 605912"/>
              <a:gd name="connsiteY12" fmla="*/ 456362 h 604745"/>
              <a:gd name="connsiteX13" fmla="*/ 95841 w 605912"/>
              <a:gd name="connsiteY13" fmla="*/ 445794 h 604745"/>
              <a:gd name="connsiteX14" fmla="*/ 330167 w 605912"/>
              <a:gd name="connsiteY14" fmla="*/ 552779 h 604745"/>
              <a:gd name="connsiteX15" fmla="*/ 539704 w 605912"/>
              <a:gd name="connsiteY15" fmla="*/ 392208 h 604745"/>
              <a:gd name="connsiteX16" fmla="*/ 550381 w 605912"/>
              <a:gd name="connsiteY16" fmla="*/ 350861 h 604745"/>
              <a:gd name="connsiteX17" fmla="*/ 579996 w 605912"/>
              <a:gd name="connsiteY17" fmla="*/ 331577 h 604745"/>
              <a:gd name="connsiteX18" fmla="*/ 551796 w 605912"/>
              <a:gd name="connsiteY18" fmla="*/ 173561 h 604745"/>
              <a:gd name="connsiteX19" fmla="*/ 585238 w 605912"/>
              <a:gd name="connsiteY19" fmla="*/ 187651 h 604745"/>
              <a:gd name="connsiteX20" fmla="*/ 605767 w 605912"/>
              <a:gd name="connsiteY20" fmla="*/ 269970 h 604745"/>
              <a:gd name="connsiteX21" fmla="*/ 582637 w 605912"/>
              <a:gd name="connsiteY21" fmla="*/ 299542 h 604745"/>
              <a:gd name="connsiteX22" fmla="*/ 554211 w 605912"/>
              <a:gd name="connsiteY22" fmla="*/ 275069 h 604745"/>
              <a:gd name="connsiteX23" fmla="*/ 537490 w 605912"/>
              <a:gd name="connsiteY23" fmla="*/ 206933 h 604745"/>
              <a:gd name="connsiteX24" fmla="*/ 551796 w 605912"/>
              <a:gd name="connsiteY24" fmla="*/ 173561 h 604745"/>
              <a:gd name="connsiteX25" fmla="*/ 322443 w 605912"/>
              <a:gd name="connsiteY25" fmla="*/ 100626 h 604745"/>
              <a:gd name="connsiteX26" fmla="*/ 348253 w 605912"/>
              <a:gd name="connsiteY26" fmla="*/ 126390 h 604745"/>
              <a:gd name="connsiteX27" fmla="*/ 348253 w 605912"/>
              <a:gd name="connsiteY27" fmla="*/ 302105 h 604745"/>
              <a:gd name="connsiteX28" fmla="*/ 322443 w 605912"/>
              <a:gd name="connsiteY28" fmla="*/ 327776 h 604745"/>
              <a:gd name="connsiteX29" fmla="*/ 203790 w 605912"/>
              <a:gd name="connsiteY29" fmla="*/ 327776 h 604745"/>
              <a:gd name="connsiteX30" fmla="*/ 177979 w 605912"/>
              <a:gd name="connsiteY30" fmla="*/ 302105 h 604745"/>
              <a:gd name="connsiteX31" fmla="*/ 203790 w 605912"/>
              <a:gd name="connsiteY31" fmla="*/ 276341 h 604745"/>
              <a:gd name="connsiteX32" fmla="*/ 296725 w 605912"/>
              <a:gd name="connsiteY32" fmla="*/ 276341 h 604745"/>
              <a:gd name="connsiteX33" fmla="*/ 296725 w 605912"/>
              <a:gd name="connsiteY33" fmla="*/ 126390 h 604745"/>
              <a:gd name="connsiteX34" fmla="*/ 322443 w 605912"/>
              <a:gd name="connsiteY34" fmla="*/ 100626 h 604745"/>
              <a:gd name="connsiteX35" fmla="*/ 92559 w 605912"/>
              <a:gd name="connsiteY35" fmla="*/ 94430 h 604745"/>
              <a:gd name="connsiteX36" fmla="*/ 111053 w 605912"/>
              <a:gd name="connsiteY36" fmla="*/ 100399 h 604745"/>
              <a:gd name="connsiteX37" fmla="*/ 113652 w 605912"/>
              <a:gd name="connsiteY37" fmla="*/ 136379 h 604745"/>
              <a:gd name="connsiteX38" fmla="*/ 93139 w 605912"/>
              <a:gd name="connsiteY38" fmla="*/ 163271 h 604745"/>
              <a:gd name="connsiteX39" fmla="*/ 57125 w 605912"/>
              <a:gd name="connsiteY39" fmla="*/ 170967 h 604745"/>
              <a:gd name="connsiteX40" fmla="*/ 49328 w 605912"/>
              <a:gd name="connsiteY40" fmla="*/ 136379 h 604745"/>
              <a:gd name="connsiteX41" fmla="*/ 75039 w 605912"/>
              <a:gd name="connsiteY41" fmla="*/ 102996 h 604745"/>
              <a:gd name="connsiteX42" fmla="*/ 92559 w 605912"/>
              <a:gd name="connsiteY42" fmla="*/ 94430 h 604745"/>
              <a:gd name="connsiteX43" fmla="*/ 454317 w 605912"/>
              <a:gd name="connsiteY43" fmla="*/ 48612 h 604745"/>
              <a:gd name="connsiteX44" fmla="*/ 473157 w 605912"/>
              <a:gd name="connsiteY44" fmla="*/ 52646 h 604745"/>
              <a:gd name="connsiteX45" fmla="*/ 537512 w 605912"/>
              <a:gd name="connsiteY45" fmla="*/ 111896 h 604745"/>
              <a:gd name="connsiteX46" fmla="*/ 533704 w 605912"/>
              <a:gd name="connsiteY46" fmla="*/ 147872 h 604745"/>
              <a:gd name="connsiteX47" fmla="*/ 498880 w 605912"/>
              <a:gd name="connsiteY47" fmla="*/ 143977 h 604745"/>
              <a:gd name="connsiteX48" fmla="*/ 444833 w 605912"/>
              <a:gd name="connsiteY48" fmla="*/ 93814 h 604745"/>
              <a:gd name="connsiteX49" fmla="*/ 438333 w 605912"/>
              <a:gd name="connsiteY49" fmla="*/ 59043 h 604745"/>
              <a:gd name="connsiteX50" fmla="*/ 454317 w 605912"/>
              <a:gd name="connsiteY50" fmla="*/ 48612 h 604745"/>
              <a:gd name="connsiteX51" fmla="*/ 220720 w 605912"/>
              <a:gd name="connsiteY51" fmla="*/ 11442 h 604745"/>
              <a:gd name="connsiteX52" fmla="*/ 251724 w 605912"/>
              <a:gd name="connsiteY52" fmla="*/ 29418 h 604745"/>
              <a:gd name="connsiteX53" fmla="*/ 233623 w 605912"/>
              <a:gd name="connsiteY53" fmla="*/ 60368 h 604745"/>
              <a:gd name="connsiteX54" fmla="*/ 166693 w 605912"/>
              <a:gd name="connsiteY54" fmla="*/ 89834 h 604745"/>
              <a:gd name="connsiteX55" fmla="*/ 133275 w 605912"/>
              <a:gd name="connsiteY55" fmla="*/ 80846 h 604745"/>
              <a:gd name="connsiteX56" fmla="*/ 140887 w 605912"/>
              <a:gd name="connsiteY56" fmla="*/ 46097 h 604745"/>
              <a:gd name="connsiteX57" fmla="*/ 220720 w 605912"/>
              <a:gd name="connsiteY57" fmla="*/ 11442 h 604745"/>
              <a:gd name="connsiteX58" fmla="*/ 309640 w 605912"/>
              <a:gd name="connsiteY58" fmla="*/ 0 h 604745"/>
              <a:gd name="connsiteX59" fmla="*/ 395899 w 605912"/>
              <a:gd name="connsiteY59" fmla="*/ 14101 h 604745"/>
              <a:gd name="connsiteX60" fmla="*/ 412612 w 605912"/>
              <a:gd name="connsiteY60" fmla="*/ 46292 h 604745"/>
              <a:gd name="connsiteX61" fmla="*/ 380393 w 605912"/>
              <a:gd name="connsiteY61" fmla="*/ 61692 h 604745"/>
              <a:gd name="connsiteX62" fmla="*/ 308247 w 605912"/>
              <a:gd name="connsiteY62" fmla="*/ 50096 h 604745"/>
              <a:gd name="connsiteX63" fmla="*/ 283827 w 605912"/>
              <a:gd name="connsiteY63" fmla="*/ 24491 h 604745"/>
              <a:gd name="connsiteX64" fmla="*/ 309640 w 605912"/>
              <a:gd name="connsiteY64" fmla="*/ 0 h 60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05912" h="604745">
                <a:moveTo>
                  <a:pt x="579996" y="331577"/>
                </a:moveTo>
                <a:cubicBezTo>
                  <a:pt x="594201" y="334173"/>
                  <a:pt x="603206" y="347060"/>
                  <a:pt x="599400" y="361244"/>
                </a:cubicBezTo>
                <a:cubicBezTo>
                  <a:pt x="597450" y="371071"/>
                  <a:pt x="591601" y="397956"/>
                  <a:pt x="590394" y="401201"/>
                </a:cubicBezTo>
                <a:cubicBezTo>
                  <a:pt x="551773" y="511709"/>
                  <a:pt x="452436" y="590418"/>
                  <a:pt x="335366" y="603027"/>
                </a:cubicBezTo>
                <a:cubicBezTo>
                  <a:pt x="219224" y="615542"/>
                  <a:pt x="115801" y="558156"/>
                  <a:pt x="58427" y="480652"/>
                </a:cubicBezTo>
                <a:lnTo>
                  <a:pt x="50814" y="515510"/>
                </a:lnTo>
                <a:cubicBezTo>
                  <a:pt x="46822" y="528397"/>
                  <a:pt x="35588" y="537667"/>
                  <a:pt x="19806" y="536091"/>
                </a:cubicBezTo>
                <a:cubicBezTo>
                  <a:pt x="5694" y="533496"/>
                  <a:pt x="-2104" y="519404"/>
                  <a:pt x="495" y="506517"/>
                </a:cubicBezTo>
                <a:lnTo>
                  <a:pt x="22405" y="404909"/>
                </a:lnTo>
                <a:cubicBezTo>
                  <a:pt x="26862" y="385626"/>
                  <a:pt x="46915" y="384421"/>
                  <a:pt x="53413" y="385626"/>
                </a:cubicBezTo>
                <a:lnTo>
                  <a:pt x="153772" y="407505"/>
                </a:lnTo>
                <a:cubicBezTo>
                  <a:pt x="167884" y="410101"/>
                  <a:pt x="175682" y="424193"/>
                  <a:pt x="173083" y="437079"/>
                </a:cubicBezTo>
                <a:cubicBezTo>
                  <a:pt x="170483" y="451171"/>
                  <a:pt x="156372" y="458958"/>
                  <a:pt x="143467" y="456362"/>
                </a:cubicBezTo>
                <a:lnTo>
                  <a:pt x="95841" y="445794"/>
                </a:lnTo>
                <a:cubicBezTo>
                  <a:pt x="147924" y="520702"/>
                  <a:pt x="237792" y="562420"/>
                  <a:pt x="330167" y="552779"/>
                </a:cubicBezTo>
                <a:cubicBezTo>
                  <a:pt x="424027" y="542766"/>
                  <a:pt x="505725" y="480559"/>
                  <a:pt x="539704" y="392208"/>
                </a:cubicBezTo>
                <a:cubicBezTo>
                  <a:pt x="539890" y="389613"/>
                  <a:pt x="547781" y="362542"/>
                  <a:pt x="550381" y="350861"/>
                </a:cubicBezTo>
                <a:cubicBezTo>
                  <a:pt x="552980" y="336769"/>
                  <a:pt x="565885" y="327776"/>
                  <a:pt x="579996" y="331577"/>
                </a:cubicBezTo>
                <a:close/>
                <a:moveTo>
                  <a:pt x="551796" y="173561"/>
                </a:moveTo>
                <a:cubicBezTo>
                  <a:pt x="564615" y="168369"/>
                  <a:pt x="578735" y="174766"/>
                  <a:pt x="585238" y="187651"/>
                </a:cubicBezTo>
                <a:cubicBezTo>
                  <a:pt x="595456" y="213329"/>
                  <a:pt x="603166" y="241696"/>
                  <a:pt x="605767" y="269970"/>
                </a:cubicBezTo>
                <a:cubicBezTo>
                  <a:pt x="605767" y="269970"/>
                  <a:pt x="609204" y="296019"/>
                  <a:pt x="582637" y="299542"/>
                </a:cubicBezTo>
                <a:cubicBezTo>
                  <a:pt x="555697" y="303713"/>
                  <a:pt x="554211" y="275069"/>
                  <a:pt x="554211" y="275069"/>
                </a:cubicBezTo>
                <a:cubicBezTo>
                  <a:pt x="551610" y="251893"/>
                  <a:pt x="546594" y="228811"/>
                  <a:pt x="537490" y="206933"/>
                </a:cubicBezTo>
                <a:cubicBezTo>
                  <a:pt x="532288" y="194048"/>
                  <a:pt x="538791" y="179957"/>
                  <a:pt x="551796" y="173561"/>
                </a:cubicBezTo>
                <a:close/>
                <a:moveTo>
                  <a:pt x="322443" y="100626"/>
                </a:moveTo>
                <a:cubicBezTo>
                  <a:pt x="336555" y="100626"/>
                  <a:pt x="348253" y="112303"/>
                  <a:pt x="348253" y="126390"/>
                </a:cubicBezTo>
                <a:lnTo>
                  <a:pt x="348253" y="302105"/>
                </a:lnTo>
                <a:cubicBezTo>
                  <a:pt x="346953" y="316192"/>
                  <a:pt x="336555" y="327776"/>
                  <a:pt x="322443" y="327776"/>
                </a:cubicBezTo>
                <a:lnTo>
                  <a:pt x="203790" y="327776"/>
                </a:lnTo>
                <a:cubicBezTo>
                  <a:pt x="189492" y="327776"/>
                  <a:pt x="177979" y="316192"/>
                  <a:pt x="177979" y="302105"/>
                </a:cubicBezTo>
                <a:cubicBezTo>
                  <a:pt x="177979" y="288018"/>
                  <a:pt x="189677" y="276341"/>
                  <a:pt x="203790" y="276341"/>
                </a:cubicBezTo>
                <a:lnTo>
                  <a:pt x="296725" y="276341"/>
                </a:lnTo>
                <a:lnTo>
                  <a:pt x="296725" y="126390"/>
                </a:lnTo>
                <a:cubicBezTo>
                  <a:pt x="296725" y="112303"/>
                  <a:pt x="308331" y="100626"/>
                  <a:pt x="322443" y="100626"/>
                </a:cubicBezTo>
                <a:close/>
                <a:moveTo>
                  <a:pt x="92559" y="94430"/>
                </a:moveTo>
                <a:cubicBezTo>
                  <a:pt x="99149" y="93931"/>
                  <a:pt x="105902" y="95856"/>
                  <a:pt x="111053" y="100399"/>
                </a:cubicBezTo>
                <a:cubicBezTo>
                  <a:pt x="121356" y="109395"/>
                  <a:pt x="122656" y="126086"/>
                  <a:pt x="113652" y="136379"/>
                </a:cubicBezTo>
                <a:cubicBezTo>
                  <a:pt x="105948" y="145281"/>
                  <a:pt x="99544" y="154276"/>
                  <a:pt x="93139" y="163271"/>
                </a:cubicBezTo>
                <a:cubicBezTo>
                  <a:pt x="76988" y="181353"/>
                  <a:pt x="62323" y="173564"/>
                  <a:pt x="57125" y="170967"/>
                </a:cubicBezTo>
                <a:cubicBezTo>
                  <a:pt x="45615" y="163178"/>
                  <a:pt x="41717" y="147878"/>
                  <a:pt x="49328" y="136379"/>
                </a:cubicBezTo>
                <a:cubicBezTo>
                  <a:pt x="56939" y="124881"/>
                  <a:pt x="66036" y="113197"/>
                  <a:pt x="75039" y="102996"/>
                </a:cubicBezTo>
                <a:cubicBezTo>
                  <a:pt x="79541" y="97849"/>
                  <a:pt x="85969" y="94928"/>
                  <a:pt x="92559" y="94430"/>
                </a:cubicBezTo>
                <a:close/>
                <a:moveTo>
                  <a:pt x="454317" y="48612"/>
                </a:moveTo>
                <a:cubicBezTo>
                  <a:pt x="460597" y="47500"/>
                  <a:pt x="467353" y="48798"/>
                  <a:pt x="473157" y="52646"/>
                </a:cubicBezTo>
                <a:cubicBezTo>
                  <a:pt x="497580" y="69428"/>
                  <a:pt x="519496" y="90013"/>
                  <a:pt x="537512" y="111896"/>
                </a:cubicBezTo>
                <a:cubicBezTo>
                  <a:pt x="546612" y="122095"/>
                  <a:pt x="544012" y="138785"/>
                  <a:pt x="533704" y="147872"/>
                </a:cubicBezTo>
                <a:cubicBezTo>
                  <a:pt x="529897" y="152415"/>
                  <a:pt x="510395" y="158349"/>
                  <a:pt x="498880" y="143977"/>
                </a:cubicBezTo>
                <a:cubicBezTo>
                  <a:pt x="483465" y="124691"/>
                  <a:pt x="465356" y="107908"/>
                  <a:pt x="444833" y="93814"/>
                </a:cubicBezTo>
                <a:cubicBezTo>
                  <a:pt x="433132" y="86026"/>
                  <a:pt x="430532" y="70726"/>
                  <a:pt x="438333" y="59043"/>
                </a:cubicBezTo>
                <a:cubicBezTo>
                  <a:pt x="442233" y="53248"/>
                  <a:pt x="448037" y="49725"/>
                  <a:pt x="454317" y="48612"/>
                </a:cubicBezTo>
                <a:close/>
                <a:moveTo>
                  <a:pt x="220720" y="11442"/>
                </a:moveTo>
                <a:cubicBezTo>
                  <a:pt x="233623" y="7550"/>
                  <a:pt x="247826" y="15333"/>
                  <a:pt x="251724" y="29418"/>
                </a:cubicBezTo>
                <a:cubicBezTo>
                  <a:pt x="255530" y="42298"/>
                  <a:pt x="247733" y="56476"/>
                  <a:pt x="233623" y="60368"/>
                </a:cubicBezTo>
                <a:cubicBezTo>
                  <a:pt x="210509" y="66761"/>
                  <a:pt x="187209" y="77047"/>
                  <a:pt x="166693" y="89834"/>
                </a:cubicBezTo>
                <a:cubicBezTo>
                  <a:pt x="149242" y="96321"/>
                  <a:pt x="138288" y="88630"/>
                  <a:pt x="133275" y="80846"/>
                </a:cubicBezTo>
                <a:cubicBezTo>
                  <a:pt x="125478" y="69263"/>
                  <a:pt x="129284" y="53789"/>
                  <a:pt x="140887" y="46097"/>
                </a:cubicBezTo>
                <a:cubicBezTo>
                  <a:pt x="165394" y="30715"/>
                  <a:pt x="192407" y="19040"/>
                  <a:pt x="220720" y="11442"/>
                </a:cubicBezTo>
                <a:close/>
                <a:moveTo>
                  <a:pt x="309640" y="0"/>
                </a:moveTo>
                <a:cubicBezTo>
                  <a:pt x="339167" y="0"/>
                  <a:pt x="367579" y="5102"/>
                  <a:pt x="395899" y="14101"/>
                </a:cubicBezTo>
                <a:cubicBezTo>
                  <a:pt x="408805" y="17904"/>
                  <a:pt x="416419" y="32191"/>
                  <a:pt x="412612" y="46292"/>
                </a:cubicBezTo>
                <a:cubicBezTo>
                  <a:pt x="407413" y="56497"/>
                  <a:pt x="395992" y="66331"/>
                  <a:pt x="380393" y="61692"/>
                </a:cubicBezTo>
                <a:cubicBezTo>
                  <a:pt x="357180" y="53899"/>
                  <a:pt x="332760" y="50096"/>
                  <a:pt x="308247" y="50096"/>
                </a:cubicBezTo>
                <a:cubicBezTo>
                  <a:pt x="294134" y="50096"/>
                  <a:pt x="283827" y="38685"/>
                  <a:pt x="283827" y="24491"/>
                </a:cubicBezTo>
                <a:cubicBezTo>
                  <a:pt x="283827" y="10297"/>
                  <a:pt x="295527" y="0"/>
                  <a:pt x="3096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年会盛典暨颁奖晚会PPT模版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186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 www.2ppt.com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0</TotalTime>
  <Words>1056</Words>
  <Application>Microsoft Office PowerPoint</Application>
  <PresentationFormat>全屏显示(16:9)</PresentationFormat>
  <Paragraphs>167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等线</vt:lpstr>
      <vt:lpstr>宋体</vt:lpstr>
      <vt:lpstr>微软雅黑</vt:lpstr>
      <vt:lpstr>Arial</vt:lpstr>
      <vt:lpstr>Calibri</vt:lpstr>
      <vt:lpstr>Century Gothic</vt:lpstr>
      <vt:lpstr>Segoe UI Light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2022-03-09T03:02:50Z</dcterms:created>
  <dcterms:modified xsi:type="dcterms:W3CDTF">2023-01-10T07:08:05Z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268F07333BC64A5CBFC5C7B07613E2DF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