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4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第三课时　</a:t>
            </a:r>
            <a:r>
              <a:rPr lang="en-US" altLang="zh-CN" dirty="0" smtClean="0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Mars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21550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4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826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257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take you into space.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plane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space station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space shuttle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spacesuit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Moon,you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walk around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on the Earth.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easily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slowly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D.harder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 life on the Moon because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Moon moves very slowly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Moon is much smaller than the Earth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 air or water there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very hot in the daytime and cold at night there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02500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22486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7012" y="455008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264534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4.Which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 is TRUE?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A.Days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longer and nights are shorter on the Moon than those on the Earth.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B.Days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shorter and nights are longer on the Moon than those on the Earth.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days and nights are shorter on the Moon than those on the Earth.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 and night on the Moon are almost as long as one month on the Earth.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0201" y="235022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512936"/>
            <a:ext cx="527099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381000" y="2029266"/>
            <a:ext cx="11430000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form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of,large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of,over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again,at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speed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of,compare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81000" y="2642486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1.Well,shall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start the whole thing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over again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 of spacecraft can travel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 the speed 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light.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3.Light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sound move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your new house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old one?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5.Beijing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attracts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large numbers 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visitors each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06035" y="2722245"/>
            <a:ext cx="1664970" cy="349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82845" y="3155950"/>
            <a:ext cx="201422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98542" y="3616748"/>
            <a:ext cx="201439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637915" y="4080510"/>
            <a:ext cx="2183130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766806" y="4498062"/>
            <a:ext cx="221583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381000" y="1030332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1.Living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house with 10 bedrooms is highly possible.(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 possible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in a house with 10 bedrooms.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2.Humans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altLang="zh-CN" sz="24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food,water</a:t>
            </a:r>
            <a:r>
              <a:rPr lang="en-US" altLang="zh-CN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and air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survive.(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 need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survive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3.Students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study,do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homework and take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exams </a:t>
            </a:r>
            <a:r>
              <a:rPr lang="en-US" altLang="zh-CN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 online schools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study,do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homework and take exams?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to live on Mars could be robots.(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on Mars.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zh-CN" sz="24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prevent us from floating in the </a:t>
            </a:r>
            <a:r>
              <a:rPr lang="en-US" altLang="zh-CN" sz="24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,we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wear special boots.(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special boots?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1629" y="1965302"/>
            <a:ext cx="159173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140615" y="1981622"/>
            <a:ext cx="72790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6044" y="2860516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04567" y="2805860"/>
            <a:ext cx="230705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48526" y="4135349"/>
            <a:ext cx="211860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410260" y="5002632"/>
            <a:ext cx="211860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865093" y="5037322"/>
            <a:ext cx="54688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19539" y="5896419"/>
            <a:ext cx="3395869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这个城市越来越美丽了。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city is becoming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希望我们的团队赢得比赛。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hoped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team will win the game.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重力阻止我们在空气中飘浮。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Gravity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prevents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floating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air.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他们走得太快了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我跟不上他们。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walked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 not keep up with them.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我不知道他是否愿意帮助我们。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whether/if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willing to help us.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50591" y="2002499"/>
            <a:ext cx="532356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43723" y="2890393"/>
            <a:ext cx="427474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37633" y="3778287"/>
            <a:ext cx="529325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46889" y="4639677"/>
            <a:ext cx="304796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95167" y="5514319"/>
            <a:ext cx="450570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8558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have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toys?I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 buy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my cousin.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2.Peter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Kate went to the dancing party last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enjoyed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A.myself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B.herself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C.themselves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D.ourselves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students like the teachers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understand them well.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C.whom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D.which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made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rule to read aloud in the morning.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tell me the result of the discussion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had made in the meeting just now?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D.who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7557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36044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23772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5776" y="412083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8099" y="498964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A:Morning,Nick.1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no plans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for our city environment.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A:Yes.3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B:Yeah!Who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go with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white and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classmates.4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B:Sure,I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shall we meet?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get there before eight.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B:OK,see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then.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9310" y="1620268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200171" y="2504519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00518" y="3398135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34585" y="4260713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01980" y="5138972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845719"/>
            <a:ext cx="11430000" cy="3152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our classroom.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to join us?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go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Jinci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Farm to plant trees.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to go shopping with us?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going to do tomorrow?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trees are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planted,the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fresher the air will be.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G.Yes,I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30332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it 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 you can go to the Moon is coming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go into space in a space shuttle(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航天飞机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takes about three days for the shuttle to go from the Earth to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shuttle flies a long way to a space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stay there for a short rest and then it will take you to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Moon.Now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jump out of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shuttle,but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mustn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put off your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spacesuit.Because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very hot in the daytime and very cold at night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spacesuit can help your body adjust to the temperature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Moon is much smaller than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things on the Moon are lighter than those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jump high every time you take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find that it is never tiring to walk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need to take an umbrella or a raincoat with you since there is no rain or wind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hear nothing because there is no air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are no animals or any other living things there.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547092"/>
            <a:ext cx="11430000" cy="182274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moves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day on the Moon is as long as two weeks on the Earth and one night is just as long as two weeks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you do in such long days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nights,and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such a silent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world?Now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scientists are trying to make the best of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see our earth is really a far better place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live,only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we take good care of it.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508</Words>
  <Application>Microsoft Office PowerPoint</Application>
  <PresentationFormat>宽屏</PresentationFormat>
  <Paragraphs>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Life on Mars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2023-01-17T01:27:43Z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77793D53A6944025B389EDEA12E8122C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