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2" r:id="rId3"/>
    <p:sldId id="260" r:id="rId4"/>
    <p:sldId id="273" r:id="rId5"/>
    <p:sldId id="289" r:id="rId6"/>
    <p:sldId id="274" r:id="rId7"/>
    <p:sldId id="275" r:id="rId8"/>
    <p:sldId id="288" r:id="rId9"/>
    <p:sldId id="293" r:id="rId10"/>
    <p:sldId id="294" r:id="rId11"/>
    <p:sldId id="295" r:id="rId12"/>
    <p:sldId id="279" r:id="rId13"/>
    <p:sldId id="292" r:id="rId14"/>
    <p:sldId id="296" r:id="rId15"/>
    <p:sldId id="284" r:id="rId16"/>
    <p:sldId id="285" r:id="rId17"/>
    <p:sldId id="259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36B8D8"/>
    <a:srgbClr val="32A1FE"/>
    <a:srgbClr val="36A2FE"/>
    <a:srgbClr val="FE1E3E"/>
    <a:srgbClr val="FF1355"/>
    <a:srgbClr val="09255F"/>
    <a:srgbClr val="E9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85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幻灯片图像占位符 2049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文本占位符 2050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
第二级
第三级
第四级
第五级</a:t>
            </a:r>
          </a:p>
        </p:txBody>
      </p:sp>
      <p:sp>
        <p:nvSpPr>
          <p:cNvPr id="2052" name="页眉占位符 205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8188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8187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en-US" altLang="x-none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8188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en-US" altLang="x-none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4281488" y="10156825"/>
            <a:ext cx="3278187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5482DFB6-F430-4348-BD2C-5E171837D2E9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4097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文本占位符 4098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6627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8675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30723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32769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2771" name="文本占位符 32770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71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1" name="文本占位符 7170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9217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文本占位符 9218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126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文本占位符 11266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331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5" name="文本占位符 13314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536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3" name="文本占位符 1536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文本占位符 17410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59" name="文本占位符 19458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3555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5ADF3-98B5-4E22-B8D2-7DB4635396C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EDF47-C678-4F9A-B374-6ADC58FADB6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03817-0E7E-4147-9B7E-EC6C71211EF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C023-F5F3-4C34-9D13-BE8C18C31E8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8F683-C18D-41A1-99C0-55BE7A5733D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7094C-FEA5-4471-A19A-477827F6FE9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rtlCol="0" anchor="ctr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8BFE3-FF87-468C-A95D-EA061C18F38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FFECD-66DE-4BAA-990C-2DB46A70013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C5261-3CC4-4072-9235-5AE92F39DEE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76186-468A-4E74-B08E-403B8C0FAA9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94180-2D7E-4050-B4E4-742805131B6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E260AFC-3C70-4100-B63C-7C37CFDB877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wmf"/><Relationship Id="rId4" Type="http://schemas.openxmlformats.org/officeDocument/2006/relationships/image" Target="../media/image18.jpe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3074"/>
          <p:cNvSpPr>
            <a:spLocks noGrp="1" noChangeArrowheads="1"/>
          </p:cNvSpPr>
          <p:nvPr/>
        </p:nvSpPr>
        <p:spPr bwMode="auto">
          <a:xfrm>
            <a:off x="3941684" y="1425575"/>
            <a:ext cx="4927107" cy="77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6600" dirty="0" smtClean="0">
                <a:solidFill>
                  <a:srgbClr val="09255F"/>
                </a:solidFill>
              </a:rPr>
              <a:t>PE lessons</a:t>
            </a:r>
            <a:endParaRPr lang="en-US" sz="6600" dirty="0">
              <a:solidFill>
                <a:srgbClr val="09255F"/>
              </a:solidFill>
            </a:endParaRPr>
          </a:p>
        </p:txBody>
      </p:sp>
      <p:sp>
        <p:nvSpPr>
          <p:cNvPr id="3076" name="矩形 3075"/>
          <p:cNvSpPr>
            <a:spLocks noGrp="1" noChangeArrowheads="1"/>
          </p:cNvSpPr>
          <p:nvPr/>
        </p:nvSpPr>
        <p:spPr bwMode="auto">
          <a:xfrm>
            <a:off x="4398963" y="3136900"/>
            <a:ext cx="406241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4400" dirty="0" smtClean="0">
                <a:solidFill>
                  <a:srgbClr val="09255F"/>
                </a:solidFill>
              </a:rPr>
              <a:t>第一课时</a:t>
            </a:r>
            <a:endParaRPr lang="en-US" sz="4400" dirty="0">
              <a:solidFill>
                <a:srgbClr val="09255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11163" y="4743031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20481" descr="(V`J`P6V_(QWDPKINVUW7V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6688" y="993775"/>
            <a:ext cx="573405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矩形 2048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20484" name="文本框 20483"/>
          <p:cNvSpPr txBox="1">
            <a:spLocks noChangeArrowheads="1"/>
          </p:cNvSpPr>
          <p:nvPr/>
        </p:nvSpPr>
        <p:spPr bwMode="auto">
          <a:xfrm>
            <a:off x="457200" y="4794250"/>
            <a:ext cx="74326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Jill is good at the high jump.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be good 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21505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21507" name="文本框 21506"/>
          <p:cNvSpPr txBox="1">
            <a:spLocks noChangeArrowheads="1"/>
          </p:cNvSpPr>
          <p:nvPr/>
        </p:nvSpPr>
        <p:spPr bwMode="auto">
          <a:xfrm>
            <a:off x="457200" y="4794250"/>
            <a:ext cx="74326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Joe is good at the long jump.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be good at</a:t>
            </a:r>
          </a:p>
        </p:txBody>
      </p:sp>
      <p:pic>
        <p:nvPicPr>
          <p:cNvPr id="2" name="图片 21507" descr="PWYD}_W2T3EKNT4ZYI6%_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38" y="1084263"/>
            <a:ext cx="629920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4" descr="QQ图片20150127202633_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3752850"/>
            <a:ext cx="22002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图片 5" descr="QQ图片201501272049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6300" y="3152775"/>
            <a:ext cx="16398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圆角矩形标注 4"/>
          <p:cNvSpPr>
            <a:spLocks noChangeArrowheads="1"/>
          </p:cNvSpPr>
          <p:nvPr/>
        </p:nvSpPr>
        <p:spPr bwMode="auto">
          <a:xfrm>
            <a:off x="4140200" y="1071563"/>
            <a:ext cx="4362450" cy="1763712"/>
          </a:xfrm>
          <a:prstGeom prst="wedgeRoundRectCallout">
            <a:avLst>
              <a:gd name="adj1" fmla="val -1056"/>
              <a:gd name="adj2" fmla="val 93926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My friends and I like playing sport. We have a lot of fun together.</a:t>
            </a:r>
          </a:p>
        </p:txBody>
      </p:sp>
      <p:sp>
        <p:nvSpPr>
          <p:cNvPr id="22533" name="矩形标注 6"/>
          <p:cNvSpPr>
            <a:spLocks noChangeArrowheads="1"/>
          </p:cNvSpPr>
          <p:nvPr/>
        </p:nvSpPr>
        <p:spPr bwMode="auto">
          <a:xfrm>
            <a:off x="727075" y="1514475"/>
            <a:ext cx="2822575" cy="1816100"/>
          </a:xfrm>
          <a:prstGeom prst="wedgeRectCallout">
            <a:avLst>
              <a:gd name="adj1" fmla="val 4644"/>
              <a:gd name="adj2" fmla="val 84528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l like playing football, volleyball and basketball.</a:t>
            </a:r>
            <a:endParaRPr lang="zh-CN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Listen and say</a:t>
            </a:r>
            <a:r>
              <a:rPr lang="en-US" sz="2800" b="1" dirty="0">
                <a:solidFill>
                  <a:srgbClr val="E9375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 animBg="1"/>
      <p:bldP spid="2253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24577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    Exercise</a:t>
            </a:r>
          </a:p>
        </p:txBody>
      </p:sp>
      <p:sp>
        <p:nvSpPr>
          <p:cNvPr id="24579" name="文本框 24578"/>
          <p:cNvSpPr txBox="1">
            <a:spLocks noChangeArrowheads="1"/>
          </p:cNvSpPr>
          <p:nvPr/>
        </p:nvSpPr>
        <p:spPr bwMode="auto">
          <a:xfrm>
            <a:off x="457200" y="852488"/>
            <a:ext cx="7942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Complete Peter’s notes.</a:t>
            </a:r>
          </a:p>
        </p:txBody>
      </p:sp>
      <p:sp>
        <p:nvSpPr>
          <p:cNvPr id="24580" name="文本框 24579"/>
          <p:cNvSpPr txBox="1">
            <a:spLocks noChangeArrowheads="1"/>
          </p:cNvSpPr>
          <p:nvPr/>
        </p:nvSpPr>
        <p:spPr bwMode="auto">
          <a:xfrm>
            <a:off x="457200" y="2024063"/>
            <a:ext cx="79422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</a:rPr>
              <a:t>In our PE lessons, we run __________ and  __________ 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</a:rPr>
              <a:t>We do the __________ and __________ . Jill is good at the ___________. Joe is good at ___________.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</a:rPr>
              <a:t>We also play ball games. I like playing ________,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 _________ and __________.</a:t>
            </a:r>
          </a:p>
        </p:txBody>
      </p:sp>
      <p:sp>
        <p:nvSpPr>
          <p:cNvPr id="24581" name="文本框 24580"/>
          <p:cNvSpPr txBox="1">
            <a:spLocks noChangeArrowheads="1"/>
          </p:cNvSpPr>
          <p:nvPr/>
        </p:nvSpPr>
        <p:spPr bwMode="auto">
          <a:xfrm>
            <a:off x="5041900" y="2024063"/>
            <a:ext cx="1738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long races</a:t>
            </a:r>
          </a:p>
        </p:txBody>
      </p:sp>
      <p:sp>
        <p:nvSpPr>
          <p:cNvPr id="24582" name="文本框 24581"/>
          <p:cNvSpPr txBox="1">
            <a:spLocks noChangeArrowheads="1"/>
          </p:cNvSpPr>
          <p:nvPr/>
        </p:nvSpPr>
        <p:spPr bwMode="auto">
          <a:xfrm>
            <a:off x="2547938" y="3060700"/>
            <a:ext cx="2233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long jump</a:t>
            </a:r>
          </a:p>
        </p:txBody>
      </p:sp>
      <p:sp>
        <p:nvSpPr>
          <p:cNvPr id="24583" name="文本框 24582"/>
          <p:cNvSpPr txBox="1">
            <a:spLocks noChangeArrowheads="1"/>
          </p:cNvSpPr>
          <p:nvPr/>
        </p:nvSpPr>
        <p:spPr bwMode="auto">
          <a:xfrm>
            <a:off x="876300" y="2371725"/>
            <a:ext cx="197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short races</a:t>
            </a:r>
          </a:p>
        </p:txBody>
      </p:sp>
      <p:sp>
        <p:nvSpPr>
          <p:cNvPr id="24584" name="文本框 24583"/>
          <p:cNvSpPr txBox="1">
            <a:spLocks noChangeArrowheads="1"/>
          </p:cNvSpPr>
          <p:nvPr/>
        </p:nvSpPr>
        <p:spPr bwMode="auto">
          <a:xfrm>
            <a:off x="5041900" y="3060700"/>
            <a:ext cx="189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high jump</a:t>
            </a:r>
          </a:p>
        </p:txBody>
      </p:sp>
      <p:sp>
        <p:nvSpPr>
          <p:cNvPr id="24585" name="文本框 24584"/>
          <p:cNvSpPr txBox="1">
            <a:spLocks noChangeArrowheads="1"/>
          </p:cNvSpPr>
          <p:nvPr/>
        </p:nvSpPr>
        <p:spPr bwMode="auto">
          <a:xfrm>
            <a:off x="2611438" y="3579813"/>
            <a:ext cx="2430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high jump</a:t>
            </a:r>
          </a:p>
        </p:txBody>
      </p:sp>
      <p:sp>
        <p:nvSpPr>
          <p:cNvPr id="24586" name="文本框 24585"/>
          <p:cNvSpPr txBox="1">
            <a:spLocks noChangeArrowheads="1"/>
          </p:cNvSpPr>
          <p:nvPr/>
        </p:nvSpPr>
        <p:spPr bwMode="auto">
          <a:xfrm>
            <a:off x="876300" y="3838575"/>
            <a:ext cx="2705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long jump </a:t>
            </a:r>
          </a:p>
        </p:txBody>
      </p:sp>
      <p:sp>
        <p:nvSpPr>
          <p:cNvPr id="24587" name="文本框 24586"/>
          <p:cNvSpPr txBox="1">
            <a:spLocks noChangeArrowheads="1"/>
          </p:cNvSpPr>
          <p:nvPr/>
        </p:nvSpPr>
        <p:spPr bwMode="auto">
          <a:xfrm>
            <a:off x="6780213" y="4618038"/>
            <a:ext cx="2025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football</a:t>
            </a:r>
          </a:p>
        </p:txBody>
      </p:sp>
      <p:sp>
        <p:nvSpPr>
          <p:cNvPr id="24588" name="文本框 24587"/>
          <p:cNvSpPr txBox="1">
            <a:spLocks noChangeArrowheads="1"/>
          </p:cNvSpPr>
          <p:nvPr/>
        </p:nvSpPr>
        <p:spPr bwMode="auto">
          <a:xfrm>
            <a:off x="822325" y="5229225"/>
            <a:ext cx="2025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volleyball</a:t>
            </a:r>
          </a:p>
        </p:txBody>
      </p:sp>
      <p:sp>
        <p:nvSpPr>
          <p:cNvPr id="24589" name="文本框 24588"/>
          <p:cNvSpPr txBox="1">
            <a:spLocks noChangeArrowheads="1"/>
          </p:cNvSpPr>
          <p:nvPr/>
        </p:nvSpPr>
        <p:spPr bwMode="auto">
          <a:xfrm>
            <a:off x="3179763" y="5229225"/>
            <a:ext cx="2025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basketball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583" grpId="0"/>
      <p:bldP spid="24584" grpId="0"/>
      <p:bldP spid="24585" grpId="0"/>
      <p:bldP spid="24586" grpId="0"/>
      <p:bldP spid="24587" grpId="0"/>
      <p:bldP spid="24588" grpId="0"/>
      <p:bldP spid="245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Work in pairs.</a:t>
            </a:r>
            <a:r>
              <a:rPr lang="en-US" sz="2800" b="1">
                <a:solidFill>
                  <a:srgbClr val="E93750"/>
                </a:solidFill>
              </a:rPr>
              <a:t> </a:t>
            </a:r>
          </a:p>
        </p:txBody>
      </p:sp>
      <p:sp>
        <p:nvSpPr>
          <p:cNvPr id="25602" name="文本框 25602"/>
          <p:cNvSpPr txBox="1">
            <a:spLocks noChangeArrowheads="1"/>
          </p:cNvSpPr>
          <p:nvPr/>
        </p:nvSpPr>
        <p:spPr bwMode="auto">
          <a:xfrm>
            <a:off x="666750" y="1096963"/>
            <a:ext cx="777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I like…      I am good at….</a:t>
            </a:r>
          </a:p>
        </p:txBody>
      </p:sp>
      <p:pic>
        <p:nvPicPr>
          <p:cNvPr id="25603" name="图片 25603" descr="UYT_8]$$%VCZ6Z(1MZWWO4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1776413"/>
            <a:ext cx="255746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25604" descr="7DB%4WB~DG@WV]W1DBVVEV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4213" y="1776413"/>
            <a:ext cx="27051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25605" descr="@]G[MB11YC~I5R$FJGIUA6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0" y="3890963"/>
            <a:ext cx="255746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25606" descr="X8FI@(`J72)T%)DLC276QR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8188" y="3890963"/>
            <a:ext cx="27051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25607" descr="GWJL8K]E1WI{7(QL@Q6_]$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3288" y="1776413"/>
            <a:ext cx="27035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图片 25608" descr="IIPQ25B4N8$VJN33TD(ZO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83288" y="3890963"/>
            <a:ext cx="270351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 anchor="ctr"/>
          <a:lstStyle/>
          <a:p>
            <a:pPr indent="360680" algn="l"/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Summary</a:t>
            </a:r>
          </a:p>
        </p:txBody>
      </p:sp>
      <p:sp>
        <p:nvSpPr>
          <p:cNvPr id="27651" name="TextBox 2"/>
          <p:cNvSpPr>
            <a:spLocks noChangeArrowheads="1"/>
          </p:cNvSpPr>
          <p:nvPr/>
        </p:nvSpPr>
        <p:spPr bwMode="auto">
          <a:xfrm>
            <a:off x="957263" y="1371600"/>
            <a:ext cx="727233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本课重点句型：</a:t>
            </a:r>
          </a:p>
          <a:p>
            <a:pPr eaLnBrk="0" hangingPunct="0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be good at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擅长于，常用短语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be good at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sth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, be good at doing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sth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like doing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sth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喜欢做某事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。 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>
            <a:spLocks noChangeArrowheads="1"/>
          </p:cNvSpPr>
          <p:nvPr/>
        </p:nvSpPr>
        <p:spPr bwMode="auto">
          <a:xfrm>
            <a:off x="866775" y="292100"/>
            <a:ext cx="74803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Homework.</a:t>
            </a:r>
          </a:p>
          <a:p>
            <a:pPr eaLnBrk="0" hangingPunct="0"/>
            <a:r>
              <a:rPr lang="zh-CN" altLang="en-US" sz="2800" b="1" dirty="0">
                <a:latin typeface="Times New Roman" panose="02020603050405020304" pitchFamily="18" charset="0"/>
                <a:sym typeface="Arial" panose="020B0604020202020204" pitchFamily="34" charset="0"/>
              </a:rPr>
              <a:t>用英语询问同学、朋友、家长等，完成这个survey。填写表格。</a:t>
            </a:r>
            <a:endParaRPr lang="en-US" sz="2800" b="1" dirty="0"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29699" name="表格 29698"/>
          <p:cNvGraphicFramePr/>
          <p:nvPr/>
        </p:nvGraphicFramePr>
        <p:xfrm>
          <a:off x="1524000" y="1665288"/>
          <a:ext cx="6096000" cy="404971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5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1800" dirty="0"/>
                        <a:t>Name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1800" dirty="0"/>
                        <a:t>Sport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18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1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18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1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18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1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18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1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18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1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1745"/>
          <p:cNvSpPr>
            <a:spLocks noGrp="1" noChangeArrowheads="1"/>
          </p:cNvSpPr>
          <p:nvPr>
            <p:ph type="title"/>
          </p:nvPr>
        </p:nvSpPr>
        <p:spPr>
          <a:xfrm>
            <a:off x="498475" y="3881438"/>
            <a:ext cx="534988" cy="476250"/>
          </a:xfrm>
        </p:spPr>
        <p:txBody>
          <a:bodyPr/>
          <a:lstStyle/>
          <a:p>
            <a:r>
              <a:rPr lang="en-US" altLang="zh-CN" sz="700" smtClean="0">
                <a:solidFill>
                  <a:srgbClr val="EDEDED"/>
                </a:solidFill>
              </a:rPr>
              <a:t>The En</a:t>
            </a:r>
            <a:r>
              <a:rPr lang="en-US" altLang="zh-CN" sz="4000" smtClean="0">
                <a:solidFill>
                  <a:srgbClr val="EDEDED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Warming </a:t>
            </a:r>
          </a:p>
        </p:txBody>
      </p:sp>
      <p:sp>
        <p:nvSpPr>
          <p:cNvPr id="5123" name="文本框 5122"/>
          <p:cNvSpPr txBox="1">
            <a:spLocks noChangeArrowheads="1"/>
          </p:cNvSpPr>
          <p:nvPr/>
        </p:nvSpPr>
        <p:spPr bwMode="auto">
          <a:xfrm>
            <a:off x="719138" y="814388"/>
            <a:ext cx="76406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We have two PE lessons at school every week. Do you like them?</a:t>
            </a:r>
          </a:p>
        </p:txBody>
      </p:sp>
      <p:pic>
        <p:nvPicPr>
          <p:cNvPr id="2" name="图片 5123" descr="X7}3X0]IHHB@)0KH`XVIAK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1288" y="1760538"/>
            <a:ext cx="572135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614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Presentation  </a:t>
            </a:r>
          </a:p>
        </p:txBody>
      </p:sp>
      <p:sp>
        <p:nvSpPr>
          <p:cNvPr id="6147" name="文本框 6146"/>
          <p:cNvSpPr txBox="1">
            <a:spLocks noChangeArrowheads="1"/>
          </p:cNvSpPr>
          <p:nvPr/>
        </p:nvSpPr>
        <p:spPr bwMode="auto">
          <a:xfrm>
            <a:off x="1320800" y="4741863"/>
            <a:ext cx="6191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What do we do in PE lessons?     </a:t>
            </a:r>
            <a:endParaRPr lang="en-US" sz="2800" b="1" dirty="0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6147" descr="7[[SR5[%@JOR]B2V11HN_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8025" y="1054100"/>
            <a:ext cx="4735513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819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8195" name="文本框 8194"/>
          <p:cNvSpPr txBox="1">
            <a:spLocks noChangeArrowheads="1"/>
          </p:cNvSpPr>
          <p:nvPr/>
        </p:nvSpPr>
        <p:spPr bwMode="auto">
          <a:xfrm>
            <a:off x="1685925" y="5259388"/>
            <a:ext cx="6191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             We run </a:t>
            </a:r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long races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8195" descr="GMQD[$~NNAN0${XYBU44{Q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6825" y="1084263"/>
            <a:ext cx="6453188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024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Discussion </a:t>
            </a:r>
          </a:p>
        </p:txBody>
      </p:sp>
      <p:sp>
        <p:nvSpPr>
          <p:cNvPr id="10243" name="文本框 10242"/>
          <p:cNvSpPr txBox="1">
            <a:spLocks noChangeArrowheads="1"/>
          </p:cNvSpPr>
          <p:nvPr/>
        </p:nvSpPr>
        <p:spPr bwMode="auto">
          <a:xfrm>
            <a:off x="825500" y="5000625"/>
            <a:ext cx="7861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We run </a:t>
            </a:r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short races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0243" descr="{IN$RZGHW_IC@D5[TS7F5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9888" y="979488"/>
            <a:ext cx="52101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228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12291" name="文本框 12290"/>
          <p:cNvSpPr txBox="1">
            <a:spLocks noChangeArrowheads="1"/>
          </p:cNvSpPr>
          <p:nvPr/>
        </p:nvSpPr>
        <p:spPr bwMode="auto">
          <a:xfrm>
            <a:off x="457200" y="5259388"/>
            <a:ext cx="783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                       We do the </a:t>
            </a:r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high jump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图片 12291" descr="DXY$`CHJ39NC%~)5YYP08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763" y="981075"/>
            <a:ext cx="57086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433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14339" name="文本框 14338"/>
          <p:cNvSpPr txBox="1">
            <a:spLocks noChangeArrowheads="1"/>
          </p:cNvSpPr>
          <p:nvPr/>
        </p:nvSpPr>
        <p:spPr bwMode="auto">
          <a:xfrm>
            <a:off x="1239838" y="5000625"/>
            <a:ext cx="7446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                   We do the </a:t>
            </a:r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long jump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4339" descr="_SJS5W]0_G7AA3VWUD(EN%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9838" y="992188"/>
            <a:ext cx="6897687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638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16387" name="文本框 16386"/>
          <p:cNvSpPr txBox="1">
            <a:spLocks noChangeArrowheads="1"/>
          </p:cNvSpPr>
          <p:nvPr/>
        </p:nvSpPr>
        <p:spPr bwMode="auto">
          <a:xfrm>
            <a:off x="1239838" y="5000625"/>
            <a:ext cx="7446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                    We play ball games.</a:t>
            </a:r>
            <a:endParaRPr lang="en-US" sz="2800" b="1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6387" descr="GWJL8K]E1WI{7(QL@Q6_]$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425" y="1238250"/>
            <a:ext cx="1870075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16388" descr="BSXRHC[N(VYQ3)NU2)J~1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500" y="1238250"/>
            <a:ext cx="186055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16389" descr="IIPQ25B4N8$VJN33TD(ZO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1050" y="1238250"/>
            <a:ext cx="2039938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16390" descr="N(J43T[J0L_1P7K`QWYCK_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30988" y="1238250"/>
            <a:ext cx="174625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843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18435" name="文本框 18434"/>
          <p:cNvSpPr txBox="1">
            <a:spLocks noChangeArrowheads="1"/>
          </p:cNvSpPr>
          <p:nvPr/>
        </p:nvSpPr>
        <p:spPr bwMode="auto">
          <a:xfrm>
            <a:off x="933450" y="5591175"/>
            <a:ext cx="7445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 We all want to </a:t>
            </a: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win</a:t>
            </a:r>
            <a:r>
              <a:rPr lang="en-US" sz="2800" b="1">
                <a:latin typeface="Times New Roman" panose="02020603050405020304" pitchFamily="18" charset="0"/>
              </a:rPr>
              <a:t>.</a:t>
            </a:r>
            <a:endParaRPr lang="en-US" sz="2800" b="1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84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0863" y="1882775"/>
            <a:ext cx="32448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6" name="对象 18436"/>
          <p:cNvGraphicFramePr/>
          <p:nvPr/>
        </p:nvGraphicFramePr>
        <p:xfrm>
          <a:off x="458788" y="815975"/>
          <a:ext cx="3186112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r:id="rId5" imgW="8572500" imgH="4743450" progId="Paint.Picture">
                  <p:embed/>
                </p:oleObj>
              </mc:Choice>
              <mc:Fallback>
                <p:oleObj r:id="rId5" imgW="8572500" imgH="4743450" progId="Paint.Picture">
                  <p:embed/>
                  <p:pic>
                    <p:nvPicPr>
                      <p:cNvPr id="0" name="对象 1843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815975"/>
                        <a:ext cx="3186112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对象 18437"/>
          <p:cNvGraphicFramePr/>
          <p:nvPr/>
        </p:nvGraphicFramePr>
        <p:xfrm>
          <a:off x="5603875" y="3190875"/>
          <a:ext cx="3186113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r:id="rId7" imgW="6877050" imgH="4695825" progId="Paint.Picture">
                  <p:embed/>
                </p:oleObj>
              </mc:Choice>
              <mc:Fallback>
                <p:oleObj r:id="rId7" imgW="6877050" imgH="4695825" progId="Paint.Picture">
                  <p:embed/>
                  <p:pic>
                    <p:nvPicPr>
                      <p:cNvPr id="0" name="对象 1843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3190875"/>
                        <a:ext cx="3186113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对象 18438"/>
          <p:cNvGraphicFramePr/>
          <p:nvPr/>
        </p:nvGraphicFramePr>
        <p:xfrm>
          <a:off x="458788" y="3281363"/>
          <a:ext cx="3186112" cy="21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r:id="rId9" imgW="3762375" imgH="2686050" progId="Paint.Picture">
                  <p:embed/>
                </p:oleObj>
              </mc:Choice>
              <mc:Fallback>
                <p:oleObj r:id="rId9" imgW="3762375" imgH="2686050" progId="Paint.Picture">
                  <p:embed/>
                  <p:pic>
                    <p:nvPicPr>
                      <p:cNvPr id="0" name="对象 1843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3281363"/>
                        <a:ext cx="3186112" cy="210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对象 18439"/>
          <p:cNvGraphicFramePr/>
          <p:nvPr/>
        </p:nvGraphicFramePr>
        <p:xfrm>
          <a:off x="5603875" y="804863"/>
          <a:ext cx="3186113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r:id="rId11" imgW="4905375" imgH="3467100" progId="Paint.Picture">
                  <p:embed/>
                </p:oleObj>
              </mc:Choice>
              <mc:Fallback>
                <p:oleObj r:id="rId11" imgW="4905375" imgH="3467100" progId="Paint.Picture">
                  <p:embed/>
                  <p:pic>
                    <p:nvPicPr>
                      <p:cNvPr id="0" name="对象 1843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804863"/>
                        <a:ext cx="3186113" cy="215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全屏显示(4:3)</PresentationFormat>
  <Paragraphs>54</Paragraphs>
  <Slides>17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宋体</vt:lpstr>
      <vt:lpstr>微软雅黑</vt:lpstr>
      <vt:lpstr>Arial</vt:lpstr>
      <vt:lpstr>Times New Roman</vt:lpstr>
      <vt:lpstr>WWW.2PPT.COM
</vt:lpstr>
      <vt:lpstr>Bitmap Image</vt:lpstr>
      <vt:lpstr>PowerPoint 演示文稿</vt:lpstr>
      <vt:lpstr>PowerPoint 演示文稿</vt:lpstr>
      <vt:lpstr>    Presentation  </vt:lpstr>
      <vt:lpstr>    Presentation</vt:lpstr>
      <vt:lpstr>    Discussion </vt:lpstr>
      <vt:lpstr>    Presentation</vt:lpstr>
      <vt:lpstr>    Presentation</vt:lpstr>
      <vt:lpstr>    Presentation</vt:lpstr>
      <vt:lpstr>    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2022-01-22T03:22:32Z</dcterms:created>
  <dcterms:modified xsi:type="dcterms:W3CDTF">2023-01-17T01:28:08Z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FE78C1954D0647949AA6B695372DE459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