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58" r:id="rId5"/>
    <p:sldId id="263" r:id="rId6"/>
    <p:sldId id="266" r:id="rId7"/>
    <p:sldId id="265" r:id="rId8"/>
    <p:sldId id="264" r:id="rId9"/>
    <p:sldId id="260" r:id="rId10"/>
    <p:sldId id="267" r:id="rId11"/>
    <p:sldId id="269" r:id="rId12"/>
    <p:sldId id="270" r:id="rId13"/>
    <p:sldId id="268" r:id="rId14"/>
    <p:sldId id="271" r:id="rId15"/>
    <p:sldId id="261" r:id="rId16"/>
    <p:sldId id="272" r:id="rId17"/>
    <p:sldId id="274" r:id="rId18"/>
    <p:sldId id="273" r:id="rId19"/>
    <p:sldId id="275" r:id="rId20"/>
    <p:sldId id="262" r:id="rId21"/>
    <p:sldId id="276" r:id="rId22"/>
    <p:sldId id="278" r:id="rId23"/>
    <p:sldId id="277" r:id="rId24"/>
    <p:sldId id="280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4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47228" y="4803998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schemeClr val="tx2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F42109C-C110-4AB3-99DB-43D2061FC7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5AD689-6B34-4490-9B92-FB938A14E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08945" y="-271166"/>
            <a:ext cx="2047156" cy="20471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48" y="750130"/>
            <a:ext cx="5806362" cy="4331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781189"/>
            <a:ext cx="5904656" cy="359540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图片包含 户外, 天空, 人员, 站立&#10;&#10;已生成极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30070" y="917458"/>
            <a:ext cx="5606895" cy="334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621289" y="896598"/>
            <a:ext cx="5606895" cy="335983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621289" y="2396367"/>
            <a:ext cx="2336464" cy="1849717"/>
          </a:xfrm>
          <a:prstGeom prst="triangle">
            <a:avLst>
              <a:gd name="adj" fmla="val 0"/>
            </a:avLst>
          </a:prstGeom>
          <a:solidFill>
            <a:srgbClr val="FF2F2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>
            <a:off x="3959565" y="911356"/>
            <a:ext cx="2268619" cy="1796006"/>
          </a:xfrm>
          <a:prstGeom prst="triangle">
            <a:avLst>
              <a:gd name="adj" fmla="val 0"/>
            </a:avLst>
          </a:prstGeom>
          <a:solidFill>
            <a:srgbClr val="FF2F2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98603" y="1203598"/>
            <a:ext cx="1872208" cy="19736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添加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文字内容点击添加文字内容点击添加文字内容点击添加文字内容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26088">
            <a:off x="1181603" y="417091"/>
            <a:ext cx="2333920" cy="155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96399">
            <a:off x="1860762" y="1561393"/>
            <a:ext cx="3027404" cy="201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99067">
            <a:off x="843911" y="3031339"/>
            <a:ext cx="2668670" cy="177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5423671" y="1846612"/>
            <a:ext cx="2401543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一刹那里所有的甜蜜和悲凄</a:t>
            </a:r>
          </a:p>
        </p:txBody>
      </p:sp>
      <p:sp>
        <p:nvSpPr>
          <p:cNvPr id="6" name="矩形 5"/>
          <p:cNvSpPr/>
          <p:nvPr/>
        </p:nvSpPr>
        <p:spPr>
          <a:xfrm>
            <a:off x="5444666" y="3147814"/>
            <a:ext cx="1855702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如何让你遇见我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在我最美丽的时刻 为这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我已在佛前 求了五百年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求他让我们结一段尘缘</a:t>
            </a:r>
          </a:p>
        </p:txBody>
      </p:sp>
      <p:sp>
        <p:nvSpPr>
          <p:cNvPr id="7" name="文本框 15"/>
          <p:cNvSpPr txBox="1"/>
          <p:nvPr/>
        </p:nvSpPr>
        <p:spPr>
          <a:xfrm>
            <a:off x="5192486" y="963397"/>
            <a:ext cx="277701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你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是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我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的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幸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运</a:t>
            </a:r>
          </a:p>
        </p:txBody>
      </p:sp>
      <p:sp>
        <p:nvSpPr>
          <p:cNvPr id="8" name="文本框 16"/>
          <p:cNvSpPr txBox="1"/>
          <p:nvPr/>
        </p:nvSpPr>
        <p:spPr>
          <a:xfrm>
            <a:off x="5146764" y="1429646"/>
            <a:ext cx="316882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与爱相遇，与你共同谱写一段浪漫的爱情故事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24127" y="1337208"/>
            <a:ext cx="2813393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多一点，多一点再多一点，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131590"/>
            <a:ext cx="4661984" cy="30810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矩形 3"/>
          <p:cNvSpPr/>
          <p:nvPr/>
        </p:nvSpPr>
        <p:spPr>
          <a:xfrm>
            <a:off x="797391" y="3383849"/>
            <a:ext cx="4696974" cy="81984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3347119"/>
            <a:ext cx="4661984" cy="85311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The reason why I live so far is to meet you at the moment.</a:t>
            </a:r>
            <a:endParaRPr lang="en-US" altLang="zh-CN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66858" y="351436"/>
            <a:ext cx="2430557" cy="2430557"/>
            <a:chOff x="3144032" y="2286797"/>
            <a:chExt cx="3240743" cy="324074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280524" y="2420290"/>
              <a:ext cx="2987280" cy="2978299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4" name="椭圆 3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00597" y="1190655"/>
            <a:ext cx="1827947" cy="1827947"/>
            <a:chOff x="3144032" y="2286797"/>
            <a:chExt cx="3240743" cy="324074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280523" y="2408808"/>
              <a:ext cx="2987280" cy="3019513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8" name="椭圆 7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555861" y="2972954"/>
            <a:ext cx="2286842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我可以锁住笔 为什么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却锁不住爱和忧伤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在长长的一生里 为什么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欢乐总是乍现就凋落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走的最急的都是最美的时光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232025" y="906133"/>
            <a:ext cx="2334296" cy="2360745"/>
            <a:chOff x="3144032" y="2286797"/>
            <a:chExt cx="3240743" cy="32407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280524" y="2388388"/>
              <a:ext cx="2987280" cy="3072639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13" name="椭圆 12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5"/>
          <p:cNvSpPr txBox="1"/>
          <p:nvPr/>
        </p:nvSpPr>
        <p:spPr>
          <a:xfrm>
            <a:off x="4206341" y="3524730"/>
            <a:ext cx="277701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你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是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我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的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幸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运</a:t>
            </a:r>
          </a:p>
        </p:txBody>
      </p:sp>
      <p:sp>
        <p:nvSpPr>
          <p:cNvPr id="16" name="文本框 16"/>
          <p:cNvSpPr txBox="1"/>
          <p:nvPr/>
        </p:nvSpPr>
        <p:spPr>
          <a:xfrm>
            <a:off x="4160619" y="3990979"/>
            <a:ext cx="316882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与爱相遇，与你共同谱写一段浪漫的爱情故事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79034" y="565282"/>
            <a:ext cx="2200693" cy="146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200986">
            <a:off x="5981990" y="1378134"/>
            <a:ext cx="2460691" cy="164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27915">
            <a:off x="4286697" y="2519752"/>
            <a:ext cx="3253063" cy="2168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1"/>
          <p:cNvSpPr txBox="1"/>
          <p:nvPr/>
        </p:nvSpPr>
        <p:spPr>
          <a:xfrm>
            <a:off x="755576" y="1635646"/>
            <a:ext cx="2813393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多一点，多一点再多一点，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9516" y="1439704"/>
            <a:ext cx="4219609" cy="2059571"/>
          </a:xfrm>
          <a:prstGeom prst="rect">
            <a:avLst/>
          </a:prstGeom>
          <a:blipFill dpi="0" rotWithShape="1">
            <a:blip r:embed="rId2" cstate="screen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44235" y="1684659"/>
            <a:ext cx="3318272" cy="784831"/>
            <a:chOff x="3671888" y="1985962"/>
            <a:chExt cx="4424362" cy="1046441"/>
          </a:xfrm>
        </p:grpSpPr>
        <p:sp>
          <p:nvSpPr>
            <p:cNvPr id="4" name="椭圆 3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7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3671888" y="1985963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6710364" y="1985962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97788" y="2648510"/>
            <a:ext cx="3639197" cy="1093432"/>
            <a:chOff x="4829175" y="1156547"/>
            <a:chExt cx="4852263" cy="1457908"/>
          </a:xfrm>
        </p:grpSpPr>
        <p:sp>
          <p:nvSpPr>
            <p:cNvPr id="8" name="文本框 6"/>
            <p:cNvSpPr txBox="1"/>
            <p:nvPr/>
          </p:nvSpPr>
          <p:spPr>
            <a:xfrm>
              <a:off x="4829175" y="1156547"/>
              <a:ext cx="48522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你是我的幸运</a:t>
              </a:r>
              <a:r>
                <a:rPr lang="en-US" altLang="zh-CN" sz="2100" spc="225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相爱篇</a:t>
              </a: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4829175" y="1752681"/>
              <a:ext cx="4814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Write   your  brilliant  title   Write   your  brilliant  title   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人员, 服装&#10;&#10;已生成高可信度的说明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3888" y="1059582"/>
            <a:ext cx="486148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499197" y="1949881"/>
            <a:ext cx="2892287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我们十指相扣，相守一生。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我们彼此相恋，共赴未来。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愿未来每个日子都有你我。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96" y="859013"/>
            <a:ext cx="2046517" cy="252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7851" y="859646"/>
            <a:ext cx="2003893" cy="254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图片包含 人员, 室内, 妇女, 服装&#10;&#10;已生成极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8924" y="1006610"/>
            <a:ext cx="1803269" cy="2302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1"/>
          <p:cNvSpPr txBox="1"/>
          <p:nvPr/>
        </p:nvSpPr>
        <p:spPr>
          <a:xfrm>
            <a:off x="1359440" y="3501050"/>
            <a:ext cx="6480720" cy="96949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b="1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点击添加文字内容，点击添加文字内容内容，多一点内容，点击添加文字内容内容，点击添加文字内容，多一点，</a:t>
            </a:r>
            <a:endParaRPr lang="en-US" altLang="zh-CN" sz="1500" b="1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b="1" spc="225" dirty="0">
                <a:solidFill>
                  <a:schemeClr val="bg1"/>
                </a:solidFill>
                <a:cs typeface="+mn-ea"/>
                <a:sym typeface="+mn-lt"/>
              </a:rPr>
              <a:t>多一点再多一点，点击添加文字内容。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人员, 妇女, 建筑物, 户外&#10;&#10;已生成极高可信度的说明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85163" y="988484"/>
            <a:ext cx="4587703" cy="3056079"/>
          </a:xfrm>
          <a:custGeom>
            <a:avLst/>
            <a:gdLst>
              <a:gd name="connsiteX0" fmla="*/ 0 w 5852160"/>
              <a:gd name="connsiteY0" fmla="*/ 0 h 3898392"/>
              <a:gd name="connsiteX1" fmla="*/ 5852160 w 5852160"/>
              <a:gd name="connsiteY1" fmla="*/ 0 h 3898392"/>
              <a:gd name="connsiteX2" fmla="*/ 5852160 w 5852160"/>
              <a:gd name="connsiteY2" fmla="*/ 2906401 h 3898392"/>
              <a:gd name="connsiteX3" fmla="*/ 4821521 w 5852160"/>
              <a:gd name="connsiteY3" fmla="*/ 3898392 h 3898392"/>
              <a:gd name="connsiteX4" fmla="*/ 0 w 5852160"/>
              <a:gd name="connsiteY4" fmla="*/ 3898392 h 3898392"/>
              <a:gd name="connsiteX5" fmla="*/ 0 w 5852160"/>
              <a:gd name="connsiteY5" fmla="*/ 1020418 h 3898392"/>
              <a:gd name="connsiteX6" fmla="*/ 1060174 w 5852160"/>
              <a:gd name="connsiteY6" fmla="*/ 1 h 3898392"/>
              <a:gd name="connsiteX7" fmla="*/ 0 w 5852160"/>
              <a:gd name="connsiteY7" fmla="*/ 1 h 3898392"/>
              <a:gd name="connsiteX8" fmla="*/ 0 w 5852160"/>
              <a:gd name="connsiteY8" fmla="*/ 0 h 389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2160" h="3898392">
                <a:moveTo>
                  <a:pt x="0" y="0"/>
                </a:moveTo>
                <a:lnTo>
                  <a:pt x="5852160" y="0"/>
                </a:lnTo>
                <a:lnTo>
                  <a:pt x="5852160" y="2906401"/>
                </a:lnTo>
                <a:lnTo>
                  <a:pt x="4821521" y="3898392"/>
                </a:lnTo>
                <a:lnTo>
                  <a:pt x="0" y="3898392"/>
                </a:lnTo>
                <a:lnTo>
                  <a:pt x="0" y="1020418"/>
                </a:lnTo>
                <a:lnTo>
                  <a:pt x="1060174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3" name="直接连接符 2"/>
          <p:cNvCxnSpPr/>
          <p:nvPr/>
        </p:nvCxnSpPr>
        <p:spPr>
          <a:xfrm flipV="1">
            <a:off x="339597" y="703407"/>
            <a:ext cx="717140" cy="6932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2"/>
          <p:cNvSpPr txBox="1"/>
          <p:nvPr/>
        </p:nvSpPr>
        <p:spPr>
          <a:xfrm>
            <a:off x="5583952" y="1635646"/>
            <a:ext cx="3528392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想和你坐在一起，一起老去。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想和你生活在一起，有花有狗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也有你。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愿未来每个日子都有你我。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572000" y="3507854"/>
            <a:ext cx="717140" cy="6932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93889">
            <a:off x="616645" y="672087"/>
            <a:ext cx="2213060" cy="1475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27915">
            <a:off x="2047621" y="1309521"/>
            <a:ext cx="2276941" cy="151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76535" y="1539634"/>
            <a:ext cx="2331626" cy="1554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858516">
            <a:off x="6521020" y="1124778"/>
            <a:ext cx="2054654" cy="136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036" y="525249"/>
            <a:ext cx="2568998" cy="25689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07704" y="3147814"/>
            <a:ext cx="5137368" cy="969497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365</a:t>
            </a:r>
            <a:r>
              <a:rPr lang="zh-CN" altLang="en-US" sz="2700" dirty="0">
                <a:solidFill>
                  <a:schemeClr val="bg1"/>
                </a:solidFill>
                <a:cs typeface="+mn-ea"/>
                <a:sym typeface="+mn-lt"/>
              </a:rPr>
              <a:t>天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，洋溢着源自内心的快乐与优雅，心情如歌，岁月行板，怡然情调，雅致情怀，拥揽生活无限馈赠，获取生活无限乐趣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141" y="2355768"/>
            <a:ext cx="49637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      简要说出你们之间的相识过程，以下省略无数字。说出你们之间的相识过程，以下省略无数字。说出 你们之间的相识过程，以下省略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无数字。你们之间的相识过程，以下省略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无数字。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772936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这一刻，幸福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50729" y="-160337"/>
            <a:ext cx="2047156" cy="2047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9516" y="1439704"/>
            <a:ext cx="4219609" cy="2059571"/>
          </a:xfrm>
          <a:prstGeom prst="rect">
            <a:avLst/>
          </a:prstGeom>
          <a:blipFill dpi="0" rotWithShape="1">
            <a:blip r:embed="rId2" cstate="screen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44235" y="1684659"/>
            <a:ext cx="3318272" cy="784831"/>
            <a:chOff x="3671888" y="1985962"/>
            <a:chExt cx="4424362" cy="1046441"/>
          </a:xfrm>
        </p:grpSpPr>
        <p:sp>
          <p:nvSpPr>
            <p:cNvPr id="4" name="椭圆 3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7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3671888" y="1985963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6710364" y="1985962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97788" y="2648510"/>
            <a:ext cx="3639197" cy="1093432"/>
            <a:chOff x="4829175" y="1156547"/>
            <a:chExt cx="4852263" cy="1457908"/>
          </a:xfrm>
        </p:grpSpPr>
        <p:sp>
          <p:nvSpPr>
            <p:cNvPr id="8" name="文本框 6"/>
            <p:cNvSpPr txBox="1"/>
            <p:nvPr/>
          </p:nvSpPr>
          <p:spPr>
            <a:xfrm>
              <a:off x="4829175" y="1156547"/>
              <a:ext cx="48522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你是我的幸运</a:t>
              </a:r>
              <a:r>
                <a:rPr lang="en-US" altLang="zh-CN" sz="2100" spc="225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相守篇</a:t>
              </a: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4829175" y="1752681"/>
              <a:ext cx="4814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Write   your  brilliant  title   Write   your  brilliant  title   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22898" y="997286"/>
            <a:ext cx="4651551" cy="30051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1061" y="655696"/>
            <a:ext cx="3834393" cy="30321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4131" y="1576627"/>
            <a:ext cx="2859934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             我之所以活到现在的全部意义，就是为了此刻能与你相遇。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The reason why I live so far is to meet you at the moment.</a:t>
            </a:r>
            <a:endParaRPr lang="en-US" altLang="zh-CN" sz="16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5736" y="3579862"/>
            <a:ext cx="582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  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注定的缘分让我们遇见，相守这么多个日夜，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   在今天这个特殊的日子相对你说，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237586"/>
            <a:ext cx="3168352" cy="349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48513" y="24075"/>
            <a:ext cx="3882471" cy="485206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987" y="2362463"/>
            <a:ext cx="3057525" cy="254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矩形 1"/>
          <p:cNvSpPr/>
          <p:nvPr/>
        </p:nvSpPr>
        <p:spPr>
          <a:xfrm>
            <a:off x="1849557" y="2362463"/>
            <a:ext cx="5327769" cy="150446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333" y="2423995"/>
            <a:ext cx="5038913" cy="13813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08945" y="-271166"/>
            <a:ext cx="2047156" cy="20471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48" y="750130"/>
            <a:ext cx="5806362" cy="4331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>
          <a:xfrm>
            <a:off x="2257576" y="1963163"/>
            <a:ext cx="0" cy="116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556306" y="1885446"/>
            <a:ext cx="1222005" cy="1413027"/>
            <a:chOff x="2132901" y="2057785"/>
            <a:chExt cx="1629340" cy="1884036"/>
          </a:xfrm>
          <a:solidFill>
            <a:schemeClr val="bg1"/>
          </a:solidFill>
        </p:grpSpPr>
        <p:sp>
          <p:nvSpPr>
            <p:cNvPr id="43" name="文本框 4"/>
            <p:cNvSpPr txBox="1"/>
            <p:nvPr/>
          </p:nvSpPr>
          <p:spPr>
            <a:xfrm>
              <a:off x="2132901" y="2057785"/>
              <a:ext cx="901147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spc="450" dirty="0">
                  <a:solidFill>
                    <a:schemeClr val="bg1"/>
                  </a:solidFill>
                  <a:cs typeface="+mn-ea"/>
                  <a:sym typeface="+mn-lt"/>
                </a:rPr>
                <a:t>目</a:t>
              </a:r>
              <a:endParaRPr lang="en-US" altLang="zh-CN" sz="4000" b="1" spc="45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4000" b="1" spc="450" dirty="0">
                  <a:solidFill>
                    <a:schemeClr val="bg1"/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44" name="文本框 5"/>
            <p:cNvSpPr txBox="1"/>
            <p:nvPr/>
          </p:nvSpPr>
          <p:spPr>
            <a:xfrm>
              <a:off x="3187725" y="2273240"/>
              <a:ext cx="574516" cy="16685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spc="450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  <a:endParaRPr lang="zh-CN" altLang="en-US" sz="1600" spc="4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34461" y="984136"/>
            <a:ext cx="4267034" cy="877988"/>
            <a:chOff x="4151036" y="1156548"/>
            <a:chExt cx="5689379" cy="1170651"/>
          </a:xfrm>
        </p:grpSpPr>
        <p:grpSp>
          <p:nvGrpSpPr>
            <p:cNvPr id="46" name="组合 45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4829175" y="1156548"/>
              <a:ext cx="5011240" cy="1170651"/>
              <a:chOff x="4829175" y="1156548"/>
              <a:chExt cx="5011240" cy="1170651"/>
            </a:xfrm>
          </p:grpSpPr>
          <p:sp>
            <p:nvSpPr>
              <p:cNvPr id="48" name="文本框 9"/>
              <p:cNvSpPr txBox="1"/>
              <p:nvPr/>
            </p:nvSpPr>
            <p:spPr>
              <a:xfrm>
                <a:off x="5143500" y="1156548"/>
                <a:ext cx="469691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你是我的幸运</a:t>
                </a:r>
                <a:r>
                  <a:rPr lang="en-US" altLang="zh-CN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相识篇</a:t>
                </a:r>
              </a:p>
            </p:txBody>
          </p:sp>
          <p:sp>
            <p:nvSpPr>
              <p:cNvPr id="49" name="文本框 10"/>
              <p:cNvSpPr txBox="1"/>
              <p:nvPr/>
            </p:nvSpPr>
            <p:spPr>
              <a:xfrm>
                <a:off x="4829175" y="1752683"/>
                <a:ext cx="4814888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039258" y="1840369"/>
            <a:ext cx="4215526" cy="877988"/>
            <a:chOff x="4123703" y="2410371"/>
            <a:chExt cx="5620701" cy="1170651"/>
          </a:xfrm>
        </p:grpSpPr>
        <p:grpSp>
          <p:nvGrpSpPr>
            <p:cNvPr id="53" name="组合 52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829175" y="2410371"/>
              <a:ext cx="4915229" cy="1170651"/>
              <a:chOff x="4829175" y="1156548"/>
              <a:chExt cx="4915229" cy="1170651"/>
            </a:xfrm>
          </p:grpSpPr>
          <p:sp>
            <p:nvSpPr>
              <p:cNvPr id="55" name="文本框 16"/>
              <p:cNvSpPr txBox="1"/>
              <p:nvPr/>
            </p:nvSpPr>
            <p:spPr>
              <a:xfrm>
                <a:off x="5143499" y="1156548"/>
                <a:ext cx="460090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你是我的幸运</a:t>
                </a:r>
                <a:r>
                  <a:rPr lang="en-US" altLang="zh-CN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相知篇</a:t>
                </a:r>
              </a:p>
            </p:txBody>
          </p:sp>
          <p:sp>
            <p:nvSpPr>
              <p:cNvPr id="56" name="文本框 17"/>
              <p:cNvSpPr txBox="1"/>
              <p:nvPr/>
            </p:nvSpPr>
            <p:spPr>
              <a:xfrm>
                <a:off x="4829175" y="1752683"/>
                <a:ext cx="4814888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034461" y="2669075"/>
            <a:ext cx="4294212" cy="877988"/>
            <a:chOff x="4114800" y="3528333"/>
            <a:chExt cx="5725616" cy="1170651"/>
          </a:xfrm>
        </p:grpSpPr>
        <p:grpSp>
          <p:nvGrpSpPr>
            <p:cNvPr id="60" name="组合 59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820272" y="3528333"/>
              <a:ext cx="5020144" cy="1170651"/>
              <a:chOff x="4829175" y="1156548"/>
              <a:chExt cx="5020144" cy="1170651"/>
            </a:xfrm>
          </p:grpSpPr>
          <p:sp>
            <p:nvSpPr>
              <p:cNvPr id="62" name="文本框 23"/>
              <p:cNvSpPr txBox="1"/>
              <p:nvPr/>
            </p:nvSpPr>
            <p:spPr>
              <a:xfrm>
                <a:off x="5143500" y="1156548"/>
                <a:ext cx="470581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你是我的幸运</a:t>
                </a:r>
                <a:r>
                  <a:rPr lang="en-US" altLang="zh-CN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相爱篇</a:t>
                </a:r>
              </a:p>
            </p:txBody>
          </p:sp>
          <p:sp>
            <p:nvSpPr>
              <p:cNvPr id="63" name="文本框 24"/>
              <p:cNvSpPr txBox="1"/>
              <p:nvPr/>
            </p:nvSpPr>
            <p:spPr>
              <a:xfrm>
                <a:off x="4829175" y="1752683"/>
                <a:ext cx="4814888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3039258" y="3508955"/>
            <a:ext cx="4388584" cy="877988"/>
            <a:chOff x="4084982" y="4720601"/>
            <a:chExt cx="5851444" cy="1170651"/>
          </a:xfrm>
        </p:grpSpPr>
        <p:grpSp>
          <p:nvGrpSpPr>
            <p:cNvPr id="67" name="组合 66"/>
            <p:cNvGrpSpPr/>
            <p:nvPr/>
          </p:nvGrpSpPr>
          <p:grpSpPr>
            <a:xfrm>
              <a:off x="4084982" y="4901545"/>
              <a:ext cx="485775" cy="485775"/>
              <a:chOff x="4243387" y="971550"/>
              <a:chExt cx="485775" cy="48577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820272" y="4720601"/>
              <a:ext cx="5116154" cy="1170651"/>
              <a:chOff x="4829175" y="1156548"/>
              <a:chExt cx="5116154" cy="1170651"/>
            </a:xfrm>
          </p:grpSpPr>
          <p:sp>
            <p:nvSpPr>
              <p:cNvPr id="69" name="文本框 30"/>
              <p:cNvSpPr txBox="1"/>
              <p:nvPr/>
            </p:nvSpPr>
            <p:spPr>
              <a:xfrm>
                <a:off x="5143500" y="1156548"/>
                <a:ext cx="480182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你是我的幸运</a:t>
                </a:r>
                <a:r>
                  <a:rPr lang="en-US" altLang="zh-CN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pc="225" dirty="0">
                    <a:solidFill>
                      <a:schemeClr val="bg1"/>
                    </a:solidFill>
                    <a:cs typeface="+mn-ea"/>
                    <a:sym typeface="+mn-lt"/>
                  </a:rPr>
                  <a:t>相守篇</a:t>
                </a:r>
              </a:p>
            </p:txBody>
          </p:sp>
          <p:sp>
            <p:nvSpPr>
              <p:cNvPr id="70" name="文本框 31"/>
              <p:cNvSpPr txBox="1"/>
              <p:nvPr/>
            </p:nvSpPr>
            <p:spPr>
              <a:xfrm>
                <a:off x="4829175" y="1752683"/>
                <a:ext cx="4814887" cy="57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endParaRPr lang="zh-CN" altLang="en-US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9516" y="1439704"/>
            <a:ext cx="4219609" cy="2059571"/>
          </a:xfrm>
          <a:prstGeom prst="rect">
            <a:avLst/>
          </a:prstGeom>
          <a:blipFill dpi="0" rotWithShape="1">
            <a:blip r:embed="rId2" cstate="screen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44235" y="1684659"/>
            <a:ext cx="3318272" cy="784831"/>
            <a:chOff x="3671888" y="1985962"/>
            <a:chExt cx="4424362" cy="1046441"/>
          </a:xfrm>
        </p:grpSpPr>
        <p:sp>
          <p:nvSpPr>
            <p:cNvPr id="4" name="椭圆 3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7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3671888" y="1985963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6710364" y="1985962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97788" y="2648510"/>
            <a:ext cx="3639197" cy="1093432"/>
            <a:chOff x="4829175" y="1156547"/>
            <a:chExt cx="4852263" cy="1457908"/>
          </a:xfrm>
        </p:grpSpPr>
        <p:sp>
          <p:nvSpPr>
            <p:cNvPr id="8" name="文本框 6"/>
            <p:cNvSpPr txBox="1"/>
            <p:nvPr/>
          </p:nvSpPr>
          <p:spPr>
            <a:xfrm>
              <a:off x="4829175" y="1156547"/>
              <a:ext cx="48522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你是我的幸运</a:t>
              </a:r>
              <a:r>
                <a:rPr lang="en-US" altLang="zh-CN" sz="2100" spc="225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相识篇</a:t>
              </a: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4829175" y="1752681"/>
              <a:ext cx="4814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Write   your  brilliant  title   Write   your  brilliant  title   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3" y="267494"/>
            <a:ext cx="3744416" cy="4160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6922">
            <a:off x="1364167" y="730118"/>
            <a:ext cx="2815267" cy="270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1"/>
          <p:cNvSpPr txBox="1"/>
          <p:nvPr/>
        </p:nvSpPr>
        <p:spPr>
          <a:xfrm>
            <a:off x="5148064" y="1131590"/>
            <a:ext cx="2813393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多一点，多一点再多一点，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53834">
            <a:off x="3675917" y="-1294144"/>
            <a:ext cx="4828247" cy="6829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2869">
            <a:off x="4392567" y="873973"/>
            <a:ext cx="2006959" cy="17064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59436">
            <a:off x="6226059" y="1413573"/>
            <a:ext cx="1520889" cy="14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1259632" y="2255629"/>
            <a:ext cx="2813393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多一点，多一点再多一点，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18311">
            <a:off x="2619610" y="-32893"/>
            <a:ext cx="6206677" cy="52565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文本框 1"/>
          <p:cNvSpPr txBox="1"/>
          <p:nvPr/>
        </p:nvSpPr>
        <p:spPr>
          <a:xfrm>
            <a:off x="1403648" y="2931790"/>
            <a:ext cx="2813393" cy="12695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多一点，多一点再多一点，</a:t>
            </a:r>
            <a:endParaRPr lang="en-US" altLang="zh-CN" sz="15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点击添加文字内容。</a:t>
            </a:r>
          </a:p>
        </p:txBody>
      </p:sp>
      <p:sp>
        <p:nvSpPr>
          <p:cNvPr id="4" name="矩形 3"/>
          <p:cNvSpPr/>
          <p:nvPr/>
        </p:nvSpPr>
        <p:spPr>
          <a:xfrm>
            <a:off x="913726" y="1439069"/>
            <a:ext cx="295232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点击添加文字内容，</a:t>
            </a:r>
            <a:endParaRPr lang="en-US" altLang="zh-CN" sz="14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</a:t>
            </a:r>
            <a:endParaRPr lang="en-US" altLang="zh-CN" sz="1400" spc="225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spc="225" dirty="0">
                <a:solidFill>
                  <a:schemeClr val="bg1"/>
                </a:solidFill>
                <a:cs typeface="+mn-ea"/>
                <a:sym typeface="+mn-lt"/>
              </a:rPr>
              <a:t>多一点内容，</a:t>
            </a:r>
            <a:endParaRPr lang="en-US" altLang="zh-CN" sz="1400" spc="225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8520" y="0"/>
            <a:ext cx="9252520" cy="40193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文本框 1"/>
          <p:cNvSpPr txBox="1"/>
          <p:nvPr/>
        </p:nvSpPr>
        <p:spPr>
          <a:xfrm>
            <a:off x="1763688" y="3737815"/>
            <a:ext cx="6442697" cy="6485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spc="225" dirty="0">
                <a:solidFill>
                  <a:schemeClr val="bg1"/>
                </a:solidFill>
                <a:cs typeface="+mn-ea"/>
                <a:sym typeface="+mn-lt"/>
              </a:rPr>
              <a:t>点击添加文字内容内容，点击添加文字内容，多一点，多一点、再多一点，点击添加文字内容。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9516" y="1439704"/>
            <a:ext cx="4219609" cy="2059571"/>
          </a:xfrm>
          <a:prstGeom prst="rect">
            <a:avLst/>
          </a:prstGeom>
          <a:blipFill dpi="0" rotWithShape="1">
            <a:blip r:embed="rId2" cstate="screen">
              <a:alphaModFix amt="10000"/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44235" y="1684659"/>
            <a:ext cx="3318272" cy="784831"/>
            <a:chOff x="3671888" y="1985962"/>
            <a:chExt cx="4424362" cy="1046441"/>
          </a:xfrm>
        </p:grpSpPr>
        <p:sp>
          <p:nvSpPr>
            <p:cNvPr id="4" name="椭圆 3"/>
            <p:cNvSpPr/>
            <p:nvPr/>
          </p:nvSpPr>
          <p:spPr>
            <a:xfrm>
              <a:off x="5228190" y="1985963"/>
              <a:ext cx="1034291" cy="1034291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>
              <a:outerShdw blurRad="127000" dist="50800" dir="5400000" sx="101000" sy="10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7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3671888" y="1985963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第</a:t>
              </a:r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6710364" y="1985962"/>
              <a:ext cx="13858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schemeClr val="bg1"/>
                  </a:solidFill>
                  <a:cs typeface="+mn-ea"/>
                  <a:sym typeface="+mn-lt"/>
                </a:rPr>
                <a:t>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97788" y="2648510"/>
            <a:ext cx="3639197" cy="1093432"/>
            <a:chOff x="4829175" y="1156547"/>
            <a:chExt cx="4852263" cy="1457908"/>
          </a:xfrm>
        </p:grpSpPr>
        <p:sp>
          <p:nvSpPr>
            <p:cNvPr id="8" name="文本框 6"/>
            <p:cNvSpPr txBox="1"/>
            <p:nvPr/>
          </p:nvSpPr>
          <p:spPr>
            <a:xfrm>
              <a:off x="4829175" y="1156547"/>
              <a:ext cx="485226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你是我的幸运</a:t>
              </a:r>
              <a:r>
                <a:rPr lang="en-US" altLang="zh-CN" sz="2100" spc="225" dirty="0">
                  <a:solidFill>
                    <a:schemeClr val="bg1"/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100" spc="225" dirty="0">
                  <a:solidFill>
                    <a:schemeClr val="bg1"/>
                  </a:solidFill>
                  <a:cs typeface="+mn-ea"/>
                  <a:sym typeface="+mn-lt"/>
                </a:rPr>
                <a:t>相知篇</a:t>
              </a:r>
            </a:p>
          </p:txBody>
        </p:sp>
        <p:sp>
          <p:nvSpPr>
            <p:cNvPr id="9" name="文本框 7"/>
            <p:cNvSpPr txBox="1"/>
            <p:nvPr/>
          </p:nvSpPr>
          <p:spPr>
            <a:xfrm>
              <a:off x="4829175" y="1752681"/>
              <a:ext cx="48148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Write   your  brilliant  title   Write   your  brilliant  title   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 dir="vert"/>
      </p:transition>
    </mc:Choice>
    <mc:Fallback xmlns="">
      <p:transition spd="slow" advClick="0" advTm="3000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431os1z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Microsoft Office PowerPoint</Application>
  <PresentationFormat>全屏显示(16:9)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阿里巴巴普惠体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2022-03-04T03:52:20Z</dcterms:created>
  <dcterms:modified xsi:type="dcterms:W3CDTF">2023-01-10T07:08:13Z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BE1C9B7A1EEA4292A970B4B7A2A1F9AE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