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80" r:id="rId3"/>
    <p:sldId id="281" r:id="rId4"/>
    <p:sldId id="282" r:id="rId5"/>
    <p:sldId id="272" r:id="rId6"/>
    <p:sldId id="273" r:id="rId7"/>
    <p:sldId id="283" r:id="rId8"/>
    <p:sldId id="262" r:id="rId9"/>
    <p:sldId id="264" r:id="rId10"/>
    <p:sldId id="28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85" r:id="rId19"/>
    <p:sldId id="276" r:id="rId20"/>
    <p:sldId id="277" r:id="rId21"/>
    <p:sldId id="278" r:id="rId22"/>
    <p:sldId id="287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2F2"/>
    <a:srgbClr val="277529"/>
    <a:srgbClr val="288FE5"/>
    <a:srgbClr val="EE2305"/>
    <a:srgbClr val="EE9E0B"/>
    <a:srgbClr val="02AE59"/>
    <a:srgbClr val="01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7387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682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72966" y="378373"/>
            <a:ext cx="11230302" cy="584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546396"/>
            <a:ext cx="12192000" cy="13116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153400" y="5083509"/>
            <a:ext cx="2839185" cy="17744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flipH="1">
            <a:off x="7249025" y="5351052"/>
            <a:ext cx="1311603" cy="13116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screen"/>
          <a:srcRect r="-113"/>
          <a:stretch>
            <a:fillRect/>
          </a:stretch>
        </p:blipFill>
        <p:spPr>
          <a:xfrm flipH="1">
            <a:off x="-15766" y="3904210"/>
            <a:ext cx="838534" cy="22979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624429" y="4110496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28"/>
            <a:ext cx="12192000" cy="6845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70193" y="3060421"/>
            <a:ext cx="7467385" cy="38338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3502687" y="3372366"/>
            <a:ext cx="4903605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幼儿园世界环境日活动方案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37656" y="1382769"/>
            <a:ext cx="5063963" cy="1576010"/>
            <a:chOff x="1948014" y="1077847"/>
            <a:chExt cx="5063963" cy="1576010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/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护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环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境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48014" y="1077847"/>
              <a:ext cx="5063963" cy="1569660"/>
              <a:chOff x="3121239" y="666690"/>
              <a:chExt cx="5063963" cy="156966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121239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337303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护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53367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环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69430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境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96000" y="1408655"/>
            <a:ext cx="5063964" cy="1572882"/>
            <a:chOff x="1948014" y="1084197"/>
            <a:chExt cx="5063964" cy="1572882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2" name="组合 31"/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从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我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做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起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948014" y="1087419"/>
              <a:ext cx="5063964" cy="1569660"/>
              <a:chOff x="3121239" y="676262"/>
              <a:chExt cx="5063964" cy="156966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3121239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从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337304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我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553368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做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769431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起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09653" y="2743787"/>
            <a:ext cx="3557751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5" name="矩形: 圆角 4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96" y="2743787"/>
            <a:ext cx="3177570" cy="2118380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4089" y="2596774"/>
            <a:ext cx="718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、幼儿园制定一份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低碳生活倡议书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，在幼儿园网页发布。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427" y="3415317"/>
            <a:ext cx="4196258" cy="1901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" y="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113" y="2501349"/>
            <a:ext cx="860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、孩子和家长一起收集有关“救救地球妈妈的图片”，布置主题墙，进行展出。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53432" y="3461054"/>
            <a:ext cx="2376736" cy="1782552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00073" y="3429000"/>
            <a:ext cx="2378796" cy="1650884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632114">
            <a:off x="8046397" y="3354594"/>
            <a:ext cx="2512629" cy="1673411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4919" y="2287355"/>
            <a:ext cx="6862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、幼儿在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公园开展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“你丢我捡”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清扫垃圾活动。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9562" y="3430324"/>
            <a:ext cx="2407535" cy="1805651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7032" y="3182620"/>
            <a:ext cx="2730138" cy="1922017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86115">
            <a:off x="7971154" y="3218171"/>
            <a:ext cx="2516801" cy="1887601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113" y="2501349"/>
            <a:ext cx="4058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、幼儿制作“环保卡片”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，并在公园向过往的叔叔阿姨、爷爷奶奶发放卡片，同时向每个人宣传“节约用水、节约用电、节约粮食、不要乱扔垃圾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环保口号，让大家都知道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“世界环境日”，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知道保护地球。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3786" y="2055658"/>
            <a:ext cx="3197772" cy="31977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7020" y="2501349"/>
            <a:ext cx="787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、和家长一起收集有关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救救地球妈妈的图片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，布置主题墙，进行展出。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78216" y="3316372"/>
            <a:ext cx="1793115" cy="2413533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77319" y="3547073"/>
            <a:ext cx="2765057" cy="1952130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48364" y="3392380"/>
            <a:ext cx="1963852" cy="1844605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1614" y="2409444"/>
            <a:ext cx="6096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、学念一首环保儿歌，开展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环保儿歌大家诵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你拍一，我拍一，环境保护是第一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你拍二，我拍二，爱护小草和花儿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你拍三，我拍三，别让垃圾堆成山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你拍四，我拍四，墙上不能乱写字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你拍五，我拍五，江湖河流要保护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地球妈妈我的家，争做环保小卫士。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669358" y="2081881"/>
            <a:ext cx="5063963" cy="1632047"/>
            <a:chOff x="1948014" y="1021810"/>
            <a:chExt cx="5063963" cy="1632047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/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段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教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育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48014" y="1021810"/>
              <a:ext cx="5052320" cy="1594712"/>
              <a:chOff x="3121239" y="610653"/>
              <a:chExt cx="5052320" cy="159471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121239" y="63570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337303" y="63570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段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41725" y="610653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教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57787" y="610653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育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51417" y="1406470"/>
            <a:ext cx="4547730" cy="45858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94064" y="3046198"/>
            <a:ext cx="2945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小班：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课程参考：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语言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垃圾悄悄话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社会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小小环保桶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科学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小鱼要喝干净的水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分段教育：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3583" y="2576200"/>
            <a:ext cx="4547730" cy="45477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4781" y="2358986"/>
            <a:ext cx="72118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中班：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课程参考：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认识地球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地球是个美丽的圆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时装表演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分段教育：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751417" y="3351458"/>
            <a:ext cx="591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地球真美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：通过观看地球的美丽河山，让幼儿拥抱地球，表达保护地球的决心。</a:t>
            </a:r>
          </a:p>
        </p:txBody>
      </p:sp>
      <p:sp>
        <p:nvSpPr>
          <p:cNvPr id="8" name="矩形 7"/>
          <p:cNvSpPr/>
          <p:nvPr/>
        </p:nvSpPr>
        <p:spPr>
          <a:xfrm>
            <a:off x="4751417" y="4130327"/>
            <a:ext cx="604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、请幼儿参与布置墙饰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地球妈妈我爱你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我为地球过生日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等活动。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4751417" y="4909196"/>
            <a:ext cx="5919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、幼儿利用废旧材料自制服装，开展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环保时装秀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17800" y="3036094"/>
            <a:ext cx="2557798" cy="25577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718810" y="4175836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"/>
            <a:ext cx="12192000" cy="68453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620480" y="4114424"/>
            <a:ext cx="9504173" cy="28160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99071" y="1771535"/>
            <a:ext cx="2973496" cy="818050"/>
            <a:chOff x="6501008" y="1282858"/>
            <a:chExt cx="2973496" cy="818050"/>
          </a:xfrm>
        </p:grpSpPr>
        <p:sp>
          <p:nvSpPr>
            <p:cNvPr id="43" name="矩形: 圆角 42"/>
            <p:cNvSpPr/>
            <p:nvPr/>
          </p:nvSpPr>
          <p:spPr>
            <a:xfrm>
              <a:off x="6501008" y="1451720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活动目标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15116" y="1282858"/>
              <a:ext cx="514886" cy="778855"/>
              <a:chOff x="2398454" y="1084197"/>
              <a:chExt cx="514886" cy="778855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398454" y="1093611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EE2305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ln w="133350">
                    <a:noFill/>
                  </a:ln>
                  <a:solidFill>
                    <a:srgbClr val="EE230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399071" y="2943791"/>
            <a:ext cx="2973496" cy="834437"/>
            <a:chOff x="6501008" y="2133756"/>
            <a:chExt cx="2973496" cy="834437"/>
          </a:xfrm>
        </p:grpSpPr>
        <p:sp>
          <p:nvSpPr>
            <p:cNvPr id="44" name="矩形: 圆角 43"/>
            <p:cNvSpPr/>
            <p:nvPr/>
          </p:nvSpPr>
          <p:spPr>
            <a:xfrm>
              <a:off x="6501008" y="2319005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活动说明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815116" y="2133756"/>
              <a:ext cx="514885" cy="775501"/>
              <a:chOff x="2398455" y="1078137"/>
              <a:chExt cx="514885" cy="775501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48" name="矩形 47"/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436926" y="1078137"/>
                <a:ext cx="437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02AE59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ln w="133350">
                    <a:noFill/>
                  </a:ln>
                  <a:solidFill>
                    <a:srgbClr val="02AE59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825864" y="1701223"/>
            <a:ext cx="2973496" cy="850473"/>
            <a:chOff x="6501008" y="2985005"/>
            <a:chExt cx="2973496" cy="850473"/>
          </a:xfrm>
        </p:grpSpPr>
        <p:sp>
          <p:nvSpPr>
            <p:cNvPr id="45" name="矩形: 圆角 44"/>
            <p:cNvSpPr/>
            <p:nvPr/>
          </p:nvSpPr>
          <p:spPr>
            <a:xfrm>
              <a:off x="6501008" y="3186290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活动内容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815115" y="2985005"/>
              <a:ext cx="514885" cy="803793"/>
              <a:chOff x="2398455" y="1049845"/>
              <a:chExt cx="514885" cy="803793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51" name="矩形 50"/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436926" y="1049845"/>
                <a:ext cx="437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EE9E0B"/>
                    </a:solidFill>
                    <a:cs typeface="+mn-ea"/>
                    <a:sym typeface="+mn-lt"/>
                  </a:rPr>
                  <a:t>3</a:t>
                </a:r>
                <a:endParaRPr lang="zh-CN" altLang="en-US" sz="4400" dirty="0">
                  <a:ln w="133350">
                    <a:noFill/>
                  </a:ln>
                  <a:solidFill>
                    <a:srgbClr val="EE9E0B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825864" y="2914283"/>
            <a:ext cx="2973496" cy="826056"/>
            <a:chOff x="6501008" y="3876707"/>
            <a:chExt cx="2973496" cy="826056"/>
          </a:xfrm>
        </p:grpSpPr>
        <p:sp>
          <p:nvSpPr>
            <p:cNvPr id="46" name="矩形: 圆角 45"/>
            <p:cNvSpPr/>
            <p:nvPr/>
          </p:nvSpPr>
          <p:spPr>
            <a:xfrm>
              <a:off x="6501008" y="4053575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分段教育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815114" y="3876707"/>
              <a:ext cx="514885" cy="774858"/>
              <a:chOff x="2398455" y="1078780"/>
              <a:chExt cx="514885" cy="774858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54" name="矩形 53"/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436926" y="1078780"/>
                <a:ext cx="437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288FE5"/>
                    </a:solidFill>
                    <a:cs typeface="+mn-ea"/>
                    <a:sym typeface="+mn-lt"/>
                  </a:rPr>
                  <a:t>4</a:t>
                </a:r>
                <a:endParaRPr lang="zh-CN" altLang="en-US" sz="4400" dirty="0">
                  <a:ln w="133350">
                    <a:noFill/>
                  </a:ln>
                  <a:solidFill>
                    <a:srgbClr val="288FE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170513" y="1154664"/>
            <a:ext cx="1569660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113" y="2501349"/>
            <a:ext cx="84117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大班：</a:t>
            </a: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课程参考：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在地球上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让我们的地球变得更干净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变废为宝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环保教育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每班一张世界地图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为沙漠种树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通过擦、画、剪、贴等形式，围绕地图开展宣传教育。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分段教育：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624429" y="4110496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28"/>
            <a:ext cx="12192000" cy="6845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70193" y="3060421"/>
            <a:ext cx="7467385" cy="38338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3502687" y="3372366"/>
            <a:ext cx="4903605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幼儿园世界环境日活动方案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471846" y="1399950"/>
            <a:ext cx="5248308" cy="1616000"/>
            <a:chOff x="1763669" y="1061027"/>
            <a:chExt cx="5248308" cy="1616000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/>
            <p:cNvGrpSpPr/>
            <p:nvPr/>
          </p:nvGrpSpPr>
          <p:grpSpPr>
            <a:xfrm>
              <a:off x="1763669" y="1084197"/>
              <a:ext cx="5248308" cy="1569660"/>
              <a:chOff x="2812181" y="1155062"/>
              <a:chExt cx="5248308" cy="15696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812181" y="1155062"/>
                <a:ext cx="178446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感 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谢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观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看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788607" y="1061027"/>
              <a:ext cx="5218848" cy="1616000"/>
              <a:chOff x="2961832" y="649870"/>
              <a:chExt cx="5218848" cy="16160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961832" y="69621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287376" y="6558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谢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53367" y="64987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观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64908" y="667048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看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669358" y="2120675"/>
            <a:ext cx="5063963" cy="1593253"/>
            <a:chOff x="1948014" y="1060604"/>
            <a:chExt cx="5063963" cy="1593253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/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标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48014" y="1060604"/>
              <a:ext cx="5063963" cy="1569660"/>
              <a:chOff x="3121239" y="649447"/>
              <a:chExt cx="5063963" cy="156966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121239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337303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53367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69430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标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9490" y="2370398"/>
            <a:ext cx="53794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今年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是世界环境日，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在全球地震灾难不断的大背景下，通过地球日宣传活动，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让大家牢记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我们只有一个地球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在我们寄予厚望、无限憧憬、尽情享受的生活的同时，更应以感恩之心负起保护的责任，才会使其更加美好，更适合我们生存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08843" y="635479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活动来源：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2883" y="1801545"/>
            <a:ext cx="3916607" cy="3916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8843" y="635479"/>
            <a:ext cx="3210743" cy="1094879"/>
            <a:chOff x="1979397" y="1259538"/>
            <a:chExt cx="3210743" cy="1094879"/>
          </a:xfrm>
        </p:grpSpPr>
        <p:sp>
          <p:nvSpPr>
            <p:cNvPr id="5" name="矩形: 圆角 4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   活动目的：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538248" y="2195700"/>
            <a:ext cx="6406057" cy="926926"/>
            <a:chOff x="2554014" y="1896155"/>
            <a:chExt cx="6406057" cy="926926"/>
          </a:xfrm>
        </p:grpSpPr>
        <p:sp>
          <p:nvSpPr>
            <p:cNvPr id="7" name="矩形 6"/>
            <p:cNvSpPr/>
            <p:nvPr/>
          </p:nvSpPr>
          <p:spPr>
            <a:xfrm>
              <a:off x="3468249" y="2173894"/>
              <a:ext cx="5491822" cy="6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知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道世界环境日，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了解和感受地球生态环境日益恶化的现象。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54014" y="1896155"/>
              <a:ext cx="677917" cy="831279"/>
              <a:chOff x="2554014" y="1896155"/>
              <a:chExt cx="677917" cy="831279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554014" y="2049517"/>
                <a:ext cx="677917" cy="677917"/>
              </a:xfrm>
              <a:prstGeom prst="ellipse">
                <a:avLst/>
              </a:prstGeom>
              <a:solidFill>
                <a:srgbClr val="EE23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33428" y="1896155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ln w="133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538248" y="3334540"/>
            <a:ext cx="6469757" cy="831279"/>
            <a:chOff x="2554014" y="2922314"/>
            <a:chExt cx="6469757" cy="831279"/>
          </a:xfrm>
        </p:grpSpPr>
        <p:sp>
          <p:nvSpPr>
            <p:cNvPr id="8" name="矩形 7"/>
            <p:cNvSpPr/>
            <p:nvPr/>
          </p:nvSpPr>
          <p:spPr>
            <a:xfrm>
              <a:off x="3468249" y="3104406"/>
              <a:ext cx="5555522" cy="6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知道地球是我们生活的地方，我们要和动物、植物做朋友，共同来保护地球。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54014" y="2922314"/>
              <a:ext cx="677917" cy="831279"/>
              <a:chOff x="2554014" y="1896155"/>
              <a:chExt cx="677917" cy="831279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554014" y="2049517"/>
                <a:ext cx="677917" cy="677917"/>
              </a:xfrm>
              <a:prstGeom prst="ellipse">
                <a:avLst/>
              </a:prstGeom>
              <a:solidFill>
                <a:srgbClr val="2775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633428" y="1896155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ln w="133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538248" y="4377732"/>
            <a:ext cx="6622773" cy="831279"/>
            <a:chOff x="2554014" y="4078187"/>
            <a:chExt cx="6622773" cy="831279"/>
          </a:xfrm>
        </p:grpSpPr>
        <p:sp>
          <p:nvSpPr>
            <p:cNvPr id="9" name="矩形 8"/>
            <p:cNvSpPr/>
            <p:nvPr/>
          </p:nvSpPr>
          <p:spPr>
            <a:xfrm>
              <a:off x="3468249" y="4245913"/>
              <a:ext cx="5708538" cy="6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培养幼儿从生活中的小事做起，萌发保护环境、爱护环境做文明小朋友的意识。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554014" y="4078187"/>
              <a:ext cx="677917" cy="831279"/>
              <a:chOff x="2554014" y="1896155"/>
              <a:chExt cx="677917" cy="83127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554014" y="2049517"/>
                <a:ext cx="677917" cy="677917"/>
              </a:xfrm>
              <a:prstGeom prst="ellipse">
                <a:avLst/>
              </a:prstGeom>
              <a:solidFill>
                <a:srgbClr val="288F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33428" y="1896155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4400" dirty="0">
                  <a:ln w="133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669358" y="2119216"/>
            <a:ext cx="5063963" cy="1594712"/>
            <a:chOff x="1948014" y="1059145"/>
            <a:chExt cx="5063963" cy="1594712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/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说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明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48014" y="1059145"/>
              <a:ext cx="5063963" cy="1571119"/>
              <a:chOff x="3121239" y="647988"/>
              <a:chExt cx="5063963" cy="157111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121239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337303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53367" y="647988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说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69430" y="647988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明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1190" y="-347367"/>
            <a:ext cx="10789619" cy="755273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425272" y="3888217"/>
            <a:ext cx="3644539" cy="1672867"/>
            <a:chOff x="1540675" y="3142184"/>
            <a:chExt cx="3644539" cy="1672867"/>
          </a:xfrm>
        </p:grpSpPr>
        <p:grpSp>
          <p:nvGrpSpPr>
            <p:cNvPr id="8" name="组合 7"/>
            <p:cNvGrpSpPr/>
            <p:nvPr/>
          </p:nvGrpSpPr>
          <p:grpSpPr>
            <a:xfrm>
              <a:off x="1540675" y="3142184"/>
              <a:ext cx="3210743" cy="1094879"/>
              <a:chOff x="1979397" y="1259538"/>
              <a:chExt cx="3210743" cy="1094879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370907" y="1613324"/>
                <a:ext cx="2819233" cy="649188"/>
              </a:xfrm>
              <a:prstGeom prst="roundRect">
                <a:avLst>
                  <a:gd name="adj" fmla="val 50000"/>
                </a:avLst>
              </a:prstGeom>
              <a:solidFill>
                <a:srgbClr val="B1F2F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      活动主时间：</a:t>
                </a: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979397" y="1259538"/>
                <a:ext cx="1094879" cy="1094879"/>
              </a:xfrm>
              <a:prstGeom prst="rect">
                <a:avLst/>
              </a:prstGeom>
            </p:spPr>
          </p:pic>
        </p:grpSp>
        <p:sp>
          <p:nvSpPr>
            <p:cNvPr id="4" name="矩形 3"/>
            <p:cNvSpPr/>
            <p:nvPr/>
          </p:nvSpPr>
          <p:spPr>
            <a:xfrm>
              <a:off x="3320780" y="4404968"/>
              <a:ext cx="1864434" cy="41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日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25272" y="2007848"/>
            <a:ext cx="5182621" cy="1788464"/>
            <a:chOff x="1540675" y="806044"/>
            <a:chExt cx="5182621" cy="1788464"/>
          </a:xfrm>
        </p:grpSpPr>
        <p:sp>
          <p:nvSpPr>
            <p:cNvPr id="2" name="矩形 1"/>
            <p:cNvSpPr/>
            <p:nvPr/>
          </p:nvSpPr>
          <p:spPr>
            <a:xfrm>
              <a:off x="1815638" y="2132843"/>
              <a:ext cx="49076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　世界主题：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“通呼吸，共奋斗”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540675" y="806044"/>
              <a:ext cx="3210743" cy="1094879"/>
              <a:chOff x="1979397" y="1259538"/>
              <a:chExt cx="3210743" cy="1094879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2370907" y="1613324"/>
                <a:ext cx="2819233" cy="649188"/>
              </a:xfrm>
              <a:prstGeom prst="roundRect">
                <a:avLst>
                  <a:gd name="adj" fmla="val 50000"/>
                </a:avLst>
              </a:prstGeom>
              <a:solidFill>
                <a:srgbClr val="B1F2F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      活动主题：</a:t>
                </a: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979397" y="1259538"/>
                <a:ext cx="1094879" cy="109487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19185" y="2602879"/>
            <a:ext cx="7541897" cy="21994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0142" y="3502556"/>
            <a:ext cx="3380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　观看课件、主题教学等。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/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活动形式：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t="66227"/>
          <a:stretch>
            <a:fillRect/>
          </a:stretch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669358" y="2095623"/>
            <a:ext cx="5063963" cy="1618305"/>
            <a:chOff x="1948014" y="1035552"/>
            <a:chExt cx="5063963" cy="1618305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/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内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容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48014" y="1035552"/>
              <a:ext cx="5052320" cy="1594712"/>
              <a:chOff x="3121239" y="624395"/>
              <a:chExt cx="5052320" cy="159471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121239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337303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41725" y="62439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内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57787" y="62439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M0MDk4Nzc4YjljODllMGFjMTBlM2YxZjYzYzJmZWYifQ==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lio3v4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宽屏</PresentationFormat>
  <Paragraphs>129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Aa法式拼音 (非商业使用)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2022-06-02T11:24:36Z</dcterms:created>
  <dcterms:modified xsi:type="dcterms:W3CDTF">2023-01-10T07:08:15Z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C900950AD6ED446F9206241B91034E26</vt:lpwstr>
  </property>
  <property fmtid="{D5CDD505-2E9C-101B-9397-08002B2CF9AE}" pid="3" name="KSOProductBuildVer">
    <vt:lpwstr>2052-11.1.0.11744</vt:lpwstr>
  </property>
</Properties>
</file>