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0" r:id="rId16"/>
    <p:sldId id="272" r:id="rId17"/>
    <p:sldId id="25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FandolFang R" panose="02010600030101010101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9BB99898-FFC0-42EE-8763-451807FB564E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49192A4B-3F53-4D02-A48E-001C6ACBEDC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18768" y="1442411"/>
            <a:ext cx="6828432" cy="2202489"/>
            <a:chOff x="163182" y="2664882"/>
            <a:chExt cx="5848859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163182" y="2664882"/>
              <a:ext cx="5848859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《汉语拼音 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bpmf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958013" y="2581275"/>
            <a:ext cx="122396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11500" b="1">
                <a:solidFill>
                  <a:srgbClr val="CC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</a:t>
            </a:r>
          </a:p>
        </p:txBody>
      </p:sp>
      <p:grpSp>
        <p:nvGrpSpPr>
          <p:cNvPr id="24" name="组合 4"/>
          <p:cNvGrpSpPr/>
          <p:nvPr/>
        </p:nvGrpSpPr>
        <p:grpSpPr bwMode="auto">
          <a:xfrm>
            <a:off x="2233613" y="1439863"/>
            <a:ext cx="4173537" cy="4857750"/>
            <a:chOff x="3248" y="2253"/>
            <a:chExt cx="6572" cy="7650"/>
          </a:xfrm>
        </p:grpSpPr>
        <p:pic>
          <p:nvPicPr>
            <p:cNvPr id="25" name="Picture 3" descr="pic_22759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BFF"/>
                </a:clrFrom>
                <a:clrTo>
                  <a:srgbClr val="FFF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" y="2252"/>
              <a:ext cx="6572" cy="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图片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" y="3031"/>
              <a:ext cx="228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书写步骤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Picture 2" descr="W~832~BIWAF]3L)$FZVD]`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13" y="1381125"/>
            <a:ext cx="1719262" cy="2043113"/>
          </a:xfrm>
          <a:prstGeom prst="rect">
            <a:avLst/>
          </a:prstGeom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133600" y="3976688"/>
            <a:ext cx="1957388" cy="219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84"/>
              </a:avLst>
            </a:prstTxWarp>
          </a:bodyPr>
          <a:lstStyle/>
          <a:p>
            <a:pPr algn="ctr"/>
            <a:r>
              <a:rPr lang="en-US" altLang="zh-CN" sz="9600" b="1" kern="1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</a:t>
            </a:r>
            <a:endParaRPr lang="zh-CN" altLang="en-US" sz="9600" b="1" kern="1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3490913" y="3424238"/>
            <a:ext cx="2286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590800" y="3952875"/>
            <a:ext cx="0" cy="762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3033713" y="3805238"/>
            <a:ext cx="914400" cy="76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429125" y="4175125"/>
            <a:ext cx="1524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1990725" y="4738688"/>
            <a:ext cx="2286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2219325" y="4310063"/>
            <a:ext cx="2286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1981200" y="4657725"/>
            <a:ext cx="609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7" name="Group 11"/>
          <p:cNvGraphicFramePr/>
          <p:nvPr/>
        </p:nvGraphicFramePr>
        <p:xfrm>
          <a:off x="5114925" y="1812925"/>
          <a:ext cx="5257800" cy="3154363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         </a:t>
                      </a:r>
                      <a:r>
                        <a:rPr kumimoji="0" lang="zh-CN" alt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                 </a:t>
                      </a:r>
                      <a:r>
                        <a:rPr kumimoji="0" lang="zh-CN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WordArt 21"/>
          <p:cNvSpPr>
            <a:spLocks noChangeArrowheads="1" noChangeShapeType="1" noTextEdit="1"/>
          </p:cNvSpPr>
          <p:nvPr/>
        </p:nvSpPr>
        <p:spPr bwMode="auto">
          <a:xfrm>
            <a:off x="7096125" y="2117725"/>
            <a:ext cx="1066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84"/>
              </a:avLst>
            </a:prstTxWarp>
          </a:bodyPr>
          <a:lstStyle/>
          <a:p>
            <a:pPr algn="ctr"/>
            <a:r>
              <a:rPr lang="en-US" altLang="zh-CN" sz="9600" b="1" kern="10">
                <a:ln w="9525">
                  <a:solidFill>
                    <a:srgbClr val="0000FF"/>
                  </a:solidFill>
                  <a:rou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</a:t>
            </a:r>
            <a:endParaRPr lang="zh-CN" altLang="en-US" sz="9600" b="1" kern="10">
              <a:ln w="9525">
                <a:solidFill>
                  <a:srgbClr val="0000FF"/>
                </a:solidFill>
                <a:round/>
              </a:ln>
              <a:solidFill>
                <a:srgbClr val="993366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Motion origin="layout" path="M -1.11111E-6 -1.11111E-6 C -0.01146 -0.00069 -0.02708 -0.00926 -0.03854 -0.00926 C -0.07135 -0.00926 -0.09253 -0.00787 -0.11285 0.01574 C -0.11858 0.02199 -0.11771 0.01551 -0.11858 0.01713 C -0.11944 0.01898 -0.11736 0.02107 -0.11858 0.02662 C -0.12048 0.03495 -0.12135 0.04259 -0.12569 0.05 C -0.12743 0.05671 -0.12864 0.06366 -0.13003 0.07037 C -0.13108 0.07546 -0.13142 0.08264 -0.13142 0.08287 C -0.13003 0.09375 -0.13264 0.1007 -0.13142 0.10787 C -0.13125 0.10926 -0.1316 0.12361 -0.13142 0.12523 C -0.13055 0.12685 -0.12951 0.11528 -0.12864 0.11898 C -0.12812 0.12199 -0.12847 0.11366 -0.12864 0.14375 C -0.12986 0.19468 -0.13003 0.24931 -0.13003 0.30023 " pathEditMode="relative" rAng="0" ptsTypes="fffaffffffaff">
                                      <p:cBhvr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animMotion origin="layout" path="M 1.38778E-17 4.44444E-6 L 0.20417 0.00555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3" grpId="2"/>
      <p:bldP spid="14" grpId="0"/>
      <p:bldP spid="14" grpId="1"/>
      <p:bldP spid="14" grpId="2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756944" y="1776413"/>
            <a:ext cx="28082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zh-CN" sz="8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8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</a:t>
            </a:r>
            <a:endParaRPr lang="zh-CN" altLang="zh-CN" sz="88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106057" y="3276600"/>
            <a:ext cx="5979886" cy="218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两个门洞 </a:t>
            </a:r>
            <a:r>
              <a:rPr lang="en-US" altLang="zh-CN" sz="4800" b="1" dirty="0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 </a:t>
            </a:r>
            <a:r>
              <a:rPr lang="en-US" altLang="zh-CN" sz="4800" b="1" dirty="0" err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4800" b="1" dirty="0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4800" b="1" dirty="0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，一根拐杖 </a:t>
            </a:r>
            <a:r>
              <a:rPr lang="en-US" altLang="zh-CN" sz="4800" b="1" dirty="0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 </a:t>
            </a:r>
            <a:r>
              <a:rPr lang="en-US" altLang="zh-CN" sz="4800" b="1" dirty="0" err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4800" b="1" dirty="0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4800" b="1" dirty="0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4800" b="1" dirty="0">
              <a:solidFill>
                <a:srgbClr val="FF66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数一数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690" y="2307772"/>
            <a:ext cx="4619633" cy="3072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819118" y="3289802"/>
            <a:ext cx="19223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八只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拼音</a:t>
            </a:r>
          </a:p>
        </p:txBody>
      </p:sp>
      <p:pic>
        <p:nvPicPr>
          <p:cNvPr id="5" name="Picture 4" descr="UQ19QZS6K13(OB[[3A2]K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00225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[9H)4[[ET1OMG%)IB~95CP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724025"/>
            <a:ext cx="198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395788" y="4017963"/>
            <a:ext cx="609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691188" y="4017963"/>
            <a:ext cx="609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709988" y="3484563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005388" y="3484563"/>
            <a:ext cx="685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76988" y="3408363"/>
            <a:ext cx="152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600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476500" y="4695825"/>
            <a:ext cx="53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4800">
              <a:solidFill>
                <a:srgbClr val="FF0066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543175" y="4915068"/>
            <a:ext cx="71657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bā    bá     bǎ      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629682" y="1720184"/>
            <a:ext cx="8072438" cy="402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 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 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 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→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mo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mō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mó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mǒ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mò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m 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 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 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→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mu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mū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mú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mǔ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mù</a:t>
            </a:r>
            <a:endParaRPr lang="en-US" altLang="zh-CN" sz="4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 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 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 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→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fo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fō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fó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fǒ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fò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 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 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 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→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fu 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fū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fú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fǔ</a:t>
            </a:r>
            <a:r>
              <a:rPr lang="en-US" altLang="zh-CN" sz="4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44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fù</a:t>
            </a:r>
            <a:endParaRPr lang="en-US" altLang="zh-CN" sz="4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  <p:pic>
        <p:nvPicPr>
          <p:cNvPr id="10" name="图片 9" descr="C:\Users\Administrator\AppData\Roaming\Tencent\Users\541737432\QQ\WinTemp\RichOle\8DDFS1TNV5Z5N4O3I[ZMC3G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1E7"/>
              </a:clrFrom>
              <a:clrTo>
                <a:srgbClr val="FB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"/>
          <a:stretch>
            <a:fillRect/>
          </a:stretch>
        </p:blipFill>
        <p:spPr bwMode="auto">
          <a:xfrm>
            <a:off x="3490914" y="1695450"/>
            <a:ext cx="4460875" cy="4208463"/>
          </a:xfrm>
          <a:custGeom>
            <a:avLst/>
            <a:gdLst>
              <a:gd name="connsiteX0" fmla="*/ 0 w 4460875"/>
              <a:gd name="connsiteY0" fmla="*/ 0 h 4208463"/>
              <a:gd name="connsiteX1" fmla="*/ 4460875 w 4460875"/>
              <a:gd name="connsiteY1" fmla="*/ 0 h 4208463"/>
              <a:gd name="connsiteX2" fmla="*/ 4460875 w 4460875"/>
              <a:gd name="connsiteY2" fmla="*/ 4208463 h 4208463"/>
              <a:gd name="connsiteX3" fmla="*/ 0 w 4460875"/>
              <a:gd name="connsiteY3" fmla="*/ 4208463 h 4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0875" h="4208463">
                <a:moveTo>
                  <a:pt x="0" y="0"/>
                </a:moveTo>
                <a:lnTo>
                  <a:pt x="4460875" y="0"/>
                </a:lnTo>
                <a:lnTo>
                  <a:pt x="4460875" y="4208463"/>
                </a:lnTo>
                <a:lnTo>
                  <a:pt x="0" y="420846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276475" y="1695450"/>
            <a:ext cx="1133644" cy="312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爸爸</a:t>
            </a:r>
            <a:endParaRPr lang="en-US" altLang="zh-CN" sz="3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妈妈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248652" y="1174750"/>
            <a:ext cx="1133644" cy="282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zh-CN" altLang="en-US" sz="7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爱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328863" y="2039938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bà</a:t>
            </a:r>
            <a:endParaRPr lang="zh-CN" altLang="en-US" sz="32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276475" y="3624263"/>
            <a:ext cx="753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588376" y="1628142"/>
            <a:ext cx="5715000" cy="572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爸爸带我爬山坡</a:t>
            </a:r>
            <a:r>
              <a:rPr lang="en-US" altLang="zh-CN" sz="3600" b="1" dirty="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4000" b="1" dirty="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迎着大风（</a:t>
            </a:r>
            <a:r>
              <a:rPr lang="en-US" altLang="zh-CN" sz="40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40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）爬上坡（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p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），</a:t>
            </a:r>
            <a:endParaRPr lang="en-US" altLang="zh-CN" sz="3200" b="1" dirty="0">
              <a:solidFill>
                <a:srgbClr val="00B0F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音响里面 正广播（</a:t>
            </a:r>
            <a:r>
              <a:rPr lang="en-US" altLang="zh-CN" sz="40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40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），</a:t>
            </a:r>
            <a:endParaRPr lang="en-US" altLang="zh-CN" sz="3200" b="1" dirty="0">
              <a:solidFill>
                <a:srgbClr val="00B0F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爱护花草不乱摸（</a:t>
            </a:r>
            <a:r>
              <a:rPr lang="en-US" altLang="zh-CN" sz="40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40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4000" b="1" dirty="0">
              <a:solidFill>
                <a:schemeClr val="hlin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70" y="2322622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26" y="2124756"/>
            <a:ext cx="341947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68614" y="2923268"/>
            <a:ext cx="863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13800" b="1">
                <a:solidFill>
                  <a:srgbClr val="CC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flipV="1">
            <a:off x="2303139" y="2850406"/>
            <a:ext cx="2643187" cy="996950"/>
          </a:xfrm>
          <a:prstGeom prst="wedgeRoundRectCallout">
            <a:avLst>
              <a:gd name="adj1" fmla="val -30560"/>
              <a:gd name="adj2" fmla="val -7781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她在干什么呢？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99" y="4626060"/>
            <a:ext cx="3149179" cy="173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书写步骤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4271865" y="1953579"/>
            <a:ext cx="11430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8998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endParaRPr lang="zh-CN" altLang="en-US" sz="9600" b="1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8998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4" descr="4_`8IAF1O447KR2A6C$IA$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65" y="1572579"/>
            <a:ext cx="25876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4043265" y="2182179"/>
            <a:ext cx="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814665" y="2105979"/>
            <a:ext cx="2286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424265" y="2029779"/>
            <a:ext cx="1524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729065" y="2410779"/>
            <a:ext cx="6096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4881465" y="2105979"/>
            <a:ext cx="2286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4576665" y="2715579"/>
            <a:ext cx="152400" cy="152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8" name="Group 12"/>
          <p:cNvGraphicFramePr/>
          <p:nvPr/>
        </p:nvGraphicFramePr>
        <p:xfrm>
          <a:off x="5778759" y="3884254"/>
          <a:ext cx="4262535" cy="1950720"/>
        </p:xfrm>
        <a:graphic>
          <a:graphicData uri="http://schemas.openxmlformats.org/drawingml/2006/table">
            <a:tbl>
              <a:tblPr/>
              <a:tblGrid>
                <a:gridCol w="426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         </a:t>
                      </a:r>
                      <a:r>
                        <a:rPr kumimoji="0" lang="zh-CN" alt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                 </a:t>
                      </a:r>
                      <a:r>
                        <a:rPr kumimoji="0" lang="zh-CN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36836" y="3884254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84"/>
              </a:avLst>
            </a:prstTxWarp>
          </a:bodyPr>
          <a:lstStyle/>
          <a:p>
            <a:pPr algn="ctr"/>
            <a:r>
              <a:rPr lang="en-US" altLang="zh-CN" sz="9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endParaRPr lang="zh-CN" altLang="en-US" sz="9600" b="1" kern="10" dirty="0">
              <a:ln w="9525">
                <a:solidFill>
                  <a:srgbClr val="0000FF"/>
                </a:solidFill>
                <a:round/>
              </a:ln>
              <a:solidFill>
                <a:srgbClr val="FF66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Picture 2" descr="EEML7Y7GTJCO}T[4M4VC$]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13" y="3549485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3.33333E-6 -3.33333E-6 L 3.33333E-6 0.21667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animMotion origin="layout" path="M -3.33333E-6 2.22222E-6 C 0.00278 -0.01574 0.00851 -0.01088 0.01858 -0.01528 C 0.02396 -0.01783 0.025 -0.0206 0.03091 -0.01968 C 0.03681 -0.01875 0.04827 -0.01366 0.05382 -0.01019 C 0.05434 -0.00834 0.06355 -0.00093 0.06389 0.00116 C 0.06441 0.0044 0.06736 0.00787 0.06806 0.01088 C 0.06893 0.01481 0.06945 0.02778 0.06945 0.02801 C 0.06997 0.03171 0.07049 0.03935 0.07101 0.04328 C 0.07188 0.04838 0.07101 0.05833 0.06806 0.05833 C 0.06736 0.08055 0.06493 0.10046 0.05278 0.1162 C 0.04792 0.12245 0.03768 0.12477 0.03143 0.12754 C 0.02848 0.12893 0.0224 0.12685 0.0224 0.12708 C 0.01858 0.12616 0.00365 0.12129 0.0066 0.11944 C 0.00365 0.12129 -0.00225 0.10833 -0.00764 0.10602 C -0.00868 0.10463 -0.00746 0.11504 -0.00868 0.11412 C -0.01336 0.11041 -0.01284 0.11481 -0.01284 0.11041 " pathEditMode="relative" rAng="0" ptsTypes="ffafffffffffffff">
                                      <p:cBhvr>
                                        <p:cTn id="4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4" grpId="2"/>
      <p:bldP spid="16" grpId="0"/>
      <p:bldP spid="17" grpId="0"/>
      <p:bldP spid="17" grpId="1"/>
      <p:bldP spid="1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41482" y="2081213"/>
            <a:ext cx="10795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14000" b="1" dirty="0">
                <a:solidFill>
                  <a:srgbClr val="CC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0024" y="1657337"/>
            <a:ext cx="3363158" cy="2928958"/>
          </a:xfrm>
          <a:prstGeom prst="rect">
            <a:avLst/>
          </a:prstGeom>
        </p:spPr>
      </p:pic>
      <p:sp>
        <p:nvSpPr>
          <p:cNvPr id="22" name="AutoShape 7"/>
          <p:cNvSpPr>
            <a:spLocks noChangeArrowheads="1"/>
          </p:cNvSpPr>
          <p:nvPr/>
        </p:nvSpPr>
        <p:spPr bwMode="auto">
          <a:xfrm flipV="1">
            <a:off x="1928818" y="2523036"/>
            <a:ext cx="2643188" cy="996950"/>
          </a:xfrm>
          <a:prstGeom prst="wedgeRoundRectCallout">
            <a:avLst>
              <a:gd name="adj1" fmla="val -30560"/>
              <a:gd name="adj2" fmla="val -7781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他在干什么呢？</a:t>
            </a:r>
          </a:p>
        </p:txBody>
      </p:sp>
      <p:grpSp>
        <p:nvGrpSpPr>
          <p:cNvPr id="23" name="Group 5"/>
          <p:cNvGrpSpPr/>
          <p:nvPr/>
        </p:nvGrpSpPr>
        <p:grpSpPr bwMode="auto">
          <a:xfrm>
            <a:off x="7620000" y="1728788"/>
            <a:ext cx="571500" cy="1292225"/>
            <a:chOff x="0" y="0"/>
            <a:chExt cx="907" cy="2599"/>
          </a:xfrm>
        </p:grpSpPr>
        <p:sp>
          <p:nvSpPr>
            <p:cNvPr id="24" name="Oval 6"/>
            <p:cNvSpPr>
              <a:spLocks noChangeArrowheads="1"/>
            </p:cNvSpPr>
            <p:nvPr/>
          </p:nvSpPr>
          <p:spPr bwMode="auto">
            <a:xfrm flipV="1">
              <a:off x="113" y="0"/>
              <a:ext cx="794" cy="1017"/>
            </a:xfrm>
            <a:prstGeom prst="ellipse">
              <a:avLst/>
            </a:prstGeom>
            <a:noFill/>
            <a:ln w="127000">
              <a:solidFill>
                <a:srgbClr val="66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0" y="227"/>
              <a:ext cx="795" cy="2373"/>
            </a:xfrm>
            <a:prstGeom prst="line">
              <a:avLst/>
            </a:prstGeom>
            <a:noFill/>
            <a:ln w="127000">
              <a:solidFill>
                <a:srgbClr val="66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99" y="4626060"/>
            <a:ext cx="3149179" cy="173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书写步骤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4857750" y="1743075"/>
            <a:ext cx="1428750" cy="220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48"/>
              </a:avLst>
            </a:prstTxWarp>
          </a:bodyPr>
          <a:lstStyle/>
          <a:p>
            <a:pPr algn="ctr"/>
            <a:r>
              <a:rPr lang="en-US" altLang="zh-CN" sz="9600" b="1" kern="1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</a:t>
            </a:r>
            <a:endParaRPr lang="zh-CN" altLang="en-US" sz="9600" b="1" kern="1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843463" y="1509713"/>
            <a:ext cx="2286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4643438" y="1671638"/>
            <a:ext cx="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5072063" y="1671638"/>
            <a:ext cx="1524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357813" y="1671638"/>
            <a:ext cx="152400" cy="152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5357813" y="1528763"/>
            <a:ext cx="233362" cy="2000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786438" y="1743075"/>
            <a:ext cx="6096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7" name="Group 10"/>
          <p:cNvGraphicFramePr/>
          <p:nvPr/>
        </p:nvGraphicFramePr>
        <p:xfrm>
          <a:off x="7115175" y="3530600"/>
          <a:ext cx="3124200" cy="2257593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         </a:t>
                      </a:r>
                      <a:r>
                        <a:rPr kumimoji="0" lang="zh-CN" alt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                 </a:t>
                      </a:r>
                      <a:r>
                        <a:rPr kumimoji="0" lang="zh-CN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WordArt 20"/>
          <p:cNvSpPr>
            <a:spLocks noChangeArrowheads="1" noChangeShapeType="1" noTextEdit="1"/>
          </p:cNvSpPr>
          <p:nvPr/>
        </p:nvSpPr>
        <p:spPr bwMode="auto">
          <a:xfrm>
            <a:off x="7724775" y="4281488"/>
            <a:ext cx="900113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84"/>
              </a:avLst>
            </a:prstTxWarp>
          </a:bodyPr>
          <a:lstStyle/>
          <a:p>
            <a:pPr algn="ctr"/>
            <a:r>
              <a:rPr lang="en-US" altLang="zh-CN" sz="9600" b="1" kern="10">
                <a:ln w="9525">
                  <a:solidFill>
                    <a:srgbClr val="0000FF"/>
                  </a:solidFill>
                  <a:rou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</a:t>
            </a:r>
            <a:endParaRPr lang="zh-CN" altLang="en-US" sz="9600" b="1" kern="10">
              <a:ln w="9525">
                <a:solidFill>
                  <a:srgbClr val="0000FF"/>
                </a:solidFill>
                <a:round/>
              </a:ln>
              <a:solidFill>
                <a:srgbClr val="FF66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509713"/>
            <a:ext cx="2611438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EML7Y7GTJCO}T[4M4VC$]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1934">
            <a:off x="9036050" y="363521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Motion origin="layout" path="M 4.44444E-6 4.44444E-6 L 0.00781 0.32569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Motion origin="layout" path="M -0.00226 0.02362 C 0.00017 0.00996 0.00816 0.01412 0.01719 0.01019 C 0.02205 0.00811 0.0217 0.00741 0.02882 0.00741 C 0.03594 0.00741 0.05191 0.00811 0.0599 0.01181 C 0.06042 0.01366 0.07639 0.02801 0.07674 0.02987 C 0.07726 0.03241 0.07726 0.03843 0.07795 0.04121 C 0.07882 0.04445 0.08195 0.04908 0.08195 0.04931 C 0.08229 0.05255 0.08264 0.06852 0.08316 0.072 C 0.08386 0.07639 0.08733 0.1007 0.08455 0.1007 C 0.08386 0.11968 0.08924 0.13102 0.07795 0.14468 C 0.07361 0.14954 0.07344 0.16019 0.06771 0.1625 C 0.06511 0.16366 0.05087 0.17848 0.05087 0.17871 C 0.0474 0.17778 0.0184 0.18357 0.02101 0.18172 C 0.0184 0.18357 0.00521 0.17246 0.00035 0.17037 C -0.00052 0.16922 -0.01163 0.16135 -0.01267 0.16065 C -0.01684 0.15741 -0.01389 0.15625 -0.01389 0.15255 " pathEditMode="relative" rAng="0" ptsTypes="ffafffffffffffff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3" grpId="1"/>
      <p:bldP spid="13" grpId="2"/>
      <p:bldP spid="14" grpId="0"/>
      <p:bldP spid="14" grpId="1"/>
      <p:bldP spid="14" grpId="2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417762" y="1571625"/>
            <a:ext cx="28082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8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   p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703387" y="3143250"/>
            <a:ext cx="648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它们有什么不一样？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489075" y="3929063"/>
            <a:ext cx="45354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右下半圆   </a:t>
            </a:r>
            <a:r>
              <a:rPr lang="zh-CN" altLang="zh-CN" sz="48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bbb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560512" y="4857750"/>
            <a:ext cx="45354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右上半圆   </a:t>
            </a:r>
            <a:r>
              <a:rPr lang="zh-CN" altLang="zh-CN" sz="48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2364581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pic>
        <p:nvPicPr>
          <p:cNvPr id="8" name="Picture 3" descr="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512888"/>
            <a:ext cx="5391150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2709863" y="5495925"/>
            <a:ext cx="4240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这两个小朋友在干什么？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53300" y="2924175"/>
            <a:ext cx="15240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11500" b="1">
                <a:solidFill>
                  <a:srgbClr val="CC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书写步骤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Picture 2" descr="PQZSPQDQCDSC`5Q])DTDP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0713" y="1928812"/>
            <a:ext cx="1928812" cy="2000250"/>
          </a:xfrm>
          <a:prstGeom prst="rect">
            <a:avLst/>
          </a:prstGeom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4748213" y="2071687"/>
            <a:ext cx="1919287" cy="173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7"/>
              </a:avLst>
            </a:prstTxWarp>
          </a:bodyPr>
          <a:lstStyle/>
          <a:p>
            <a:pPr algn="ctr"/>
            <a:r>
              <a:rPr lang="en-US" altLang="zh-CN" sz="9600" b="1" kern="1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</a:t>
            </a:r>
            <a:endParaRPr lang="zh-CN" altLang="en-US" sz="9600" b="1" kern="1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4300538" y="1876425"/>
            <a:ext cx="2286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605338" y="1952625"/>
            <a:ext cx="0" cy="762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748213" y="1928812"/>
            <a:ext cx="152400" cy="152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186363" y="1695450"/>
            <a:ext cx="2286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5033963" y="2000250"/>
            <a:ext cx="609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5105400" y="1985962"/>
            <a:ext cx="1524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6253163" y="1695450"/>
            <a:ext cx="2286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5948363" y="2000250"/>
            <a:ext cx="609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5748338" y="2000250"/>
            <a:ext cx="1524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1" name="Group 13"/>
          <p:cNvGraphicFramePr/>
          <p:nvPr/>
        </p:nvGraphicFramePr>
        <p:xfrm>
          <a:off x="6019800" y="4113212"/>
          <a:ext cx="4286250" cy="1950720"/>
        </p:xfrm>
        <a:graphic>
          <a:graphicData uri="http://schemas.openxmlformats.org/drawingml/2006/table">
            <a:tbl>
              <a:tblPr/>
              <a:tblGrid>
                <a:gridCol w="428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         </a:t>
                      </a:r>
                      <a:r>
                        <a:rPr kumimoji="0" lang="zh-CN" alt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                 </a:t>
                      </a:r>
                      <a:r>
                        <a:rPr kumimoji="0" lang="zh-CN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WordArt 23"/>
          <p:cNvSpPr>
            <a:spLocks noChangeArrowheads="1" noChangeShapeType="1" noTextEdit="1"/>
          </p:cNvSpPr>
          <p:nvPr/>
        </p:nvSpPr>
        <p:spPr bwMode="auto">
          <a:xfrm>
            <a:off x="7553325" y="4631372"/>
            <a:ext cx="1219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7"/>
              </a:avLst>
            </a:prstTxWarp>
          </a:bodyPr>
          <a:lstStyle/>
          <a:p>
            <a:pPr algn="ctr"/>
            <a:r>
              <a:rPr lang="en-US" altLang="zh-CN" sz="9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</a:t>
            </a:r>
            <a:endParaRPr lang="zh-CN" altLang="en-US" sz="9600" b="1" kern="1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Motion origin="layout" path="M -3.33333E-6 0 L -3.33333E-6 0.27778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animMotion origin="layout" path="M -0.00104 0.01597 C -3.33333E-6 0.01481 0.00087 0.01343 0.00191 0.01227 C 0.0033 0.01088 0.00486 0.00995 0.00608 0.00856 C 0.01632 -0.00347 0.00938 0.00069 0.01754 -0.00301 C 0.02118 -0.00764 0.02414 -0.01042 0.029 -0.0125 C 0.03785 -0.02361 0.04497 -0.01759 0.05903 -0.0162 C 0.06962 -0.01157 0.06493 -0.01412 0.07327 -0.0088 C 0.07709 0.00694 0.07657 0.02361 0.08039 0.03889 C 0.08403 0.11134 0.079 0.1838 0.079 0.25602 " pathEditMode="relative" rAng="0" ptsTypes="ffffffffA">
                                      <p:cBhvr>
                                        <p:cTn id="4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animMotion origin="layout" path="M 0.0052 0.01482 C 0.00607 0.01343 0.00729 0.0125 0.00798 0.01088 C 0.00868 0.00926 0.0085 0.00695 0.00937 0.00533 C 0.01145 0.00162 0.01423 -0.00115 0.01666 -0.00439 C 0.02378 -0.01389 0.04461 -0.01643 0.05382 -0.01759 C 0.06562 -0.01597 0.06753 -0.01828 0.07378 -0.0081 C 0.07673 -0.00324 0.07951 0.00903 0.07951 0.00926 C 0.08628 0.09352 0.07951 0.1794 0.07951 0.26436 " pathEditMode="relative" rAng="0" ptsTypes="fffffffA">
                                      <p:cBhvr>
                                        <p:cTn id="7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4" grpId="2"/>
      <p:bldP spid="15" grpId="0"/>
      <p:bldP spid="17" grpId="0"/>
      <p:bldP spid="17" grpId="1"/>
      <p:bldP spid="17" grpId="2"/>
      <p:bldP spid="18" grpId="0"/>
      <p:bldP spid="20" grpId="0"/>
      <p:bldP spid="20" grpId="1"/>
      <p:bldP spid="20" grpId="2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宽屏</PresentationFormat>
  <Paragraphs>91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Calibri</vt:lpstr>
      <vt:lpstr>思源黑体 CN Regular</vt:lpstr>
      <vt:lpstr>Arial</vt:lpstr>
      <vt:lpstr>微软雅黑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2020-09-29T03:28:00Z</dcterms:created>
  <dcterms:modified xsi:type="dcterms:W3CDTF">2023-01-14T00:49:11Z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9F328BC393CF41BFBEECB3D093E07DEF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