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9" r:id="rId2"/>
    <p:sldId id="360" r:id="rId3"/>
    <p:sldId id="361" r:id="rId4"/>
    <p:sldId id="368" r:id="rId5"/>
    <p:sldId id="369" r:id="rId6"/>
    <p:sldId id="367" r:id="rId7"/>
    <p:sldId id="362" r:id="rId8"/>
    <p:sldId id="366" r:id="rId9"/>
    <p:sldId id="370" r:id="rId10"/>
    <p:sldId id="371" r:id="rId11"/>
    <p:sldId id="372" r:id="rId12"/>
    <p:sldId id="365" r:id="rId13"/>
    <p:sldId id="373" r:id="rId14"/>
    <p:sldId id="374" r:id="rId15"/>
    <p:sldId id="375" r:id="rId16"/>
    <p:sldId id="364" r:id="rId17"/>
    <p:sldId id="376" r:id="rId18"/>
    <p:sldId id="377" r:id="rId19"/>
    <p:sldId id="378" r:id="rId20"/>
    <p:sldId id="363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0"/>
    <p:restoredTop sz="94682"/>
  </p:normalViewPr>
  <p:slideViewPr>
    <p:cSldViewPr snapToGrid="0" snapToObjects="1">
      <p:cViewPr>
        <p:scale>
          <a:sx n="33" d="100"/>
          <a:sy n="33" d="100"/>
        </p:scale>
        <p:origin x="-1188" y="-19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8300" y="254000"/>
            <a:ext cx="11468100" cy="633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9100" y="209549"/>
            <a:ext cx="1073151" cy="1073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5454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9.tiff"/><Relationship Id="rId5" Type="http://schemas.microsoft.com/office/2007/relationships/hdphoto" Target="../media/hdphoto1.wdp"/><Relationship Id="rId10" Type="http://schemas.openxmlformats.org/officeDocument/2006/relationships/image" Target="../media/image8.tiff"/><Relationship Id="rId4" Type="http://schemas.openxmlformats.org/officeDocument/2006/relationships/image" Target="../media/image4.pn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0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jpe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71" y="0"/>
            <a:ext cx="5975792" cy="59757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9197" y="0"/>
            <a:ext cx="5975792" cy="5975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25" y="1310804"/>
            <a:ext cx="4892620" cy="52270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578396" y="1723687"/>
            <a:ext cx="6032500" cy="3124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39010" y="4264391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七夕情缘  爱就要说出来！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2595" y="1205948"/>
            <a:ext cx="1906877" cy="1384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545" y="2327490"/>
            <a:ext cx="1102522" cy="7595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2420" y="3714150"/>
            <a:ext cx="692876" cy="351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门店促销活动流程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33139" y="-655935"/>
            <a:ext cx="6858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0718" y="4715448"/>
            <a:ext cx="83279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solidFill>
                  <a:srgbClr val="C3272B"/>
                </a:solidFill>
                <a:cs typeface="+mn-ea"/>
                <a:sym typeface="+mn-lt"/>
              </a:rPr>
              <a:t>在此输入小标题</a:t>
            </a:r>
            <a:endParaRPr lang="en-US" altLang="zh-CN" sz="2400" b="1" dirty="0">
              <a:solidFill>
                <a:srgbClr val="C3272B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alphaModFix amt="33000"/>
          </a:blip>
          <a:stretch>
            <a:fillRect/>
          </a:stretch>
        </p:blipFill>
        <p:spPr>
          <a:xfrm>
            <a:off x="829459" y="2655334"/>
            <a:ext cx="1903680" cy="1778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alphaModFix amt="17000"/>
          </a:blip>
          <a:stretch>
            <a:fillRect/>
          </a:stretch>
        </p:blipFill>
        <p:spPr>
          <a:xfrm>
            <a:off x="8878619" y="1021581"/>
            <a:ext cx="2387809" cy="1955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门店促销活动流程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85539" y="729307"/>
            <a:ext cx="6052239" cy="55856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56846" y="4496244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793322" y="4862239"/>
            <a:ext cx="4789078" cy="13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806817" y="217619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C3272B"/>
                </a:solidFill>
                <a:cs typeface="+mn-ea"/>
                <a:sym typeface="+mn-lt"/>
              </a:rPr>
              <a:t>添加标题</a:t>
            </a:r>
            <a:endParaRPr lang="en-US" altLang="zh-CN" sz="2000" b="1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17" name="矩形 22"/>
          <p:cNvSpPr>
            <a:spLocks noChangeArrowheads="1"/>
          </p:cNvSpPr>
          <p:nvPr/>
        </p:nvSpPr>
        <p:spPr bwMode="auto">
          <a:xfrm>
            <a:off x="806817" y="2650219"/>
            <a:ext cx="291540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点击此处添加文字说明内容，可以通过复制您的文本内容，在此文本框粘贴并选择只保留文字。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点击此处添加文字说明内容，可以通过复制您的文本内容。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107" y="4763909"/>
            <a:ext cx="2537693" cy="7586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26249" y="1593313"/>
            <a:ext cx="2089452" cy="78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2160" y="2186991"/>
            <a:ext cx="6096000" cy="609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6931" y="20335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i="1">
                <a:solidFill>
                  <a:schemeClr val="bg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0777" y="2552075"/>
            <a:ext cx="180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kumimoji="1"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0427" y="294534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>
                <a:solidFill>
                  <a:schemeClr val="bg1"/>
                </a:solidFill>
                <a:cs typeface="+mn-ea"/>
                <a:sym typeface="+mn-lt"/>
              </a:rPr>
              <a:t>互动游戏环节说明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9543" y="1915200"/>
            <a:ext cx="4277139" cy="42771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6931" y="3951981"/>
            <a:ext cx="72645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120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alphaModFix amt="2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006" y="1790700"/>
            <a:ext cx="3594100" cy="3594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互动游戏环节说明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1196" y="1305446"/>
            <a:ext cx="4699000" cy="332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04000" y="1305446"/>
            <a:ext cx="4699000" cy="3324500"/>
          </a:xfrm>
          <a:prstGeom prst="rect">
            <a:avLst/>
          </a:prstGeom>
        </p:spPr>
      </p:pic>
      <p:sp>
        <p:nvSpPr>
          <p:cNvPr id="8" name="íşḻîďe"/>
          <p:cNvSpPr txBox="1"/>
          <p:nvPr/>
        </p:nvSpPr>
        <p:spPr>
          <a:xfrm>
            <a:off x="7337398" y="5105686"/>
            <a:ext cx="3241701" cy="9178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íś1íḍè"/>
          <p:cNvSpPr/>
          <p:nvPr/>
        </p:nvSpPr>
        <p:spPr>
          <a:xfrm>
            <a:off x="7615245" y="4733650"/>
            <a:ext cx="2488893" cy="363605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02.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10" name="íşḻîďe"/>
          <p:cNvSpPr txBox="1"/>
          <p:nvPr/>
        </p:nvSpPr>
        <p:spPr>
          <a:xfrm>
            <a:off x="2044787" y="5089793"/>
            <a:ext cx="3241701" cy="9178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íś1íḍè"/>
          <p:cNvSpPr/>
          <p:nvPr/>
        </p:nvSpPr>
        <p:spPr>
          <a:xfrm>
            <a:off x="2322634" y="4717757"/>
            <a:ext cx="2488893" cy="363605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01.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互动游戏环节说明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2831" y="3181360"/>
            <a:ext cx="4881956" cy="4881956"/>
          </a:xfrm>
          <a:prstGeom prst="rect">
            <a:avLst/>
          </a:prstGeom>
        </p:spPr>
      </p:pic>
      <p:sp>
        <p:nvSpPr>
          <p:cNvPr id="6" name="íşḻîďe"/>
          <p:cNvSpPr txBox="1"/>
          <p:nvPr/>
        </p:nvSpPr>
        <p:spPr>
          <a:xfrm>
            <a:off x="6381263" y="1902493"/>
            <a:ext cx="4820261" cy="643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请将您的内容打在这里，或者复制您的文本后，在此框中选择粘贴，并选择只保留文字，且尽可能精简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" name="íś1íḍè"/>
          <p:cNvSpPr/>
          <p:nvPr/>
        </p:nvSpPr>
        <p:spPr>
          <a:xfrm>
            <a:off x="6381263" y="1676564"/>
            <a:ext cx="2277030" cy="332654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8" name="íşḻîďe"/>
          <p:cNvSpPr txBox="1"/>
          <p:nvPr/>
        </p:nvSpPr>
        <p:spPr>
          <a:xfrm>
            <a:off x="6381263" y="3056842"/>
            <a:ext cx="4820261" cy="643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请将您的内容打在这里，或者复制您的文本后，在此框中选择粘贴，并选择只保留文字，且尽可能精简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íś1íḍè"/>
          <p:cNvSpPr/>
          <p:nvPr/>
        </p:nvSpPr>
        <p:spPr>
          <a:xfrm>
            <a:off x="6381263" y="2830913"/>
            <a:ext cx="2277030" cy="332654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10" name="íşḻîďe"/>
          <p:cNvSpPr txBox="1"/>
          <p:nvPr/>
        </p:nvSpPr>
        <p:spPr>
          <a:xfrm>
            <a:off x="6381263" y="4211191"/>
            <a:ext cx="4820261" cy="643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请将您的内容打在这里，或者复制您的文本后，在此框中选择粘贴，并选择只保留文字，且尽可能精简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íś1íḍè"/>
          <p:cNvSpPr/>
          <p:nvPr/>
        </p:nvSpPr>
        <p:spPr>
          <a:xfrm>
            <a:off x="6381263" y="3985262"/>
            <a:ext cx="2277030" cy="332654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此处添加标题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700" y="1205316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互动游戏环节说明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5211" y="1683384"/>
            <a:ext cx="4502190" cy="4349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65991" y="2602565"/>
            <a:ext cx="3775374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000" b="1" dirty="0">
                <a:solidFill>
                  <a:srgbClr val="C3272B"/>
                </a:solidFill>
                <a:cs typeface="+mn-ea"/>
                <a:sym typeface="+mn-lt"/>
              </a:rPr>
              <a:t>请在此输入标题</a:t>
            </a:r>
            <a:endParaRPr lang="en-US" altLang="zh-CN" sz="4000" b="1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2585183" y="3283939"/>
            <a:ext cx="4037354" cy="3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1003300" y="3901161"/>
            <a:ext cx="5325282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模板，请在此输入您需要的文字内容，感谢您使用我们的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2160" y="2186991"/>
            <a:ext cx="6096000" cy="609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6931" y="20335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i="1">
                <a:solidFill>
                  <a:schemeClr val="bg1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0777" y="2552075"/>
            <a:ext cx="180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kumimoji="1"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0427" y="294534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>
                <a:solidFill>
                  <a:schemeClr val="bg1"/>
                </a:solidFill>
                <a:cs typeface="+mn-ea"/>
                <a:sym typeface="+mn-lt"/>
              </a:rPr>
              <a:t>活动安全保障方案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9543" y="1915200"/>
            <a:ext cx="4277139" cy="42771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6931" y="3951981"/>
            <a:ext cx="72645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120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活动安全保障方案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4056578" y="2210713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rgbClr val="0D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3428103" y="1803401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（一）</a:t>
            </a:r>
            <a:r>
              <a:rPr lang="zh-CN" altLang="en-US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单击填加标题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4056578" y="3793074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rgbClr val="0D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3428103" y="3383633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zh-CN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单击填加标题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4056578" y="5317934"/>
            <a:ext cx="5999812" cy="6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单击此处添加文本单击此处添加文本 单击此处添加文本单击此处添加文本单击此处添加文本</a:t>
            </a:r>
            <a:endParaRPr lang="en-US" altLang="zh-CN" sz="1400">
              <a:solidFill>
                <a:srgbClr val="0D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3428103" y="4910623"/>
            <a:ext cx="3237132" cy="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zh-CN" altLang="zh-CN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1600" b="1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单击填加标题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47417" y="1786682"/>
            <a:ext cx="1237081" cy="9951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44905" y="3199349"/>
            <a:ext cx="1214193" cy="1187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99714" y="4861937"/>
            <a:ext cx="1284784" cy="10677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91349" y="1139600"/>
            <a:ext cx="2089452" cy="78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活动安全保障方案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4" name="矩形 3"/>
          <p:cNvSpPr/>
          <p:nvPr/>
        </p:nvSpPr>
        <p:spPr>
          <a:xfrm>
            <a:off x="835944" y="5342696"/>
            <a:ext cx="10454217" cy="1046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PA_库_CreateawesomeandUniquepresentationslideswiththesecreative "/>
          <p:cNvSpPr/>
          <p:nvPr>
            <p:custDataLst>
              <p:tags r:id="rId1"/>
            </p:custDataLst>
          </p:nvPr>
        </p:nvSpPr>
        <p:spPr>
          <a:xfrm>
            <a:off x="8667610" y="2488345"/>
            <a:ext cx="2622551" cy="58413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_库_UniqueSlides "/>
          <p:cNvSpPr/>
          <p:nvPr>
            <p:custDataLst>
              <p:tags r:id="rId2"/>
            </p:custDataLst>
          </p:nvPr>
        </p:nvSpPr>
        <p:spPr>
          <a:xfrm>
            <a:off x="8667610" y="2183771"/>
            <a:ext cx="1205458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zh-CN" altLang="en-US" sz="1800" b="1" dirty="0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sz="1800" b="1" dirty="0">
              <a:solidFill>
                <a:srgbClr val="C3272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_库_CreateawesomeandUniquepresentationslideswiththesecreative "/>
          <p:cNvSpPr/>
          <p:nvPr>
            <p:custDataLst>
              <p:tags r:id="rId3"/>
            </p:custDataLst>
          </p:nvPr>
        </p:nvSpPr>
        <p:spPr>
          <a:xfrm>
            <a:off x="835944" y="2488345"/>
            <a:ext cx="2622551" cy="58413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PA_库_UniqueSlides "/>
          <p:cNvSpPr/>
          <p:nvPr>
            <p:custDataLst>
              <p:tags r:id="rId4"/>
            </p:custDataLst>
          </p:nvPr>
        </p:nvSpPr>
        <p:spPr>
          <a:xfrm>
            <a:off x="2253037" y="2183771"/>
            <a:ext cx="1205458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zh-CN" altLang="en-US" sz="1800" b="1" dirty="0">
                <a:solidFill>
                  <a:srgbClr val="C3272B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sz="1800" b="1" dirty="0">
              <a:solidFill>
                <a:srgbClr val="C3272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921039" y="5558327"/>
            <a:ext cx="1042323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84400" y="600074"/>
            <a:ext cx="8242300" cy="4779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活动安全保障方案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21548" y="3020914"/>
            <a:ext cx="65674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šľíde"/>
          <p:cNvSpPr/>
          <p:nvPr/>
        </p:nvSpPr>
        <p:spPr>
          <a:xfrm>
            <a:off x="1276484" y="2749398"/>
            <a:ext cx="543029" cy="543034"/>
          </a:xfrm>
          <a:prstGeom prst="ellipse">
            <a:avLst/>
          </a:prstGeom>
          <a:solidFill>
            <a:srgbClr val="C327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ŝ1ïḓe"/>
          <p:cNvSpPr/>
          <p:nvPr/>
        </p:nvSpPr>
        <p:spPr>
          <a:xfrm>
            <a:off x="3049298" y="2749398"/>
            <a:ext cx="543029" cy="543034"/>
          </a:xfrm>
          <a:prstGeom prst="ellipse">
            <a:avLst/>
          </a:prstGeom>
          <a:solidFill>
            <a:srgbClr val="C327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iSlïḑé"/>
          <p:cNvSpPr/>
          <p:nvPr/>
        </p:nvSpPr>
        <p:spPr>
          <a:xfrm>
            <a:off x="4822112" y="2749398"/>
            <a:ext cx="543029" cy="543034"/>
          </a:xfrm>
          <a:prstGeom prst="ellipse">
            <a:avLst/>
          </a:prstGeom>
          <a:solidFill>
            <a:srgbClr val="C327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8"/>
          <p:cNvCxnSpPr/>
          <p:nvPr/>
        </p:nvCxnSpPr>
        <p:spPr>
          <a:xfrm>
            <a:off x="2377133" y="3362855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9"/>
          <p:cNvCxnSpPr/>
          <p:nvPr/>
        </p:nvCxnSpPr>
        <p:spPr>
          <a:xfrm>
            <a:off x="4175556" y="3362855"/>
            <a:ext cx="0" cy="8671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47909" y="4861709"/>
            <a:ext cx="54512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32448" y="3409547"/>
            <a:ext cx="14362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sp>
        <p:nvSpPr>
          <p:cNvPr id="15" name="矩形 14"/>
          <p:cNvSpPr/>
          <p:nvPr/>
        </p:nvSpPr>
        <p:spPr>
          <a:xfrm>
            <a:off x="2596912" y="3409547"/>
            <a:ext cx="14362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sp>
        <p:nvSpPr>
          <p:cNvPr id="16" name="矩形 15"/>
          <p:cNvSpPr/>
          <p:nvPr/>
        </p:nvSpPr>
        <p:spPr>
          <a:xfrm>
            <a:off x="4375466" y="3409547"/>
            <a:ext cx="14362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95763" y="266699"/>
            <a:ext cx="6525155" cy="65251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47909" y="185608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rgbClr val="C3272B"/>
                </a:solidFill>
                <a:cs typeface="+mn-ea"/>
                <a:sym typeface="+mn-lt"/>
              </a:rPr>
              <a:t>活动安全措施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2219" y="0"/>
            <a:ext cx="6858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62400" y="17890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>
                <a:solidFill>
                  <a:schemeClr val="bg1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46106" y="230256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17031" y="2545233"/>
            <a:ext cx="1148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3383291" y="2822715"/>
            <a:ext cx="112907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44228" y="980215"/>
            <a:ext cx="3416320" cy="421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2800">
                <a:solidFill>
                  <a:schemeClr val="bg1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28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kumimoji="1" lang="zh-CN" altLang="en-US" sz="2800">
                <a:solidFill>
                  <a:schemeClr val="bg1"/>
                </a:solidFill>
                <a:cs typeface="+mn-ea"/>
                <a:sym typeface="+mn-lt"/>
              </a:rPr>
              <a:t>门店促销活动流程</a:t>
            </a:r>
            <a:endParaRPr kumimoji="1" lang="en-US" altLang="zh-CN" sz="28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kumimoji="1" lang="zh-CN" altLang="en-US" sz="2800">
                <a:solidFill>
                  <a:schemeClr val="bg1"/>
                </a:solidFill>
                <a:cs typeface="+mn-ea"/>
                <a:sym typeface="+mn-lt"/>
              </a:rPr>
              <a:t>互动游戏环节说明</a:t>
            </a:r>
            <a:endParaRPr kumimoji="1" lang="en-US" altLang="zh-CN" sz="28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kumimoji="1" lang="zh-CN" altLang="en-US" sz="2800">
                <a:solidFill>
                  <a:schemeClr val="bg1"/>
                </a:solidFill>
                <a:cs typeface="+mn-ea"/>
                <a:sym typeface="+mn-lt"/>
              </a:rPr>
              <a:t>活动安全保障方案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alphaModFix amt="6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6365" y="4114800"/>
            <a:ext cx="2743200" cy="2743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5537" y="1659509"/>
            <a:ext cx="4144619" cy="6302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75781" y="2728952"/>
            <a:ext cx="4144619" cy="6302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75780" y="3760846"/>
            <a:ext cx="4144619" cy="6302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75779" y="4869137"/>
            <a:ext cx="4144619" cy="6302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31" y="2785139"/>
            <a:ext cx="1102522" cy="7595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3230" y="4171799"/>
            <a:ext cx="692876" cy="351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71" y="1113863"/>
            <a:ext cx="4892620" cy="52270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95" y="1205948"/>
            <a:ext cx="1906877" cy="1384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45" y="2327490"/>
            <a:ext cx="1102522" cy="7595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420" y="3714150"/>
            <a:ext cx="692876" cy="3514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22343" y="2170677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solidFill>
                  <a:schemeClr val="bg1"/>
                </a:solidFill>
                <a:cs typeface="+mn-ea"/>
                <a:sym typeface="+mn-lt"/>
              </a:rPr>
              <a:t>THANKS</a:t>
            </a:r>
          </a:p>
          <a:p>
            <a:r>
              <a:rPr kumimoji="1" lang="zh-CN" altLang="en-US" sz="600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2160" y="2186991"/>
            <a:ext cx="6096000" cy="609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6931" y="20335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i="1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0777" y="2552075"/>
            <a:ext cx="180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kumimoji="1"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0427" y="294534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>
                <a:solidFill>
                  <a:schemeClr val="bg1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9543" y="1915200"/>
            <a:ext cx="4277139" cy="42771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6931" y="3951981"/>
            <a:ext cx="72645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120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240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614592" y="2656424"/>
            <a:ext cx="2923717" cy="2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在此处添加详细描述文本，尽量与标题文本语言风格相符合，语言描述尽量简洁生动，尽可能概括出段落内容。在此处添加详细描述文本，尽量与标题文本语言风格相符合，语言描述尽量简洁生动，尽可能概括出段落内容。</a:t>
            </a:r>
            <a:endParaRPr lang="en-US" altLang="zh-CN" sz="140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664851" y="3794644"/>
            <a:ext cx="2937957" cy="2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在此处添加详细描述文本，尽量与标题文本语言风格相符合，语言描述尽量简洁生动，尽可能概括出段落内容。在此处添加详细描述文本，尽量与标题文本语言风格相符合，语言描述尽量简洁生动，尽可能概括出段落内容。</a:t>
            </a:r>
            <a:endParaRPr lang="en-US" altLang="zh-CN" sz="140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9192" y="219475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七夕活动策划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52151" y="332222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七夕活动策划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892" y="4702523"/>
            <a:ext cx="2515542" cy="25155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25705" y="1398653"/>
            <a:ext cx="2515542" cy="2515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240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cxnSp>
        <p:nvCxnSpPr>
          <p:cNvPr id="4" name="直接连接符 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1252769" y="2609756"/>
            <a:ext cx="4608000" cy="0"/>
          </a:xfrm>
          <a:prstGeom prst="line">
            <a:avLst/>
          </a:prstGeom>
          <a:noFill/>
          <a:ln w="9525">
            <a:solidFill>
              <a:srgbClr val="C3272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V="1">
            <a:off x="5866163" y="2627230"/>
            <a:ext cx="0" cy="3096000"/>
          </a:xfrm>
          <a:prstGeom prst="line">
            <a:avLst/>
          </a:prstGeom>
          <a:noFill/>
          <a:ln w="9525">
            <a:solidFill>
              <a:srgbClr val="C3272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5866162" y="5730036"/>
            <a:ext cx="5760000" cy="0"/>
          </a:xfrm>
          <a:prstGeom prst="line">
            <a:avLst/>
          </a:prstGeom>
          <a:noFill/>
          <a:ln w="9525">
            <a:solidFill>
              <a:srgbClr val="C3272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>
            <a:off x="5590535" y="2989282"/>
            <a:ext cx="576000" cy="5760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BFBFB"/>
              </a:gs>
            </a:gsLst>
            <a:lin ang="7200000" scaled="0"/>
          </a:gra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628758" y="3013114"/>
            <a:ext cx="45397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3272B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5590535" y="3945651"/>
            <a:ext cx="576000" cy="5760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BFBFB"/>
              </a:gs>
            </a:gsLst>
            <a:lin ang="7200000" scaled="0"/>
          </a:gra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628758" y="3969483"/>
            <a:ext cx="42992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3272B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5590535" y="4902652"/>
            <a:ext cx="576000" cy="5760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BFBFB"/>
              </a:gs>
            </a:gsLst>
            <a:lin ang="7200000" scaled="0"/>
          </a:gra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628758" y="4926484"/>
            <a:ext cx="42672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3272B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185714" y="2989282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213348" y="3969483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202761" y="496032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6385574" y="3034017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6385574" y="3945651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6385574" y="4960320"/>
            <a:ext cx="4076056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点击输入您的文字内容或复制粘贴具体文本、用简明扼要的文字说明此项内容。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9881" y="1363742"/>
            <a:ext cx="4000500" cy="40005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9076" y="5099349"/>
            <a:ext cx="2537693" cy="7586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26249" y="1593313"/>
            <a:ext cx="2089452" cy="78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240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8724" y="3145854"/>
            <a:ext cx="4197701" cy="2739650"/>
          </a:xfrm>
          <a:prstGeom prst="rect">
            <a:avLst/>
          </a:prstGeom>
        </p:spPr>
      </p:pic>
      <p:cxnSp>
        <p:nvCxnSpPr>
          <p:cNvPr id="6" name="直接连接符 37"/>
          <p:cNvCxnSpPr/>
          <p:nvPr/>
        </p:nvCxnSpPr>
        <p:spPr>
          <a:xfrm>
            <a:off x="1519378" y="2656536"/>
            <a:ext cx="902479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Sliḍê"/>
          <p:cNvSpPr txBox="1"/>
          <p:nvPr/>
        </p:nvSpPr>
        <p:spPr>
          <a:xfrm>
            <a:off x="1429095" y="3121231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rgbClr val="C3272B"/>
                </a:solidFill>
                <a:cs typeface="+mn-ea"/>
                <a:sym typeface="+mn-lt"/>
              </a:rPr>
              <a:t>60</a:t>
            </a:r>
            <a:r>
              <a:rPr lang="en-US" altLang="zh-CN" dirty="0">
                <a:solidFill>
                  <a:srgbClr val="C3272B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cxnSp>
        <p:nvCxnSpPr>
          <p:cNvPr id="8" name="直接连接符 40"/>
          <p:cNvCxnSpPr/>
          <p:nvPr/>
        </p:nvCxnSpPr>
        <p:spPr>
          <a:xfrm>
            <a:off x="1540000" y="3637751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sľiḍe"/>
          <p:cNvSpPr txBox="1"/>
          <p:nvPr/>
        </p:nvSpPr>
        <p:spPr>
          <a:xfrm>
            <a:off x="1429095" y="4759466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rgbClr val="C3272B"/>
                </a:solidFill>
                <a:cs typeface="+mn-ea"/>
                <a:sym typeface="+mn-lt"/>
              </a:rPr>
              <a:t>30</a:t>
            </a:r>
            <a:r>
              <a:rPr lang="en-US" altLang="zh-CN" dirty="0">
                <a:solidFill>
                  <a:srgbClr val="C3272B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42"/>
          <p:cNvCxnSpPr/>
          <p:nvPr/>
        </p:nvCxnSpPr>
        <p:spPr>
          <a:xfrm>
            <a:off x="1540000" y="5275986"/>
            <a:ext cx="24987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22746" y="322296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22746" y="4848576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3" name="îŝļíḍe"/>
          <p:cNvSpPr txBox="1"/>
          <p:nvPr/>
        </p:nvSpPr>
        <p:spPr>
          <a:xfrm>
            <a:off x="8019952" y="3121231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rgbClr val="C3272B"/>
                </a:solidFill>
                <a:cs typeface="+mn-ea"/>
                <a:sym typeface="+mn-lt"/>
              </a:rPr>
              <a:t>40</a:t>
            </a:r>
            <a:r>
              <a:rPr lang="en-US" altLang="zh-CN" dirty="0">
                <a:solidFill>
                  <a:srgbClr val="C3272B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51"/>
          <p:cNvCxnSpPr/>
          <p:nvPr/>
        </p:nvCxnSpPr>
        <p:spPr>
          <a:xfrm>
            <a:off x="8130857" y="3637751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ļiḑe"/>
          <p:cNvSpPr txBox="1"/>
          <p:nvPr/>
        </p:nvSpPr>
        <p:spPr>
          <a:xfrm>
            <a:off x="8019952" y="4759466"/>
            <a:ext cx="846235" cy="59733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solidFill>
                  <a:srgbClr val="C3272B"/>
                </a:solidFill>
                <a:cs typeface="+mn-ea"/>
                <a:sym typeface="+mn-lt"/>
              </a:rPr>
              <a:t>52</a:t>
            </a:r>
            <a:r>
              <a:rPr lang="en-US" altLang="zh-CN" dirty="0">
                <a:solidFill>
                  <a:srgbClr val="C3272B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53"/>
          <p:cNvCxnSpPr/>
          <p:nvPr/>
        </p:nvCxnSpPr>
        <p:spPr>
          <a:xfrm>
            <a:off x="8130857" y="5275986"/>
            <a:ext cx="249872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11543" y="3222960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11543" y="4848576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90424" y="1542507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C3272B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90425" y="1900107"/>
            <a:ext cx="9196624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cs typeface="+mn-ea"/>
                <a:sym typeface="+mn-lt"/>
              </a:rPr>
              <a:t>在此处添加详细描述文本，尽量与标题文本语言风格相符合，语言描述尽量简洁生动，尽可能概括出段落内容。在此处添加详细描述文本，尽量与标题文本语言风格相符合，语言描述尽量简洁生动，尽可能概括出段落内容。</a:t>
            </a:r>
            <a:endParaRPr lang="en-US" altLang="zh-CN" sz="140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90423" y="3678449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2" name="矩形 21"/>
          <p:cNvSpPr/>
          <p:nvPr/>
        </p:nvSpPr>
        <p:spPr>
          <a:xfrm>
            <a:off x="1490423" y="5321500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3" name="矩形 22"/>
          <p:cNvSpPr/>
          <p:nvPr/>
        </p:nvSpPr>
        <p:spPr>
          <a:xfrm>
            <a:off x="8073443" y="3637751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sp>
        <p:nvSpPr>
          <p:cNvPr id="24" name="矩形 23"/>
          <p:cNvSpPr/>
          <p:nvPr/>
        </p:nvSpPr>
        <p:spPr>
          <a:xfrm>
            <a:off x="8073443" y="5280802"/>
            <a:ext cx="26121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单击此处添加您的文字内容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本模板的所有素材和逻辑图表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>
            <a:alphaModFix amt="1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750" y="-1600090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3692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七夕节活动方案概述</a:t>
            </a:r>
            <a:endParaRPr kumimoji="1" lang="en-US" altLang="zh-CN" sz="240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49838"/>
            <a:ext cx="6096000" cy="6096000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4717821" y="3006280"/>
            <a:ext cx="735461" cy="735461"/>
          </a:xfrm>
          <a:prstGeom prst="ellipse">
            <a:avLst/>
          </a:prstGeom>
          <a:solidFill>
            <a:srgbClr val="C3272B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7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4706649" y="1860431"/>
            <a:ext cx="735461" cy="735461"/>
          </a:xfrm>
          <a:prstGeom prst="ellipse">
            <a:avLst/>
          </a:prstGeom>
          <a:solidFill>
            <a:srgbClr val="C3272B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7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8223194" y="3006280"/>
            <a:ext cx="735461" cy="735461"/>
          </a:xfrm>
          <a:prstGeom prst="ellipse">
            <a:avLst/>
          </a:prstGeom>
          <a:solidFill>
            <a:srgbClr val="C3272B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7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8223194" y="1860431"/>
            <a:ext cx="735461" cy="735461"/>
          </a:xfrm>
          <a:prstGeom prst="ellipse">
            <a:avLst/>
          </a:prstGeom>
          <a:solidFill>
            <a:srgbClr val="C3272B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7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89905" y="1861289"/>
            <a:ext cx="25055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请在此输入您需要的文字内容感谢您使用我们的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89905" y="3006280"/>
            <a:ext cx="25055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请在此输入您需要的文字内容感谢您使用我们的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1118" y="1860431"/>
            <a:ext cx="25055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请在此输入您需要的文字内容感谢您使用我们的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91118" y="3005422"/>
            <a:ext cx="25055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请在此输入您需要的文字内容感谢您使用我们的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37400" y="2870200"/>
            <a:ext cx="45085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2160" y="2186991"/>
            <a:ext cx="6096000" cy="609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6931" y="20335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i="1">
                <a:solidFill>
                  <a:schemeClr val="bg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0777" y="2552075"/>
            <a:ext cx="180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zh-CN" altLang="en-US" sz="12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20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kumimoji="1"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0427" y="294534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>
                <a:solidFill>
                  <a:schemeClr val="bg1"/>
                </a:solidFill>
                <a:cs typeface="+mn-ea"/>
                <a:sym typeface="+mn-lt"/>
              </a:rPr>
              <a:t>门店促销活动流程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9543" y="1915200"/>
            <a:ext cx="4277139" cy="42771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6931" y="3951981"/>
            <a:ext cx="72645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120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32351" y="830907"/>
            <a:ext cx="5646093" cy="56460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9700" y="36924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>
                <a:solidFill>
                  <a:srgbClr val="C3272B"/>
                </a:solidFill>
                <a:cs typeface="+mn-ea"/>
                <a:sym typeface="+mn-lt"/>
              </a:rPr>
              <a:t>门店促销活动流程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5100" y="72930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rgbClr val="C3272B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4" name="矩形 3"/>
          <p:cNvSpPr/>
          <p:nvPr/>
        </p:nvSpPr>
        <p:spPr>
          <a:xfrm>
            <a:off x="8228996" y="2168751"/>
            <a:ext cx="232626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C3272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614555" y="2536188"/>
            <a:ext cx="304311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8253099" y="4218938"/>
            <a:ext cx="232626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C3272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8638658" y="4586375"/>
            <a:ext cx="304311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783450" y="2168751"/>
            <a:ext cx="232626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C3272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1169009" y="2536188"/>
            <a:ext cx="304311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807553" y="4218938"/>
            <a:ext cx="232626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C3272B"/>
                </a:solidFill>
                <a:cs typeface="+mn-ea"/>
                <a:sym typeface="+mn-lt"/>
              </a:rPr>
              <a:t>请在此输入标题</a:t>
            </a:r>
            <a:endParaRPr lang="en-US" altLang="zh-CN" sz="2000" b="1" dirty="0">
              <a:solidFill>
                <a:srgbClr val="C3272B"/>
              </a:solidFill>
              <a:cs typeface="+mn-ea"/>
              <a:sym typeface="+mn-lt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193112" y="4586375"/>
            <a:ext cx="304311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请在此输入您需要的文字内容感谢您使用我们的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dxw15t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宽屏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2022-03-04T05:43:57Z</dcterms:created>
  <dcterms:modified xsi:type="dcterms:W3CDTF">2023-01-10T07:08:18Z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C7100C83D8F344AAAEFD14CEB2BEFC0C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