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9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9" r:id="rId10"/>
    <p:sldId id="270" r:id="rId11"/>
    <p:sldId id="271" r:id="rId12"/>
    <p:sldId id="272" r:id="rId13"/>
    <p:sldId id="260" r:id="rId14"/>
    <p:sldId id="273" r:id="rId15"/>
    <p:sldId id="274" r:id="rId16"/>
    <p:sldId id="275" r:id="rId17"/>
    <p:sldId id="276" r:id="rId18"/>
    <p:sldId id="261" r:id="rId19"/>
    <p:sldId id="277" r:id="rId20"/>
    <p:sldId id="278" r:id="rId21"/>
    <p:sldId id="279" r:id="rId22"/>
    <p:sldId id="280" r:id="rId23"/>
    <p:sldId id="262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31"/>
    <a:srgbClr val="041218"/>
    <a:srgbClr val="595975"/>
    <a:srgbClr val="382448"/>
    <a:srgbClr val="3D4556"/>
    <a:srgbClr val="C22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 autoAdjust="0"/>
    <p:restoredTop sz="92624" autoAdjust="0"/>
  </p:normalViewPr>
  <p:slideViewPr>
    <p:cSldViewPr snapToGrid="0" showGuides="1">
      <p:cViewPr varScale="1">
        <p:scale>
          <a:sx n="102" d="100"/>
          <a:sy n="102" d="100"/>
        </p:scale>
        <p:origin x="92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8BDA2-B453-4B81-9788-FDAF5832870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462A1-468E-4409-B209-0B2E93F15E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2A1-468E-4409-B209-0B2E93F15EF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C18-04DF-4684-BABC-39D38B70521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682C-FDF0-484F-BC6C-AC46A27459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C18-04DF-4684-BABC-39D38B70521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682C-FDF0-484F-BC6C-AC46A27459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C18-04DF-4684-BABC-39D38B70521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682C-FDF0-484F-BC6C-AC46A27459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C18-04DF-4684-BABC-39D38B70521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682C-FDF0-484F-BC6C-AC46A27459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C18-04DF-4684-BABC-39D38B70521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682C-FDF0-484F-BC6C-AC46A27459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C18-04DF-4684-BABC-39D38B70521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682C-FDF0-484F-BC6C-AC46A27459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C18-04DF-4684-BABC-39D38B70521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682C-FDF0-484F-BC6C-AC46A27459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C18-04DF-4684-BABC-39D38B70521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682C-FDF0-484F-BC6C-AC46A27459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C18-04DF-4684-BABC-39D38B70521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682C-FDF0-484F-BC6C-AC46A27459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C18-04DF-4684-BABC-39D38B70521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682C-FDF0-484F-BC6C-AC46A27459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5C18-04DF-4684-BABC-39D38B70521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D682C-FDF0-484F-BC6C-AC46A27459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tags" Target="../tags/tag4.xml"/><Relationship Id="rId21" Type="http://schemas.openxmlformats.org/officeDocument/2006/relationships/image" Target="../media/image25.png"/><Relationship Id="rId7" Type="http://schemas.openxmlformats.org/officeDocument/2006/relationships/tags" Target="../tags/tag8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tags" Target="../tags/tag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24" Type="http://schemas.openxmlformats.org/officeDocument/2006/relationships/image" Target="../media/image28.png"/><Relationship Id="rId5" Type="http://schemas.openxmlformats.org/officeDocument/2006/relationships/tags" Target="../tags/tag6.xm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slideLayout" Target="../slideLayouts/slideLayout3.xml"/><Relationship Id="rId19" Type="http://schemas.openxmlformats.org/officeDocument/2006/relationships/image" Target="../media/image2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52206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79875" y="0"/>
            <a:ext cx="5212125" cy="520905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82367" y="1242093"/>
            <a:ext cx="2060184" cy="28850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8854" y="-6143"/>
            <a:ext cx="2593531" cy="43401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2915996"/>
            <a:ext cx="12192000" cy="2304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1008391"/>
            <a:ext cx="12192000" cy="42122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3656409"/>
            <a:ext cx="12192000" cy="15641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370328" y="0"/>
            <a:ext cx="5451344" cy="34016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136520" y="874959"/>
            <a:ext cx="1689948" cy="8258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0" y="4193899"/>
            <a:ext cx="12192000" cy="10151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2584677" y="4503547"/>
            <a:ext cx="1989735" cy="20912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418852" y="3668277"/>
            <a:ext cx="2953990" cy="310465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 flipH="1">
            <a:off x="7609562" y="4068301"/>
            <a:ext cx="4397876" cy="26567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4674701" y="4701476"/>
            <a:ext cx="2847097" cy="135680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907585" y="1675549"/>
            <a:ext cx="6375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万圣节活动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21" name="矩形 471"/>
          <p:cNvSpPr>
            <a:spLocks noChangeArrowheads="1"/>
          </p:cNvSpPr>
          <p:nvPr/>
        </p:nvSpPr>
        <p:spPr bwMode="auto">
          <a:xfrm>
            <a:off x="3467601" y="2623001"/>
            <a:ext cx="524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</a:rPr>
              <a:t>THESIS DEFENSE GENERAL PPT GUIDE TEMPLATE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062614" y="2612550"/>
            <a:ext cx="605007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889851" y="3038655"/>
            <a:ext cx="24618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</a:rPr>
              <a:t>汇报人：</a:t>
            </a:r>
            <a:r>
              <a:rPr lang="en-US" altLang="zh-CN" b="1" smtClean="0">
                <a:solidFill>
                  <a:schemeClr val="bg1"/>
                </a:solidFill>
              </a:rPr>
              <a:t>PPT818</a:t>
            </a:r>
          </a:p>
          <a:p>
            <a:r>
              <a:rPr lang="zh-CN" altLang="en-US" b="1" smtClean="0">
                <a:solidFill>
                  <a:schemeClr val="bg1"/>
                </a:solidFill>
              </a:rPr>
              <a:t>汇报时间：</a:t>
            </a:r>
            <a:r>
              <a:rPr lang="en-US" altLang="zh-CN" b="1" smtClean="0">
                <a:solidFill>
                  <a:schemeClr val="bg1"/>
                </a:solidFill>
              </a:rPr>
              <a:t>20XX</a:t>
            </a:r>
            <a:r>
              <a:rPr lang="zh-CN" altLang="en-US" b="1" smtClean="0">
                <a:solidFill>
                  <a:schemeClr val="bg1"/>
                </a:solidFill>
              </a:rPr>
              <a:t>年</a:t>
            </a:r>
            <a:r>
              <a:rPr lang="en-US" altLang="zh-CN" b="1" smtClean="0">
                <a:solidFill>
                  <a:schemeClr val="bg1"/>
                </a:solidFill>
              </a:rPr>
              <a:t>X</a:t>
            </a:r>
            <a:r>
              <a:rPr lang="zh-CN" altLang="en-US" b="1" smtClean="0">
                <a:solidFill>
                  <a:schemeClr val="bg1"/>
                </a:solidFill>
              </a:rPr>
              <a:t>月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61794" y="149258"/>
            <a:ext cx="498951" cy="498614"/>
          </a:xfrm>
          <a:prstGeom prst="ellipse">
            <a:avLst/>
          </a:prstGeom>
          <a:solidFill>
            <a:srgbClr val="42424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25584" y="149258"/>
            <a:ext cx="2329489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7" name="MH_Other_1"/>
          <p:cNvSpPr/>
          <p:nvPr>
            <p:custDataLst>
              <p:tags r:id="rId3"/>
            </p:custDataLst>
          </p:nvPr>
        </p:nvSpPr>
        <p:spPr>
          <a:xfrm rot="14988520" flipH="1">
            <a:off x="1698625" y="1365250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MH_Other_2"/>
          <p:cNvSpPr/>
          <p:nvPr>
            <p:custDataLst>
              <p:tags r:id="rId4"/>
            </p:custDataLst>
          </p:nvPr>
        </p:nvSpPr>
        <p:spPr>
          <a:xfrm rot="20557937">
            <a:off x="1641475" y="2228850"/>
            <a:ext cx="538163" cy="536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A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MH_Other_3"/>
          <p:cNvSpPr/>
          <p:nvPr>
            <p:custDataLst>
              <p:tags r:id="rId5"/>
            </p:custDataLst>
          </p:nvPr>
        </p:nvSpPr>
        <p:spPr>
          <a:xfrm rot="14988520" flipV="1">
            <a:off x="2947194" y="1874044"/>
            <a:ext cx="1163638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MH_Other_4"/>
          <p:cNvSpPr/>
          <p:nvPr>
            <p:custDataLst>
              <p:tags r:id="rId6"/>
            </p:custDataLst>
          </p:nvPr>
        </p:nvSpPr>
        <p:spPr>
          <a:xfrm rot="20557937">
            <a:off x="3629025" y="2466975"/>
            <a:ext cx="538163" cy="5381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B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1" name="MH_Other_5"/>
          <p:cNvSpPr/>
          <p:nvPr>
            <p:custDataLst>
              <p:tags r:id="rId7"/>
            </p:custDataLst>
          </p:nvPr>
        </p:nvSpPr>
        <p:spPr>
          <a:xfrm rot="14988520" flipH="1">
            <a:off x="2522538" y="3605213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MH_Other_6"/>
          <p:cNvSpPr/>
          <p:nvPr>
            <p:custDataLst>
              <p:tags r:id="rId8"/>
            </p:custDataLst>
          </p:nvPr>
        </p:nvSpPr>
        <p:spPr>
          <a:xfrm rot="20557937">
            <a:off x="2460625" y="4476750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C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3" name="MH_Other_7"/>
          <p:cNvSpPr/>
          <p:nvPr>
            <p:custDataLst>
              <p:tags r:id="rId9"/>
            </p:custDataLst>
          </p:nvPr>
        </p:nvSpPr>
        <p:spPr>
          <a:xfrm rot="14988520" flipV="1">
            <a:off x="3771106" y="4114007"/>
            <a:ext cx="1163637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MH_Other_8"/>
          <p:cNvSpPr/>
          <p:nvPr>
            <p:custDataLst>
              <p:tags r:id="rId10"/>
            </p:custDataLst>
          </p:nvPr>
        </p:nvSpPr>
        <p:spPr>
          <a:xfrm rot="20557937">
            <a:off x="4448175" y="4714875"/>
            <a:ext cx="536575" cy="536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D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5" name="文本框 71"/>
          <p:cNvSpPr txBox="1">
            <a:spLocks noChangeArrowheads="1"/>
          </p:cNvSpPr>
          <p:nvPr/>
        </p:nvSpPr>
        <p:spPr bwMode="auto">
          <a:xfrm rot="-1200544">
            <a:off x="2184400" y="184150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71"/>
          <p:cNvSpPr txBox="1">
            <a:spLocks noChangeArrowheads="1"/>
          </p:cNvSpPr>
          <p:nvPr/>
        </p:nvSpPr>
        <p:spPr bwMode="auto">
          <a:xfrm rot="-1200544">
            <a:off x="2041525" y="2852738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71"/>
          <p:cNvSpPr txBox="1">
            <a:spLocks noChangeArrowheads="1"/>
          </p:cNvSpPr>
          <p:nvPr/>
        </p:nvSpPr>
        <p:spPr bwMode="auto">
          <a:xfrm rot="-1200544">
            <a:off x="2992438" y="4086225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文本框 71"/>
          <p:cNvSpPr txBox="1">
            <a:spLocks noChangeArrowheads="1"/>
          </p:cNvSpPr>
          <p:nvPr/>
        </p:nvSpPr>
        <p:spPr bwMode="auto">
          <a:xfrm rot="-1200544">
            <a:off x="2841625" y="51085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MH_Other_2"/>
          <p:cNvSpPr/>
          <p:nvPr>
            <p:custDataLst>
              <p:tags r:id="rId11"/>
            </p:custDataLst>
          </p:nvPr>
        </p:nvSpPr>
        <p:spPr>
          <a:xfrm rot="20557937">
            <a:off x="7099300" y="2057400"/>
            <a:ext cx="538163" cy="536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A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MH_Other_4"/>
          <p:cNvSpPr/>
          <p:nvPr>
            <p:custDataLst>
              <p:tags r:id="rId12"/>
            </p:custDataLst>
          </p:nvPr>
        </p:nvSpPr>
        <p:spPr>
          <a:xfrm rot="20557937">
            <a:off x="7100888" y="2909888"/>
            <a:ext cx="538162" cy="538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B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1" name="MH_Other_6"/>
          <p:cNvSpPr/>
          <p:nvPr>
            <p:custDataLst>
              <p:tags r:id="rId13"/>
            </p:custDataLst>
          </p:nvPr>
        </p:nvSpPr>
        <p:spPr>
          <a:xfrm rot="20557937">
            <a:off x="7099300" y="3736975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C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2" name="MH_Other_8"/>
          <p:cNvSpPr/>
          <p:nvPr>
            <p:custDataLst>
              <p:tags r:id="rId14"/>
            </p:custDataLst>
          </p:nvPr>
        </p:nvSpPr>
        <p:spPr>
          <a:xfrm rot="20557937">
            <a:off x="7099300" y="4570413"/>
            <a:ext cx="536575" cy="536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7" name="圆角矩形 53"/>
          <p:cNvSpPr/>
          <p:nvPr/>
        </p:nvSpPr>
        <p:spPr>
          <a:xfrm>
            <a:off x="7704138" y="1987550"/>
            <a:ext cx="3216275" cy="64611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圆角矩形 54"/>
          <p:cNvSpPr/>
          <p:nvPr/>
        </p:nvSpPr>
        <p:spPr>
          <a:xfrm>
            <a:off x="7704138" y="2814638"/>
            <a:ext cx="3216275" cy="64611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圆角矩形 55"/>
          <p:cNvSpPr/>
          <p:nvPr/>
        </p:nvSpPr>
        <p:spPr>
          <a:xfrm>
            <a:off x="7704138" y="3646488"/>
            <a:ext cx="3216275" cy="64611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圆角矩形 56"/>
          <p:cNvSpPr/>
          <p:nvPr/>
        </p:nvSpPr>
        <p:spPr>
          <a:xfrm>
            <a:off x="7704138" y="4505325"/>
            <a:ext cx="3216275" cy="64611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61794" y="149258"/>
            <a:ext cx="498951" cy="498614"/>
          </a:xfrm>
          <a:prstGeom prst="ellipse">
            <a:avLst/>
          </a:prstGeom>
          <a:solidFill>
            <a:srgbClr val="42424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25584" y="149258"/>
            <a:ext cx="2329489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7" name="Freeform 59"/>
          <p:cNvSpPr/>
          <p:nvPr/>
        </p:nvSpPr>
        <p:spPr bwMode="auto">
          <a:xfrm>
            <a:off x="3933825" y="3060700"/>
            <a:ext cx="1606550" cy="1392238"/>
          </a:xfrm>
          <a:custGeom>
            <a:avLst/>
            <a:gdLst>
              <a:gd name="T0" fmla="*/ 399684 w 1314"/>
              <a:gd name="T1" fmla="*/ 1392173 h 1139"/>
              <a:gd name="T2" fmla="*/ 0 w 1314"/>
              <a:gd name="T3" fmla="*/ 696698 h 1139"/>
              <a:gd name="T4" fmla="*/ 399684 w 1314"/>
              <a:gd name="T5" fmla="*/ 0 h 1139"/>
              <a:gd name="T6" fmla="*/ 1206387 w 1314"/>
              <a:gd name="T7" fmla="*/ 0 h 1139"/>
              <a:gd name="T8" fmla="*/ 1606071 w 1314"/>
              <a:gd name="T9" fmla="*/ 696698 h 1139"/>
              <a:gd name="T10" fmla="*/ 1206387 w 1314"/>
              <a:gd name="T11" fmla="*/ 1392173 h 1139"/>
              <a:gd name="T12" fmla="*/ 399684 w 1314"/>
              <a:gd name="T13" fmla="*/ 1392173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reeform 59"/>
          <p:cNvSpPr/>
          <p:nvPr/>
        </p:nvSpPr>
        <p:spPr bwMode="auto">
          <a:xfrm>
            <a:off x="5281613" y="2332038"/>
            <a:ext cx="1606550" cy="1392237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59"/>
          <p:cNvSpPr/>
          <p:nvPr/>
        </p:nvSpPr>
        <p:spPr bwMode="auto">
          <a:xfrm>
            <a:off x="6592888" y="3095625"/>
            <a:ext cx="1606550" cy="1392238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59"/>
          <p:cNvSpPr/>
          <p:nvPr/>
        </p:nvSpPr>
        <p:spPr bwMode="auto">
          <a:xfrm>
            <a:off x="5291138" y="3798888"/>
            <a:ext cx="1604962" cy="1392237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组合 64"/>
          <p:cNvGrpSpPr/>
          <p:nvPr/>
        </p:nvGrpSpPr>
        <p:grpSpPr bwMode="auto">
          <a:xfrm>
            <a:off x="6684963" y="1635125"/>
            <a:ext cx="1536700" cy="1328738"/>
            <a:chOff x="6685148" y="1930674"/>
            <a:chExt cx="1535923" cy="1328000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7563843" y="2475576"/>
              <a:ext cx="257315" cy="257315"/>
            </a:xfrm>
            <a:custGeom>
              <a:avLst/>
              <a:gdLst>
                <a:gd name="T0" fmla="*/ 2147483646 w 121"/>
                <a:gd name="T1" fmla="*/ 2147483646 h 121"/>
                <a:gd name="T2" fmla="*/ 2147483646 w 121"/>
                <a:gd name="T3" fmla="*/ 2147483646 h 121"/>
                <a:gd name="T4" fmla="*/ 2147483646 w 121"/>
                <a:gd name="T5" fmla="*/ 2147483646 h 121"/>
                <a:gd name="T6" fmla="*/ 2147483646 w 121"/>
                <a:gd name="T7" fmla="*/ 2147483646 h 121"/>
                <a:gd name="T8" fmla="*/ 2147483646 w 121"/>
                <a:gd name="T9" fmla="*/ 2147483646 h 121"/>
                <a:gd name="T10" fmla="*/ 2147483646 w 121"/>
                <a:gd name="T11" fmla="*/ 2147483646 h 121"/>
                <a:gd name="T12" fmla="*/ 2147483646 w 121"/>
                <a:gd name="T13" fmla="*/ 2147483646 h 121"/>
                <a:gd name="T14" fmla="*/ 2147483646 w 121"/>
                <a:gd name="T15" fmla="*/ 2147483646 h 121"/>
                <a:gd name="T16" fmla="*/ 2147483646 w 121"/>
                <a:gd name="T17" fmla="*/ 2147483646 h 121"/>
                <a:gd name="T18" fmla="*/ 2147483646 w 121"/>
                <a:gd name="T19" fmla="*/ 2147483646 h 121"/>
                <a:gd name="T20" fmla="*/ 2147483646 w 121"/>
                <a:gd name="T21" fmla="*/ 2147483646 h 121"/>
                <a:gd name="T22" fmla="*/ 2147483646 w 121"/>
                <a:gd name="T23" fmla="*/ 2147483646 h 121"/>
                <a:gd name="T24" fmla="*/ 2147483646 w 121"/>
                <a:gd name="T25" fmla="*/ 0 h 121"/>
                <a:gd name="T26" fmla="*/ 2147483646 w 121"/>
                <a:gd name="T27" fmla="*/ 2147483646 h 121"/>
                <a:gd name="T28" fmla="*/ 2147483646 w 121"/>
                <a:gd name="T29" fmla="*/ 2147483646 h 121"/>
                <a:gd name="T30" fmla="*/ 2147483646 w 121"/>
                <a:gd name="T31" fmla="*/ 2147483646 h 121"/>
                <a:gd name="T32" fmla="*/ 2147483646 w 121"/>
                <a:gd name="T33" fmla="*/ 2147483646 h 121"/>
                <a:gd name="T34" fmla="*/ 2147483646 w 121"/>
                <a:gd name="T35" fmla="*/ 2147483646 h 121"/>
                <a:gd name="T36" fmla="*/ 2147483646 w 121"/>
                <a:gd name="T37" fmla="*/ 2147483646 h 121"/>
                <a:gd name="T38" fmla="*/ 2147483646 w 121"/>
                <a:gd name="T39" fmla="*/ 2147483646 h 121"/>
                <a:gd name="T40" fmla="*/ 0 w 121"/>
                <a:gd name="T41" fmla="*/ 2147483646 h 121"/>
                <a:gd name="T42" fmla="*/ 2147483646 w 121"/>
                <a:gd name="T43" fmla="*/ 2147483646 h 121"/>
                <a:gd name="T44" fmla="*/ 2147483646 w 121"/>
                <a:gd name="T45" fmla="*/ 2147483646 h 121"/>
                <a:gd name="T46" fmla="*/ 2147483646 w 121"/>
                <a:gd name="T47" fmla="*/ 2147483646 h 121"/>
                <a:gd name="T48" fmla="*/ 2147483646 w 121"/>
                <a:gd name="T49" fmla="*/ 2147483646 h 121"/>
                <a:gd name="T50" fmla="*/ 2147483646 w 121"/>
                <a:gd name="T51" fmla="*/ 2147483646 h 121"/>
                <a:gd name="T52" fmla="*/ 2147483646 w 121"/>
                <a:gd name="T53" fmla="*/ 2147483646 h 121"/>
                <a:gd name="T54" fmla="*/ 2147483646 w 121"/>
                <a:gd name="T55" fmla="*/ 2147483646 h 121"/>
                <a:gd name="T56" fmla="*/ 2147483646 w 121"/>
                <a:gd name="T57" fmla="*/ 2147483646 h 121"/>
                <a:gd name="T58" fmla="*/ 2147483646 w 121"/>
                <a:gd name="T59" fmla="*/ 2147483646 h 121"/>
                <a:gd name="T60" fmla="*/ 2147483646 w 121"/>
                <a:gd name="T61" fmla="*/ 2147483646 h 121"/>
                <a:gd name="T62" fmla="*/ 2147483646 w 121"/>
                <a:gd name="T63" fmla="*/ 2147483646 h 121"/>
                <a:gd name="T64" fmla="*/ 2147483646 w 121"/>
                <a:gd name="T65" fmla="*/ 2147483646 h 121"/>
                <a:gd name="T66" fmla="*/ 2147483646 w 121"/>
                <a:gd name="T67" fmla="*/ 2147483646 h 121"/>
                <a:gd name="T68" fmla="*/ 2147483646 w 121"/>
                <a:gd name="T69" fmla="*/ 2147483646 h 121"/>
                <a:gd name="T70" fmla="*/ 2147483646 w 121"/>
                <a:gd name="T71" fmla="*/ 2147483646 h 121"/>
                <a:gd name="T72" fmla="*/ 2147483646 w 121"/>
                <a:gd name="T73" fmla="*/ 2147483646 h 121"/>
                <a:gd name="T74" fmla="*/ 2147483646 w 121"/>
                <a:gd name="T75" fmla="*/ 2147483646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1" h="121">
                  <a:moveTo>
                    <a:pt x="104" y="101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2" y="72"/>
                    <a:pt x="103" y="67"/>
                    <a:pt x="103" y="62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8" y="40"/>
                    <a:pt x="95" y="35"/>
                    <a:pt x="91" y="31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2" y="19"/>
                    <a:pt x="67" y="17"/>
                    <a:pt x="61" y="1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39" y="22"/>
                    <a:pt x="35" y="25"/>
                    <a:pt x="31" y="2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19" y="48"/>
                    <a:pt x="17" y="54"/>
                    <a:pt x="17" y="6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81"/>
                    <a:pt x="25" y="86"/>
                    <a:pt x="29" y="90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8" y="102"/>
                    <a:pt x="54" y="103"/>
                    <a:pt x="59" y="103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81" y="98"/>
                    <a:pt x="86" y="95"/>
                    <a:pt x="90" y="91"/>
                  </a:cubicBezTo>
                  <a:lnTo>
                    <a:pt x="104" y="101"/>
                  </a:lnTo>
                  <a:close/>
                  <a:moveTo>
                    <a:pt x="46" y="81"/>
                  </a:moveTo>
                  <a:cubicBezTo>
                    <a:pt x="34" y="73"/>
                    <a:pt x="31" y="57"/>
                    <a:pt x="39" y="45"/>
                  </a:cubicBezTo>
                  <a:cubicBezTo>
                    <a:pt x="47" y="34"/>
                    <a:pt x="63" y="31"/>
                    <a:pt x="75" y="39"/>
                  </a:cubicBezTo>
                  <a:cubicBezTo>
                    <a:pt x="87" y="47"/>
                    <a:pt x="89" y="63"/>
                    <a:pt x="81" y="75"/>
                  </a:cubicBezTo>
                  <a:cubicBezTo>
                    <a:pt x="73" y="86"/>
                    <a:pt x="57" y="89"/>
                    <a:pt x="46" y="81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7325647" y="2669160"/>
              <a:ext cx="342555" cy="342555"/>
            </a:xfrm>
            <a:custGeom>
              <a:avLst/>
              <a:gdLst>
                <a:gd name="T0" fmla="*/ 2147483646 w 161"/>
                <a:gd name="T1" fmla="*/ 2147483646 h 161"/>
                <a:gd name="T2" fmla="*/ 2147483646 w 161"/>
                <a:gd name="T3" fmla="*/ 2147483646 h 161"/>
                <a:gd name="T4" fmla="*/ 2147483646 w 161"/>
                <a:gd name="T5" fmla="*/ 2147483646 h 161"/>
                <a:gd name="T6" fmla="*/ 2147483646 w 161"/>
                <a:gd name="T7" fmla="*/ 2147483646 h 161"/>
                <a:gd name="T8" fmla="*/ 2147483646 w 161"/>
                <a:gd name="T9" fmla="*/ 2147483646 h 161"/>
                <a:gd name="T10" fmla="*/ 2147483646 w 161"/>
                <a:gd name="T11" fmla="*/ 0 h 161"/>
                <a:gd name="T12" fmla="*/ 2147483646 w 161"/>
                <a:gd name="T13" fmla="*/ 2147483646 h 161"/>
                <a:gd name="T14" fmla="*/ 2147483646 w 161"/>
                <a:gd name="T15" fmla="*/ 2147483646 h 161"/>
                <a:gd name="T16" fmla="*/ 2147483646 w 161"/>
                <a:gd name="T17" fmla="*/ 2147483646 h 161"/>
                <a:gd name="T18" fmla="*/ 2147483646 w 161"/>
                <a:gd name="T19" fmla="*/ 2147483646 h 161"/>
                <a:gd name="T20" fmla="*/ 2147483646 w 161"/>
                <a:gd name="T21" fmla="*/ 2147483646 h 161"/>
                <a:gd name="T22" fmla="*/ 2147483646 w 161"/>
                <a:gd name="T23" fmla="*/ 2147483646 h 161"/>
                <a:gd name="T24" fmla="*/ 2147483646 w 161"/>
                <a:gd name="T25" fmla="*/ 2147483646 h 161"/>
                <a:gd name="T26" fmla="*/ 0 w 161"/>
                <a:gd name="T27" fmla="*/ 2147483646 h 161"/>
                <a:gd name="T28" fmla="*/ 2147483646 w 161"/>
                <a:gd name="T29" fmla="*/ 2147483646 h 161"/>
                <a:gd name="T30" fmla="*/ 2147483646 w 161"/>
                <a:gd name="T31" fmla="*/ 2147483646 h 161"/>
                <a:gd name="T32" fmla="*/ 2147483646 w 161"/>
                <a:gd name="T33" fmla="*/ 2147483646 h 161"/>
                <a:gd name="T34" fmla="*/ 2147483646 w 161"/>
                <a:gd name="T35" fmla="*/ 2147483646 h 161"/>
                <a:gd name="T36" fmla="*/ 2147483646 w 161"/>
                <a:gd name="T37" fmla="*/ 2147483646 h 161"/>
                <a:gd name="T38" fmla="*/ 2147483646 w 161"/>
                <a:gd name="T39" fmla="*/ 2147483646 h 161"/>
                <a:gd name="T40" fmla="*/ 2147483646 w 161"/>
                <a:gd name="T41" fmla="*/ 2147483646 h 161"/>
                <a:gd name="T42" fmla="*/ 2147483646 w 161"/>
                <a:gd name="T43" fmla="*/ 2147483646 h 161"/>
                <a:gd name="T44" fmla="*/ 2147483646 w 161"/>
                <a:gd name="T45" fmla="*/ 2147483646 h 161"/>
                <a:gd name="T46" fmla="*/ 2147483646 w 161"/>
                <a:gd name="T47" fmla="*/ 2147483646 h 161"/>
                <a:gd name="T48" fmla="*/ 2147483646 w 161"/>
                <a:gd name="T49" fmla="*/ 2147483646 h 161"/>
                <a:gd name="T50" fmla="*/ 2147483646 w 161"/>
                <a:gd name="T51" fmla="*/ 2147483646 h 161"/>
                <a:gd name="T52" fmla="*/ 2147483646 w 161"/>
                <a:gd name="T53" fmla="*/ 2147483646 h 161"/>
                <a:gd name="T54" fmla="*/ 2147483646 w 161"/>
                <a:gd name="T55" fmla="*/ 2147483646 h 161"/>
                <a:gd name="T56" fmla="*/ 2147483646 w 161"/>
                <a:gd name="T57" fmla="*/ 2147483646 h 161"/>
                <a:gd name="T58" fmla="*/ 2147483646 w 161"/>
                <a:gd name="T59" fmla="*/ 2147483646 h 161"/>
                <a:gd name="T60" fmla="*/ 2147483646 w 161"/>
                <a:gd name="T61" fmla="*/ 2147483646 h 161"/>
                <a:gd name="T62" fmla="*/ 2147483646 w 161"/>
                <a:gd name="T63" fmla="*/ 2147483646 h 161"/>
                <a:gd name="T64" fmla="*/ 2147483646 w 161"/>
                <a:gd name="T65" fmla="*/ 2147483646 h 161"/>
                <a:gd name="T66" fmla="*/ 2147483646 w 161"/>
                <a:gd name="T67" fmla="*/ 2147483646 h 161"/>
                <a:gd name="T68" fmla="*/ 2147483646 w 161"/>
                <a:gd name="T69" fmla="*/ 2147483646 h 161"/>
                <a:gd name="T70" fmla="*/ 2147483646 w 161"/>
                <a:gd name="T71" fmla="*/ 2147483646 h 161"/>
                <a:gd name="T72" fmla="*/ 2147483646 w 161"/>
                <a:gd name="T73" fmla="*/ 2147483646 h 161"/>
                <a:gd name="T74" fmla="*/ 2147483646 w 161"/>
                <a:gd name="T75" fmla="*/ 2147483646 h 1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161">
                  <a:moveTo>
                    <a:pt x="159" y="57"/>
                  </a:moveTo>
                  <a:cubicBezTo>
                    <a:pt x="149" y="36"/>
                    <a:pt x="149" y="36"/>
                    <a:pt x="149" y="36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3" y="40"/>
                    <a:pt x="117" y="35"/>
                    <a:pt x="112" y="31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82" y="21"/>
                    <a:pt x="75" y="22"/>
                    <a:pt x="67" y="23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0" y="37"/>
                    <a:pt x="34" y="43"/>
                    <a:pt x="31" y="4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1" y="78"/>
                    <a:pt x="21" y="86"/>
                    <a:pt x="23" y="9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7" y="121"/>
                    <a:pt x="43" y="126"/>
                    <a:pt x="50" y="130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9" y="139"/>
                    <a:pt x="86" y="138"/>
                    <a:pt x="93" y="137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20" y="123"/>
                    <a:pt x="125" y="117"/>
                    <a:pt x="129" y="111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9" y="82"/>
                    <a:pt x="138" y="74"/>
                    <a:pt x="137" y="67"/>
                  </a:cubicBezTo>
                  <a:lnTo>
                    <a:pt x="159" y="57"/>
                  </a:lnTo>
                  <a:close/>
                  <a:moveTo>
                    <a:pt x="94" y="112"/>
                  </a:moveTo>
                  <a:cubicBezTo>
                    <a:pt x="77" y="120"/>
                    <a:pt x="56" y="112"/>
                    <a:pt x="48" y="94"/>
                  </a:cubicBezTo>
                  <a:cubicBezTo>
                    <a:pt x="40" y="77"/>
                    <a:pt x="48" y="56"/>
                    <a:pt x="65" y="48"/>
                  </a:cubicBezTo>
                  <a:cubicBezTo>
                    <a:pt x="83" y="40"/>
                    <a:pt x="104" y="48"/>
                    <a:pt x="112" y="66"/>
                  </a:cubicBezTo>
                  <a:cubicBezTo>
                    <a:pt x="120" y="83"/>
                    <a:pt x="112" y="104"/>
                    <a:pt x="94" y="112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7085062" y="2176039"/>
              <a:ext cx="480374" cy="480374"/>
            </a:xfrm>
            <a:custGeom>
              <a:avLst/>
              <a:gdLst>
                <a:gd name="T0" fmla="*/ 2147483646 w 226"/>
                <a:gd name="T1" fmla="*/ 2147483646 h 226"/>
                <a:gd name="T2" fmla="*/ 2147483646 w 226"/>
                <a:gd name="T3" fmla="*/ 2147483646 h 226"/>
                <a:gd name="T4" fmla="*/ 2147483646 w 226"/>
                <a:gd name="T5" fmla="*/ 2147483646 h 226"/>
                <a:gd name="T6" fmla="*/ 2147483646 w 226"/>
                <a:gd name="T7" fmla="*/ 2147483646 h 226"/>
                <a:gd name="T8" fmla="*/ 2147483646 w 226"/>
                <a:gd name="T9" fmla="*/ 2147483646 h 226"/>
                <a:gd name="T10" fmla="*/ 0 w 226"/>
                <a:gd name="T11" fmla="*/ 2147483646 h 226"/>
                <a:gd name="T12" fmla="*/ 2147483646 w 226"/>
                <a:gd name="T13" fmla="*/ 2147483646 h 226"/>
                <a:gd name="T14" fmla="*/ 2147483646 w 226"/>
                <a:gd name="T15" fmla="*/ 2147483646 h 226"/>
                <a:gd name="T16" fmla="*/ 2147483646 w 226"/>
                <a:gd name="T17" fmla="*/ 2147483646 h 226"/>
                <a:gd name="T18" fmla="*/ 2147483646 w 226"/>
                <a:gd name="T19" fmla="*/ 2147483646 h 226"/>
                <a:gd name="T20" fmla="*/ 2147483646 w 226"/>
                <a:gd name="T21" fmla="*/ 2147483646 h 226"/>
                <a:gd name="T22" fmla="*/ 2147483646 w 226"/>
                <a:gd name="T23" fmla="*/ 2147483646 h 226"/>
                <a:gd name="T24" fmla="*/ 2147483646 w 226"/>
                <a:gd name="T25" fmla="*/ 2147483646 h 226"/>
                <a:gd name="T26" fmla="*/ 2147483646 w 226"/>
                <a:gd name="T27" fmla="*/ 2147483646 h 226"/>
                <a:gd name="T28" fmla="*/ 2147483646 w 226"/>
                <a:gd name="T29" fmla="*/ 2147483646 h 226"/>
                <a:gd name="T30" fmla="*/ 2147483646 w 226"/>
                <a:gd name="T31" fmla="*/ 2147483646 h 226"/>
                <a:gd name="T32" fmla="*/ 2147483646 w 226"/>
                <a:gd name="T33" fmla="*/ 2147483646 h 226"/>
                <a:gd name="T34" fmla="*/ 2147483646 w 226"/>
                <a:gd name="T35" fmla="*/ 2147483646 h 226"/>
                <a:gd name="T36" fmla="*/ 2147483646 w 226"/>
                <a:gd name="T37" fmla="*/ 2147483646 h 226"/>
                <a:gd name="T38" fmla="*/ 2147483646 w 226"/>
                <a:gd name="T39" fmla="*/ 2147483646 h 226"/>
                <a:gd name="T40" fmla="*/ 2147483646 w 226"/>
                <a:gd name="T41" fmla="*/ 2147483646 h 226"/>
                <a:gd name="T42" fmla="*/ 2147483646 w 226"/>
                <a:gd name="T43" fmla="*/ 2147483646 h 226"/>
                <a:gd name="T44" fmla="*/ 2147483646 w 226"/>
                <a:gd name="T45" fmla="*/ 2147483646 h 226"/>
                <a:gd name="T46" fmla="*/ 2147483646 w 226"/>
                <a:gd name="T47" fmla="*/ 2147483646 h 226"/>
                <a:gd name="T48" fmla="*/ 2147483646 w 226"/>
                <a:gd name="T49" fmla="*/ 2147483646 h 226"/>
                <a:gd name="T50" fmla="*/ 2147483646 w 226"/>
                <a:gd name="T51" fmla="*/ 2147483646 h 226"/>
                <a:gd name="T52" fmla="*/ 2147483646 w 226"/>
                <a:gd name="T53" fmla="*/ 2147483646 h 226"/>
                <a:gd name="T54" fmla="*/ 2147483646 w 226"/>
                <a:gd name="T55" fmla="*/ 2147483646 h 226"/>
                <a:gd name="T56" fmla="*/ 2147483646 w 226"/>
                <a:gd name="T57" fmla="*/ 2147483646 h 226"/>
                <a:gd name="T58" fmla="*/ 2147483646 w 226"/>
                <a:gd name="T59" fmla="*/ 2147483646 h 226"/>
                <a:gd name="T60" fmla="*/ 2147483646 w 226"/>
                <a:gd name="T61" fmla="*/ 2147483646 h 226"/>
                <a:gd name="T62" fmla="*/ 2147483646 w 226"/>
                <a:gd name="T63" fmla="*/ 2147483646 h 226"/>
                <a:gd name="T64" fmla="*/ 2147483646 w 226"/>
                <a:gd name="T65" fmla="*/ 2147483646 h 226"/>
                <a:gd name="T66" fmla="*/ 2147483646 w 226"/>
                <a:gd name="T67" fmla="*/ 2147483646 h 226"/>
                <a:gd name="T68" fmla="*/ 2147483646 w 226"/>
                <a:gd name="T69" fmla="*/ 2147483646 h 226"/>
                <a:gd name="T70" fmla="*/ 2147483646 w 226"/>
                <a:gd name="T71" fmla="*/ 2147483646 h 226"/>
                <a:gd name="T72" fmla="*/ 2147483646 w 226"/>
                <a:gd name="T73" fmla="*/ 2147483646 h 226"/>
                <a:gd name="T74" fmla="*/ 2147483646 w 226"/>
                <a:gd name="T75" fmla="*/ 2147483646 h 226"/>
                <a:gd name="T76" fmla="*/ 2147483646 w 226"/>
                <a:gd name="T77" fmla="*/ 2147483646 h 226"/>
                <a:gd name="T78" fmla="*/ 2147483646 w 226"/>
                <a:gd name="T79" fmla="*/ 2147483646 h 226"/>
                <a:gd name="T80" fmla="*/ 2147483646 w 226"/>
                <a:gd name="T81" fmla="*/ 2147483646 h 226"/>
                <a:gd name="T82" fmla="*/ 2147483646 w 226"/>
                <a:gd name="T83" fmla="*/ 0 h 226"/>
                <a:gd name="T84" fmla="*/ 2147483646 w 226"/>
                <a:gd name="T85" fmla="*/ 2147483646 h 226"/>
                <a:gd name="T86" fmla="*/ 2147483646 w 226"/>
                <a:gd name="T87" fmla="*/ 2147483646 h 226"/>
                <a:gd name="T88" fmla="*/ 2147483646 w 226"/>
                <a:gd name="T89" fmla="*/ 2147483646 h 226"/>
                <a:gd name="T90" fmla="*/ 2147483646 w 226"/>
                <a:gd name="T91" fmla="*/ 2147483646 h 226"/>
                <a:gd name="T92" fmla="*/ 2147483646 w 226"/>
                <a:gd name="T93" fmla="*/ 2147483646 h 226"/>
                <a:gd name="T94" fmla="*/ 2147483646 w 226"/>
                <a:gd name="T95" fmla="*/ 2147483646 h 226"/>
                <a:gd name="T96" fmla="*/ 2147483646 w 226"/>
                <a:gd name="T97" fmla="*/ 2147483646 h 226"/>
                <a:gd name="T98" fmla="*/ 2147483646 w 226"/>
                <a:gd name="T99" fmla="*/ 2147483646 h 226"/>
                <a:gd name="T100" fmla="*/ 2147483646 w 226"/>
                <a:gd name="T101" fmla="*/ 2147483646 h 2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6" h="226">
                  <a:moveTo>
                    <a:pt x="40" y="57"/>
                  </a:moveTo>
                  <a:cubicBezTo>
                    <a:pt x="37" y="61"/>
                    <a:pt x="35" y="65"/>
                    <a:pt x="33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6"/>
                    <a:pt x="21" y="110"/>
                    <a:pt x="22" y="11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30" y="152"/>
                    <a:pt x="33" y="157"/>
                    <a:pt x="35" y="160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39" y="198"/>
                    <a:pt x="39" y="198"/>
                    <a:pt x="39" y="198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4" y="198"/>
                    <a:pt x="44" y="198"/>
                    <a:pt x="44" y="198"/>
                  </a:cubicBezTo>
                  <a:cubicBezTo>
                    <a:pt x="58" y="186"/>
                    <a:pt x="58" y="186"/>
                    <a:pt x="58" y="186"/>
                  </a:cubicBezTo>
                  <a:cubicBezTo>
                    <a:pt x="61" y="188"/>
                    <a:pt x="65" y="191"/>
                    <a:pt x="69" y="193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6" y="215"/>
                    <a:pt x="66" y="215"/>
                    <a:pt x="66" y="215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95" y="225"/>
                    <a:pt x="95" y="225"/>
                    <a:pt x="95" y="225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6" y="204"/>
                    <a:pt x="111" y="205"/>
                    <a:pt x="115" y="204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53" y="219"/>
                    <a:pt x="153" y="219"/>
                    <a:pt x="153" y="219"/>
                  </a:cubicBezTo>
                  <a:cubicBezTo>
                    <a:pt x="153" y="215"/>
                    <a:pt x="153" y="215"/>
                    <a:pt x="153" y="215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153" y="196"/>
                    <a:pt x="157" y="193"/>
                    <a:pt x="161" y="191"/>
                  </a:cubicBezTo>
                  <a:cubicBezTo>
                    <a:pt x="173" y="205"/>
                    <a:pt x="173" y="205"/>
                    <a:pt x="173" y="205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8" y="205"/>
                    <a:pt x="178" y="205"/>
                    <a:pt x="178" y="205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2"/>
                    <a:pt x="199" y="182"/>
                    <a:pt x="199" y="182"/>
                  </a:cubicBezTo>
                  <a:cubicBezTo>
                    <a:pt x="186" y="168"/>
                    <a:pt x="186" y="168"/>
                    <a:pt x="186" y="168"/>
                  </a:cubicBezTo>
                  <a:cubicBezTo>
                    <a:pt x="189" y="165"/>
                    <a:pt x="191" y="161"/>
                    <a:pt x="194" y="157"/>
                  </a:cubicBezTo>
                  <a:cubicBezTo>
                    <a:pt x="211" y="163"/>
                    <a:pt x="211" y="163"/>
                    <a:pt x="211" y="163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205" y="120"/>
                    <a:pt x="205" y="115"/>
                    <a:pt x="205" y="111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6" y="106"/>
                    <a:pt x="226" y="106"/>
                    <a:pt x="226" y="106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19" y="73"/>
                    <a:pt x="219" y="73"/>
                    <a:pt x="219" y="73"/>
                  </a:cubicBezTo>
                  <a:cubicBezTo>
                    <a:pt x="216" y="73"/>
                    <a:pt x="216" y="73"/>
                    <a:pt x="216" y="73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6" y="73"/>
                    <a:pt x="194" y="69"/>
                    <a:pt x="191" y="65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5" y="37"/>
                    <a:pt x="161" y="35"/>
                    <a:pt x="157" y="32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4" y="11"/>
                    <a:pt x="164" y="11"/>
                    <a:pt x="164" y="11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0" y="21"/>
                    <a:pt x="116" y="21"/>
                    <a:pt x="111" y="21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4" y="30"/>
                    <a:pt x="70" y="32"/>
                    <a:pt x="66" y="35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lnTo>
                    <a:pt x="40" y="57"/>
                  </a:lnTo>
                  <a:close/>
                  <a:moveTo>
                    <a:pt x="89" y="85"/>
                  </a:moveTo>
                  <a:cubicBezTo>
                    <a:pt x="104" y="72"/>
                    <a:pt x="127" y="73"/>
                    <a:pt x="141" y="88"/>
                  </a:cubicBezTo>
                  <a:cubicBezTo>
                    <a:pt x="154" y="103"/>
                    <a:pt x="153" y="127"/>
                    <a:pt x="138" y="140"/>
                  </a:cubicBezTo>
                  <a:cubicBezTo>
                    <a:pt x="123" y="154"/>
                    <a:pt x="99" y="153"/>
                    <a:pt x="86" y="137"/>
                  </a:cubicBezTo>
                  <a:cubicBezTo>
                    <a:pt x="72" y="122"/>
                    <a:pt x="73" y="99"/>
                    <a:pt x="89" y="85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6685148" y="1930674"/>
              <a:ext cx="1535923" cy="1328000"/>
            </a:xfrm>
            <a:custGeom>
              <a:avLst/>
              <a:gdLst>
                <a:gd name="T0" fmla="*/ 2147483646 w 1928"/>
                <a:gd name="T1" fmla="*/ 2147483646 h 1667"/>
                <a:gd name="T2" fmla="*/ 0 w 1928"/>
                <a:gd name="T3" fmla="*/ 2147483646 h 1667"/>
                <a:gd name="T4" fmla="*/ 2147483646 w 1928"/>
                <a:gd name="T5" fmla="*/ 0 h 1667"/>
                <a:gd name="T6" fmla="*/ 2147483646 w 1928"/>
                <a:gd name="T7" fmla="*/ 0 h 1667"/>
                <a:gd name="T8" fmla="*/ 2147483646 w 1928"/>
                <a:gd name="T9" fmla="*/ 2147483646 h 1667"/>
                <a:gd name="T10" fmla="*/ 2147483646 w 1928"/>
                <a:gd name="T11" fmla="*/ 2147483646 h 1667"/>
                <a:gd name="T12" fmla="*/ 2147483646 w 1928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8" h="1667">
                  <a:moveTo>
                    <a:pt x="483" y="1667"/>
                  </a:moveTo>
                  <a:lnTo>
                    <a:pt x="0" y="834"/>
                  </a:lnTo>
                  <a:lnTo>
                    <a:pt x="483" y="0"/>
                  </a:lnTo>
                  <a:lnTo>
                    <a:pt x="1445" y="0"/>
                  </a:lnTo>
                  <a:lnTo>
                    <a:pt x="1928" y="834"/>
                  </a:lnTo>
                  <a:lnTo>
                    <a:pt x="1445" y="1667"/>
                  </a:lnTo>
                  <a:lnTo>
                    <a:pt x="483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66"/>
          <p:cNvGrpSpPr/>
          <p:nvPr/>
        </p:nvGrpSpPr>
        <p:grpSpPr bwMode="auto">
          <a:xfrm>
            <a:off x="6646863" y="4587875"/>
            <a:ext cx="1536700" cy="1328738"/>
            <a:chOff x="6646910" y="4883820"/>
            <a:chExt cx="1535923" cy="1328000"/>
          </a:xfrm>
        </p:grpSpPr>
        <p:sp>
          <p:nvSpPr>
            <p:cNvPr id="17" name="Freeform 9"/>
            <p:cNvSpPr/>
            <p:nvPr/>
          </p:nvSpPr>
          <p:spPr bwMode="auto">
            <a:xfrm>
              <a:off x="6646910" y="4883820"/>
              <a:ext cx="1535923" cy="1328000"/>
            </a:xfrm>
            <a:custGeom>
              <a:avLst/>
              <a:gdLst>
                <a:gd name="T0" fmla="*/ 2147483646 w 1928"/>
                <a:gd name="T1" fmla="*/ 2147483646 h 1667"/>
                <a:gd name="T2" fmla="*/ 0 w 1928"/>
                <a:gd name="T3" fmla="*/ 2147483646 h 1667"/>
                <a:gd name="T4" fmla="*/ 2147483646 w 1928"/>
                <a:gd name="T5" fmla="*/ 0 h 1667"/>
                <a:gd name="T6" fmla="*/ 2147483646 w 1928"/>
                <a:gd name="T7" fmla="*/ 0 h 1667"/>
                <a:gd name="T8" fmla="*/ 2147483646 w 1928"/>
                <a:gd name="T9" fmla="*/ 2147483646 h 1667"/>
                <a:gd name="T10" fmla="*/ 2147483646 w 1928"/>
                <a:gd name="T11" fmla="*/ 2147483646 h 1667"/>
                <a:gd name="T12" fmla="*/ 2147483646 w 1928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8" h="1667">
                  <a:moveTo>
                    <a:pt x="483" y="1667"/>
                  </a:moveTo>
                  <a:lnTo>
                    <a:pt x="0" y="833"/>
                  </a:lnTo>
                  <a:lnTo>
                    <a:pt x="483" y="0"/>
                  </a:lnTo>
                  <a:lnTo>
                    <a:pt x="1444" y="0"/>
                  </a:lnTo>
                  <a:lnTo>
                    <a:pt x="1928" y="833"/>
                  </a:lnTo>
                  <a:lnTo>
                    <a:pt x="1444" y="1667"/>
                  </a:lnTo>
                  <a:lnTo>
                    <a:pt x="483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7520824" y="5120422"/>
              <a:ext cx="355302" cy="867542"/>
            </a:xfrm>
            <a:custGeom>
              <a:avLst/>
              <a:gdLst>
                <a:gd name="T0" fmla="*/ 2147483646 w 167"/>
                <a:gd name="T1" fmla="*/ 0 h 408"/>
                <a:gd name="T2" fmla="*/ 2147483646 w 167"/>
                <a:gd name="T3" fmla="*/ 2147483646 h 408"/>
                <a:gd name="T4" fmla="*/ 2147483646 w 167"/>
                <a:gd name="T5" fmla="*/ 2147483646 h 408"/>
                <a:gd name="T6" fmla="*/ 2147483646 w 167"/>
                <a:gd name="T7" fmla="*/ 2147483646 h 408"/>
                <a:gd name="T8" fmla="*/ 0 w 167"/>
                <a:gd name="T9" fmla="*/ 2147483646 h 408"/>
                <a:gd name="T10" fmla="*/ 2147483646 w 167"/>
                <a:gd name="T11" fmla="*/ 2147483646 h 408"/>
                <a:gd name="T12" fmla="*/ 2147483646 w 167"/>
                <a:gd name="T13" fmla="*/ 0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408">
                  <a:moveTo>
                    <a:pt x="26" y="0"/>
                  </a:moveTo>
                  <a:cubicBezTo>
                    <a:pt x="24" y="33"/>
                    <a:pt x="24" y="33"/>
                    <a:pt x="24" y="33"/>
                  </a:cubicBezTo>
                  <a:cubicBezTo>
                    <a:pt x="91" y="64"/>
                    <a:pt x="135" y="134"/>
                    <a:pt x="130" y="211"/>
                  </a:cubicBezTo>
                  <a:cubicBezTo>
                    <a:pt x="125" y="289"/>
                    <a:pt x="72" y="353"/>
                    <a:pt x="2" y="375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88" y="385"/>
                    <a:pt x="155" y="308"/>
                    <a:pt x="161" y="213"/>
                  </a:cubicBezTo>
                  <a:cubicBezTo>
                    <a:pt x="167" y="118"/>
                    <a:pt x="110" y="34"/>
                    <a:pt x="26" y="0"/>
                  </a:cubicBez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7383005" y="5862891"/>
              <a:ext cx="146582" cy="169685"/>
            </a:xfrm>
            <a:custGeom>
              <a:avLst/>
              <a:gdLst>
                <a:gd name="T0" fmla="*/ 0 w 184"/>
                <a:gd name="T1" fmla="*/ 2147483646 h 213"/>
                <a:gd name="T2" fmla="*/ 2147483646 w 184"/>
                <a:gd name="T3" fmla="*/ 2147483646 h 213"/>
                <a:gd name="T4" fmla="*/ 2147483646 w 184"/>
                <a:gd name="T5" fmla="*/ 0 h 213"/>
                <a:gd name="T6" fmla="*/ 2147483646 w 184"/>
                <a:gd name="T7" fmla="*/ 2147483646 h 213"/>
                <a:gd name="T8" fmla="*/ 2147483646 w 184"/>
                <a:gd name="T9" fmla="*/ 2147483646 h 213"/>
                <a:gd name="T10" fmla="*/ 2147483646 w 184"/>
                <a:gd name="T11" fmla="*/ 2147483646 h 213"/>
                <a:gd name="T12" fmla="*/ 0 w 184"/>
                <a:gd name="T13" fmla="*/ 2147483646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13">
                  <a:moveTo>
                    <a:pt x="0" y="96"/>
                  </a:moveTo>
                  <a:lnTo>
                    <a:pt x="90" y="48"/>
                  </a:lnTo>
                  <a:lnTo>
                    <a:pt x="184" y="0"/>
                  </a:lnTo>
                  <a:lnTo>
                    <a:pt x="179" y="106"/>
                  </a:lnTo>
                  <a:lnTo>
                    <a:pt x="171" y="213"/>
                  </a:lnTo>
                  <a:lnTo>
                    <a:pt x="85" y="154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6961583" y="5105286"/>
              <a:ext cx="321046" cy="867542"/>
            </a:xfrm>
            <a:custGeom>
              <a:avLst/>
              <a:gdLst>
                <a:gd name="T0" fmla="*/ 2147483646 w 151"/>
                <a:gd name="T1" fmla="*/ 2147483646 h 408"/>
                <a:gd name="T2" fmla="*/ 2147483646 w 151"/>
                <a:gd name="T3" fmla="*/ 2147483646 h 408"/>
                <a:gd name="T4" fmla="*/ 2147483646 w 151"/>
                <a:gd name="T5" fmla="*/ 2147483646 h 408"/>
                <a:gd name="T6" fmla="*/ 2147483646 w 151"/>
                <a:gd name="T7" fmla="*/ 2147483646 h 408"/>
                <a:gd name="T8" fmla="*/ 2147483646 w 151"/>
                <a:gd name="T9" fmla="*/ 0 h 408"/>
                <a:gd name="T10" fmla="*/ 2147483646 w 151"/>
                <a:gd name="T11" fmla="*/ 2147483646 h 408"/>
                <a:gd name="T12" fmla="*/ 2147483646 w 151"/>
                <a:gd name="T13" fmla="*/ 2147483646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" h="408">
                  <a:moveTo>
                    <a:pt x="148" y="408"/>
                  </a:moveTo>
                  <a:cubicBezTo>
                    <a:pt x="148" y="375"/>
                    <a:pt x="148" y="375"/>
                    <a:pt x="148" y="375"/>
                  </a:cubicBezTo>
                  <a:cubicBezTo>
                    <a:pt x="80" y="348"/>
                    <a:pt x="32" y="281"/>
                    <a:pt x="32" y="203"/>
                  </a:cubicBezTo>
                  <a:cubicBezTo>
                    <a:pt x="33" y="125"/>
                    <a:pt x="82" y="59"/>
                    <a:pt x="151" y="3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65" y="27"/>
                    <a:pt x="2" y="107"/>
                    <a:pt x="1" y="203"/>
                  </a:cubicBezTo>
                  <a:cubicBezTo>
                    <a:pt x="0" y="298"/>
                    <a:pt x="62" y="379"/>
                    <a:pt x="148" y="408"/>
                  </a:cubicBez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7286612" y="5060674"/>
              <a:ext cx="142599" cy="169685"/>
            </a:xfrm>
            <a:custGeom>
              <a:avLst/>
              <a:gdLst>
                <a:gd name="T0" fmla="*/ 2147483646 w 179"/>
                <a:gd name="T1" fmla="*/ 2147483646 h 213"/>
                <a:gd name="T2" fmla="*/ 2147483646 w 179"/>
                <a:gd name="T3" fmla="*/ 2147483646 h 213"/>
                <a:gd name="T4" fmla="*/ 0 w 179"/>
                <a:gd name="T5" fmla="*/ 2147483646 h 213"/>
                <a:gd name="T6" fmla="*/ 0 w 179"/>
                <a:gd name="T7" fmla="*/ 2147483646 h 213"/>
                <a:gd name="T8" fmla="*/ 0 w 179"/>
                <a:gd name="T9" fmla="*/ 0 h 213"/>
                <a:gd name="T10" fmla="*/ 2147483646 w 179"/>
                <a:gd name="T11" fmla="*/ 2147483646 h 213"/>
                <a:gd name="T12" fmla="*/ 2147483646 w 179"/>
                <a:gd name="T13" fmla="*/ 2147483646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213">
                  <a:moveTo>
                    <a:pt x="179" y="107"/>
                  </a:moveTo>
                  <a:lnTo>
                    <a:pt x="91" y="160"/>
                  </a:lnTo>
                  <a:lnTo>
                    <a:pt x="0" y="213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91" y="53"/>
                  </a:lnTo>
                  <a:lnTo>
                    <a:pt x="179" y="107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4019550" y="4613275"/>
            <a:ext cx="1536700" cy="1328738"/>
            <a:chOff x="4019550" y="4613275"/>
            <a:chExt cx="1536700" cy="1328738"/>
          </a:xfrm>
        </p:grpSpPr>
        <p:sp>
          <p:nvSpPr>
            <p:cNvPr id="23" name="Freeform 14"/>
            <p:cNvSpPr/>
            <p:nvPr/>
          </p:nvSpPr>
          <p:spPr bwMode="auto">
            <a:xfrm>
              <a:off x="4019550" y="4613275"/>
              <a:ext cx="1536700" cy="1328738"/>
            </a:xfrm>
            <a:custGeom>
              <a:avLst/>
              <a:gdLst>
                <a:gd name="T0" fmla="*/ 385574 w 1929"/>
                <a:gd name="T1" fmla="*/ 1328000 h 1667"/>
                <a:gd name="T2" fmla="*/ 0 w 1929"/>
                <a:gd name="T3" fmla="*/ 663602 h 1667"/>
                <a:gd name="T4" fmla="*/ 385574 w 1929"/>
                <a:gd name="T5" fmla="*/ 0 h 1667"/>
                <a:gd name="T6" fmla="*/ 1151145 w 1929"/>
                <a:gd name="T7" fmla="*/ 0 h 1667"/>
                <a:gd name="T8" fmla="*/ 1536719 w 1929"/>
                <a:gd name="T9" fmla="*/ 663602 h 1667"/>
                <a:gd name="T10" fmla="*/ 1151145 w 1929"/>
                <a:gd name="T11" fmla="*/ 1328000 h 1667"/>
                <a:gd name="T12" fmla="*/ 385574 w 1929"/>
                <a:gd name="T13" fmla="*/ 1328000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9" h="1667">
                  <a:moveTo>
                    <a:pt x="484" y="1667"/>
                  </a:moveTo>
                  <a:lnTo>
                    <a:pt x="0" y="833"/>
                  </a:lnTo>
                  <a:lnTo>
                    <a:pt x="484" y="0"/>
                  </a:lnTo>
                  <a:lnTo>
                    <a:pt x="1445" y="0"/>
                  </a:lnTo>
                  <a:lnTo>
                    <a:pt x="1929" y="833"/>
                  </a:lnTo>
                  <a:lnTo>
                    <a:pt x="1445" y="1667"/>
                  </a:lnTo>
                  <a:lnTo>
                    <a:pt x="484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4" name="组合 60"/>
            <p:cNvGrpSpPr/>
            <p:nvPr/>
          </p:nvGrpSpPr>
          <p:grpSpPr bwMode="auto">
            <a:xfrm>
              <a:off x="4478338" y="4876800"/>
              <a:ext cx="612775" cy="809625"/>
              <a:chOff x="4478455" y="5173001"/>
              <a:chExt cx="612617" cy="808590"/>
            </a:xfrm>
          </p:grpSpPr>
          <p:sp>
            <p:nvSpPr>
              <p:cNvPr id="25" name="Freeform 15"/>
              <p:cNvSpPr/>
              <p:nvPr/>
            </p:nvSpPr>
            <p:spPr bwMode="auto">
              <a:xfrm>
                <a:off x="4478455" y="5173001"/>
                <a:ext cx="612617" cy="808590"/>
              </a:xfrm>
              <a:custGeom>
                <a:avLst/>
                <a:gdLst>
                  <a:gd name="T0" fmla="*/ 612617 w 288"/>
                  <a:gd name="T1" fmla="*/ 783056 h 380"/>
                  <a:gd name="T2" fmla="*/ 587091 w 288"/>
                  <a:gd name="T3" fmla="*/ 808590 h 380"/>
                  <a:gd name="T4" fmla="*/ 25526 w 288"/>
                  <a:gd name="T5" fmla="*/ 808590 h 380"/>
                  <a:gd name="T6" fmla="*/ 0 w 288"/>
                  <a:gd name="T7" fmla="*/ 783056 h 380"/>
                  <a:gd name="T8" fmla="*/ 0 w 288"/>
                  <a:gd name="T9" fmla="*/ 25534 h 380"/>
                  <a:gd name="T10" fmla="*/ 25526 w 288"/>
                  <a:gd name="T11" fmla="*/ 0 h 380"/>
                  <a:gd name="T12" fmla="*/ 587091 w 288"/>
                  <a:gd name="T13" fmla="*/ 0 h 380"/>
                  <a:gd name="T14" fmla="*/ 612617 w 288"/>
                  <a:gd name="T15" fmla="*/ 25534 h 380"/>
                  <a:gd name="T16" fmla="*/ 612617 w 288"/>
                  <a:gd name="T17" fmla="*/ 783056 h 3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380">
                    <a:moveTo>
                      <a:pt x="288" y="368"/>
                    </a:moveTo>
                    <a:cubicBezTo>
                      <a:pt x="288" y="375"/>
                      <a:pt x="283" y="380"/>
                      <a:pt x="276" y="380"/>
                    </a:cubicBezTo>
                    <a:cubicBezTo>
                      <a:pt x="12" y="380"/>
                      <a:pt x="12" y="380"/>
                      <a:pt x="12" y="380"/>
                    </a:cubicBezTo>
                    <a:cubicBezTo>
                      <a:pt x="5" y="380"/>
                      <a:pt x="0" y="375"/>
                      <a:pt x="0" y="36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83" y="0"/>
                      <a:pt x="288" y="5"/>
                      <a:pt x="288" y="12"/>
                    </a:cubicBezTo>
                    <a:lnTo>
                      <a:pt x="288" y="368"/>
                    </a:lnTo>
                    <a:close/>
                  </a:path>
                </a:pathLst>
              </a:custGeom>
              <a:noFill/>
              <a:ln w="34925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4665732" y="5377527"/>
                <a:ext cx="247586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4554635" y="5496437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>
                <a:off x="4554635" y="5547172"/>
                <a:ext cx="417404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>
                <a:off x="4554635" y="5607420"/>
                <a:ext cx="374553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>
                <a:off x="4554635" y="5667668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4554635" y="5726331"/>
                <a:ext cx="426927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>
                <a:off x="4554635" y="5777066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>
                <a:off x="4665732" y="5895976"/>
                <a:ext cx="247586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34" name="组合 65"/>
          <p:cNvGrpSpPr/>
          <p:nvPr/>
        </p:nvGrpSpPr>
        <p:grpSpPr bwMode="auto">
          <a:xfrm>
            <a:off x="4011613" y="1635125"/>
            <a:ext cx="1533525" cy="1328738"/>
            <a:chOff x="4010827" y="1930674"/>
            <a:chExt cx="1533533" cy="1328000"/>
          </a:xfrm>
        </p:grpSpPr>
        <p:sp>
          <p:nvSpPr>
            <p:cNvPr id="35" name="Freeform 24"/>
            <p:cNvSpPr/>
            <p:nvPr/>
          </p:nvSpPr>
          <p:spPr bwMode="auto">
            <a:xfrm>
              <a:off x="4010827" y="1930674"/>
              <a:ext cx="1533533" cy="1328000"/>
            </a:xfrm>
            <a:custGeom>
              <a:avLst/>
              <a:gdLst>
                <a:gd name="T0" fmla="*/ 2147483646 w 1925"/>
                <a:gd name="T1" fmla="*/ 2147483646 h 1667"/>
                <a:gd name="T2" fmla="*/ 0 w 1925"/>
                <a:gd name="T3" fmla="*/ 2147483646 h 1667"/>
                <a:gd name="T4" fmla="*/ 2147483646 w 1925"/>
                <a:gd name="T5" fmla="*/ 0 h 1667"/>
                <a:gd name="T6" fmla="*/ 2147483646 w 1925"/>
                <a:gd name="T7" fmla="*/ 0 h 1667"/>
                <a:gd name="T8" fmla="*/ 2147483646 w 1925"/>
                <a:gd name="T9" fmla="*/ 2147483646 h 1667"/>
                <a:gd name="T10" fmla="*/ 2147483646 w 1925"/>
                <a:gd name="T11" fmla="*/ 2147483646 h 1667"/>
                <a:gd name="T12" fmla="*/ 2147483646 w 1925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5" h="1667">
                  <a:moveTo>
                    <a:pt x="480" y="1667"/>
                  </a:moveTo>
                  <a:lnTo>
                    <a:pt x="0" y="834"/>
                  </a:lnTo>
                  <a:lnTo>
                    <a:pt x="480" y="0"/>
                  </a:lnTo>
                  <a:lnTo>
                    <a:pt x="1445" y="0"/>
                  </a:lnTo>
                  <a:lnTo>
                    <a:pt x="1925" y="834"/>
                  </a:lnTo>
                  <a:lnTo>
                    <a:pt x="1445" y="1667"/>
                  </a:lnTo>
                  <a:lnTo>
                    <a:pt x="480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4559712" y="2345724"/>
              <a:ext cx="438152" cy="669975"/>
            </a:xfrm>
            <a:custGeom>
              <a:avLst/>
              <a:gdLst>
                <a:gd name="T0" fmla="*/ 2147483646 w 206"/>
                <a:gd name="T1" fmla="*/ 2147483646 h 315"/>
                <a:gd name="T2" fmla="*/ 2147483646 w 206"/>
                <a:gd name="T3" fmla="*/ 0 h 315"/>
                <a:gd name="T4" fmla="*/ 0 w 206"/>
                <a:gd name="T5" fmla="*/ 2147483646 h 315"/>
                <a:gd name="T6" fmla="*/ 2147483646 w 206"/>
                <a:gd name="T7" fmla="*/ 2147483646 h 315"/>
                <a:gd name="T8" fmla="*/ 2147483646 w 206"/>
                <a:gd name="T9" fmla="*/ 2147483646 h 315"/>
                <a:gd name="T10" fmla="*/ 2147483646 w 206"/>
                <a:gd name="T11" fmla="*/ 2147483646 h 315"/>
                <a:gd name="T12" fmla="*/ 2147483646 w 206"/>
                <a:gd name="T13" fmla="*/ 2147483646 h 315"/>
                <a:gd name="T14" fmla="*/ 2147483646 w 206"/>
                <a:gd name="T15" fmla="*/ 2147483646 h 3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315">
                  <a:moveTo>
                    <a:pt x="206" y="103"/>
                  </a:moveTo>
                  <a:cubicBezTo>
                    <a:pt x="206" y="46"/>
                    <a:pt x="160" y="0"/>
                    <a:pt x="103" y="0"/>
                  </a:cubicBezTo>
                  <a:cubicBezTo>
                    <a:pt x="46" y="0"/>
                    <a:pt x="0" y="46"/>
                    <a:pt x="0" y="103"/>
                  </a:cubicBezTo>
                  <a:cubicBezTo>
                    <a:pt x="0" y="148"/>
                    <a:pt x="25" y="171"/>
                    <a:pt x="53" y="204"/>
                  </a:cubicBezTo>
                  <a:cubicBezTo>
                    <a:pt x="66" y="220"/>
                    <a:pt x="54" y="278"/>
                    <a:pt x="69" y="299"/>
                  </a:cubicBezTo>
                  <a:cubicBezTo>
                    <a:pt x="79" y="315"/>
                    <a:pt x="132" y="314"/>
                    <a:pt x="142" y="299"/>
                  </a:cubicBezTo>
                  <a:cubicBezTo>
                    <a:pt x="156" y="279"/>
                    <a:pt x="145" y="219"/>
                    <a:pt x="157" y="203"/>
                  </a:cubicBezTo>
                  <a:cubicBezTo>
                    <a:pt x="180" y="168"/>
                    <a:pt x="206" y="147"/>
                    <a:pt x="206" y="103"/>
                  </a:cubicBezTo>
                  <a:close/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4684785" y="2820521"/>
              <a:ext cx="195974" cy="20713"/>
            </a:xfrm>
            <a:custGeom>
              <a:avLst/>
              <a:gdLst>
                <a:gd name="T0" fmla="*/ 0 w 92"/>
                <a:gd name="T1" fmla="*/ 0 h 10"/>
                <a:gd name="T2" fmla="*/ 2147483646 w 92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2" h="10">
                  <a:moveTo>
                    <a:pt x="0" y="0"/>
                  </a:moveTo>
                  <a:cubicBezTo>
                    <a:pt x="0" y="1"/>
                    <a:pt x="54" y="10"/>
                    <a:pt x="92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27"/>
            <p:cNvSpPr/>
            <p:nvPr/>
          </p:nvSpPr>
          <p:spPr bwMode="auto">
            <a:xfrm>
              <a:off x="4687175" y="2853980"/>
              <a:ext cx="193584" cy="21510"/>
            </a:xfrm>
            <a:custGeom>
              <a:avLst/>
              <a:gdLst>
                <a:gd name="T0" fmla="*/ 0 w 91"/>
                <a:gd name="T1" fmla="*/ 2147483646 h 10"/>
                <a:gd name="T2" fmla="*/ 2147483646 w 9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1" h="10">
                  <a:moveTo>
                    <a:pt x="0" y="1"/>
                  </a:moveTo>
                  <a:cubicBezTo>
                    <a:pt x="0" y="1"/>
                    <a:pt x="54" y="10"/>
                    <a:pt x="91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4687175" y="2888236"/>
              <a:ext cx="189600" cy="21510"/>
            </a:xfrm>
            <a:custGeom>
              <a:avLst/>
              <a:gdLst>
                <a:gd name="T0" fmla="*/ 0 w 89"/>
                <a:gd name="T1" fmla="*/ 2147483646 h 10"/>
                <a:gd name="T2" fmla="*/ 2147483646 w 89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" h="10">
                  <a:moveTo>
                    <a:pt x="0" y="1"/>
                  </a:moveTo>
                  <a:cubicBezTo>
                    <a:pt x="0" y="1"/>
                    <a:pt x="52" y="10"/>
                    <a:pt x="89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4689565" y="2922491"/>
              <a:ext cx="187211" cy="21510"/>
            </a:xfrm>
            <a:custGeom>
              <a:avLst/>
              <a:gdLst>
                <a:gd name="T0" fmla="*/ 0 w 88"/>
                <a:gd name="T1" fmla="*/ 0 h 10"/>
                <a:gd name="T2" fmla="*/ 2147483646 w 88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0">
                  <a:moveTo>
                    <a:pt x="0" y="0"/>
                  </a:moveTo>
                  <a:cubicBezTo>
                    <a:pt x="0" y="1"/>
                    <a:pt x="51" y="10"/>
                    <a:pt x="88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0"/>
            <p:cNvSpPr/>
            <p:nvPr/>
          </p:nvSpPr>
          <p:spPr bwMode="auto">
            <a:xfrm>
              <a:off x="4695938" y="2956747"/>
              <a:ext cx="176058" cy="20713"/>
            </a:xfrm>
            <a:custGeom>
              <a:avLst/>
              <a:gdLst>
                <a:gd name="T0" fmla="*/ 0 w 83"/>
                <a:gd name="T1" fmla="*/ 0 h 10"/>
                <a:gd name="T2" fmla="*/ 2147483646 w 83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3" h="10">
                  <a:moveTo>
                    <a:pt x="0" y="0"/>
                  </a:moveTo>
                  <a:cubicBezTo>
                    <a:pt x="0" y="1"/>
                    <a:pt x="46" y="10"/>
                    <a:pt x="83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4683192" y="2509832"/>
              <a:ext cx="101970" cy="152955"/>
            </a:xfrm>
            <a:custGeom>
              <a:avLst/>
              <a:gdLst>
                <a:gd name="T0" fmla="*/ 2147483646 w 48"/>
                <a:gd name="T1" fmla="*/ 2147483646 h 72"/>
                <a:gd name="T2" fmla="*/ 2147483646 w 48"/>
                <a:gd name="T3" fmla="*/ 0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72">
                  <a:moveTo>
                    <a:pt x="48" y="72"/>
                  </a:moveTo>
                  <a:cubicBezTo>
                    <a:pt x="48" y="72"/>
                    <a:pt x="0" y="0"/>
                    <a:pt x="48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4785162" y="2509832"/>
              <a:ext cx="67715" cy="318656"/>
            </a:xfrm>
            <a:custGeom>
              <a:avLst/>
              <a:gdLst>
                <a:gd name="T0" fmla="*/ 0 w 32"/>
                <a:gd name="T1" fmla="*/ 2147483646 h 150"/>
                <a:gd name="T2" fmla="*/ 0 w 32"/>
                <a:gd name="T3" fmla="*/ 2147483646 h 150"/>
                <a:gd name="T4" fmla="*/ 0 w 32"/>
                <a:gd name="T5" fmla="*/ 0 h 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50">
                  <a:moveTo>
                    <a:pt x="0" y="15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32" y="0"/>
                    <a:pt x="0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>
              <a:off x="4759669" y="2177632"/>
              <a:ext cx="0" cy="76477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4981135" y="2260483"/>
              <a:ext cx="31866" cy="49392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 flipH="1">
              <a:off x="5103818" y="2437338"/>
              <a:ext cx="51782" cy="23103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 flipH="1" flipV="1">
              <a:off x="5125327" y="2656414"/>
              <a:ext cx="57358" cy="6373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V="1">
              <a:off x="4374095" y="2652431"/>
              <a:ext cx="57358" cy="12746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4401977" y="2439727"/>
              <a:ext cx="53375" cy="19119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4544576" y="2262873"/>
              <a:ext cx="34256" cy="44612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61794" y="149258"/>
            <a:ext cx="498951" cy="498614"/>
          </a:xfrm>
          <a:prstGeom prst="ellipse">
            <a:avLst/>
          </a:prstGeom>
          <a:solidFill>
            <a:srgbClr val="42424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25584" y="149258"/>
            <a:ext cx="2329489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69484" y="1382648"/>
            <a:ext cx="3484344" cy="4762278"/>
            <a:chOff x="869484" y="1490133"/>
            <a:chExt cx="3484344" cy="4762278"/>
          </a:xfrm>
          <a:solidFill>
            <a:srgbClr val="92D050"/>
          </a:solidFill>
        </p:grpSpPr>
        <p:sp>
          <p:nvSpPr>
            <p:cNvPr id="8" name="矩形 7"/>
            <p:cNvSpPr/>
            <p:nvPr/>
          </p:nvSpPr>
          <p:spPr>
            <a:xfrm>
              <a:off x="869484" y="2078344"/>
              <a:ext cx="3484344" cy="35858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869484" y="1490133"/>
              <a:ext cx="3484343" cy="58821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869484" y="5664200"/>
              <a:ext cx="3484343" cy="58821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838172" y="1382648"/>
            <a:ext cx="3484344" cy="4762278"/>
            <a:chOff x="7838172" y="1490133"/>
            <a:chExt cx="3484344" cy="4762278"/>
          </a:xfrm>
          <a:solidFill>
            <a:schemeClr val="accent3"/>
          </a:solidFill>
        </p:grpSpPr>
        <p:sp>
          <p:nvSpPr>
            <p:cNvPr id="12" name="矩形 11"/>
            <p:cNvSpPr/>
            <p:nvPr/>
          </p:nvSpPr>
          <p:spPr>
            <a:xfrm>
              <a:off x="7838172" y="2078344"/>
              <a:ext cx="3484344" cy="35858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7838173" y="1490133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flipV="1">
              <a:off x="7838173" y="5664200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53828" y="1382648"/>
            <a:ext cx="3484345" cy="4762278"/>
            <a:chOff x="4353828" y="1490133"/>
            <a:chExt cx="3484345" cy="4762278"/>
          </a:xfrm>
          <a:solidFill>
            <a:schemeClr val="accent2"/>
          </a:solidFill>
        </p:grpSpPr>
        <p:sp>
          <p:nvSpPr>
            <p:cNvPr id="16" name="矩形 15"/>
            <p:cNvSpPr/>
            <p:nvPr/>
          </p:nvSpPr>
          <p:spPr>
            <a:xfrm>
              <a:off x="4353828" y="2078344"/>
              <a:ext cx="3484344" cy="35858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4353830" y="1490133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flipV="1">
              <a:off x="4353830" y="5664200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任意多边形 13"/>
          <p:cNvSpPr/>
          <p:nvPr/>
        </p:nvSpPr>
        <p:spPr>
          <a:xfrm rot="10800000">
            <a:off x="2021305" y="1020327"/>
            <a:ext cx="1174282" cy="1329973"/>
          </a:xfrm>
          <a:custGeom>
            <a:avLst/>
            <a:gdLst>
              <a:gd name="connsiteX0" fmla="*/ 587141 w 1174282"/>
              <a:gd name="connsiteY0" fmla="*/ 1329973 h 1329973"/>
              <a:gd name="connsiteX1" fmla="*/ 0 w 1174282"/>
              <a:gd name="connsiteY1" fmla="*/ 742832 h 1329973"/>
              <a:gd name="connsiteX2" fmla="*/ 468812 w 1174282"/>
              <a:gd name="connsiteY2" fmla="*/ 167620 h 1329973"/>
              <a:gd name="connsiteX3" fmla="*/ 491233 w 1174282"/>
              <a:gd name="connsiteY3" fmla="*/ 165359 h 1329973"/>
              <a:gd name="connsiteX4" fmla="*/ 587141 w 1174282"/>
              <a:gd name="connsiteY4" fmla="*/ 0 h 1329973"/>
              <a:gd name="connsiteX5" fmla="*/ 683049 w 1174282"/>
              <a:gd name="connsiteY5" fmla="*/ 165359 h 1329973"/>
              <a:gd name="connsiteX6" fmla="*/ 705471 w 1174282"/>
              <a:gd name="connsiteY6" fmla="*/ 167620 h 1329973"/>
              <a:gd name="connsiteX7" fmla="*/ 1174282 w 1174282"/>
              <a:gd name="connsiteY7" fmla="*/ 742832 h 1329973"/>
              <a:gd name="connsiteX8" fmla="*/ 587141 w 1174282"/>
              <a:gd name="connsiteY8" fmla="*/ 1329973 h 132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282" h="1329973">
                <a:moveTo>
                  <a:pt x="587141" y="1329973"/>
                </a:moveTo>
                <a:cubicBezTo>
                  <a:pt x="262872" y="1329973"/>
                  <a:pt x="0" y="1067101"/>
                  <a:pt x="0" y="742832"/>
                </a:cubicBezTo>
                <a:cubicBezTo>
                  <a:pt x="0" y="459097"/>
                  <a:pt x="201261" y="222368"/>
                  <a:pt x="468812" y="167620"/>
                </a:cubicBezTo>
                <a:lnTo>
                  <a:pt x="491233" y="165359"/>
                </a:lnTo>
                <a:lnTo>
                  <a:pt x="587141" y="0"/>
                </a:lnTo>
                <a:lnTo>
                  <a:pt x="683049" y="165359"/>
                </a:lnTo>
                <a:lnTo>
                  <a:pt x="705471" y="167620"/>
                </a:lnTo>
                <a:cubicBezTo>
                  <a:pt x="973021" y="222368"/>
                  <a:pt x="1174282" y="459097"/>
                  <a:pt x="1174282" y="742832"/>
                </a:cubicBezTo>
                <a:cubicBezTo>
                  <a:pt x="1174282" y="1067101"/>
                  <a:pt x="911410" y="1329973"/>
                  <a:pt x="587141" y="1329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4"/>
          <p:cNvSpPr/>
          <p:nvPr/>
        </p:nvSpPr>
        <p:spPr>
          <a:xfrm rot="10800000">
            <a:off x="5508859" y="1020327"/>
            <a:ext cx="1174282" cy="1329973"/>
          </a:xfrm>
          <a:custGeom>
            <a:avLst/>
            <a:gdLst>
              <a:gd name="connsiteX0" fmla="*/ 587141 w 1174282"/>
              <a:gd name="connsiteY0" fmla="*/ 1329973 h 1329973"/>
              <a:gd name="connsiteX1" fmla="*/ 0 w 1174282"/>
              <a:gd name="connsiteY1" fmla="*/ 742832 h 1329973"/>
              <a:gd name="connsiteX2" fmla="*/ 468812 w 1174282"/>
              <a:gd name="connsiteY2" fmla="*/ 167620 h 1329973"/>
              <a:gd name="connsiteX3" fmla="*/ 491233 w 1174282"/>
              <a:gd name="connsiteY3" fmla="*/ 165359 h 1329973"/>
              <a:gd name="connsiteX4" fmla="*/ 587141 w 1174282"/>
              <a:gd name="connsiteY4" fmla="*/ 0 h 1329973"/>
              <a:gd name="connsiteX5" fmla="*/ 683049 w 1174282"/>
              <a:gd name="connsiteY5" fmla="*/ 165359 h 1329973"/>
              <a:gd name="connsiteX6" fmla="*/ 705471 w 1174282"/>
              <a:gd name="connsiteY6" fmla="*/ 167620 h 1329973"/>
              <a:gd name="connsiteX7" fmla="*/ 1174282 w 1174282"/>
              <a:gd name="connsiteY7" fmla="*/ 742832 h 1329973"/>
              <a:gd name="connsiteX8" fmla="*/ 587141 w 1174282"/>
              <a:gd name="connsiteY8" fmla="*/ 1329973 h 132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282" h="1329973">
                <a:moveTo>
                  <a:pt x="587141" y="1329973"/>
                </a:moveTo>
                <a:cubicBezTo>
                  <a:pt x="262872" y="1329973"/>
                  <a:pt x="0" y="1067101"/>
                  <a:pt x="0" y="742832"/>
                </a:cubicBezTo>
                <a:cubicBezTo>
                  <a:pt x="0" y="459097"/>
                  <a:pt x="201261" y="222368"/>
                  <a:pt x="468812" y="167620"/>
                </a:cubicBezTo>
                <a:lnTo>
                  <a:pt x="491233" y="165359"/>
                </a:lnTo>
                <a:lnTo>
                  <a:pt x="587141" y="0"/>
                </a:lnTo>
                <a:lnTo>
                  <a:pt x="683049" y="165359"/>
                </a:lnTo>
                <a:lnTo>
                  <a:pt x="705471" y="167620"/>
                </a:lnTo>
                <a:cubicBezTo>
                  <a:pt x="973021" y="222368"/>
                  <a:pt x="1174282" y="459097"/>
                  <a:pt x="1174282" y="742832"/>
                </a:cubicBezTo>
                <a:cubicBezTo>
                  <a:pt x="1174282" y="1067101"/>
                  <a:pt x="911410" y="1329973"/>
                  <a:pt x="587141" y="13299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15"/>
          <p:cNvSpPr/>
          <p:nvPr/>
        </p:nvSpPr>
        <p:spPr>
          <a:xfrm rot="10800000">
            <a:off x="9012454" y="1020327"/>
            <a:ext cx="1174282" cy="1329973"/>
          </a:xfrm>
          <a:custGeom>
            <a:avLst/>
            <a:gdLst>
              <a:gd name="connsiteX0" fmla="*/ 587141 w 1174282"/>
              <a:gd name="connsiteY0" fmla="*/ 1329973 h 1329973"/>
              <a:gd name="connsiteX1" fmla="*/ 0 w 1174282"/>
              <a:gd name="connsiteY1" fmla="*/ 742832 h 1329973"/>
              <a:gd name="connsiteX2" fmla="*/ 468812 w 1174282"/>
              <a:gd name="connsiteY2" fmla="*/ 167620 h 1329973"/>
              <a:gd name="connsiteX3" fmla="*/ 491233 w 1174282"/>
              <a:gd name="connsiteY3" fmla="*/ 165359 h 1329973"/>
              <a:gd name="connsiteX4" fmla="*/ 587141 w 1174282"/>
              <a:gd name="connsiteY4" fmla="*/ 0 h 1329973"/>
              <a:gd name="connsiteX5" fmla="*/ 683049 w 1174282"/>
              <a:gd name="connsiteY5" fmla="*/ 165359 h 1329973"/>
              <a:gd name="connsiteX6" fmla="*/ 705471 w 1174282"/>
              <a:gd name="connsiteY6" fmla="*/ 167620 h 1329973"/>
              <a:gd name="connsiteX7" fmla="*/ 1174282 w 1174282"/>
              <a:gd name="connsiteY7" fmla="*/ 742832 h 1329973"/>
              <a:gd name="connsiteX8" fmla="*/ 587141 w 1174282"/>
              <a:gd name="connsiteY8" fmla="*/ 1329973 h 132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282" h="1329973">
                <a:moveTo>
                  <a:pt x="587141" y="1329973"/>
                </a:moveTo>
                <a:cubicBezTo>
                  <a:pt x="262872" y="1329973"/>
                  <a:pt x="0" y="1067101"/>
                  <a:pt x="0" y="742832"/>
                </a:cubicBezTo>
                <a:cubicBezTo>
                  <a:pt x="0" y="459097"/>
                  <a:pt x="201261" y="222368"/>
                  <a:pt x="468812" y="167620"/>
                </a:cubicBezTo>
                <a:lnTo>
                  <a:pt x="491233" y="165359"/>
                </a:lnTo>
                <a:lnTo>
                  <a:pt x="587141" y="0"/>
                </a:lnTo>
                <a:lnTo>
                  <a:pt x="683049" y="165359"/>
                </a:lnTo>
                <a:lnTo>
                  <a:pt x="705471" y="167620"/>
                </a:lnTo>
                <a:cubicBezTo>
                  <a:pt x="973021" y="222368"/>
                  <a:pt x="1174282" y="459097"/>
                  <a:pt x="1174282" y="742832"/>
                </a:cubicBezTo>
                <a:cubicBezTo>
                  <a:pt x="1174282" y="1067101"/>
                  <a:pt x="911410" y="1329973"/>
                  <a:pt x="587141" y="1329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329313" y="1233770"/>
            <a:ext cx="564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13711" y="1233770"/>
            <a:ext cx="564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317307" y="1233770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3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26066" y="2502960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4564358" y="2502960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8086491" y="2502960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1212837" y="3032925"/>
            <a:ext cx="2800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251013" y="3032925"/>
            <a:ext cx="2800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695818" y="3032925"/>
            <a:ext cx="2800363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278467" y="4574359"/>
            <a:ext cx="2734733" cy="516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28633" y="4574359"/>
            <a:ext cx="2734733" cy="516467"/>
          </a:xfrm>
          <a:prstGeom prst="rect">
            <a:avLst/>
          </a:prstGeom>
          <a:noFill/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251013" y="4574359"/>
            <a:ext cx="2734733" cy="516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7" grpId="0"/>
      <p:bldP spid="28" grpId="0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D4556"/>
            </a:gs>
            <a:gs pos="100000">
              <a:srgbClr val="04121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9"/>
          <p:cNvSpPr>
            <a:spLocks noEditPoints="1"/>
          </p:cNvSpPr>
          <p:nvPr/>
        </p:nvSpPr>
        <p:spPr bwMode="auto">
          <a:xfrm flipH="1">
            <a:off x="1688208" y="370334"/>
            <a:ext cx="8815584" cy="5748526"/>
          </a:xfrm>
          <a:custGeom>
            <a:avLst/>
            <a:gdLst>
              <a:gd name="T0" fmla="*/ 1262 w 1499"/>
              <a:gd name="T1" fmla="*/ 609 h 977"/>
              <a:gd name="T2" fmla="*/ 1006 w 1499"/>
              <a:gd name="T3" fmla="*/ 467 h 977"/>
              <a:gd name="T4" fmla="*/ 1090 w 1499"/>
              <a:gd name="T5" fmla="*/ 477 h 977"/>
              <a:gd name="T6" fmla="*/ 1088 w 1499"/>
              <a:gd name="T7" fmla="*/ 387 h 977"/>
              <a:gd name="T8" fmla="*/ 1008 w 1499"/>
              <a:gd name="T9" fmla="*/ 406 h 977"/>
              <a:gd name="T10" fmla="*/ 1015 w 1499"/>
              <a:gd name="T11" fmla="*/ 380 h 977"/>
              <a:gd name="T12" fmla="*/ 1090 w 1499"/>
              <a:gd name="T13" fmla="*/ 339 h 977"/>
              <a:gd name="T14" fmla="*/ 1150 w 1499"/>
              <a:gd name="T15" fmla="*/ 331 h 977"/>
              <a:gd name="T16" fmla="*/ 1086 w 1499"/>
              <a:gd name="T17" fmla="*/ 270 h 977"/>
              <a:gd name="T18" fmla="*/ 1221 w 1499"/>
              <a:gd name="T19" fmla="*/ 157 h 977"/>
              <a:gd name="T20" fmla="*/ 888 w 1499"/>
              <a:gd name="T21" fmla="*/ 0 h 977"/>
              <a:gd name="T22" fmla="*/ 860 w 1499"/>
              <a:gd name="T23" fmla="*/ 62 h 977"/>
              <a:gd name="T24" fmla="*/ 814 w 1499"/>
              <a:gd name="T25" fmla="*/ 327 h 977"/>
              <a:gd name="T26" fmla="*/ 493 w 1499"/>
              <a:gd name="T27" fmla="*/ 296 h 977"/>
              <a:gd name="T28" fmla="*/ 256 w 1499"/>
              <a:gd name="T29" fmla="*/ 357 h 977"/>
              <a:gd name="T30" fmla="*/ 206 w 1499"/>
              <a:gd name="T31" fmla="*/ 467 h 977"/>
              <a:gd name="T32" fmla="*/ 187 w 1499"/>
              <a:gd name="T33" fmla="*/ 507 h 977"/>
              <a:gd name="T34" fmla="*/ 842 w 1499"/>
              <a:gd name="T35" fmla="*/ 407 h 977"/>
              <a:gd name="T36" fmla="*/ 640 w 1499"/>
              <a:gd name="T37" fmla="*/ 643 h 977"/>
              <a:gd name="T38" fmla="*/ 478 w 1499"/>
              <a:gd name="T39" fmla="*/ 643 h 977"/>
              <a:gd name="T40" fmla="*/ 230 w 1499"/>
              <a:gd name="T41" fmla="*/ 691 h 977"/>
              <a:gd name="T42" fmla="*/ 379 w 1499"/>
              <a:gd name="T43" fmla="*/ 861 h 977"/>
              <a:gd name="T44" fmla="*/ 562 w 1499"/>
              <a:gd name="T45" fmla="*/ 760 h 977"/>
              <a:gd name="T46" fmla="*/ 532 w 1499"/>
              <a:gd name="T47" fmla="*/ 809 h 977"/>
              <a:gd name="T48" fmla="*/ 542 w 1499"/>
              <a:gd name="T49" fmla="*/ 841 h 977"/>
              <a:gd name="T50" fmla="*/ 545 w 1499"/>
              <a:gd name="T51" fmla="*/ 887 h 977"/>
              <a:gd name="T52" fmla="*/ 715 w 1499"/>
              <a:gd name="T53" fmla="*/ 934 h 977"/>
              <a:gd name="T54" fmla="*/ 802 w 1499"/>
              <a:gd name="T55" fmla="*/ 945 h 977"/>
              <a:gd name="T56" fmla="*/ 924 w 1499"/>
              <a:gd name="T57" fmla="*/ 783 h 977"/>
              <a:gd name="T58" fmla="*/ 1262 w 1499"/>
              <a:gd name="T59" fmla="*/ 654 h 977"/>
              <a:gd name="T60" fmla="*/ 1495 w 1499"/>
              <a:gd name="T61" fmla="*/ 527 h 977"/>
              <a:gd name="T62" fmla="*/ 1308 w 1499"/>
              <a:gd name="T63" fmla="*/ 566 h 977"/>
              <a:gd name="T64" fmla="*/ 448 w 1499"/>
              <a:gd name="T65" fmla="*/ 695 h 977"/>
              <a:gd name="T66" fmla="*/ 496 w 1499"/>
              <a:gd name="T67" fmla="*/ 694 h 977"/>
              <a:gd name="T68" fmla="*/ 496 w 1499"/>
              <a:gd name="T69" fmla="*/ 694 h 977"/>
              <a:gd name="T70" fmla="*/ 893 w 1499"/>
              <a:gd name="T71" fmla="*/ 327 h 977"/>
              <a:gd name="T72" fmla="*/ 839 w 1499"/>
              <a:gd name="T73" fmla="*/ 347 h 977"/>
              <a:gd name="T74" fmla="*/ 773 w 1499"/>
              <a:gd name="T75" fmla="*/ 852 h 977"/>
              <a:gd name="T76" fmla="*/ 922 w 1499"/>
              <a:gd name="T77" fmla="*/ 786 h 977"/>
              <a:gd name="T78" fmla="*/ 980 w 1499"/>
              <a:gd name="T79" fmla="*/ 570 h 977"/>
              <a:gd name="T80" fmla="*/ 1169 w 1499"/>
              <a:gd name="T81" fmla="*/ 644 h 977"/>
              <a:gd name="T82" fmla="*/ 980 w 1499"/>
              <a:gd name="T83" fmla="*/ 570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99" h="977">
                <a:moveTo>
                  <a:pt x="1308" y="566"/>
                </a:moveTo>
                <a:cubicBezTo>
                  <a:pt x="1262" y="609"/>
                  <a:pt x="1262" y="609"/>
                  <a:pt x="1262" y="609"/>
                </a:cubicBezTo>
                <a:cubicBezTo>
                  <a:pt x="1105" y="570"/>
                  <a:pt x="1105" y="570"/>
                  <a:pt x="1105" y="570"/>
                </a:cubicBezTo>
                <a:cubicBezTo>
                  <a:pt x="1006" y="467"/>
                  <a:pt x="1006" y="467"/>
                  <a:pt x="1006" y="467"/>
                </a:cubicBezTo>
                <a:cubicBezTo>
                  <a:pt x="1012" y="434"/>
                  <a:pt x="1012" y="434"/>
                  <a:pt x="1012" y="434"/>
                </a:cubicBezTo>
                <a:cubicBezTo>
                  <a:pt x="1012" y="434"/>
                  <a:pt x="1051" y="467"/>
                  <a:pt x="1090" y="477"/>
                </a:cubicBezTo>
                <a:cubicBezTo>
                  <a:pt x="1129" y="488"/>
                  <a:pt x="1131" y="475"/>
                  <a:pt x="1107" y="445"/>
                </a:cubicBezTo>
                <a:cubicBezTo>
                  <a:pt x="1083" y="415"/>
                  <a:pt x="1088" y="387"/>
                  <a:pt x="1088" y="387"/>
                </a:cubicBezTo>
                <a:cubicBezTo>
                  <a:pt x="1049" y="408"/>
                  <a:pt x="1049" y="408"/>
                  <a:pt x="1049" y="408"/>
                </a:cubicBezTo>
                <a:cubicBezTo>
                  <a:pt x="1008" y="406"/>
                  <a:pt x="1008" y="406"/>
                  <a:pt x="1008" y="406"/>
                </a:cubicBezTo>
                <a:cubicBezTo>
                  <a:pt x="987" y="365"/>
                  <a:pt x="987" y="365"/>
                  <a:pt x="987" y="365"/>
                </a:cubicBezTo>
                <a:cubicBezTo>
                  <a:pt x="1015" y="380"/>
                  <a:pt x="1015" y="380"/>
                  <a:pt x="1015" y="380"/>
                </a:cubicBezTo>
                <a:cubicBezTo>
                  <a:pt x="1053" y="374"/>
                  <a:pt x="1053" y="374"/>
                  <a:pt x="1053" y="374"/>
                </a:cubicBezTo>
                <a:cubicBezTo>
                  <a:pt x="1090" y="339"/>
                  <a:pt x="1090" y="339"/>
                  <a:pt x="1090" y="339"/>
                </a:cubicBezTo>
                <a:cubicBezTo>
                  <a:pt x="1090" y="339"/>
                  <a:pt x="1118" y="346"/>
                  <a:pt x="1133" y="374"/>
                </a:cubicBezTo>
                <a:cubicBezTo>
                  <a:pt x="1148" y="402"/>
                  <a:pt x="1172" y="352"/>
                  <a:pt x="1150" y="331"/>
                </a:cubicBezTo>
                <a:cubicBezTo>
                  <a:pt x="1129" y="309"/>
                  <a:pt x="1105" y="288"/>
                  <a:pt x="1079" y="292"/>
                </a:cubicBezTo>
                <a:cubicBezTo>
                  <a:pt x="1086" y="270"/>
                  <a:pt x="1086" y="270"/>
                  <a:pt x="1086" y="270"/>
                </a:cubicBezTo>
                <a:cubicBezTo>
                  <a:pt x="1059" y="255"/>
                  <a:pt x="1059" y="255"/>
                  <a:pt x="1059" y="255"/>
                </a:cubicBezTo>
                <a:cubicBezTo>
                  <a:pt x="1115" y="227"/>
                  <a:pt x="1171" y="195"/>
                  <a:pt x="1221" y="157"/>
                </a:cubicBezTo>
                <a:cubicBezTo>
                  <a:pt x="1221" y="157"/>
                  <a:pt x="1096" y="196"/>
                  <a:pt x="1031" y="200"/>
                </a:cubicBezTo>
                <a:cubicBezTo>
                  <a:pt x="888" y="0"/>
                  <a:pt x="888" y="0"/>
                  <a:pt x="888" y="0"/>
                </a:cubicBezTo>
                <a:cubicBezTo>
                  <a:pt x="800" y="70"/>
                  <a:pt x="800" y="70"/>
                  <a:pt x="800" y="70"/>
                </a:cubicBezTo>
                <a:cubicBezTo>
                  <a:pt x="860" y="62"/>
                  <a:pt x="860" y="62"/>
                  <a:pt x="860" y="62"/>
                </a:cubicBezTo>
                <a:cubicBezTo>
                  <a:pt x="904" y="252"/>
                  <a:pt x="904" y="252"/>
                  <a:pt x="904" y="252"/>
                </a:cubicBezTo>
                <a:cubicBezTo>
                  <a:pt x="814" y="327"/>
                  <a:pt x="814" y="327"/>
                  <a:pt x="814" y="327"/>
                </a:cubicBezTo>
                <a:cubicBezTo>
                  <a:pt x="763" y="290"/>
                  <a:pt x="679" y="243"/>
                  <a:pt x="584" y="247"/>
                </a:cubicBezTo>
                <a:cubicBezTo>
                  <a:pt x="584" y="247"/>
                  <a:pt x="618" y="298"/>
                  <a:pt x="493" y="296"/>
                </a:cubicBezTo>
                <a:cubicBezTo>
                  <a:pt x="368" y="294"/>
                  <a:pt x="299" y="268"/>
                  <a:pt x="211" y="303"/>
                </a:cubicBezTo>
                <a:cubicBezTo>
                  <a:pt x="211" y="303"/>
                  <a:pt x="267" y="303"/>
                  <a:pt x="256" y="357"/>
                </a:cubicBezTo>
                <a:cubicBezTo>
                  <a:pt x="256" y="357"/>
                  <a:pt x="353" y="387"/>
                  <a:pt x="308" y="426"/>
                </a:cubicBezTo>
                <a:cubicBezTo>
                  <a:pt x="262" y="464"/>
                  <a:pt x="206" y="467"/>
                  <a:pt x="206" y="467"/>
                </a:cubicBezTo>
                <a:cubicBezTo>
                  <a:pt x="206" y="467"/>
                  <a:pt x="245" y="482"/>
                  <a:pt x="247" y="507"/>
                </a:cubicBezTo>
                <a:cubicBezTo>
                  <a:pt x="247" y="507"/>
                  <a:pt x="219" y="525"/>
                  <a:pt x="187" y="507"/>
                </a:cubicBezTo>
                <a:cubicBezTo>
                  <a:pt x="187" y="507"/>
                  <a:pt x="239" y="572"/>
                  <a:pt x="383" y="568"/>
                </a:cubicBezTo>
                <a:cubicBezTo>
                  <a:pt x="528" y="563"/>
                  <a:pt x="767" y="385"/>
                  <a:pt x="842" y="407"/>
                </a:cubicBezTo>
                <a:cubicBezTo>
                  <a:pt x="650" y="538"/>
                  <a:pt x="650" y="538"/>
                  <a:pt x="650" y="538"/>
                </a:cubicBezTo>
                <a:cubicBezTo>
                  <a:pt x="640" y="643"/>
                  <a:pt x="640" y="643"/>
                  <a:pt x="640" y="643"/>
                </a:cubicBezTo>
                <a:cubicBezTo>
                  <a:pt x="640" y="643"/>
                  <a:pt x="467" y="596"/>
                  <a:pt x="353" y="596"/>
                </a:cubicBezTo>
                <a:cubicBezTo>
                  <a:pt x="353" y="596"/>
                  <a:pt x="439" y="611"/>
                  <a:pt x="478" y="643"/>
                </a:cubicBezTo>
                <a:cubicBezTo>
                  <a:pt x="478" y="643"/>
                  <a:pt x="496" y="668"/>
                  <a:pt x="480" y="683"/>
                </a:cubicBezTo>
                <a:cubicBezTo>
                  <a:pt x="434" y="656"/>
                  <a:pt x="346" y="626"/>
                  <a:pt x="230" y="691"/>
                </a:cubicBezTo>
                <a:cubicBezTo>
                  <a:pt x="56" y="788"/>
                  <a:pt x="69" y="803"/>
                  <a:pt x="0" y="809"/>
                </a:cubicBezTo>
                <a:cubicBezTo>
                  <a:pt x="0" y="809"/>
                  <a:pt x="234" y="930"/>
                  <a:pt x="379" y="861"/>
                </a:cubicBezTo>
                <a:cubicBezTo>
                  <a:pt x="523" y="792"/>
                  <a:pt x="532" y="757"/>
                  <a:pt x="532" y="757"/>
                </a:cubicBezTo>
                <a:cubicBezTo>
                  <a:pt x="562" y="760"/>
                  <a:pt x="562" y="760"/>
                  <a:pt x="562" y="760"/>
                </a:cubicBezTo>
                <a:cubicBezTo>
                  <a:pt x="519" y="801"/>
                  <a:pt x="519" y="801"/>
                  <a:pt x="519" y="801"/>
                </a:cubicBezTo>
                <a:cubicBezTo>
                  <a:pt x="532" y="809"/>
                  <a:pt x="532" y="809"/>
                  <a:pt x="532" y="809"/>
                </a:cubicBezTo>
                <a:cubicBezTo>
                  <a:pt x="506" y="841"/>
                  <a:pt x="506" y="841"/>
                  <a:pt x="506" y="841"/>
                </a:cubicBezTo>
                <a:cubicBezTo>
                  <a:pt x="542" y="841"/>
                  <a:pt x="542" y="841"/>
                  <a:pt x="542" y="841"/>
                </a:cubicBezTo>
                <a:cubicBezTo>
                  <a:pt x="542" y="841"/>
                  <a:pt x="500" y="900"/>
                  <a:pt x="415" y="904"/>
                </a:cubicBezTo>
                <a:cubicBezTo>
                  <a:pt x="415" y="904"/>
                  <a:pt x="482" y="911"/>
                  <a:pt x="545" y="887"/>
                </a:cubicBezTo>
                <a:cubicBezTo>
                  <a:pt x="607" y="863"/>
                  <a:pt x="713" y="891"/>
                  <a:pt x="713" y="891"/>
                </a:cubicBezTo>
                <a:cubicBezTo>
                  <a:pt x="715" y="934"/>
                  <a:pt x="715" y="934"/>
                  <a:pt x="715" y="934"/>
                </a:cubicBezTo>
                <a:cubicBezTo>
                  <a:pt x="759" y="977"/>
                  <a:pt x="759" y="977"/>
                  <a:pt x="759" y="977"/>
                </a:cubicBezTo>
                <a:cubicBezTo>
                  <a:pt x="802" y="945"/>
                  <a:pt x="802" y="945"/>
                  <a:pt x="802" y="945"/>
                </a:cubicBezTo>
                <a:cubicBezTo>
                  <a:pt x="803" y="928"/>
                  <a:pt x="803" y="928"/>
                  <a:pt x="803" y="928"/>
                </a:cubicBezTo>
                <a:cubicBezTo>
                  <a:pt x="803" y="928"/>
                  <a:pt x="963" y="884"/>
                  <a:pt x="924" y="783"/>
                </a:cubicBezTo>
                <a:cubicBezTo>
                  <a:pt x="976" y="723"/>
                  <a:pt x="976" y="723"/>
                  <a:pt x="976" y="723"/>
                </a:cubicBezTo>
                <a:cubicBezTo>
                  <a:pt x="1262" y="654"/>
                  <a:pt x="1262" y="654"/>
                  <a:pt x="1262" y="654"/>
                </a:cubicBezTo>
                <a:cubicBezTo>
                  <a:pt x="1329" y="583"/>
                  <a:pt x="1329" y="583"/>
                  <a:pt x="1329" y="583"/>
                </a:cubicBezTo>
                <a:cubicBezTo>
                  <a:pt x="1495" y="527"/>
                  <a:pt x="1495" y="527"/>
                  <a:pt x="1495" y="527"/>
                </a:cubicBezTo>
                <a:cubicBezTo>
                  <a:pt x="1499" y="451"/>
                  <a:pt x="1499" y="451"/>
                  <a:pt x="1499" y="451"/>
                </a:cubicBezTo>
                <a:lnTo>
                  <a:pt x="1308" y="566"/>
                </a:lnTo>
                <a:close/>
                <a:moveTo>
                  <a:pt x="454" y="694"/>
                </a:moveTo>
                <a:cubicBezTo>
                  <a:pt x="452" y="694"/>
                  <a:pt x="450" y="695"/>
                  <a:pt x="448" y="695"/>
                </a:cubicBezTo>
                <a:cubicBezTo>
                  <a:pt x="448" y="695"/>
                  <a:pt x="450" y="695"/>
                  <a:pt x="454" y="694"/>
                </a:cubicBezTo>
                <a:close/>
                <a:moveTo>
                  <a:pt x="496" y="694"/>
                </a:moveTo>
                <a:cubicBezTo>
                  <a:pt x="507" y="697"/>
                  <a:pt x="515" y="701"/>
                  <a:pt x="515" y="710"/>
                </a:cubicBezTo>
                <a:cubicBezTo>
                  <a:pt x="515" y="710"/>
                  <a:pt x="508" y="703"/>
                  <a:pt x="496" y="694"/>
                </a:cubicBezTo>
                <a:close/>
                <a:moveTo>
                  <a:pt x="839" y="347"/>
                </a:moveTo>
                <a:cubicBezTo>
                  <a:pt x="855" y="341"/>
                  <a:pt x="874" y="335"/>
                  <a:pt x="893" y="327"/>
                </a:cubicBezTo>
                <a:cubicBezTo>
                  <a:pt x="866" y="371"/>
                  <a:pt x="866" y="371"/>
                  <a:pt x="866" y="371"/>
                </a:cubicBezTo>
                <a:cubicBezTo>
                  <a:pt x="866" y="371"/>
                  <a:pt x="856" y="361"/>
                  <a:pt x="839" y="347"/>
                </a:cubicBezTo>
                <a:close/>
                <a:moveTo>
                  <a:pt x="879" y="846"/>
                </a:moveTo>
                <a:cubicBezTo>
                  <a:pt x="827" y="874"/>
                  <a:pt x="790" y="887"/>
                  <a:pt x="773" y="852"/>
                </a:cubicBezTo>
                <a:cubicBezTo>
                  <a:pt x="881" y="833"/>
                  <a:pt x="881" y="833"/>
                  <a:pt x="881" y="833"/>
                </a:cubicBezTo>
                <a:cubicBezTo>
                  <a:pt x="922" y="786"/>
                  <a:pt x="922" y="786"/>
                  <a:pt x="922" y="786"/>
                </a:cubicBezTo>
                <a:cubicBezTo>
                  <a:pt x="921" y="799"/>
                  <a:pt x="916" y="826"/>
                  <a:pt x="879" y="846"/>
                </a:cubicBezTo>
                <a:close/>
                <a:moveTo>
                  <a:pt x="980" y="570"/>
                </a:moveTo>
                <a:cubicBezTo>
                  <a:pt x="1045" y="639"/>
                  <a:pt x="1045" y="639"/>
                  <a:pt x="1045" y="639"/>
                </a:cubicBezTo>
                <a:cubicBezTo>
                  <a:pt x="1169" y="644"/>
                  <a:pt x="1169" y="644"/>
                  <a:pt x="1169" y="644"/>
                </a:cubicBezTo>
                <a:cubicBezTo>
                  <a:pt x="997" y="695"/>
                  <a:pt x="997" y="695"/>
                  <a:pt x="997" y="695"/>
                </a:cubicBezTo>
                <a:cubicBezTo>
                  <a:pt x="997" y="695"/>
                  <a:pt x="1019" y="622"/>
                  <a:pt x="980" y="5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MH_Entry_1"/>
          <p:cNvSpPr/>
          <p:nvPr>
            <p:custDataLst>
              <p:tags r:id="rId1"/>
            </p:custDataLst>
          </p:nvPr>
        </p:nvSpPr>
        <p:spPr>
          <a:xfrm>
            <a:off x="3108960" y="4352068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11" name="MH_Number_1"/>
          <p:cNvSpPr/>
          <p:nvPr>
            <p:custDataLst>
              <p:tags r:id="rId2"/>
            </p:custDataLst>
          </p:nvPr>
        </p:nvSpPr>
        <p:spPr>
          <a:xfrm>
            <a:off x="4751572" y="1371882"/>
            <a:ext cx="2688856" cy="2687038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6900" y="5292976"/>
            <a:ext cx="1689948" cy="8258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990960" y="289560"/>
            <a:ext cx="2644140" cy="1344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61794" y="149258"/>
            <a:ext cx="498951" cy="498614"/>
          </a:xfrm>
          <a:prstGeom prst="ellipse">
            <a:avLst/>
          </a:prstGeom>
          <a:solidFill>
            <a:srgbClr val="42424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25584" y="149258"/>
            <a:ext cx="2329489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0" y="1120992"/>
            <a:ext cx="5722938" cy="1584325"/>
            <a:chOff x="0" y="908050"/>
            <a:chExt cx="5722938" cy="1584325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445000" y="1700213"/>
              <a:ext cx="0" cy="1587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9" name="Freeform 22"/>
            <p:cNvSpPr/>
            <p:nvPr/>
          </p:nvSpPr>
          <p:spPr bwMode="auto">
            <a:xfrm>
              <a:off x="4478338" y="908050"/>
              <a:ext cx="1244600" cy="1584325"/>
            </a:xfrm>
            <a:custGeom>
              <a:avLst/>
              <a:gdLst>
                <a:gd name="T0" fmla="*/ 1245380 w 598"/>
                <a:gd name="T1" fmla="*/ 785543 h 760"/>
                <a:gd name="T2" fmla="*/ 1237050 w 598"/>
                <a:gd name="T3" fmla="*/ 779292 h 760"/>
                <a:gd name="T4" fmla="*/ 1234967 w 598"/>
                <a:gd name="T5" fmla="*/ 779292 h 760"/>
                <a:gd name="T6" fmla="*/ 1224554 w 598"/>
                <a:gd name="T7" fmla="*/ 773041 h 760"/>
                <a:gd name="T8" fmla="*/ 1218307 w 598"/>
                <a:gd name="T9" fmla="*/ 775125 h 760"/>
                <a:gd name="T10" fmla="*/ 1212059 w 598"/>
                <a:gd name="T11" fmla="*/ 768874 h 760"/>
                <a:gd name="T12" fmla="*/ 1232885 w 598"/>
                <a:gd name="T13" fmla="*/ 666774 h 760"/>
                <a:gd name="T14" fmla="*/ 1184985 w 598"/>
                <a:gd name="T15" fmla="*/ 641770 h 760"/>
                <a:gd name="T16" fmla="*/ 1178738 w 598"/>
                <a:gd name="T17" fmla="*/ 750121 h 760"/>
                <a:gd name="T18" fmla="*/ 1168325 w 598"/>
                <a:gd name="T19" fmla="*/ 752204 h 760"/>
                <a:gd name="T20" fmla="*/ 1139169 w 598"/>
                <a:gd name="T21" fmla="*/ 689694 h 760"/>
                <a:gd name="T22" fmla="*/ 928829 w 598"/>
                <a:gd name="T23" fmla="*/ 691778 h 760"/>
                <a:gd name="T24" fmla="*/ 926746 w 598"/>
                <a:gd name="T25" fmla="*/ 677192 h 760"/>
                <a:gd name="T26" fmla="*/ 947572 w 598"/>
                <a:gd name="T27" fmla="*/ 658439 h 760"/>
                <a:gd name="T28" fmla="*/ 978810 w 598"/>
                <a:gd name="T29" fmla="*/ 658439 h 760"/>
                <a:gd name="T30" fmla="*/ 1024627 w 598"/>
                <a:gd name="T31" fmla="*/ 633435 h 760"/>
                <a:gd name="T32" fmla="*/ 972563 w 598"/>
                <a:gd name="T33" fmla="*/ 616766 h 760"/>
                <a:gd name="T34" fmla="*/ 924663 w 598"/>
                <a:gd name="T35" fmla="*/ 620933 h 760"/>
                <a:gd name="T36" fmla="*/ 891342 w 598"/>
                <a:gd name="T37" fmla="*/ 16669 h 760"/>
                <a:gd name="T38" fmla="*/ 722654 w 598"/>
                <a:gd name="T39" fmla="*/ 8335 h 760"/>
                <a:gd name="T40" fmla="*/ 691415 w 598"/>
                <a:gd name="T41" fmla="*/ 97932 h 760"/>
                <a:gd name="T42" fmla="*/ 712241 w 598"/>
                <a:gd name="T43" fmla="*/ 97932 h 760"/>
                <a:gd name="T44" fmla="*/ 701828 w 598"/>
                <a:gd name="T45" fmla="*/ 200032 h 760"/>
                <a:gd name="T46" fmla="*/ 674754 w 598"/>
                <a:gd name="T47" fmla="*/ 218785 h 760"/>
                <a:gd name="T48" fmla="*/ 597699 w 598"/>
                <a:gd name="T49" fmla="*/ 710531 h 760"/>
                <a:gd name="T50" fmla="*/ 443589 w 598"/>
                <a:gd name="T51" fmla="*/ 731368 h 760"/>
                <a:gd name="T52" fmla="*/ 177019 w 598"/>
                <a:gd name="T53" fmla="*/ 766790 h 760"/>
                <a:gd name="T54" fmla="*/ 133285 w 598"/>
                <a:gd name="T55" fmla="*/ 502164 h 760"/>
                <a:gd name="T56" fmla="*/ 18743 w 598"/>
                <a:gd name="T57" fmla="*/ 502164 h 760"/>
                <a:gd name="T58" fmla="*/ 0 w 598"/>
                <a:gd name="T59" fmla="*/ 783459 h 760"/>
                <a:gd name="T60" fmla="*/ 8330 w 598"/>
                <a:gd name="T61" fmla="*/ 785543 h 760"/>
                <a:gd name="T62" fmla="*/ 8330 w 598"/>
                <a:gd name="T63" fmla="*/ 795961 h 760"/>
                <a:gd name="T64" fmla="*/ 0 w 598"/>
                <a:gd name="T65" fmla="*/ 800129 h 760"/>
                <a:gd name="T66" fmla="*/ 18743 w 598"/>
                <a:gd name="T67" fmla="*/ 1079340 h 760"/>
                <a:gd name="T68" fmla="*/ 133285 w 598"/>
                <a:gd name="T69" fmla="*/ 1079340 h 760"/>
                <a:gd name="T70" fmla="*/ 177019 w 598"/>
                <a:gd name="T71" fmla="*/ 814714 h 760"/>
                <a:gd name="T72" fmla="*/ 443589 w 598"/>
                <a:gd name="T73" fmla="*/ 850137 h 760"/>
                <a:gd name="T74" fmla="*/ 597699 w 598"/>
                <a:gd name="T75" fmla="*/ 870973 h 760"/>
                <a:gd name="T76" fmla="*/ 674754 w 598"/>
                <a:gd name="T77" fmla="*/ 1362719 h 760"/>
                <a:gd name="T78" fmla="*/ 701828 w 598"/>
                <a:gd name="T79" fmla="*/ 1381472 h 760"/>
                <a:gd name="T80" fmla="*/ 712241 w 598"/>
                <a:gd name="T81" fmla="*/ 1483572 h 760"/>
                <a:gd name="T82" fmla="*/ 691415 w 598"/>
                <a:gd name="T83" fmla="*/ 1483572 h 760"/>
                <a:gd name="T84" fmla="*/ 722654 w 598"/>
                <a:gd name="T85" fmla="*/ 1573170 h 760"/>
                <a:gd name="T86" fmla="*/ 891342 w 598"/>
                <a:gd name="T87" fmla="*/ 1566919 h 760"/>
                <a:gd name="T88" fmla="*/ 924663 w 598"/>
                <a:gd name="T89" fmla="*/ 960571 h 760"/>
                <a:gd name="T90" fmla="*/ 972563 w 598"/>
                <a:gd name="T91" fmla="*/ 964738 h 760"/>
                <a:gd name="T92" fmla="*/ 1024627 w 598"/>
                <a:gd name="T93" fmla="*/ 948069 h 760"/>
                <a:gd name="T94" fmla="*/ 978810 w 598"/>
                <a:gd name="T95" fmla="*/ 923065 h 760"/>
                <a:gd name="T96" fmla="*/ 947572 w 598"/>
                <a:gd name="T97" fmla="*/ 923065 h 760"/>
                <a:gd name="T98" fmla="*/ 926746 w 598"/>
                <a:gd name="T99" fmla="*/ 904312 h 760"/>
                <a:gd name="T100" fmla="*/ 928829 w 598"/>
                <a:gd name="T101" fmla="*/ 889726 h 760"/>
                <a:gd name="T102" fmla="*/ 1139169 w 598"/>
                <a:gd name="T103" fmla="*/ 893894 h 760"/>
                <a:gd name="T104" fmla="*/ 1168325 w 598"/>
                <a:gd name="T105" fmla="*/ 829300 h 760"/>
                <a:gd name="T106" fmla="*/ 1178738 w 598"/>
                <a:gd name="T107" fmla="*/ 833467 h 760"/>
                <a:gd name="T108" fmla="*/ 1184985 w 598"/>
                <a:gd name="T109" fmla="*/ 941818 h 760"/>
                <a:gd name="T110" fmla="*/ 1232885 w 598"/>
                <a:gd name="T111" fmla="*/ 914730 h 760"/>
                <a:gd name="T112" fmla="*/ 1212059 w 598"/>
                <a:gd name="T113" fmla="*/ 812631 h 760"/>
                <a:gd name="T114" fmla="*/ 1218307 w 598"/>
                <a:gd name="T115" fmla="*/ 806380 h 760"/>
                <a:gd name="T116" fmla="*/ 1224554 w 598"/>
                <a:gd name="T117" fmla="*/ 808463 h 760"/>
                <a:gd name="T118" fmla="*/ 1234967 w 598"/>
                <a:gd name="T119" fmla="*/ 802212 h 760"/>
                <a:gd name="T120" fmla="*/ 1237050 w 598"/>
                <a:gd name="T121" fmla="*/ 802212 h 760"/>
                <a:gd name="T122" fmla="*/ 1245380 w 598"/>
                <a:gd name="T123" fmla="*/ 795961 h 760"/>
                <a:gd name="T124" fmla="*/ 1245380 w 598"/>
                <a:gd name="T125" fmla="*/ 785543 h 7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8" h="760">
                  <a:moveTo>
                    <a:pt x="598" y="377"/>
                  </a:moveTo>
                  <a:cubicBezTo>
                    <a:pt x="598" y="375"/>
                    <a:pt x="596" y="374"/>
                    <a:pt x="594" y="374"/>
                  </a:cubicBezTo>
                  <a:cubicBezTo>
                    <a:pt x="594" y="374"/>
                    <a:pt x="593" y="374"/>
                    <a:pt x="593" y="374"/>
                  </a:cubicBezTo>
                  <a:cubicBezTo>
                    <a:pt x="592" y="372"/>
                    <a:pt x="590" y="371"/>
                    <a:pt x="588" y="371"/>
                  </a:cubicBezTo>
                  <a:cubicBezTo>
                    <a:pt x="587" y="371"/>
                    <a:pt x="586" y="372"/>
                    <a:pt x="585" y="372"/>
                  </a:cubicBezTo>
                  <a:cubicBezTo>
                    <a:pt x="584" y="371"/>
                    <a:pt x="583" y="370"/>
                    <a:pt x="582" y="369"/>
                  </a:cubicBezTo>
                  <a:cubicBezTo>
                    <a:pt x="588" y="356"/>
                    <a:pt x="598" y="329"/>
                    <a:pt x="592" y="320"/>
                  </a:cubicBezTo>
                  <a:cubicBezTo>
                    <a:pt x="584" y="307"/>
                    <a:pt x="579" y="301"/>
                    <a:pt x="569" y="308"/>
                  </a:cubicBezTo>
                  <a:cubicBezTo>
                    <a:pt x="563" y="312"/>
                    <a:pt x="564" y="341"/>
                    <a:pt x="566" y="360"/>
                  </a:cubicBezTo>
                  <a:cubicBezTo>
                    <a:pt x="564" y="360"/>
                    <a:pt x="563" y="360"/>
                    <a:pt x="561" y="361"/>
                  </a:cubicBezTo>
                  <a:cubicBezTo>
                    <a:pt x="562" y="347"/>
                    <a:pt x="559" y="330"/>
                    <a:pt x="547" y="331"/>
                  </a:cubicBezTo>
                  <a:cubicBezTo>
                    <a:pt x="526" y="331"/>
                    <a:pt x="446" y="332"/>
                    <a:pt x="446" y="332"/>
                  </a:cubicBezTo>
                  <a:cubicBezTo>
                    <a:pt x="446" y="332"/>
                    <a:pt x="446" y="330"/>
                    <a:pt x="445" y="325"/>
                  </a:cubicBezTo>
                  <a:cubicBezTo>
                    <a:pt x="455" y="316"/>
                    <a:pt x="455" y="316"/>
                    <a:pt x="455" y="316"/>
                  </a:cubicBezTo>
                  <a:cubicBezTo>
                    <a:pt x="455" y="316"/>
                    <a:pt x="462" y="316"/>
                    <a:pt x="470" y="316"/>
                  </a:cubicBezTo>
                  <a:cubicBezTo>
                    <a:pt x="479" y="316"/>
                    <a:pt x="492" y="311"/>
                    <a:pt x="492" y="304"/>
                  </a:cubicBezTo>
                  <a:cubicBezTo>
                    <a:pt x="492" y="297"/>
                    <a:pt x="481" y="296"/>
                    <a:pt x="467" y="296"/>
                  </a:cubicBezTo>
                  <a:cubicBezTo>
                    <a:pt x="460" y="296"/>
                    <a:pt x="451" y="297"/>
                    <a:pt x="444" y="298"/>
                  </a:cubicBezTo>
                  <a:cubicBezTo>
                    <a:pt x="441" y="216"/>
                    <a:pt x="431" y="13"/>
                    <a:pt x="428" y="8"/>
                  </a:cubicBezTo>
                  <a:cubicBezTo>
                    <a:pt x="423" y="0"/>
                    <a:pt x="355" y="0"/>
                    <a:pt x="347" y="4"/>
                  </a:cubicBezTo>
                  <a:cubicBezTo>
                    <a:pt x="339" y="8"/>
                    <a:pt x="332" y="47"/>
                    <a:pt x="332" y="47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37" y="96"/>
                    <a:pt x="337" y="96"/>
                    <a:pt x="337" y="96"/>
                  </a:cubicBezTo>
                  <a:cubicBezTo>
                    <a:pt x="324" y="105"/>
                    <a:pt x="324" y="105"/>
                    <a:pt x="324" y="105"/>
                  </a:cubicBezTo>
                  <a:cubicBezTo>
                    <a:pt x="287" y="341"/>
                    <a:pt x="287" y="341"/>
                    <a:pt x="287" y="341"/>
                  </a:cubicBezTo>
                  <a:cubicBezTo>
                    <a:pt x="287" y="341"/>
                    <a:pt x="258" y="344"/>
                    <a:pt x="213" y="351"/>
                  </a:cubicBezTo>
                  <a:cubicBezTo>
                    <a:pt x="191" y="355"/>
                    <a:pt x="136" y="362"/>
                    <a:pt x="85" y="368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82"/>
                    <a:pt x="4" y="382"/>
                    <a:pt x="4" y="382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9" y="518"/>
                    <a:pt x="9" y="518"/>
                    <a:pt x="9" y="518"/>
                  </a:cubicBezTo>
                  <a:cubicBezTo>
                    <a:pt x="64" y="518"/>
                    <a:pt x="64" y="518"/>
                    <a:pt x="64" y="518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136" y="397"/>
                    <a:pt x="191" y="404"/>
                    <a:pt x="213" y="408"/>
                  </a:cubicBezTo>
                  <a:cubicBezTo>
                    <a:pt x="258" y="416"/>
                    <a:pt x="287" y="418"/>
                    <a:pt x="287" y="418"/>
                  </a:cubicBezTo>
                  <a:cubicBezTo>
                    <a:pt x="324" y="654"/>
                    <a:pt x="324" y="654"/>
                    <a:pt x="324" y="654"/>
                  </a:cubicBezTo>
                  <a:cubicBezTo>
                    <a:pt x="337" y="663"/>
                    <a:pt x="337" y="663"/>
                    <a:pt x="337" y="663"/>
                  </a:cubicBezTo>
                  <a:cubicBezTo>
                    <a:pt x="342" y="712"/>
                    <a:pt x="342" y="712"/>
                    <a:pt x="342" y="712"/>
                  </a:cubicBezTo>
                  <a:cubicBezTo>
                    <a:pt x="332" y="712"/>
                    <a:pt x="332" y="712"/>
                    <a:pt x="332" y="712"/>
                  </a:cubicBezTo>
                  <a:cubicBezTo>
                    <a:pt x="332" y="712"/>
                    <a:pt x="339" y="751"/>
                    <a:pt x="347" y="755"/>
                  </a:cubicBezTo>
                  <a:cubicBezTo>
                    <a:pt x="355" y="760"/>
                    <a:pt x="423" y="759"/>
                    <a:pt x="428" y="752"/>
                  </a:cubicBezTo>
                  <a:cubicBezTo>
                    <a:pt x="431" y="746"/>
                    <a:pt x="441" y="543"/>
                    <a:pt x="444" y="461"/>
                  </a:cubicBezTo>
                  <a:cubicBezTo>
                    <a:pt x="451" y="462"/>
                    <a:pt x="460" y="463"/>
                    <a:pt x="467" y="463"/>
                  </a:cubicBezTo>
                  <a:cubicBezTo>
                    <a:pt x="481" y="463"/>
                    <a:pt x="492" y="463"/>
                    <a:pt x="492" y="455"/>
                  </a:cubicBezTo>
                  <a:cubicBezTo>
                    <a:pt x="492" y="448"/>
                    <a:pt x="479" y="443"/>
                    <a:pt x="470" y="443"/>
                  </a:cubicBezTo>
                  <a:cubicBezTo>
                    <a:pt x="462" y="443"/>
                    <a:pt x="455" y="443"/>
                    <a:pt x="455" y="443"/>
                  </a:cubicBezTo>
                  <a:cubicBezTo>
                    <a:pt x="445" y="434"/>
                    <a:pt x="445" y="434"/>
                    <a:pt x="445" y="434"/>
                  </a:cubicBezTo>
                  <a:cubicBezTo>
                    <a:pt x="446" y="430"/>
                    <a:pt x="446" y="427"/>
                    <a:pt x="446" y="427"/>
                  </a:cubicBezTo>
                  <a:cubicBezTo>
                    <a:pt x="446" y="427"/>
                    <a:pt x="526" y="428"/>
                    <a:pt x="547" y="429"/>
                  </a:cubicBezTo>
                  <a:cubicBezTo>
                    <a:pt x="559" y="429"/>
                    <a:pt x="562" y="412"/>
                    <a:pt x="561" y="398"/>
                  </a:cubicBezTo>
                  <a:cubicBezTo>
                    <a:pt x="563" y="399"/>
                    <a:pt x="564" y="399"/>
                    <a:pt x="566" y="400"/>
                  </a:cubicBezTo>
                  <a:cubicBezTo>
                    <a:pt x="564" y="418"/>
                    <a:pt x="563" y="447"/>
                    <a:pt x="569" y="452"/>
                  </a:cubicBezTo>
                  <a:cubicBezTo>
                    <a:pt x="579" y="458"/>
                    <a:pt x="584" y="452"/>
                    <a:pt x="592" y="439"/>
                  </a:cubicBezTo>
                  <a:cubicBezTo>
                    <a:pt x="598" y="430"/>
                    <a:pt x="588" y="404"/>
                    <a:pt x="582" y="390"/>
                  </a:cubicBezTo>
                  <a:cubicBezTo>
                    <a:pt x="583" y="390"/>
                    <a:pt x="584" y="388"/>
                    <a:pt x="585" y="387"/>
                  </a:cubicBezTo>
                  <a:cubicBezTo>
                    <a:pt x="586" y="388"/>
                    <a:pt x="587" y="388"/>
                    <a:pt x="588" y="388"/>
                  </a:cubicBezTo>
                  <a:cubicBezTo>
                    <a:pt x="590" y="388"/>
                    <a:pt x="592" y="387"/>
                    <a:pt x="593" y="385"/>
                  </a:cubicBezTo>
                  <a:cubicBezTo>
                    <a:pt x="593" y="385"/>
                    <a:pt x="594" y="385"/>
                    <a:pt x="594" y="385"/>
                  </a:cubicBezTo>
                  <a:cubicBezTo>
                    <a:pt x="596" y="385"/>
                    <a:pt x="598" y="384"/>
                    <a:pt x="598" y="382"/>
                  </a:cubicBezTo>
                  <a:lnTo>
                    <a:pt x="598" y="3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23"/>
            <p:cNvSpPr/>
            <p:nvPr/>
          </p:nvSpPr>
          <p:spPr bwMode="auto">
            <a:xfrm>
              <a:off x="0" y="1127125"/>
              <a:ext cx="4608513" cy="1092200"/>
            </a:xfrm>
            <a:custGeom>
              <a:avLst/>
              <a:gdLst>
                <a:gd name="T0" fmla="*/ 4608962 w 5233"/>
                <a:gd name="T1" fmla="*/ 442136 h 1240"/>
                <a:gd name="T2" fmla="*/ 4602797 w 5233"/>
                <a:gd name="T3" fmla="*/ 435971 h 1240"/>
                <a:gd name="T4" fmla="*/ 4294534 w 5233"/>
                <a:gd name="T5" fmla="*/ 539899 h 1240"/>
                <a:gd name="T6" fmla="*/ 3909647 w 5233"/>
                <a:gd name="T7" fmla="*/ 0 h 1240"/>
                <a:gd name="T8" fmla="*/ 0 w 5233"/>
                <a:gd name="T9" fmla="*/ 0 h 1240"/>
                <a:gd name="T10" fmla="*/ 0 w 5233"/>
                <a:gd name="T11" fmla="*/ 1092129 h 1240"/>
                <a:gd name="T12" fmla="*/ 3909647 w 5233"/>
                <a:gd name="T13" fmla="*/ 1092129 h 1240"/>
                <a:gd name="T14" fmla="*/ 4294534 w 5233"/>
                <a:gd name="T15" fmla="*/ 552230 h 1240"/>
                <a:gd name="T16" fmla="*/ 4602797 w 5233"/>
                <a:gd name="T17" fmla="*/ 656158 h 1240"/>
                <a:gd name="T18" fmla="*/ 4608962 w 5233"/>
                <a:gd name="T19" fmla="*/ 649993 h 1240"/>
                <a:gd name="T20" fmla="*/ 4300700 w 5233"/>
                <a:gd name="T21" fmla="*/ 546065 h 1240"/>
                <a:gd name="T22" fmla="*/ 4608962 w 5233"/>
                <a:gd name="T23" fmla="*/ 442136 h 1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33" h="1240">
                  <a:moveTo>
                    <a:pt x="5233" y="502"/>
                  </a:moveTo>
                  <a:lnTo>
                    <a:pt x="5226" y="495"/>
                  </a:lnTo>
                  <a:lnTo>
                    <a:pt x="4876" y="613"/>
                  </a:lnTo>
                  <a:lnTo>
                    <a:pt x="4439" y="0"/>
                  </a:lnTo>
                  <a:lnTo>
                    <a:pt x="0" y="0"/>
                  </a:lnTo>
                  <a:lnTo>
                    <a:pt x="0" y="1240"/>
                  </a:lnTo>
                  <a:lnTo>
                    <a:pt x="4439" y="1240"/>
                  </a:lnTo>
                  <a:lnTo>
                    <a:pt x="4876" y="627"/>
                  </a:lnTo>
                  <a:lnTo>
                    <a:pt x="5226" y="745"/>
                  </a:lnTo>
                  <a:lnTo>
                    <a:pt x="5233" y="738"/>
                  </a:lnTo>
                  <a:lnTo>
                    <a:pt x="4883" y="620"/>
                  </a:lnTo>
                  <a:lnTo>
                    <a:pt x="5233" y="5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5100638" y="1565275"/>
              <a:ext cx="268287" cy="26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5178425" y="1563688"/>
              <a:ext cx="1174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/>
              <a:r>
                <a:rPr lang="zh-CN" altLang="zh-CN" dirty="0">
                  <a:solidFill>
                    <a:schemeClr val="accent3"/>
                  </a:solidFill>
                  <a:latin typeface="Myriad Pro" panose="020B0503030403020204" pitchFamily="34" charset="0"/>
                </a:rPr>
                <a:t>1</a:t>
              </a:r>
              <a:endParaRPr lang="zh-CN" altLang="zh-CN" sz="11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0" y="2881530"/>
            <a:ext cx="4873625" cy="1582737"/>
            <a:chOff x="0" y="2668588"/>
            <a:chExt cx="4873625" cy="1582737"/>
          </a:xfrm>
        </p:grpSpPr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3594100" y="3460750"/>
              <a:ext cx="1588" cy="0"/>
            </a:xfrm>
            <a:prstGeom prst="rect">
              <a:avLst/>
            </a:prstGeom>
            <a:solidFill>
              <a:srgbClr val="00A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3627438" y="2668588"/>
              <a:ext cx="1246187" cy="1582737"/>
            </a:xfrm>
            <a:custGeom>
              <a:avLst/>
              <a:gdLst>
                <a:gd name="T0" fmla="*/ 1245380 w 598"/>
                <a:gd name="T1" fmla="*/ 787188 h 760"/>
                <a:gd name="T2" fmla="*/ 1237050 w 598"/>
                <a:gd name="T3" fmla="*/ 778858 h 760"/>
                <a:gd name="T4" fmla="*/ 1234967 w 598"/>
                <a:gd name="T5" fmla="*/ 780941 h 760"/>
                <a:gd name="T6" fmla="*/ 1224554 w 598"/>
                <a:gd name="T7" fmla="*/ 772611 h 760"/>
                <a:gd name="T8" fmla="*/ 1218307 w 598"/>
                <a:gd name="T9" fmla="*/ 776776 h 760"/>
                <a:gd name="T10" fmla="*/ 1212059 w 598"/>
                <a:gd name="T11" fmla="*/ 768446 h 760"/>
                <a:gd name="T12" fmla="*/ 1232885 w 598"/>
                <a:gd name="T13" fmla="*/ 666403 h 760"/>
                <a:gd name="T14" fmla="*/ 1184985 w 598"/>
                <a:gd name="T15" fmla="*/ 641413 h 760"/>
                <a:gd name="T16" fmla="*/ 1178738 w 598"/>
                <a:gd name="T17" fmla="*/ 749703 h 760"/>
                <a:gd name="T18" fmla="*/ 1168325 w 598"/>
                <a:gd name="T19" fmla="*/ 751786 h 760"/>
                <a:gd name="T20" fmla="*/ 1139169 w 598"/>
                <a:gd name="T21" fmla="*/ 689311 h 760"/>
                <a:gd name="T22" fmla="*/ 928829 w 598"/>
                <a:gd name="T23" fmla="*/ 693476 h 760"/>
                <a:gd name="T24" fmla="*/ 926746 w 598"/>
                <a:gd name="T25" fmla="*/ 676815 h 760"/>
                <a:gd name="T26" fmla="*/ 947572 w 598"/>
                <a:gd name="T27" fmla="*/ 658073 h 760"/>
                <a:gd name="T28" fmla="*/ 978810 w 598"/>
                <a:gd name="T29" fmla="*/ 658073 h 760"/>
                <a:gd name="T30" fmla="*/ 1024627 w 598"/>
                <a:gd name="T31" fmla="*/ 633083 h 760"/>
                <a:gd name="T32" fmla="*/ 972563 w 598"/>
                <a:gd name="T33" fmla="*/ 618505 h 760"/>
                <a:gd name="T34" fmla="*/ 924663 w 598"/>
                <a:gd name="T35" fmla="*/ 622670 h 760"/>
                <a:gd name="T36" fmla="*/ 891342 w 598"/>
                <a:gd name="T37" fmla="*/ 16660 h 760"/>
                <a:gd name="T38" fmla="*/ 722654 w 598"/>
                <a:gd name="T39" fmla="*/ 8330 h 760"/>
                <a:gd name="T40" fmla="*/ 691415 w 598"/>
                <a:gd name="T41" fmla="*/ 97878 h 760"/>
                <a:gd name="T42" fmla="*/ 712241 w 598"/>
                <a:gd name="T43" fmla="*/ 97878 h 760"/>
                <a:gd name="T44" fmla="*/ 701828 w 598"/>
                <a:gd name="T45" fmla="*/ 202003 h 760"/>
                <a:gd name="T46" fmla="*/ 674754 w 598"/>
                <a:gd name="T47" fmla="*/ 218663 h 760"/>
                <a:gd name="T48" fmla="*/ 597699 w 598"/>
                <a:gd name="T49" fmla="*/ 710136 h 760"/>
                <a:gd name="T50" fmla="*/ 443589 w 598"/>
                <a:gd name="T51" fmla="*/ 733043 h 760"/>
                <a:gd name="T52" fmla="*/ 177019 w 598"/>
                <a:gd name="T53" fmla="*/ 766363 h 760"/>
                <a:gd name="T54" fmla="*/ 133285 w 598"/>
                <a:gd name="T55" fmla="*/ 503967 h 760"/>
                <a:gd name="T56" fmla="*/ 18743 w 598"/>
                <a:gd name="T57" fmla="*/ 503967 h 760"/>
                <a:gd name="T58" fmla="*/ 0 w 598"/>
                <a:gd name="T59" fmla="*/ 783023 h 760"/>
                <a:gd name="T60" fmla="*/ 8330 w 598"/>
                <a:gd name="T61" fmla="*/ 787188 h 760"/>
                <a:gd name="T62" fmla="*/ 8330 w 598"/>
                <a:gd name="T63" fmla="*/ 795519 h 760"/>
                <a:gd name="T64" fmla="*/ 0 w 598"/>
                <a:gd name="T65" fmla="*/ 799684 h 760"/>
                <a:gd name="T66" fmla="*/ 18743 w 598"/>
                <a:gd name="T67" fmla="*/ 1078740 h 760"/>
                <a:gd name="T68" fmla="*/ 133285 w 598"/>
                <a:gd name="T69" fmla="*/ 1078740 h 760"/>
                <a:gd name="T70" fmla="*/ 177019 w 598"/>
                <a:gd name="T71" fmla="*/ 816344 h 760"/>
                <a:gd name="T72" fmla="*/ 443589 w 598"/>
                <a:gd name="T73" fmla="*/ 849664 h 760"/>
                <a:gd name="T74" fmla="*/ 597699 w 598"/>
                <a:gd name="T75" fmla="*/ 872571 h 760"/>
                <a:gd name="T76" fmla="*/ 674754 w 598"/>
                <a:gd name="T77" fmla="*/ 1364044 h 760"/>
                <a:gd name="T78" fmla="*/ 701828 w 598"/>
                <a:gd name="T79" fmla="*/ 1380704 h 760"/>
                <a:gd name="T80" fmla="*/ 712241 w 598"/>
                <a:gd name="T81" fmla="*/ 1484829 h 760"/>
                <a:gd name="T82" fmla="*/ 691415 w 598"/>
                <a:gd name="T83" fmla="*/ 1484829 h 760"/>
                <a:gd name="T84" fmla="*/ 722654 w 598"/>
                <a:gd name="T85" fmla="*/ 1574377 h 760"/>
                <a:gd name="T86" fmla="*/ 891342 w 598"/>
                <a:gd name="T87" fmla="*/ 1566047 h 760"/>
                <a:gd name="T88" fmla="*/ 924663 w 598"/>
                <a:gd name="T89" fmla="*/ 960037 h 760"/>
                <a:gd name="T90" fmla="*/ 972563 w 598"/>
                <a:gd name="T91" fmla="*/ 964202 h 760"/>
                <a:gd name="T92" fmla="*/ 1024627 w 598"/>
                <a:gd name="T93" fmla="*/ 949624 h 760"/>
                <a:gd name="T94" fmla="*/ 978810 w 598"/>
                <a:gd name="T95" fmla="*/ 924634 h 760"/>
                <a:gd name="T96" fmla="*/ 947572 w 598"/>
                <a:gd name="T97" fmla="*/ 924634 h 760"/>
                <a:gd name="T98" fmla="*/ 926746 w 598"/>
                <a:gd name="T99" fmla="*/ 905892 h 760"/>
                <a:gd name="T100" fmla="*/ 928829 w 598"/>
                <a:gd name="T101" fmla="*/ 889231 h 760"/>
                <a:gd name="T102" fmla="*/ 1139169 w 598"/>
                <a:gd name="T103" fmla="*/ 893396 h 760"/>
                <a:gd name="T104" fmla="*/ 1168325 w 598"/>
                <a:gd name="T105" fmla="*/ 830921 h 760"/>
                <a:gd name="T106" fmla="*/ 1178738 w 598"/>
                <a:gd name="T107" fmla="*/ 833004 h 760"/>
                <a:gd name="T108" fmla="*/ 1184985 w 598"/>
                <a:gd name="T109" fmla="*/ 941294 h 760"/>
                <a:gd name="T110" fmla="*/ 1232885 w 598"/>
                <a:gd name="T111" fmla="*/ 916304 h 760"/>
                <a:gd name="T112" fmla="*/ 1212059 w 598"/>
                <a:gd name="T113" fmla="*/ 814261 h 760"/>
                <a:gd name="T114" fmla="*/ 1218307 w 598"/>
                <a:gd name="T115" fmla="*/ 805931 h 760"/>
                <a:gd name="T116" fmla="*/ 1224554 w 598"/>
                <a:gd name="T117" fmla="*/ 810096 h 760"/>
                <a:gd name="T118" fmla="*/ 1234967 w 598"/>
                <a:gd name="T119" fmla="*/ 801766 h 760"/>
                <a:gd name="T120" fmla="*/ 1237050 w 598"/>
                <a:gd name="T121" fmla="*/ 803849 h 760"/>
                <a:gd name="T122" fmla="*/ 1245380 w 598"/>
                <a:gd name="T123" fmla="*/ 795519 h 760"/>
                <a:gd name="T124" fmla="*/ 1245380 w 598"/>
                <a:gd name="T125" fmla="*/ 787188 h 7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8" h="760">
                  <a:moveTo>
                    <a:pt x="598" y="378"/>
                  </a:moveTo>
                  <a:cubicBezTo>
                    <a:pt x="598" y="376"/>
                    <a:pt x="596" y="374"/>
                    <a:pt x="594" y="374"/>
                  </a:cubicBezTo>
                  <a:cubicBezTo>
                    <a:pt x="594" y="374"/>
                    <a:pt x="593" y="374"/>
                    <a:pt x="593" y="375"/>
                  </a:cubicBezTo>
                  <a:cubicBezTo>
                    <a:pt x="592" y="373"/>
                    <a:pt x="590" y="371"/>
                    <a:pt x="588" y="371"/>
                  </a:cubicBezTo>
                  <a:cubicBezTo>
                    <a:pt x="587" y="371"/>
                    <a:pt x="586" y="372"/>
                    <a:pt x="585" y="373"/>
                  </a:cubicBezTo>
                  <a:cubicBezTo>
                    <a:pt x="584" y="371"/>
                    <a:pt x="583" y="370"/>
                    <a:pt x="582" y="369"/>
                  </a:cubicBezTo>
                  <a:cubicBezTo>
                    <a:pt x="588" y="356"/>
                    <a:pt x="598" y="330"/>
                    <a:pt x="592" y="320"/>
                  </a:cubicBezTo>
                  <a:cubicBezTo>
                    <a:pt x="584" y="307"/>
                    <a:pt x="579" y="301"/>
                    <a:pt x="569" y="308"/>
                  </a:cubicBezTo>
                  <a:cubicBezTo>
                    <a:pt x="563" y="312"/>
                    <a:pt x="564" y="341"/>
                    <a:pt x="566" y="360"/>
                  </a:cubicBezTo>
                  <a:cubicBezTo>
                    <a:pt x="564" y="360"/>
                    <a:pt x="563" y="361"/>
                    <a:pt x="561" y="361"/>
                  </a:cubicBezTo>
                  <a:cubicBezTo>
                    <a:pt x="562" y="347"/>
                    <a:pt x="559" y="331"/>
                    <a:pt x="547" y="331"/>
                  </a:cubicBezTo>
                  <a:cubicBezTo>
                    <a:pt x="526" y="332"/>
                    <a:pt x="446" y="333"/>
                    <a:pt x="446" y="333"/>
                  </a:cubicBezTo>
                  <a:cubicBezTo>
                    <a:pt x="446" y="333"/>
                    <a:pt x="446" y="330"/>
                    <a:pt x="445" y="325"/>
                  </a:cubicBezTo>
                  <a:cubicBezTo>
                    <a:pt x="455" y="316"/>
                    <a:pt x="455" y="316"/>
                    <a:pt x="455" y="316"/>
                  </a:cubicBezTo>
                  <a:cubicBezTo>
                    <a:pt x="455" y="316"/>
                    <a:pt x="462" y="316"/>
                    <a:pt x="470" y="316"/>
                  </a:cubicBezTo>
                  <a:cubicBezTo>
                    <a:pt x="479" y="316"/>
                    <a:pt x="492" y="311"/>
                    <a:pt x="492" y="304"/>
                  </a:cubicBezTo>
                  <a:cubicBezTo>
                    <a:pt x="492" y="297"/>
                    <a:pt x="481" y="297"/>
                    <a:pt x="467" y="297"/>
                  </a:cubicBezTo>
                  <a:cubicBezTo>
                    <a:pt x="460" y="297"/>
                    <a:pt x="451" y="298"/>
                    <a:pt x="444" y="299"/>
                  </a:cubicBezTo>
                  <a:cubicBezTo>
                    <a:pt x="441" y="217"/>
                    <a:pt x="431" y="14"/>
                    <a:pt x="428" y="8"/>
                  </a:cubicBezTo>
                  <a:cubicBezTo>
                    <a:pt x="423" y="1"/>
                    <a:pt x="355" y="0"/>
                    <a:pt x="347" y="4"/>
                  </a:cubicBezTo>
                  <a:cubicBezTo>
                    <a:pt x="339" y="9"/>
                    <a:pt x="332" y="47"/>
                    <a:pt x="332" y="47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37" y="97"/>
                    <a:pt x="337" y="97"/>
                    <a:pt x="337" y="97"/>
                  </a:cubicBezTo>
                  <a:cubicBezTo>
                    <a:pt x="324" y="105"/>
                    <a:pt x="324" y="105"/>
                    <a:pt x="324" y="105"/>
                  </a:cubicBezTo>
                  <a:cubicBezTo>
                    <a:pt x="287" y="341"/>
                    <a:pt x="287" y="341"/>
                    <a:pt x="287" y="341"/>
                  </a:cubicBezTo>
                  <a:cubicBezTo>
                    <a:pt x="287" y="341"/>
                    <a:pt x="258" y="344"/>
                    <a:pt x="213" y="352"/>
                  </a:cubicBezTo>
                  <a:cubicBezTo>
                    <a:pt x="191" y="355"/>
                    <a:pt x="136" y="362"/>
                    <a:pt x="85" y="368"/>
                  </a:cubicBezTo>
                  <a:cubicBezTo>
                    <a:pt x="64" y="242"/>
                    <a:pt x="64" y="242"/>
                    <a:pt x="64" y="242"/>
                  </a:cubicBezTo>
                  <a:cubicBezTo>
                    <a:pt x="9" y="242"/>
                    <a:pt x="9" y="242"/>
                    <a:pt x="9" y="24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4" y="378"/>
                    <a:pt x="4" y="378"/>
                    <a:pt x="4" y="378"/>
                  </a:cubicBezTo>
                  <a:cubicBezTo>
                    <a:pt x="4" y="382"/>
                    <a:pt x="4" y="382"/>
                    <a:pt x="4" y="382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9" y="518"/>
                    <a:pt x="9" y="518"/>
                    <a:pt x="9" y="518"/>
                  </a:cubicBezTo>
                  <a:cubicBezTo>
                    <a:pt x="64" y="518"/>
                    <a:pt x="64" y="518"/>
                    <a:pt x="64" y="518"/>
                  </a:cubicBezTo>
                  <a:cubicBezTo>
                    <a:pt x="85" y="392"/>
                    <a:pt x="85" y="392"/>
                    <a:pt x="85" y="392"/>
                  </a:cubicBezTo>
                  <a:cubicBezTo>
                    <a:pt x="136" y="398"/>
                    <a:pt x="191" y="405"/>
                    <a:pt x="213" y="408"/>
                  </a:cubicBezTo>
                  <a:cubicBezTo>
                    <a:pt x="258" y="416"/>
                    <a:pt x="287" y="419"/>
                    <a:pt x="287" y="419"/>
                  </a:cubicBezTo>
                  <a:cubicBezTo>
                    <a:pt x="324" y="655"/>
                    <a:pt x="324" y="655"/>
                    <a:pt x="324" y="655"/>
                  </a:cubicBezTo>
                  <a:cubicBezTo>
                    <a:pt x="337" y="663"/>
                    <a:pt x="337" y="663"/>
                    <a:pt x="337" y="663"/>
                  </a:cubicBezTo>
                  <a:cubicBezTo>
                    <a:pt x="342" y="713"/>
                    <a:pt x="342" y="713"/>
                    <a:pt x="342" y="713"/>
                  </a:cubicBezTo>
                  <a:cubicBezTo>
                    <a:pt x="332" y="713"/>
                    <a:pt x="332" y="713"/>
                    <a:pt x="332" y="713"/>
                  </a:cubicBezTo>
                  <a:cubicBezTo>
                    <a:pt x="332" y="713"/>
                    <a:pt x="339" y="751"/>
                    <a:pt x="347" y="756"/>
                  </a:cubicBezTo>
                  <a:cubicBezTo>
                    <a:pt x="355" y="760"/>
                    <a:pt x="423" y="759"/>
                    <a:pt x="428" y="752"/>
                  </a:cubicBezTo>
                  <a:cubicBezTo>
                    <a:pt x="431" y="746"/>
                    <a:pt x="441" y="543"/>
                    <a:pt x="444" y="461"/>
                  </a:cubicBezTo>
                  <a:cubicBezTo>
                    <a:pt x="451" y="462"/>
                    <a:pt x="460" y="463"/>
                    <a:pt x="467" y="463"/>
                  </a:cubicBezTo>
                  <a:cubicBezTo>
                    <a:pt x="481" y="463"/>
                    <a:pt x="492" y="463"/>
                    <a:pt x="492" y="456"/>
                  </a:cubicBezTo>
                  <a:cubicBezTo>
                    <a:pt x="492" y="449"/>
                    <a:pt x="479" y="444"/>
                    <a:pt x="470" y="444"/>
                  </a:cubicBezTo>
                  <a:cubicBezTo>
                    <a:pt x="462" y="444"/>
                    <a:pt x="455" y="444"/>
                    <a:pt x="455" y="444"/>
                  </a:cubicBezTo>
                  <a:cubicBezTo>
                    <a:pt x="445" y="435"/>
                    <a:pt x="445" y="435"/>
                    <a:pt x="445" y="435"/>
                  </a:cubicBezTo>
                  <a:cubicBezTo>
                    <a:pt x="446" y="430"/>
                    <a:pt x="446" y="427"/>
                    <a:pt x="446" y="427"/>
                  </a:cubicBezTo>
                  <a:cubicBezTo>
                    <a:pt x="446" y="427"/>
                    <a:pt x="526" y="428"/>
                    <a:pt x="547" y="429"/>
                  </a:cubicBezTo>
                  <a:cubicBezTo>
                    <a:pt x="559" y="429"/>
                    <a:pt x="562" y="413"/>
                    <a:pt x="561" y="399"/>
                  </a:cubicBezTo>
                  <a:cubicBezTo>
                    <a:pt x="563" y="399"/>
                    <a:pt x="564" y="400"/>
                    <a:pt x="566" y="400"/>
                  </a:cubicBezTo>
                  <a:cubicBezTo>
                    <a:pt x="564" y="419"/>
                    <a:pt x="563" y="448"/>
                    <a:pt x="569" y="452"/>
                  </a:cubicBezTo>
                  <a:cubicBezTo>
                    <a:pt x="579" y="459"/>
                    <a:pt x="584" y="453"/>
                    <a:pt x="592" y="440"/>
                  </a:cubicBezTo>
                  <a:cubicBezTo>
                    <a:pt x="598" y="430"/>
                    <a:pt x="588" y="404"/>
                    <a:pt x="582" y="391"/>
                  </a:cubicBezTo>
                  <a:cubicBezTo>
                    <a:pt x="583" y="390"/>
                    <a:pt x="584" y="389"/>
                    <a:pt x="585" y="387"/>
                  </a:cubicBezTo>
                  <a:cubicBezTo>
                    <a:pt x="586" y="388"/>
                    <a:pt x="587" y="389"/>
                    <a:pt x="588" y="389"/>
                  </a:cubicBezTo>
                  <a:cubicBezTo>
                    <a:pt x="590" y="389"/>
                    <a:pt x="592" y="387"/>
                    <a:pt x="593" y="385"/>
                  </a:cubicBezTo>
                  <a:cubicBezTo>
                    <a:pt x="593" y="386"/>
                    <a:pt x="594" y="386"/>
                    <a:pt x="594" y="386"/>
                  </a:cubicBezTo>
                  <a:cubicBezTo>
                    <a:pt x="596" y="386"/>
                    <a:pt x="598" y="384"/>
                    <a:pt x="598" y="382"/>
                  </a:cubicBezTo>
                  <a:lnTo>
                    <a:pt x="598" y="3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8"/>
            <p:cNvSpPr/>
            <p:nvPr/>
          </p:nvSpPr>
          <p:spPr bwMode="auto">
            <a:xfrm>
              <a:off x="0" y="2914650"/>
              <a:ext cx="3759200" cy="1092200"/>
            </a:xfrm>
            <a:custGeom>
              <a:avLst/>
              <a:gdLst>
                <a:gd name="T0" fmla="*/ 3759039 w 4268"/>
                <a:gd name="T1" fmla="*/ 441256 h 1239"/>
                <a:gd name="T2" fmla="*/ 3752874 w 4268"/>
                <a:gd name="T3" fmla="*/ 435090 h 1239"/>
                <a:gd name="T4" fmla="*/ 3444611 w 4268"/>
                <a:gd name="T5" fmla="*/ 539019 h 1239"/>
                <a:gd name="T6" fmla="*/ 3059724 w 4268"/>
                <a:gd name="T7" fmla="*/ 0 h 1239"/>
                <a:gd name="T8" fmla="*/ 0 w 4268"/>
                <a:gd name="T9" fmla="*/ 0 h 1239"/>
                <a:gd name="T10" fmla="*/ 0 w 4268"/>
                <a:gd name="T11" fmla="*/ 1091249 h 1239"/>
                <a:gd name="T12" fmla="*/ 3059724 w 4268"/>
                <a:gd name="T13" fmla="*/ 1091249 h 1239"/>
                <a:gd name="T14" fmla="*/ 3444611 w 4268"/>
                <a:gd name="T15" fmla="*/ 552230 h 1239"/>
                <a:gd name="T16" fmla="*/ 3752874 w 4268"/>
                <a:gd name="T17" fmla="*/ 656159 h 1239"/>
                <a:gd name="T18" fmla="*/ 3759039 w 4268"/>
                <a:gd name="T19" fmla="*/ 649993 h 1239"/>
                <a:gd name="T20" fmla="*/ 3450777 w 4268"/>
                <a:gd name="T21" fmla="*/ 545184 h 1239"/>
                <a:gd name="T22" fmla="*/ 3759039 w 4268"/>
                <a:gd name="T23" fmla="*/ 441256 h 12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68" h="1239">
                  <a:moveTo>
                    <a:pt x="4268" y="501"/>
                  </a:moveTo>
                  <a:lnTo>
                    <a:pt x="4261" y="494"/>
                  </a:lnTo>
                  <a:lnTo>
                    <a:pt x="3911" y="612"/>
                  </a:lnTo>
                  <a:lnTo>
                    <a:pt x="3474" y="0"/>
                  </a:lnTo>
                  <a:lnTo>
                    <a:pt x="0" y="0"/>
                  </a:lnTo>
                  <a:lnTo>
                    <a:pt x="0" y="1239"/>
                  </a:lnTo>
                  <a:lnTo>
                    <a:pt x="3474" y="1239"/>
                  </a:lnTo>
                  <a:lnTo>
                    <a:pt x="3911" y="627"/>
                  </a:lnTo>
                  <a:lnTo>
                    <a:pt x="4261" y="745"/>
                  </a:lnTo>
                  <a:lnTo>
                    <a:pt x="4268" y="738"/>
                  </a:lnTo>
                  <a:lnTo>
                    <a:pt x="3918" y="619"/>
                  </a:lnTo>
                  <a:lnTo>
                    <a:pt x="4268" y="5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Oval 29"/>
            <p:cNvSpPr>
              <a:spLocks noChangeArrowheads="1"/>
            </p:cNvSpPr>
            <p:nvPr/>
          </p:nvSpPr>
          <p:spPr bwMode="auto">
            <a:xfrm>
              <a:off x="4259263" y="3327400"/>
              <a:ext cx="268287" cy="26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335463" y="3325813"/>
              <a:ext cx="1190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/>
              <a:r>
                <a:rPr lang="zh-CN" altLang="zh-CN" dirty="0">
                  <a:solidFill>
                    <a:schemeClr val="accent2"/>
                  </a:solidFill>
                  <a:latin typeface="Myriad Pro" panose="020B0503030403020204" pitchFamily="34" charset="0"/>
                </a:rPr>
                <a:t>2</a:t>
              </a:r>
              <a:endParaRPr lang="zh-CN" altLang="zh-CN" sz="11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4642067"/>
            <a:ext cx="6378575" cy="1584325"/>
            <a:chOff x="0" y="4429125"/>
            <a:chExt cx="6378575" cy="1584325"/>
          </a:xfrm>
        </p:grpSpPr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5100638" y="5221288"/>
              <a:ext cx="0" cy="0"/>
            </a:xfrm>
            <a:prstGeom prst="rect">
              <a:avLst/>
            </a:prstGeom>
            <a:solidFill>
              <a:srgbClr val="EA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23" name="Freeform 32"/>
            <p:cNvSpPr/>
            <p:nvPr/>
          </p:nvSpPr>
          <p:spPr bwMode="auto">
            <a:xfrm>
              <a:off x="5132388" y="4429125"/>
              <a:ext cx="1246187" cy="1584325"/>
            </a:xfrm>
            <a:custGeom>
              <a:avLst/>
              <a:gdLst>
                <a:gd name="T0" fmla="*/ 1245059 w 599"/>
                <a:gd name="T1" fmla="*/ 787627 h 760"/>
                <a:gd name="T2" fmla="*/ 1238813 w 599"/>
                <a:gd name="T3" fmla="*/ 781376 h 760"/>
                <a:gd name="T4" fmla="*/ 1234649 w 599"/>
                <a:gd name="T5" fmla="*/ 781376 h 760"/>
                <a:gd name="T6" fmla="*/ 1226321 w 599"/>
                <a:gd name="T7" fmla="*/ 775125 h 760"/>
                <a:gd name="T8" fmla="*/ 1217992 w 599"/>
                <a:gd name="T9" fmla="*/ 777208 h 760"/>
                <a:gd name="T10" fmla="*/ 1213828 w 599"/>
                <a:gd name="T11" fmla="*/ 770957 h 760"/>
                <a:gd name="T12" fmla="*/ 1234649 w 599"/>
                <a:gd name="T13" fmla="*/ 668858 h 760"/>
                <a:gd name="T14" fmla="*/ 1186762 w 599"/>
                <a:gd name="T15" fmla="*/ 641770 h 760"/>
                <a:gd name="T16" fmla="*/ 1180516 w 599"/>
                <a:gd name="T17" fmla="*/ 750121 h 760"/>
                <a:gd name="T18" fmla="*/ 1170106 w 599"/>
                <a:gd name="T19" fmla="*/ 754288 h 760"/>
                <a:gd name="T20" fmla="*/ 1138875 w 599"/>
                <a:gd name="T21" fmla="*/ 689694 h 760"/>
                <a:gd name="T22" fmla="*/ 928589 w 599"/>
                <a:gd name="T23" fmla="*/ 693862 h 760"/>
                <a:gd name="T24" fmla="*/ 928589 w 599"/>
                <a:gd name="T25" fmla="*/ 679276 h 760"/>
                <a:gd name="T26" fmla="*/ 947327 w 599"/>
                <a:gd name="T27" fmla="*/ 660523 h 760"/>
                <a:gd name="T28" fmla="*/ 980640 w 599"/>
                <a:gd name="T29" fmla="*/ 660523 h 760"/>
                <a:gd name="T30" fmla="*/ 1026445 w 599"/>
                <a:gd name="T31" fmla="*/ 635519 h 760"/>
                <a:gd name="T32" fmla="*/ 974394 w 599"/>
                <a:gd name="T33" fmla="*/ 618850 h 760"/>
                <a:gd name="T34" fmla="*/ 926507 w 599"/>
                <a:gd name="T35" fmla="*/ 623017 h 760"/>
                <a:gd name="T36" fmla="*/ 891112 w 599"/>
                <a:gd name="T37" fmla="*/ 16669 h 760"/>
                <a:gd name="T38" fmla="*/ 724549 w 599"/>
                <a:gd name="T39" fmla="*/ 10418 h 760"/>
                <a:gd name="T40" fmla="*/ 693319 w 599"/>
                <a:gd name="T41" fmla="*/ 100016 h 760"/>
                <a:gd name="T42" fmla="*/ 714139 w 599"/>
                <a:gd name="T43" fmla="*/ 100016 h 760"/>
                <a:gd name="T44" fmla="*/ 701647 w 599"/>
                <a:gd name="T45" fmla="*/ 202116 h 760"/>
                <a:gd name="T46" fmla="*/ 674580 w 599"/>
                <a:gd name="T47" fmla="*/ 220869 h 760"/>
                <a:gd name="T48" fmla="*/ 597545 w 599"/>
                <a:gd name="T49" fmla="*/ 712615 h 760"/>
                <a:gd name="T50" fmla="*/ 445556 w 599"/>
                <a:gd name="T51" fmla="*/ 733451 h 760"/>
                <a:gd name="T52" fmla="*/ 176973 w 599"/>
                <a:gd name="T53" fmla="*/ 768874 h 760"/>
                <a:gd name="T54" fmla="*/ 135332 w 599"/>
                <a:gd name="T55" fmla="*/ 504248 h 760"/>
                <a:gd name="T56" fmla="*/ 18738 w 599"/>
                <a:gd name="T57" fmla="*/ 504248 h 760"/>
                <a:gd name="T58" fmla="*/ 0 w 599"/>
                <a:gd name="T59" fmla="*/ 783459 h 760"/>
                <a:gd name="T60" fmla="*/ 10410 w 599"/>
                <a:gd name="T61" fmla="*/ 787627 h 760"/>
                <a:gd name="T62" fmla="*/ 10410 w 599"/>
                <a:gd name="T63" fmla="*/ 798045 h 760"/>
                <a:gd name="T64" fmla="*/ 0 w 599"/>
                <a:gd name="T65" fmla="*/ 800129 h 760"/>
                <a:gd name="T66" fmla="*/ 18738 w 599"/>
                <a:gd name="T67" fmla="*/ 1081424 h 760"/>
                <a:gd name="T68" fmla="*/ 135332 w 599"/>
                <a:gd name="T69" fmla="*/ 1081424 h 760"/>
                <a:gd name="T70" fmla="*/ 176973 w 599"/>
                <a:gd name="T71" fmla="*/ 816798 h 760"/>
                <a:gd name="T72" fmla="*/ 445556 w 599"/>
                <a:gd name="T73" fmla="*/ 852220 h 760"/>
                <a:gd name="T74" fmla="*/ 597545 w 599"/>
                <a:gd name="T75" fmla="*/ 873057 h 760"/>
                <a:gd name="T76" fmla="*/ 674580 w 599"/>
                <a:gd name="T77" fmla="*/ 1364803 h 760"/>
                <a:gd name="T78" fmla="*/ 701647 w 599"/>
                <a:gd name="T79" fmla="*/ 1383556 h 760"/>
                <a:gd name="T80" fmla="*/ 714139 w 599"/>
                <a:gd name="T81" fmla="*/ 1485656 h 760"/>
                <a:gd name="T82" fmla="*/ 693319 w 599"/>
                <a:gd name="T83" fmla="*/ 1485656 h 760"/>
                <a:gd name="T84" fmla="*/ 724549 w 599"/>
                <a:gd name="T85" fmla="*/ 1575253 h 760"/>
                <a:gd name="T86" fmla="*/ 891112 w 599"/>
                <a:gd name="T87" fmla="*/ 1566919 h 760"/>
                <a:gd name="T88" fmla="*/ 926507 w 599"/>
                <a:gd name="T89" fmla="*/ 962655 h 760"/>
                <a:gd name="T90" fmla="*/ 974394 w 599"/>
                <a:gd name="T91" fmla="*/ 966822 h 760"/>
                <a:gd name="T92" fmla="*/ 1026445 w 599"/>
                <a:gd name="T93" fmla="*/ 950153 h 760"/>
                <a:gd name="T94" fmla="*/ 980640 w 599"/>
                <a:gd name="T95" fmla="*/ 925149 h 760"/>
                <a:gd name="T96" fmla="*/ 947327 w 599"/>
                <a:gd name="T97" fmla="*/ 925149 h 760"/>
                <a:gd name="T98" fmla="*/ 928589 w 599"/>
                <a:gd name="T99" fmla="*/ 906396 h 760"/>
                <a:gd name="T100" fmla="*/ 928589 w 599"/>
                <a:gd name="T101" fmla="*/ 891810 h 760"/>
                <a:gd name="T102" fmla="*/ 1138875 w 599"/>
                <a:gd name="T103" fmla="*/ 893894 h 760"/>
                <a:gd name="T104" fmla="*/ 1170106 w 599"/>
                <a:gd name="T105" fmla="*/ 831384 h 760"/>
                <a:gd name="T106" fmla="*/ 1180516 w 599"/>
                <a:gd name="T107" fmla="*/ 833467 h 760"/>
                <a:gd name="T108" fmla="*/ 1186762 w 599"/>
                <a:gd name="T109" fmla="*/ 941818 h 760"/>
                <a:gd name="T110" fmla="*/ 1234649 w 599"/>
                <a:gd name="T111" fmla="*/ 916814 h 760"/>
                <a:gd name="T112" fmla="*/ 1213828 w 599"/>
                <a:gd name="T113" fmla="*/ 814714 h 760"/>
                <a:gd name="T114" fmla="*/ 1217992 w 599"/>
                <a:gd name="T115" fmla="*/ 808463 h 760"/>
                <a:gd name="T116" fmla="*/ 1226321 w 599"/>
                <a:gd name="T117" fmla="*/ 810547 h 760"/>
                <a:gd name="T118" fmla="*/ 1234649 w 599"/>
                <a:gd name="T119" fmla="*/ 804296 h 760"/>
                <a:gd name="T120" fmla="*/ 1238813 w 599"/>
                <a:gd name="T121" fmla="*/ 804296 h 760"/>
                <a:gd name="T122" fmla="*/ 1245059 w 599"/>
                <a:gd name="T123" fmla="*/ 798045 h 760"/>
                <a:gd name="T124" fmla="*/ 1245059 w 599"/>
                <a:gd name="T125" fmla="*/ 787627 h 7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9" h="760">
                  <a:moveTo>
                    <a:pt x="598" y="378"/>
                  </a:moveTo>
                  <a:cubicBezTo>
                    <a:pt x="598" y="376"/>
                    <a:pt x="597" y="375"/>
                    <a:pt x="595" y="375"/>
                  </a:cubicBezTo>
                  <a:cubicBezTo>
                    <a:pt x="594" y="375"/>
                    <a:pt x="594" y="375"/>
                    <a:pt x="593" y="375"/>
                  </a:cubicBezTo>
                  <a:cubicBezTo>
                    <a:pt x="593" y="373"/>
                    <a:pt x="591" y="372"/>
                    <a:pt x="589" y="372"/>
                  </a:cubicBezTo>
                  <a:cubicBezTo>
                    <a:pt x="587" y="372"/>
                    <a:pt x="586" y="372"/>
                    <a:pt x="585" y="373"/>
                  </a:cubicBezTo>
                  <a:cubicBezTo>
                    <a:pt x="585" y="372"/>
                    <a:pt x="584" y="370"/>
                    <a:pt x="583" y="370"/>
                  </a:cubicBezTo>
                  <a:cubicBezTo>
                    <a:pt x="588" y="356"/>
                    <a:pt x="599" y="330"/>
                    <a:pt x="593" y="321"/>
                  </a:cubicBezTo>
                  <a:cubicBezTo>
                    <a:pt x="584" y="308"/>
                    <a:pt x="580" y="302"/>
                    <a:pt x="570" y="308"/>
                  </a:cubicBezTo>
                  <a:cubicBezTo>
                    <a:pt x="563" y="313"/>
                    <a:pt x="565" y="342"/>
                    <a:pt x="567" y="360"/>
                  </a:cubicBezTo>
                  <a:cubicBezTo>
                    <a:pt x="565" y="361"/>
                    <a:pt x="563" y="361"/>
                    <a:pt x="562" y="362"/>
                  </a:cubicBezTo>
                  <a:cubicBezTo>
                    <a:pt x="562" y="348"/>
                    <a:pt x="560" y="331"/>
                    <a:pt x="547" y="331"/>
                  </a:cubicBezTo>
                  <a:cubicBezTo>
                    <a:pt x="526" y="332"/>
                    <a:pt x="446" y="333"/>
                    <a:pt x="446" y="333"/>
                  </a:cubicBezTo>
                  <a:cubicBezTo>
                    <a:pt x="446" y="333"/>
                    <a:pt x="446" y="330"/>
                    <a:pt x="446" y="326"/>
                  </a:cubicBezTo>
                  <a:cubicBezTo>
                    <a:pt x="455" y="317"/>
                    <a:pt x="455" y="317"/>
                    <a:pt x="455" y="317"/>
                  </a:cubicBezTo>
                  <a:cubicBezTo>
                    <a:pt x="455" y="317"/>
                    <a:pt x="463" y="317"/>
                    <a:pt x="471" y="317"/>
                  </a:cubicBezTo>
                  <a:cubicBezTo>
                    <a:pt x="479" y="317"/>
                    <a:pt x="493" y="312"/>
                    <a:pt x="493" y="305"/>
                  </a:cubicBezTo>
                  <a:cubicBezTo>
                    <a:pt x="493" y="297"/>
                    <a:pt x="481" y="297"/>
                    <a:pt x="468" y="297"/>
                  </a:cubicBezTo>
                  <a:cubicBezTo>
                    <a:pt x="461" y="297"/>
                    <a:pt x="452" y="298"/>
                    <a:pt x="445" y="299"/>
                  </a:cubicBezTo>
                  <a:cubicBezTo>
                    <a:pt x="441" y="217"/>
                    <a:pt x="432" y="14"/>
                    <a:pt x="428" y="8"/>
                  </a:cubicBezTo>
                  <a:cubicBezTo>
                    <a:pt x="424" y="1"/>
                    <a:pt x="356" y="0"/>
                    <a:pt x="348" y="5"/>
                  </a:cubicBezTo>
                  <a:cubicBezTo>
                    <a:pt x="340" y="9"/>
                    <a:pt x="333" y="48"/>
                    <a:pt x="333" y="48"/>
                  </a:cubicBezTo>
                  <a:cubicBezTo>
                    <a:pt x="343" y="48"/>
                    <a:pt x="343" y="48"/>
                    <a:pt x="343" y="48"/>
                  </a:cubicBezTo>
                  <a:cubicBezTo>
                    <a:pt x="337" y="97"/>
                    <a:pt x="337" y="97"/>
                    <a:pt x="337" y="97"/>
                  </a:cubicBezTo>
                  <a:cubicBezTo>
                    <a:pt x="324" y="106"/>
                    <a:pt x="324" y="106"/>
                    <a:pt x="324" y="106"/>
                  </a:cubicBezTo>
                  <a:cubicBezTo>
                    <a:pt x="287" y="342"/>
                    <a:pt x="287" y="342"/>
                    <a:pt x="287" y="342"/>
                  </a:cubicBezTo>
                  <a:cubicBezTo>
                    <a:pt x="287" y="342"/>
                    <a:pt x="259" y="344"/>
                    <a:pt x="214" y="352"/>
                  </a:cubicBezTo>
                  <a:cubicBezTo>
                    <a:pt x="192" y="356"/>
                    <a:pt x="136" y="363"/>
                    <a:pt x="85" y="369"/>
                  </a:cubicBezTo>
                  <a:cubicBezTo>
                    <a:pt x="65" y="242"/>
                    <a:pt x="65" y="242"/>
                    <a:pt x="65" y="242"/>
                  </a:cubicBezTo>
                  <a:cubicBezTo>
                    <a:pt x="9" y="242"/>
                    <a:pt x="9" y="242"/>
                    <a:pt x="9" y="24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5" y="378"/>
                    <a:pt x="5" y="378"/>
                    <a:pt x="5" y="378"/>
                  </a:cubicBezTo>
                  <a:cubicBezTo>
                    <a:pt x="5" y="383"/>
                    <a:pt x="5" y="383"/>
                    <a:pt x="5" y="38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9" y="519"/>
                    <a:pt x="9" y="519"/>
                    <a:pt x="9" y="519"/>
                  </a:cubicBezTo>
                  <a:cubicBezTo>
                    <a:pt x="65" y="519"/>
                    <a:pt x="65" y="519"/>
                    <a:pt x="65" y="519"/>
                  </a:cubicBezTo>
                  <a:cubicBezTo>
                    <a:pt x="85" y="392"/>
                    <a:pt x="85" y="392"/>
                    <a:pt x="85" y="392"/>
                  </a:cubicBezTo>
                  <a:cubicBezTo>
                    <a:pt x="136" y="398"/>
                    <a:pt x="192" y="405"/>
                    <a:pt x="214" y="409"/>
                  </a:cubicBezTo>
                  <a:cubicBezTo>
                    <a:pt x="259" y="416"/>
                    <a:pt x="287" y="419"/>
                    <a:pt x="287" y="419"/>
                  </a:cubicBezTo>
                  <a:cubicBezTo>
                    <a:pt x="324" y="655"/>
                    <a:pt x="324" y="655"/>
                    <a:pt x="324" y="655"/>
                  </a:cubicBezTo>
                  <a:cubicBezTo>
                    <a:pt x="337" y="664"/>
                    <a:pt x="337" y="664"/>
                    <a:pt x="337" y="664"/>
                  </a:cubicBezTo>
                  <a:cubicBezTo>
                    <a:pt x="343" y="713"/>
                    <a:pt x="343" y="713"/>
                    <a:pt x="343" y="713"/>
                  </a:cubicBezTo>
                  <a:cubicBezTo>
                    <a:pt x="333" y="713"/>
                    <a:pt x="333" y="713"/>
                    <a:pt x="333" y="713"/>
                  </a:cubicBezTo>
                  <a:cubicBezTo>
                    <a:pt x="333" y="713"/>
                    <a:pt x="340" y="752"/>
                    <a:pt x="348" y="756"/>
                  </a:cubicBezTo>
                  <a:cubicBezTo>
                    <a:pt x="356" y="760"/>
                    <a:pt x="424" y="760"/>
                    <a:pt x="428" y="752"/>
                  </a:cubicBezTo>
                  <a:cubicBezTo>
                    <a:pt x="432" y="747"/>
                    <a:pt x="441" y="544"/>
                    <a:pt x="445" y="462"/>
                  </a:cubicBezTo>
                  <a:cubicBezTo>
                    <a:pt x="452" y="463"/>
                    <a:pt x="461" y="464"/>
                    <a:pt x="468" y="464"/>
                  </a:cubicBezTo>
                  <a:cubicBezTo>
                    <a:pt x="481" y="464"/>
                    <a:pt x="493" y="463"/>
                    <a:pt x="493" y="456"/>
                  </a:cubicBezTo>
                  <a:cubicBezTo>
                    <a:pt x="493" y="449"/>
                    <a:pt x="479" y="444"/>
                    <a:pt x="471" y="444"/>
                  </a:cubicBezTo>
                  <a:cubicBezTo>
                    <a:pt x="463" y="444"/>
                    <a:pt x="455" y="444"/>
                    <a:pt x="455" y="444"/>
                  </a:cubicBezTo>
                  <a:cubicBezTo>
                    <a:pt x="446" y="435"/>
                    <a:pt x="446" y="435"/>
                    <a:pt x="446" y="435"/>
                  </a:cubicBezTo>
                  <a:cubicBezTo>
                    <a:pt x="446" y="430"/>
                    <a:pt x="446" y="428"/>
                    <a:pt x="446" y="428"/>
                  </a:cubicBezTo>
                  <a:cubicBezTo>
                    <a:pt x="446" y="428"/>
                    <a:pt x="526" y="429"/>
                    <a:pt x="547" y="429"/>
                  </a:cubicBezTo>
                  <a:cubicBezTo>
                    <a:pt x="560" y="430"/>
                    <a:pt x="562" y="413"/>
                    <a:pt x="562" y="399"/>
                  </a:cubicBezTo>
                  <a:cubicBezTo>
                    <a:pt x="563" y="400"/>
                    <a:pt x="565" y="400"/>
                    <a:pt x="567" y="400"/>
                  </a:cubicBezTo>
                  <a:cubicBezTo>
                    <a:pt x="565" y="419"/>
                    <a:pt x="563" y="448"/>
                    <a:pt x="570" y="452"/>
                  </a:cubicBezTo>
                  <a:cubicBezTo>
                    <a:pt x="580" y="459"/>
                    <a:pt x="584" y="453"/>
                    <a:pt x="593" y="440"/>
                  </a:cubicBezTo>
                  <a:cubicBezTo>
                    <a:pt x="599" y="431"/>
                    <a:pt x="589" y="404"/>
                    <a:pt x="583" y="391"/>
                  </a:cubicBezTo>
                  <a:cubicBezTo>
                    <a:pt x="584" y="390"/>
                    <a:pt x="585" y="389"/>
                    <a:pt x="585" y="388"/>
                  </a:cubicBezTo>
                  <a:cubicBezTo>
                    <a:pt x="586" y="388"/>
                    <a:pt x="587" y="389"/>
                    <a:pt x="589" y="389"/>
                  </a:cubicBezTo>
                  <a:cubicBezTo>
                    <a:pt x="591" y="389"/>
                    <a:pt x="593" y="388"/>
                    <a:pt x="593" y="386"/>
                  </a:cubicBezTo>
                  <a:cubicBezTo>
                    <a:pt x="594" y="386"/>
                    <a:pt x="594" y="386"/>
                    <a:pt x="595" y="386"/>
                  </a:cubicBezTo>
                  <a:cubicBezTo>
                    <a:pt x="597" y="386"/>
                    <a:pt x="598" y="385"/>
                    <a:pt x="598" y="383"/>
                  </a:cubicBezTo>
                  <a:lnTo>
                    <a:pt x="598" y="3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3"/>
            <p:cNvSpPr/>
            <p:nvPr/>
          </p:nvSpPr>
          <p:spPr bwMode="auto">
            <a:xfrm>
              <a:off x="0" y="4675188"/>
              <a:ext cx="5157788" cy="1092200"/>
            </a:xfrm>
            <a:custGeom>
              <a:avLst/>
              <a:gdLst>
                <a:gd name="T0" fmla="*/ 5158550 w 5857"/>
                <a:gd name="T1" fmla="*/ 443898 h 1240"/>
                <a:gd name="T2" fmla="*/ 5155027 w 5857"/>
                <a:gd name="T3" fmla="*/ 435971 h 1240"/>
                <a:gd name="T4" fmla="*/ 4863499 w 5857"/>
                <a:gd name="T5" fmla="*/ 539899 h 1240"/>
                <a:gd name="T6" fmla="*/ 4496226 w 5857"/>
                <a:gd name="T7" fmla="*/ 0 h 1240"/>
                <a:gd name="T8" fmla="*/ 0 w 5857"/>
                <a:gd name="T9" fmla="*/ 0 h 1240"/>
                <a:gd name="T10" fmla="*/ 0 w 5857"/>
                <a:gd name="T11" fmla="*/ 1092129 h 1240"/>
                <a:gd name="T12" fmla="*/ 4496226 w 5857"/>
                <a:gd name="T13" fmla="*/ 1092129 h 1240"/>
                <a:gd name="T14" fmla="*/ 4863499 w 5857"/>
                <a:gd name="T15" fmla="*/ 553991 h 1240"/>
                <a:gd name="T16" fmla="*/ 5155027 w 5857"/>
                <a:gd name="T17" fmla="*/ 658800 h 1240"/>
                <a:gd name="T18" fmla="*/ 5158550 w 5857"/>
                <a:gd name="T19" fmla="*/ 649993 h 1240"/>
                <a:gd name="T20" fmla="*/ 4869664 w 5857"/>
                <a:gd name="T21" fmla="*/ 546065 h 1240"/>
                <a:gd name="T22" fmla="*/ 5158550 w 5857"/>
                <a:gd name="T23" fmla="*/ 443898 h 1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57" h="1240">
                  <a:moveTo>
                    <a:pt x="5857" y="504"/>
                  </a:moveTo>
                  <a:lnTo>
                    <a:pt x="5853" y="495"/>
                  </a:lnTo>
                  <a:lnTo>
                    <a:pt x="5522" y="613"/>
                  </a:lnTo>
                  <a:lnTo>
                    <a:pt x="5105" y="0"/>
                  </a:lnTo>
                  <a:lnTo>
                    <a:pt x="0" y="0"/>
                  </a:lnTo>
                  <a:lnTo>
                    <a:pt x="0" y="1240"/>
                  </a:lnTo>
                  <a:lnTo>
                    <a:pt x="5105" y="1240"/>
                  </a:lnTo>
                  <a:lnTo>
                    <a:pt x="5522" y="629"/>
                  </a:lnTo>
                  <a:lnTo>
                    <a:pt x="5853" y="748"/>
                  </a:lnTo>
                  <a:lnTo>
                    <a:pt x="5857" y="738"/>
                  </a:lnTo>
                  <a:lnTo>
                    <a:pt x="5529" y="620"/>
                  </a:lnTo>
                  <a:lnTo>
                    <a:pt x="5857" y="5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5757863" y="5087938"/>
              <a:ext cx="269875" cy="2682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5835650" y="5084763"/>
              <a:ext cx="11906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/>
              <a:r>
                <a:rPr lang="zh-CN" altLang="zh-CN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3</a:t>
              </a:r>
              <a:endParaRPr lang="zh-CN" altLang="zh-CN" sz="11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8" name="矩形 51"/>
          <p:cNvSpPr>
            <a:spLocks noChangeArrowheads="1"/>
          </p:cNvSpPr>
          <p:nvPr/>
        </p:nvSpPr>
        <p:spPr bwMode="auto">
          <a:xfrm>
            <a:off x="7328375" y="1937014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7436325" y="2446602"/>
            <a:ext cx="252571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61794" y="149258"/>
            <a:ext cx="498951" cy="498614"/>
          </a:xfrm>
          <a:prstGeom prst="ellipse">
            <a:avLst/>
          </a:prstGeom>
          <a:solidFill>
            <a:srgbClr val="42424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25584" y="149258"/>
            <a:ext cx="2329489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grpSp>
        <p:nvGrpSpPr>
          <p:cNvPr id="7" name="Group 8"/>
          <p:cNvGrpSpPr/>
          <p:nvPr/>
        </p:nvGrpSpPr>
        <p:grpSpPr bwMode="auto">
          <a:xfrm>
            <a:off x="4764088" y="1924050"/>
            <a:ext cx="2667000" cy="4070350"/>
            <a:chOff x="0" y="0"/>
            <a:chExt cx="3019425" cy="4606802"/>
          </a:xfrm>
        </p:grpSpPr>
        <p:sp>
          <p:nvSpPr>
            <p:cNvPr id="8" name="Freeform 5"/>
            <p:cNvSpPr/>
            <p:nvPr/>
          </p:nvSpPr>
          <p:spPr bwMode="auto">
            <a:xfrm>
              <a:off x="972326" y="2008738"/>
              <a:ext cx="1737967" cy="1094206"/>
            </a:xfrm>
            <a:custGeom>
              <a:avLst/>
              <a:gdLst>
                <a:gd name="T0" fmla="*/ 588 w 2687"/>
                <a:gd name="T1" fmla="*/ 0 h 1694"/>
                <a:gd name="T2" fmla="*/ 4 w 2687"/>
                <a:gd name="T3" fmla="*/ 1380 h 1694"/>
                <a:gd name="T4" fmla="*/ 7 w 2687"/>
                <a:gd name="T5" fmla="*/ 1694 h 1694"/>
                <a:gd name="T6" fmla="*/ 1352 w 2687"/>
                <a:gd name="T7" fmla="*/ 1694 h 1694"/>
                <a:gd name="T8" fmla="*/ 1370 w 2687"/>
                <a:gd name="T9" fmla="*/ 1386 h 1694"/>
                <a:gd name="T10" fmla="*/ 2687 w 2687"/>
                <a:gd name="T11" fmla="*/ 0 h 1694"/>
                <a:gd name="T12" fmla="*/ 588 w 2687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7" h="1694">
                  <a:moveTo>
                    <a:pt x="588" y="0"/>
                  </a:moveTo>
                  <a:cubicBezTo>
                    <a:pt x="293" y="436"/>
                    <a:pt x="0" y="741"/>
                    <a:pt x="4" y="1380"/>
                  </a:cubicBezTo>
                  <a:cubicBezTo>
                    <a:pt x="5" y="1455"/>
                    <a:pt x="6" y="1685"/>
                    <a:pt x="7" y="1694"/>
                  </a:cubicBezTo>
                  <a:cubicBezTo>
                    <a:pt x="1352" y="1694"/>
                    <a:pt x="1352" y="1694"/>
                    <a:pt x="1352" y="1694"/>
                  </a:cubicBezTo>
                  <a:cubicBezTo>
                    <a:pt x="1354" y="1687"/>
                    <a:pt x="1340" y="1535"/>
                    <a:pt x="1370" y="1386"/>
                  </a:cubicBezTo>
                  <a:cubicBezTo>
                    <a:pt x="1475" y="854"/>
                    <a:pt x="2200" y="559"/>
                    <a:pt x="2687" y="0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353349" y="731267"/>
              <a:ext cx="1666076" cy="1688921"/>
            </a:xfrm>
            <a:custGeom>
              <a:avLst/>
              <a:gdLst>
                <a:gd name="T0" fmla="*/ 2577 w 2577"/>
                <a:gd name="T1" fmla="*/ 820 h 2611"/>
                <a:gd name="T2" fmla="*/ 2410 w 2577"/>
                <a:gd name="T3" fmla="*/ 0 h 2611"/>
                <a:gd name="T4" fmla="*/ 381 w 2577"/>
                <a:gd name="T5" fmla="*/ 810 h 2611"/>
                <a:gd name="T6" fmla="*/ 396 w 2577"/>
                <a:gd name="T7" fmla="*/ 947 h 2611"/>
                <a:gd name="T8" fmla="*/ 0 w 2577"/>
                <a:gd name="T9" fmla="*/ 1974 h 2611"/>
                <a:gd name="T10" fmla="*/ 433 w 2577"/>
                <a:gd name="T11" fmla="*/ 1975 h 2611"/>
                <a:gd name="T12" fmla="*/ 626 w 2577"/>
                <a:gd name="T13" fmla="*/ 2254 h 2611"/>
                <a:gd name="T14" fmla="*/ 626 w 2577"/>
                <a:gd name="T15" fmla="*/ 2254 h 2611"/>
                <a:gd name="T16" fmla="*/ 565 w 2577"/>
                <a:gd name="T17" fmla="*/ 2401 h 2611"/>
                <a:gd name="T18" fmla="*/ 817 w 2577"/>
                <a:gd name="T19" fmla="*/ 2607 h 2611"/>
                <a:gd name="T20" fmla="*/ 1056 w 2577"/>
                <a:gd name="T21" fmla="*/ 2386 h 2611"/>
                <a:gd name="T22" fmla="*/ 983 w 2577"/>
                <a:gd name="T23" fmla="*/ 2241 h 2611"/>
                <a:gd name="T24" fmla="*/ 1118 w 2577"/>
                <a:gd name="T25" fmla="*/ 1977 h 2611"/>
                <a:gd name="T26" fmla="*/ 2099 w 2577"/>
                <a:gd name="T27" fmla="*/ 1974 h 2611"/>
                <a:gd name="T28" fmla="*/ 2577 w 2577"/>
                <a:gd name="T29" fmla="*/ 820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7" h="2611">
                  <a:moveTo>
                    <a:pt x="2577" y="820"/>
                  </a:moveTo>
                  <a:cubicBezTo>
                    <a:pt x="2577" y="511"/>
                    <a:pt x="2519" y="238"/>
                    <a:pt x="2410" y="0"/>
                  </a:cubicBezTo>
                  <a:cubicBezTo>
                    <a:pt x="381" y="810"/>
                    <a:pt x="381" y="810"/>
                    <a:pt x="381" y="810"/>
                  </a:cubicBezTo>
                  <a:cubicBezTo>
                    <a:pt x="391" y="853"/>
                    <a:pt x="396" y="898"/>
                    <a:pt x="396" y="947"/>
                  </a:cubicBezTo>
                  <a:cubicBezTo>
                    <a:pt x="396" y="1339"/>
                    <a:pt x="210" y="1663"/>
                    <a:pt x="0" y="1974"/>
                  </a:cubicBezTo>
                  <a:cubicBezTo>
                    <a:pt x="433" y="1975"/>
                    <a:pt x="433" y="1975"/>
                    <a:pt x="433" y="1975"/>
                  </a:cubicBezTo>
                  <a:cubicBezTo>
                    <a:pt x="736" y="1975"/>
                    <a:pt x="687" y="2193"/>
                    <a:pt x="626" y="2254"/>
                  </a:cubicBezTo>
                  <a:cubicBezTo>
                    <a:pt x="626" y="2254"/>
                    <a:pt x="626" y="2254"/>
                    <a:pt x="626" y="2254"/>
                  </a:cubicBezTo>
                  <a:cubicBezTo>
                    <a:pt x="587" y="2294"/>
                    <a:pt x="563" y="2345"/>
                    <a:pt x="565" y="2401"/>
                  </a:cubicBezTo>
                  <a:cubicBezTo>
                    <a:pt x="568" y="2519"/>
                    <a:pt x="681" y="2611"/>
                    <a:pt x="817" y="2607"/>
                  </a:cubicBezTo>
                  <a:cubicBezTo>
                    <a:pt x="952" y="2603"/>
                    <a:pt x="1059" y="2504"/>
                    <a:pt x="1056" y="2386"/>
                  </a:cubicBezTo>
                  <a:cubicBezTo>
                    <a:pt x="1054" y="2329"/>
                    <a:pt x="1026" y="2278"/>
                    <a:pt x="983" y="2241"/>
                  </a:cubicBezTo>
                  <a:cubicBezTo>
                    <a:pt x="931" y="2176"/>
                    <a:pt x="890" y="2007"/>
                    <a:pt x="1118" y="1977"/>
                  </a:cubicBezTo>
                  <a:cubicBezTo>
                    <a:pt x="2099" y="1974"/>
                    <a:pt x="2099" y="1974"/>
                    <a:pt x="2099" y="1974"/>
                  </a:cubicBezTo>
                  <a:cubicBezTo>
                    <a:pt x="2372" y="1662"/>
                    <a:pt x="2577" y="1293"/>
                    <a:pt x="2577" y="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310214" y="0"/>
              <a:ext cx="1601374" cy="1390665"/>
            </a:xfrm>
            <a:custGeom>
              <a:avLst/>
              <a:gdLst>
                <a:gd name="T0" fmla="*/ 1772 w 2475"/>
                <a:gd name="T1" fmla="*/ 1697 h 2152"/>
                <a:gd name="T2" fmla="*/ 1793 w 2475"/>
                <a:gd name="T3" fmla="*/ 1406 h 2152"/>
                <a:gd name="T4" fmla="*/ 2475 w 2475"/>
                <a:gd name="T5" fmla="*/ 1134 h 2152"/>
                <a:gd name="T6" fmla="*/ 18 w 2475"/>
                <a:gd name="T7" fmla="*/ 0 h 2152"/>
                <a:gd name="T8" fmla="*/ 0 w 2475"/>
                <a:gd name="T9" fmla="*/ 0 h 2152"/>
                <a:gd name="T10" fmla="*/ 5 w 2475"/>
                <a:gd name="T11" fmla="*/ 1547 h 2152"/>
                <a:gd name="T12" fmla="*/ 446 w 2475"/>
                <a:gd name="T13" fmla="*/ 1944 h 2152"/>
                <a:gd name="T14" fmla="*/ 1229 w 2475"/>
                <a:gd name="T15" fmla="*/ 1632 h 2152"/>
                <a:gd name="T16" fmla="*/ 1444 w 2475"/>
                <a:gd name="T17" fmla="*/ 1840 h 2152"/>
                <a:gd name="T18" fmla="*/ 1444 w 2475"/>
                <a:gd name="T19" fmla="*/ 1839 h 2152"/>
                <a:gd name="T20" fmla="*/ 1441 w 2475"/>
                <a:gd name="T21" fmla="*/ 1998 h 2152"/>
                <a:gd name="T22" fmla="*/ 1750 w 2475"/>
                <a:gd name="T23" fmla="*/ 2098 h 2152"/>
                <a:gd name="T24" fmla="*/ 1893 w 2475"/>
                <a:gd name="T25" fmla="*/ 1806 h 2152"/>
                <a:gd name="T26" fmla="*/ 1772 w 2475"/>
                <a:gd name="T27" fmla="*/ 1697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5" h="2152">
                  <a:moveTo>
                    <a:pt x="1772" y="1697"/>
                  </a:moveTo>
                  <a:cubicBezTo>
                    <a:pt x="1700" y="1657"/>
                    <a:pt x="1604" y="1517"/>
                    <a:pt x="1793" y="1406"/>
                  </a:cubicBezTo>
                  <a:cubicBezTo>
                    <a:pt x="2475" y="1134"/>
                    <a:pt x="2475" y="1134"/>
                    <a:pt x="2475" y="1134"/>
                  </a:cubicBezTo>
                  <a:cubicBezTo>
                    <a:pt x="2129" y="386"/>
                    <a:pt x="1261" y="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5" y="1547"/>
                    <a:pt x="5" y="1547"/>
                    <a:pt x="5" y="1547"/>
                  </a:cubicBezTo>
                  <a:cubicBezTo>
                    <a:pt x="241" y="1610"/>
                    <a:pt x="398" y="1742"/>
                    <a:pt x="446" y="1944"/>
                  </a:cubicBezTo>
                  <a:cubicBezTo>
                    <a:pt x="1229" y="1632"/>
                    <a:pt x="1229" y="1632"/>
                    <a:pt x="1229" y="1632"/>
                  </a:cubicBezTo>
                  <a:cubicBezTo>
                    <a:pt x="1461" y="1568"/>
                    <a:pt x="1477" y="1766"/>
                    <a:pt x="1444" y="1840"/>
                  </a:cubicBezTo>
                  <a:cubicBezTo>
                    <a:pt x="1444" y="1839"/>
                    <a:pt x="1444" y="1839"/>
                    <a:pt x="1444" y="1839"/>
                  </a:cubicBezTo>
                  <a:cubicBezTo>
                    <a:pt x="1422" y="1890"/>
                    <a:pt x="1419" y="1947"/>
                    <a:pt x="1441" y="1998"/>
                  </a:cubicBezTo>
                  <a:cubicBezTo>
                    <a:pt x="1487" y="2107"/>
                    <a:pt x="1625" y="2152"/>
                    <a:pt x="1750" y="2098"/>
                  </a:cubicBezTo>
                  <a:cubicBezTo>
                    <a:pt x="1875" y="2045"/>
                    <a:pt x="1939" y="1914"/>
                    <a:pt x="1893" y="1806"/>
                  </a:cubicBezTo>
                  <a:cubicBezTo>
                    <a:pt x="1870" y="1753"/>
                    <a:pt x="1826" y="1715"/>
                    <a:pt x="1772" y="16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0" y="0"/>
              <a:ext cx="1721791" cy="1255911"/>
            </a:xfrm>
            <a:custGeom>
              <a:avLst/>
              <a:gdLst>
                <a:gd name="T0" fmla="*/ 2438 w 2665"/>
                <a:gd name="T1" fmla="*/ 501 h 1945"/>
                <a:gd name="T2" fmla="*/ 2293 w 2665"/>
                <a:gd name="T3" fmla="*/ 575 h 1945"/>
                <a:gd name="T4" fmla="*/ 2028 w 2665"/>
                <a:gd name="T5" fmla="*/ 444 h 1945"/>
                <a:gd name="T6" fmla="*/ 2027 w 2665"/>
                <a:gd name="T7" fmla="*/ 0 h 1945"/>
                <a:gd name="T8" fmla="*/ 0 w 2665"/>
                <a:gd name="T9" fmla="*/ 552 h 1945"/>
                <a:gd name="T10" fmla="*/ 435 w 2665"/>
                <a:gd name="T11" fmla="*/ 1945 h 1945"/>
                <a:gd name="T12" fmla="*/ 1656 w 2665"/>
                <a:gd name="T13" fmla="*/ 1502 h 1945"/>
                <a:gd name="T14" fmla="*/ 2032 w 2665"/>
                <a:gd name="T15" fmla="*/ 1547 h 1945"/>
                <a:gd name="T16" fmla="*/ 2031 w 2665"/>
                <a:gd name="T17" fmla="*/ 1360 h 1945"/>
                <a:gd name="T18" fmla="*/ 2035 w 2665"/>
                <a:gd name="T19" fmla="*/ 1114 h 1945"/>
                <a:gd name="T20" fmla="*/ 2309 w 2665"/>
                <a:gd name="T21" fmla="*/ 932 h 1945"/>
                <a:gd name="T22" fmla="*/ 2309 w 2665"/>
                <a:gd name="T23" fmla="*/ 931 h 1945"/>
                <a:gd name="T24" fmla="*/ 2456 w 2665"/>
                <a:gd name="T25" fmla="*/ 991 h 1945"/>
                <a:gd name="T26" fmla="*/ 2660 w 2665"/>
                <a:gd name="T27" fmla="*/ 738 h 1945"/>
                <a:gd name="T28" fmla="*/ 2438 w 2665"/>
                <a:gd name="T29" fmla="*/ 50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65" h="1945">
                  <a:moveTo>
                    <a:pt x="2438" y="501"/>
                  </a:moveTo>
                  <a:cubicBezTo>
                    <a:pt x="2381" y="503"/>
                    <a:pt x="2329" y="531"/>
                    <a:pt x="2293" y="575"/>
                  </a:cubicBezTo>
                  <a:cubicBezTo>
                    <a:pt x="2229" y="627"/>
                    <a:pt x="2062" y="668"/>
                    <a:pt x="2028" y="444"/>
                  </a:cubicBezTo>
                  <a:cubicBezTo>
                    <a:pt x="2027" y="0"/>
                    <a:pt x="2027" y="0"/>
                    <a:pt x="2027" y="0"/>
                  </a:cubicBezTo>
                  <a:cubicBezTo>
                    <a:pt x="833" y="6"/>
                    <a:pt x="0" y="552"/>
                    <a:pt x="0" y="552"/>
                  </a:cubicBezTo>
                  <a:cubicBezTo>
                    <a:pt x="435" y="1945"/>
                    <a:pt x="435" y="1945"/>
                    <a:pt x="435" y="1945"/>
                  </a:cubicBezTo>
                  <a:cubicBezTo>
                    <a:pt x="435" y="1945"/>
                    <a:pt x="1004" y="1502"/>
                    <a:pt x="1656" y="1502"/>
                  </a:cubicBezTo>
                  <a:cubicBezTo>
                    <a:pt x="1796" y="1502"/>
                    <a:pt x="1922" y="1517"/>
                    <a:pt x="2032" y="1547"/>
                  </a:cubicBezTo>
                  <a:cubicBezTo>
                    <a:pt x="2031" y="1360"/>
                    <a:pt x="2031" y="1360"/>
                    <a:pt x="2031" y="1360"/>
                  </a:cubicBezTo>
                  <a:cubicBezTo>
                    <a:pt x="2035" y="1114"/>
                    <a:pt x="2035" y="1114"/>
                    <a:pt x="2035" y="1114"/>
                  </a:cubicBezTo>
                  <a:cubicBezTo>
                    <a:pt x="2033" y="810"/>
                    <a:pt x="2247" y="871"/>
                    <a:pt x="2309" y="932"/>
                  </a:cubicBezTo>
                  <a:cubicBezTo>
                    <a:pt x="2309" y="931"/>
                    <a:pt x="2309" y="931"/>
                    <a:pt x="2309" y="931"/>
                  </a:cubicBezTo>
                  <a:cubicBezTo>
                    <a:pt x="2348" y="970"/>
                    <a:pt x="2400" y="993"/>
                    <a:pt x="2456" y="991"/>
                  </a:cubicBezTo>
                  <a:cubicBezTo>
                    <a:pt x="2573" y="987"/>
                    <a:pt x="2665" y="874"/>
                    <a:pt x="2660" y="738"/>
                  </a:cubicBezTo>
                  <a:cubicBezTo>
                    <a:pt x="2655" y="603"/>
                    <a:pt x="2556" y="496"/>
                    <a:pt x="2438" y="5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" name="任意多边形 14"/>
            <p:cNvSpPr/>
            <p:nvPr/>
          </p:nvSpPr>
          <p:spPr bwMode="auto">
            <a:xfrm>
              <a:off x="765640" y="3318551"/>
              <a:ext cx="1290445" cy="1288251"/>
            </a:xfrm>
            <a:custGeom>
              <a:avLst/>
              <a:gdLst>
                <a:gd name="T0" fmla="*/ 693462 w 1289896"/>
                <a:gd name="T1" fmla="*/ 1869 h 1288803"/>
                <a:gd name="T2" fmla="*/ 1256263 w 1289896"/>
                <a:gd name="T3" fmla="*/ 439512 h 1288803"/>
                <a:gd name="T4" fmla="*/ 850098 w 1289896"/>
                <a:gd name="T5" fmla="*/ 1255192 h 1288803"/>
                <a:gd name="T6" fmla="*/ 33888 w 1289896"/>
                <a:gd name="T7" fmla="*/ 849291 h 1288803"/>
                <a:gd name="T8" fmla="*/ 439406 w 1289896"/>
                <a:gd name="T9" fmla="*/ 33611 h 1288803"/>
                <a:gd name="T10" fmla="*/ 693462 w 1289896"/>
                <a:gd name="T11" fmla="*/ 1869 h 1288803"/>
                <a:gd name="T12" fmla="*/ 645869 w 1289896"/>
                <a:gd name="T13" fmla="*/ 193551 h 1288803"/>
                <a:gd name="T14" fmla="*/ 502380 w 1289896"/>
                <a:gd name="T15" fmla="*/ 217450 h 1288803"/>
                <a:gd name="T16" fmla="*/ 217988 w 1289896"/>
                <a:gd name="T17" fmla="*/ 787795 h 1288803"/>
                <a:gd name="T18" fmla="*/ 645223 w 1289896"/>
                <a:gd name="T19" fmla="*/ 1095251 h 1288803"/>
                <a:gd name="T20" fmla="*/ 789358 w 1289896"/>
                <a:gd name="T21" fmla="*/ 1071352 h 1288803"/>
                <a:gd name="T22" fmla="*/ 1073104 w 1289896"/>
                <a:gd name="T23" fmla="*/ 501008 h 1288803"/>
                <a:gd name="T24" fmla="*/ 645869 w 1289896"/>
                <a:gd name="T25" fmla="*/ 193551 h 1288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9896" h="1288803">
                  <a:moveTo>
                    <a:pt x="693462" y="1869"/>
                  </a:moveTo>
                  <a:cubicBezTo>
                    <a:pt x="944000" y="21047"/>
                    <a:pt x="1170891" y="186470"/>
                    <a:pt x="1256263" y="439512"/>
                  </a:cubicBezTo>
                  <a:cubicBezTo>
                    <a:pt x="1369446" y="776901"/>
                    <a:pt x="1187707" y="1142082"/>
                    <a:pt x="850098" y="1255192"/>
                  </a:cubicBezTo>
                  <a:cubicBezTo>
                    <a:pt x="512490" y="1368301"/>
                    <a:pt x="147071" y="1186680"/>
                    <a:pt x="33888" y="849291"/>
                  </a:cubicBezTo>
                  <a:cubicBezTo>
                    <a:pt x="-79942" y="511902"/>
                    <a:pt x="102444" y="146720"/>
                    <a:pt x="439406" y="33611"/>
                  </a:cubicBezTo>
                  <a:cubicBezTo>
                    <a:pt x="523808" y="5333"/>
                    <a:pt x="609949" y="-4523"/>
                    <a:pt x="693462" y="1869"/>
                  </a:cubicBezTo>
                  <a:close/>
                  <a:moveTo>
                    <a:pt x="645869" y="193551"/>
                  </a:moveTo>
                  <a:cubicBezTo>
                    <a:pt x="597393" y="193551"/>
                    <a:pt x="548917" y="201302"/>
                    <a:pt x="502380" y="217450"/>
                  </a:cubicBezTo>
                  <a:cubicBezTo>
                    <a:pt x="266464" y="296252"/>
                    <a:pt x="139133" y="552035"/>
                    <a:pt x="217988" y="787795"/>
                  </a:cubicBezTo>
                  <a:cubicBezTo>
                    <a:pt x="280037" y="971881"/>
                    <a:pt x="451965" y="1095251"/>
                    <a:pt x="645223" y="1095251"/>
                  </a:cubicBezTo>
                  <a:cubicBezTo>
                    <a:pt x="694345" y="1095251"/>
                    <a:pt x="742175" y="1087500"/>
                    <a:pt x="789358" y="1071352"/>
                  </a:cubicBezTo>
                  <a:cubicBezTo>
                    <a:pt x="1024628" y="992550"/>
                    <a:pt x="1151958" y="736767"/>
                    <a:pt x="1073104" y="501008"/>
                  </a:cubicBezTo>
                  <a:cubicBezTo>
                    <a:pt x="1011055" y="316921"/>
                    <a:pt x="839773" y="193551"/>
                    <a:pt x="645869" y="193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3" name="矩形 15"/>
          <p:cNvSpPr>
            <a:spLocks noChangeArrowheads="1"/>
          </p:cNvSpPr>
          <p:nvPr/>
        </p:nvSpPr>
        <p:spPr bwMode="auto">
          <a:xfrm>
            <a:off x="5170254" y="2106088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" name="矩形 16"/>
          <p:cNvSpPr>
            <a:spLocks noChangeArrowheads="1"/>
          </p:cNvSpPr>
          <p:nvPr/>
        </p:nvSpPr>
        <p:spPr bwMode="auto">
          <a:xfrm>
            <a:off x="6289088" y="2201863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02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6390688" y="3122613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03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5765213" y="4000500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04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96200" y="1275509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896200" y="365024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14643" y="1275509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14643" y="365024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  <p:bldP spid="14" grpId="0"/>
      <p:bldP spid="15" grpId="0"/>
      <p:bldP spid="16" grpId="0"/>
      <p:bldP spid="18" grpId="0"/>
      <p:bldP spid="20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61794" y="149258"/>
            <a:ext cx="498951" cy="498614"/>
          </a:xfrm>
          <a:prstGeom prst="ellipse">
            <a:avLst/>
          </a:prstGeom>
          <a:solidFill>
            <a:srgbClr val="42424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25584" y="149258"/>
            <a:ext cx="2329489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7" name="Oval 148"/>
          <p:cNvSpPr>
            <a:spLocks noChangeArrowheads="1"/>
          </p:cNvSpPr>
          <p:nvPr/>
        </p:nvSpPr>
        <p:spPr bwMode="auto">
          <a:xfrm>
            <a:off x="7954963" y="2598673"/>
            <a:ext cx="317500" cy="319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149"/>
          <p:cNvSpPr>
            <a:spLocks noChangeArrowheads="1"/>
          </p:cNvSpPr>
          <p:nvPr/>
        </p:nvSpPr>
        <p:spPr bwMode="auto">
          <a:xfrm>
            <a:off x="3881438" y="2598673"/>
            <a:ext cx="317500" cy="319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50"/>
          <p:cNvSpPr>
            <a:spLocks noChangeArrowheads="1"/>
          </p:cNvSpPr>
          <p:nvPr/>
        </p:nvSpPr>
        <p:spPr bwMode="auto">
          <a:xfrm>
            <a:off x="3881438" y="4270311"/>
            <a:ext cx="317500" cy="317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52"/>
          <p:cNvSpPr>
            <a:spLocks noChangeArrowheads="1"/>
          </p:cNvSpPr>
          <p:nvPr/>
        </p:nvSpPr>
        <p:spPr bwMode="auto">
          <a:xfrm>
            <a:off x="7954963" y="4267136"/>
            <a:ext cx="317500" cy="3190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8@|5FFC:4308095|FBC:16777215|LFC:0|LBC:16777215"/>
          <p:cNvSpPr/>
          <p:nvPr/>
        </p:nvSpPr>
        <p:spPr bwMode="auto">
          <a:xfrm>
            <a:off x="4321175" y="1901761"/>
            <a:ext cx="1868488" cy="1778000"/>
          </a:xfrm>
          <a:custGeom>
            <a:avLst/>
            <a:gdLst>
              <a:gd name="T0" fmla="*/ 497 w 497"/>
              <a:gd name="T1" fmla="*/ 134 h 473"/>
              <a:gd name="T2" fmla="*/ 408 w 497"/>
              <a:gd name="T3" fmla="*/ 225 h 473"/>
              <a:gd name="T4" fmla="*/ 230 w 497"/>
              <a:gd name="T5" fmla="*/ 440 h 473"/>
              <a:gd name="T6" fmla="*/ 130 w 497"/>
              <a:gd name="T7" fmla="*/ 342 h 473"/>
              <a:gd name="T8" fmla="*/ 0 w 497"/>
              <a:gd name="T9" fmla="*/ 473 h 473"/>
              <a:gd name="T10" fmla="*/ 0 w 497"/>
              <a:gd name="T11" fmla="*/ 459 h 473"/>
              <a:gd name="T12" fmla="*/ 361 w 497"/>
              <a:gd name="T13" fmla="*/ 0 h 473"/>
              <a:gd name="T14" fmla="*/ 497 w 497"/>
              <a:gd name="T15" fmla="*/ 134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7" h="473">
                <a:moveTo>
                  <a:pt x="497" y="134"/>
                </a:moveTo>
                <a:cubicBezTo>
                  <a:pt x="408" y="225"/>
                  <a:pt x="408" y="225"/>
                  <a:pt x="408" y="225"/>
                </a:cubicBezTo>
                <a:cubicBezTo>
                  <a:pt x="311" y="252"/>
                  <a:pt x="238" y="337"/>
                  <a:pt x="230" y="440"/>
                </a:cubicBezTo>
                <a:cubicBezTo>
                  <a:pt x="130" y="342"/>
                  <a:pt x="130" y="342"/>
                  <a:pt x="130" y="34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68"/>
                  <a:pt x="0" y="463"/>
                  <a:pt x="0" y="459"/>
                </a:cubicBezTo>
                <a:cubicBezTo>
                  <a:pt x="0" y="236"/>
                  <a:pt x="154" y="50"/>
                  <a:pt x="361" y="0"/>
                </a:cubicBezTo>
                <a:lnTo>
                  <a:pt x="497" y="1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5@|5FFC:1554685|FBC:16777215|LFC:0|LBC:16777215"/>
          <p:cNvSpPr/>
          <p:nvPr/>
        </p:nvSpPr>
        <p:spPr bwMode="auto">
          <a:xfrm>
            <a:off x="5997575" y="1852548"/>
            <a:ext cx="1836738" cy="1898650"/>
          </a:xfrm>
          <a:custGeom>
            <a:avLst/>
            <a:gdLst>
              <a:gd name="T0" fmla="*/ 488 w 488"/>
              <a:gd name="T1" fmla="*/ 376 h 505"/>
              <a:gd name="T2" fmla="*/ 360 w 488"/>
              <a:gd name="T3" fmla="*/ 505 h 505"/>
              <a:gd name="T4" fmla="*/ 259 w 488"/>
              <a:gd name="T5" fmla="*/ 406 h 505"/>
              <a:gd name="T6" fmla="*/ 63 w 488"/>
              <a:gd name="T7" fmla="*/ 232 h 505"/>
              <a:gd name="T8" fmla="*/ 148 w 488"/>
              <a:gd name="T9" fmla="*/ 146 h 505"/>
              <a:gd name="T10" fmla="*/ 0 w 488"/>
              <a:gd name="T11" fmla="*/ 1 h 505"/>
              <a:gd name="T12" fmla="*/ 26 w 488"/>
              <a:gd name="T13" fmla="*/ 0 h 505"/>
              <a:gd name="T14" fmla="*/ 488 w 488"/>
              <a:gd name="T15" fmla="*/ 376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" h="505">
                <a:moveTo>
                  <a:pt x="488" y="376"/>
                </a:moveTo>
                <a:cubicBezTo>
                  <a:pt x="360" y="505"/>
                  <a:pt x="360" y="505"/>
                  <a:pt x="360" y="505"/>
                </a:cubicBezTo>
                <a:cubicBezTo>
                  <a:pt x="259" y="406"/>
                  <a:pt x="259" y="406"/>
                  <a:pt x="259" y="406"/>
                </a:cubicBezTo>
                <a:cubicBezTo>
                  <a:pt x="234" y="316"/>
                  <a:pt x="158" y="247"/>
                  <a:pt x="63" y="232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0" y="1"/>
                  <a:pt x="0" y="1"/>
                  <a:pt x="0" y="1"/>
                </a:cubicBezTo>
                <a:cubicBezTo>
                  <a:pt x="9" y="0"/>
                  <a:pt x="17" y="0"/>
                  <a:pt x="26" y="0"/>
                </a:cubicBezTo>
                <a:cubicBezTo>
                  <a:pt x="254" y="0"/>
                  <a:pt x="444" y="161"/>
                  <a:pt x="488" y="3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7@|5FFC:2381804|FBC:16777215|LFC:0|LBC:16777215"/>
          <p:cNvSpPr/>
          <p:nvPr/>
        </p:nvSpPr>
        <p:spPr bwMode="auto">
          <a:xfrm>
            <a:off x="4362450" y="3547998"/>
            <a:ext cx="1804988" cy="1851025"/>
          </a:xfrm>
          <a:custGeom>
            <a:avLst/>
            <a:gdLst>
              <a:gd name="T0" fmla="*/ 480 w 480"/>
              <a:gd name="T1" fmla="*/ 492 h 492"/>
              <a:gd name="T2" fmla="*/ 461 w 480"/>
              <a:gd name="T3" fmla="*/ 492 h 492"/>
              <a:gd name="T4" fmla="*/ 0 w 480"/>
              <a:gd name="T5" fmla="*/ 122 h 492"/>
              <a:gd name="T6" fmla="*/ 120 w 480"/>
              <a:gd name="T7" fmla="*/ 0 h 492"/>
              <a:gd name="T8" fmla="*/ 239 w 480"/>
              <a:gd name="T9" fmla="*/ 118 h 492"/>
              <a:gd name="T10" fmla="*/ 424 w 480"/>
              <a:gd name="T11" fmla="*/ 260 h 492"/>
              <a:gd name="T12" fmla="*/ 335 w 480"/>
              <a:gd name="T13" fmla="*/ 350 h 492"/>
              <a:gd name="T14" fmla="*/ 480 w 480"/>
              <a:gd name="T15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492">
                <a:moveTo>
                  <a:pt x="480" y="492"/>
                </a:moveTo>
                <a:cubicBezTo>
                  <a:pt x="474" y="492"/>
                  <a:pt x="467" y="492"/>
                  <a:pt x="461" y="492"/>
                </a:cubicBezTo>
                <a:cubicBezTo>
                  <a:pt x="235" y="492"/>
                  <a:pt x="46" y="334"/>
                  <a:pt x="0" y="122"/>
                </a:cubicBezTo>
                <a:cubicBezTo>
                  <a:pt x="120" y="0"/>
                  <a:pt x="120" y="0"/>
                  <a:pt x="120" y="0"/>
                </a:cubicBezTo>
                <a:cubicBezTo>
                  <a:pt x="239" y="118"/>
                  <a:pt x="239" y="118"/>
                  <a:pt x="239" y="118"/>
                </a:cubicBezTo>
                <a:cubicBezTo>
                  <a:pt x="271" y="192"/>
                  <a:pt x="341" y="247"/>
                  <a:pt x="424" y="260"/>
                </a:cubicBezTo>
                <a:cubicBezTo>
                  <a:pt x="335" y="350"/>
                  <a:pt x="335" y="350"/>
                  <a:pt x="335" y="350"/>
                </a:cubicBezTo>
                <a:lnTo>
                  <a:pt x="480" y="4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6@|5FFC:14657585|FBC:16777215|LFC:0|LBC:16777215"/>
          <p:cNvSpPr/>
          <p:nvPr/>
        </p:nvSpPr>
        <p:spPr bwMode="auto">
          <a:xfrm>
            <a:off x="5986463" y="3594036"/>
            <a:ext cx="1884362" cy="1763712"/>
          </a:xfrm>
          <a:custGeom>
            <a:avLst/>
            <a:gdLst>
              <a:gd name="T0" fmla="*/ 501 w 501"/>
              <a:gd name="T1" fmla="*/ 9 h 469"/>
              <a:gd name="T2" fmla="*/ 134 w 501"/>
              <a:gd name="T3" fmla="*/ 469 h 469"/>
              <a:gd name="T4" fmla="*/ 0 w 501"/>
              <a:gd name="T5" fmla="*/ 337 h 469"/>
              <a:gd name="T6" fmla="*/ 93 w 501"/>
              <a:gd name="T7" fmla="*/ 242 h 469"/>
              <a:gd name="T8" fmla="*/ 93 w 501"/>
              <a:gd name="T9" fmla="*/ 242 h 469"/>
              <a:gd name="T10" fmla="*/ 269 w 501"/>
              <a:gd name="T11" fmla="*/ 45 h 469"/>
              <a:gd name="T12" fmla="*/ 364 w 501"/>
              <a:gd name="T13" fmla="*/ 139 h 469"/>
              <a:gd name="T14" fmla="*/ 501 w 501"/>
              <a:gd name="T15" fmla="*/ 0 h 469"/>
              <a:gd name="T16" fmla="*/ 501 w 501"/>
              <a:gd name="T17" fmla="*/ 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1" h="469">
                <a:moveTo>
                  <a:pt x="501" y="9"/>
                </a:moveTo>
                <a:cubicBezTo>
                  <a:pt x="501" y="233"/>
                  <a:pt x="344" y="421"/>
                  <a:pt x="134" y="469"/>
                </a:cubicBezTo>
                <a:cubicBezTo>
                  <a:pt x="0" y="337"/>
                  <a:pt x="0" y="337"/>
                  <a:pt x="0" y="337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184" y="217"/>
                  <a:pt x="254" y="140"/>
                  <a:pt x="269" y="45"/>
                </a:cubicBezTo>
                <a:cubicBezTo>
                  <a:pt x="364" y="139"/>
                  <a:pt x="364" y="139"/>
                  <a:pt x="364" y="139"/>
                </a:cubicBezTo>
                <a:cubicBezTo>
                  <a:pt x="501" y="0"/>
                  <a:pt x="501" y="0"/>
                  <a:pt x="501" y="0"/>
                </a:cubicBezTo>
                <a:cubicBezTo>
                  <a:pt x="501" y="3"/>
                  <a:pt x="501" y="6"/>
                  <a:pt x="50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5" name="Group 5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8638" y="3203511"/>
            <a:ext cx="9255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3659@|5FFC:16777215|FBC:16777215|LFC:16777215|LBC:16777215"/>
          <p:cNvSpPr/>
          <p:nvPr/>
        </p:nvSpPr>
        <p:spPr bwMode="auto">
          <a:xfrm>
            <a:off x="6738938" y="4356036"/>
            <a:ext cx="487362" cy="444500"/>
          </a:xfrm>
          <a:custGeom>
            <a:avLst/>
            <a:gdLst>
              <a:gd name="T0" fmla="*/ 20097 w 20993"/>
              <a:gd name="T1" fmla="*/ 14373 h 21440"/>
              <a:gd name="T2" fmla="*/ 15990 w 20993"/>
              <a:gd name="T3" fmla="*/ 12571 h 21440"/>
              <a:gd name="T4" fmla="*/ 16463 w 20993"/>
              <a:gd name="T5" fmla="*/ 14008 h 21440"/>
              <a:gd name="T6" fmla="*/ 10496 w 20993"/>
              <a:gd name="T7" fmla="*/ 16745 h 21440"/>
              <a:gd name="T8" fmla="*/ 4529 w 20993"/>
              <a:gd name="T9" fmla="*/ 14008 h 21440"/>
              <a:gd name="T10" fmla="*/ 5002 w 20993"/>
              <a:gd name="T11" fmla="*/ 12571 h 21440"/>
              <a:gd name="T12" fmla="*/ 895 w 20993"/>
              <a:gd name="T13" fmla="*/ 14373 h 21440"/>
              <a:gd name="T14" fmla="*/ 789 w 20993"/>
              <a:gd name="T15" fmla="*/ 16451 h 21440"/>
              <a:gd name="T16" fmla="*/ 8511 w 20993"/>
              <a:gd name="T17" fmla="*/ 20962 h 21440"/>
              <a:gd name="T18" fmla="*/ 12481 w 20993"/>
              <a:gd name="T19" fmla="*/ 20962 h 21440"/>
              <a:gd name="T20" fmla="*/ 20205 w 20993"/>
              <a:gd name="T21" fmla="*/ 16451 h 21440"/>
              <a:gd name="T22" fmla="*/ 20097 w 20993"/>
              <a:gd name="T23" fmla="*/ 14373 h 21440"/>
              <a:gd name="T24" fmla="*/ 10496 w 20993"/>
              <a:gd name="T25" fmla="*/ 5209 h 21440"/>
              <a:gd name="T26" fmla="*/ 13199 w 20993"/>
              <a:gd name="T27" fmla="*/ 4152 h 21440"/>
              <a:gd name="T28" fmla="*/ 12094 w 20993"/>
              <a:gd name="T29" fmla="*/ 773 h 21440"/>
              <a:gd name="T30" fmla="*/ 10496 w 20993"/>
              <a:gd name="T31" fmla="*/ 0 h 21440"/>
              <a:gd name="T32" fmla="*/ 8898 w 20993"/>
              <a:gd name="T33" fmla="*/ 773 h 21440"/>
              <a:gd name="T34" fmla="*/ 7792 w 20993"/>
              <a:gd name="T35" fmla="*/ 4152 h 21440"/>
              <a:gd name="T36" fmla="*/ 10496 w 20993"/>
              <a:gd name="T37" fmla="*/ 5209 h 21440"/>
              <a:gd name="T38" fmla="*/ 10496 w 20993"/>
              <a:gd name="T39" fmla="*/ 13197 h 21440"/>
              <a:gd name="T40" fmla="*/ 15429 w 20993"/>
              <a:gd name="T41" fmla="*/ 10966 h 21440"/>
              <a:gd name="T42" fmla="*/ 14201 w 20993"/>
              <a:gd name="T43" fmla="*/ 7211 h 21440"/>
              <a:gd name="T44" fmla="*/ 10496 w 20993"/>
              <a:gd name="T45" fmla="*/ 8759 h 21440"/>
              <a:gd name="T46" fmla="*/ 6791 w 20993"/>
              <a:gd name="T47" fmla="*/ 7211 h 21440"/>
              <a:gd name="T48" fmla="*/ 5563 w 20993"/>
              <a:gd name="T49" fmla="*/ 10966 h 21440"/>
              <a:gd name="T50" fmla="*/ 10496 w 20993"/>
              <a:gd name="T51" fmla="*/ 13197 h 2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7" name="Freeform 157@|5FFC:16777215|FBC:16777215|LFC:16777215|LBC:16777215"/>
          <p:cNvSpPr>
            <a:spLocks noChangeAspect="1"/>
          </p:cNvSpPr>
          <p:nvPr/>
        </p:nvSpPr>
        <p:spPr bwMode="auto">
          <a:xfrm>
            <a:off x="4940300" y="2436748"/>
            <a:ext cx="400050" cy="481013"/>
          </a:xfrm>
          <a:custGeom>
            <a:avLst/>
            <a:gdLst>
              <a:gd name="T0" fmla="*/ 206367 w 449768"/>
              <a:gd name="T1" fmla="*/ 423375 h 538305"/>
              <a:gd name="T2" fmla="*/ 208536 w 449768"/>
              <a:gd name="T3" fmla="*/ 434347 h 538305"/>
              <a:gd name="T4" fmla="*/ 136133 w 449768"/>
              <a:gd name="T5" fmla="*/ 527584 h 538305"/>
              <a:gd name="T6" fmla="*/ 120760 w 449768"/>
              <a:gd name="T7" fmla="*/ 517169 h 538305"/>
              <a:gd name="T8" fmla="*/ 192667 w 449768"/>
              <a:gd name="T9" fmla="*/ 423933 h 538305"/>
              <a:gd name="T10" fmla="*/ 206367 w 449768"/>
              <a:gd name="T11" fmla="*/ 423375 h 538305"/>
              <a:gd name="T12" fmla="*/ 158371 w 449768"/>
              <a:gd name="T13" fmla="*/ 386315 h 538305"/>
              <a:gd name="T14" fmla="*/ 160292 w 449768"/>
              <a:gd name="T15" fmla="*/ 397002 h 538305"/>
              <a:gd name="T16" fmla="*/ 51725 w 449768"/>
              <a:gd name="T17" fmla="*/ 536376 h 538305"/>
              <a:gd name="T18" fmla="*/ 41315 w 449768"/>
              <a:gd name="T19" fmla="*/ 525997 h 538305"/>
              <a:gd name="T20" fmla="*/ 144924 w 449768"/>
              <a:gd name="T21" fmla="*/ 387118 h 538305"/>
              <a:gd name="T22" fmla="*/ 158371 w 449768"/>
              <a:gd name="T23" fmla="*/ 386315 h 538305"/>
              <a:gd name="T24" fmla="*/ 112005 w 449768"/>
              <a:gd name="T25" fmla="*/ 349971 h 538305"/>
              <a:gd name="T26" fmla="*/ 113740 w 449768"/>
              <a:gd name="T27" fmla="*/ 362927 h 538305"/>
              <a:gd name="T28" fmla="*/ 41338 w 449768"/>
              <a:gd name="T29" fmla="*/ 455221 h 538305"/>
              <a:gd name="T30" fmla="*/ 25965 w 449768"/>
              <a:gd name="T31" fmla="*/ 444857 h 538305"/>
              <a:gd name="T32" fmla="*/ 98367 w 449768"/>
              <a:gd name="T33" fmla="*/ 352562 h 538305"/>
              <a:gd name="T34" fmla="*/ 112005 w 449768"/>
              <a:gd name="T35" fmla="*/ 349971 h 538305"/>
              <a:gd name="T36" fmla="*/ 287508 w 449768"/>
              <a:gd name="T37" fmla="*/ 153269 h 538305"/>
              <a:gd name="T38" fmla="*/ 261020 w 449768"/>
              <a:gd name="T39" fmla="*/ 165441 h 538305"/>
              <a:gd name="T40" fmla="*/ 255548 w 449768"/>
              <a:gd name="T41" fmla="*/ 175874 h 538305"/>
              <a:gd name="T42" fmla="*/ 276441 w 449768"/>
              <a:gd name="T43" fmla="*/ 232511 h 538305"/>
              <a:gd name="T44" fmla="*/ 328174 w 449768"/>
              <a:gd name="T45" fmla="*/ 227543 h 538305"/>
              <a:gd name="T46" fmla="*/ 333645 w 449768"/>
              <a:gd name="T47" fmla="*/ 217110 h 538305"/>
              <a:gd name="T48" fmla="*/ 317727 w 449768"/>
              <a:gd name="T49" fmla="*/ 160472 h 538305"/>
              <a:gd name="T50" fmla="*/ 287508 w 449768"/>
              <a:gd name="T51" fmla="*/ 153269 h 538305"/>
              <a:gd name="T52" fmla="*/ 437111 w 449768"/>
              <a:gd name="T53" fmla="*/ 0 h 538305"/>
              <a:gd name="T54" fmla="*/ 442086 w 449768"/>
              <a:gd name="T55" fmla="*/ 0 h 538305"/>
              <a:gd name="T56" fmla="*/ 447557 w 449768"/>
              <a:gd name="T57" fmla="*/ 4968 h 538305"/>
              <a:gd name="T58" fmla="*/ 447557 w 449768"/>
              <a:gd name="T59" fmla="*/ 9937 h 538305"/>
              <a:gd name="T60" fmla="*/ 447557 w 449768"/>
              <a:gd name="T61" fmla="*/ 20370 h 538305"/>
              <a:gd name="T62" fmla="*/ 447557 w 449768"/>
              <a:gd name="T63" fmla="*/ 46204 h 538305"/>
              <a:gd name="T64" fmla="*/ 442086 w 449768"/>
              <a:gd name="T65" fmla="*/ 103338 h 538305"/>
              <a:gd name="T66" fmla="*/ 442086 w 449768"/>
              <a:gd name="T67" fmla="*/ 113771 h 538305"/>
              <a:gd name="T68" fmla="*/ 437111 w 449768"/>
              <a:gd name="T69" fmla="*/ 134141 h 538305"/>
              <a:gd name="T70" fmla="*/ 421194 w 449768"/>
              <a:gd name="T71" fmla="*/ 175874 h 538305"/>
              <a:gd name="T72" fmla="*/ 354040 w 449768"/>
              <a:gd name="T73" fmla="*/ 289645 h 538305"/>
              <a:gd name="T74" fmla="*/ 344091 w 449768"/>
              <a:gd name="T75" fmla="*/ 325913 h 538305"/>
              <a:gd name="T76" fmla="*/ 276441 w 449768"/>
              <a:gd name="T77" fmla="*/ 506754 h 538305"/>
              <a:gd name="T78" fmla="*/ 261020 w 449768"/>
              <a:gd name="T79" fmla="*/ 496321 h 538305"/>
              <a:gd name="T80" fmla="*/ 17278 w 449768"/>
              <a:gd name="T81" fmla="*/ 310511 h 538305"/>
              <a:gd name="T82" fmla="*/ 1858 w 449768"/>
              <a:gd name="T83" fmla="*/ 289645 h 538305"/>
              <a:gd name="T84" fmla="*/ 162528 w 449768"/>
              <a:gd name="T85" fmla="*/ 186307 h 538305"/>
              <a:gd name="T86" fmla="*/ 193369 w 449768"/>
              <a:gd name="T87" fmla="*/ 165441 h 538305"/>
              <a:gd name="T88" fmla="*/ 312753 w 449768"/>
              <a:gd name="T89" fmla="*/ 51669 h 538305"/>
              <a:gd name="T90" fmla="*/ 400799 w 449768"/>
              <a:gd name="T91" fmla="*/ 9937 h 538305"/>
              <a:gd name="T92" fmla="*/ 426665 w 449768"/>
              <a:gd name="T93" fmla="*/ 4968 h 538305"/>
              <a:gd name="T94" fmla="*/ 437111 w 449768"/>
              <a:gd name="T95" fmla="*/ 0 h 538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" name="Freeform 101@|5FFC:16777215|FBC:16777215|LFC:16777215|LBC:16777215"/>
          <p:cNvSpPr>
            <a:spLocks noEditPoints="1"/>
          </p:cNvSpPr>
          <p:nvPr/>
        </p:nvSpPr>
        <p:spPr bwMode="auto">
          <a:xfrm>
            <a:off x="6850063" y="2533586"/>
            <a:ext cx="433387" cy="398462"/>
          </a:xfrm>
          <a:custGeom>
            <a:avLst/>
            <a:gdLst>
              <a:gd name="T0" fmla="*/ 39 w 68"/>
              <a:gd name="T1" fmla="*/ 36 h 63"/>
              <a:gd name="T2" fmla="*/ 41 w 68"/>
              <a:gd name="T3" fmla="*/ 44 h 63"/>
              <a:gd name="T4" fmla="*/ 35 w 68"/>
              <a:gd name="T5" fmla="*/ 50 h 63"/>
              <a:gd name="T6" fmla="*/ 27 w 68"/>
              <a:gd name="T7" fmla="*/ 53 h 63"/>
              <a:gd name="T8" fmla="*/ 18 w 68"/>
              <a:gd name="T9" fmla="*/ 53 h 63"/>
              <a:gd name="T10" fmla="*/ 11 w 68"/>
              <a:gd name="T11" fmla="*/ 50 h 63"/>
              <a:gd name="T12" fmla="*/ 4 w 68"/>
              <a:gd name="T13" fmla="*/ 44 h 63"/>
              <a:gd name="T14" fmla="*/ 6 w 68"/>
              <a:gd name="T15" fmla="*/ 36 h 63"/>
              <a:gd name="T16" fmla="*/ 0 w 68"/>
              <a:gd name="T17" fmla="*/ 28 h 63"/>
              <a:gd name="T18" fmla="*/ 7 w 68"/>
              <a:gd name="T19" fmla="*/ 23 h 63"/>
              <a:gd name="T20" fmla="*/ 4 w 68"/>
              <a:gd name="T21" fmla="*/ 18 h 63"/>
              <a:gd name="T22" fmla="*/ 15 w 68"/>
              <a:gd name="T23" fmla="*/ 16 h 63"/>
              <a:gd name="T24" fmla="*/ 19 w 68"/>
              <a:gd name="T25" fmla="*/ 8 h 63"/>
              <a:gd name="T26" fmla="*/ 28 w 68"/>
              <a:gd name="T27" fmla="*/ 15 h 63"/>
              <a:gd name="T28" fmla="*/ 35 w 68"/>
              <a:gd name="T29" fmla="*/ 12 h 63"/>
              <a:gd name="T30" fmla="*/ 41 w 68"/>
              <a:gd name="T31" fmla="*/ 19 h 63"/>
              <a:gd name="T32" fmla="*/ 45 w 68"/>
              <a:gd name="T33" fmla="*/ 27 h 63"/>
              <a:gd name="T34" fmla="*/ 23 w 68"/>
              <a:gd name="T35" fmla="*/ 22 h 63"/>
              <a:gd name="T36" fmla="*/ 32 w 68"/>
              <a:gd name="T37" fmla="*/ 31 h 63"/>
              <a:gd name="T38" fmla="*/ 63 w 68"/>
              <a:gd name="T39" fmla="*/ 16 h 63"/>
              <a:gd name="T40" fmla="*/ 64 w 68"/>
              <a:gd name="T41" fmla="*/ 24 h 63"/>
              <a:gd name="T42" fmla="*/ 55 w 68"/>
              <a:gd name="T43" fmla="*/ 22 h 63"/>
              <a:gd name="T44" fmla="*/ 46 w 68"/>
              <a:gd name="T45" fmla="*/ 24 h 63"/>
              <a:gd name="T46" fmla="*/ 46 w 68"/>
              <a:gd name="T47" fmla="*/ 16 h 63"/>
              <a:gd name="T48" fmla="*/ 46 w 68"/>
              <a:gd name="T49" fmla="*/ 9 h 63"/>
              <a:gd name="T50" fmla="*/ 46 w 68"/>
              <a:gd name="T51" fmla="*/ 2 h 63"/>
              <a:gd name="T52" fmla="*/ 55 w 68"/>
              <a:gd name="T53" fmla="*/ 4 h 63"/>
              <a:gd name="T54" fmla="*/ 59 w 68"/>
              <a:gd name="T55" fmla="*/ 0 h 63"/>
              <a:gd name="T56" fmla="*/ 62 w 68"/>
              <a:gd name="T57" fmla="*/ 7 h 63"/>
              <a:gd name="T58" fmla="*/ 68 w 68"/>
              <a:gd name="T59" fmla="*/ 15 h 63"/>
              <a:gd name="T60" fmla="*/ 62 w 68"/>
              <a:gd name="T61" fmla="*/ 55 h 63"/>
              <a:gd name="T62" fmla="*/ 59 w 68"/>
              <a:gd name="T63" fmla="*/ 63 h 63"/>
              <a:gd name="T64" fmla="*/ 54 w 68"/>
              <a:gd name="T65" fmla="*/ 59 h 63"/>
              <a:gd name="T66" fmla="*/ 45 w 68"/>
              <a:gd name="T67" fmla="*/ 60 h 63"/>
              <a:gd name="T68" fmla="*/ 41 w 68"/>
              <a:gd name="T69" fmla="*/ 52 h 63"/>
              <a:gd name="T70" fmla="*/ 47 w 68"/>
              <a:gd name="T71" fmla="*/ 44 h 63"/>
              <a:gd name="T72" fmla="*/ 50 w 68"/>
              <a:gd name="T73" fmla="*/ 36 h 63"/>
              <a:gd name="T74" fmla="*/ 56 w 68"/>
              <a:gd name="T75" fmla="*/ 40 h 63"/>
              <a:gd name="T76" fmla="*/ 64 w 68"/>
              <a:gd name="T77" fmla="*/ 39 h 63"/>
              <a:gd name="T78" fmla="*/ 63 w 68"/>
              <a:gd name="T79" fmla="*/ 46 h 63"/>
              <a:gd name="T80" fmla="*/ 55 w 68"/>
              <a:gd name="T81" fmla="*/ 8 h 63"/>
              <a:gd name="T82" fmla="*/ 59 w 68"/>
              <a:gd name="T83" fmla="*/ 13 h 63"/>
              <a:gd name="T84" fmla="*/ 50 w 68"/>
              <a:gd name="T85" fmla="*/ 49 h 63"/>
              <a:gd name="T86" fmla="*/ 55 w 68"/>
              <a:gd name="T87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AutoShape 91@|5FFC:16777215|FBC:16777215|LFC:16777215|LBC:16777215"/>
          <p:cNvSpPr>
            <a:spLocks noChangeAspect="1"/>
          </p:cNvSpPr>
          <p:nvPr/>
        </p:nvSpPr>
        <p:spPr bwMode="auto">
          <a:xfrm>
            <a:off x="4852988" y="4275073"/>
            <a:ext cx="358775" cy="395288"/>
          </a:xfrm>
          <a:custGeom>
            <a:avLst/>
            <a:gdLst>
              <a:gd name="T0" fmla="*/ 21421 w 21483"/>
              <a:gd name="T1" fmla="*/ 4387 h 21600"/>
              <a:gd name="T2" fmla="*/ 14732 w 21483"/>
              <a:gd name="T3" fmla="*/ 18748 h 21600"/>
              <a:gd name="T4" fmla="*/ 6064 w 21483"/>
              <a:gd name="T5" fmla="*/ 19682 h 21600"/>
              <a:gd name="T6" fmla="*/ 5058 w 21483"/>
              <a:gd name="T7" fmla="*/ 19075 h 21600"/>
              <a:gd name="T8" fmla="*/ 3857 w 21483"/>
              <a:gd name="T9" fmla="*/ 18465 h 21600"/>
              <a:gd name="T10" fmla="*/ 3287 w 21483"/>
              <a:gd name="T11" fmla="*/ 19174 h 21600"/>
              <a:gd name="T12" fmla="*/ 2760 w 21483"/>
              <a:gd name="T13" fmla="*/ 20179 h 21600"/>
              <a:gd name="T14" fmla="*/ 2213 w 21483"/>
              <a:gd name="T15" fmla="*/ 21182 h 21600"/>
              <a:gd name="T16" fmla="*/ 1450 w 21483"/>
              <a:gd name="T17" fmla="*/ 21599 h 21600"/>
              <a:gd name="T18" fmla="*/ 521 w 21483"/>
              <a:gd name="T19" fmla="*/ 21097 h 21600"/>
              <a:gd name="T20" fmla="*/ 184 w 21483"/>
              <a:gd name="T21" fmla="*/ 20408 h 21600"/>
              <a:gd name="T22" fmla="*/ 699 w 21483"/>
              <a:gd name="T23" fmla="*/ 18152 h 21600"/>
              <a:gd name="T24" fmla="*/ 2061 w 21483"/>
              <a:gd name="T25" fmla="*/ 16692 h 21600"/>
              <a:gd name="T26" fmla="*/ 2367 w 21483"/>
              <a:gd name="T27" fmla="*/ 15949 h 21600"/>
              <a:gd name="T28" fmla="*/ 2128 w 21483"/>
              <a:gd name="T29" fmla="*/ 15241 h 21600"/>
              <a:gd name="T30" fmla="*/ 2166 w 21483"/>
              <a:gd name="T31" fmla="*/ 10774 h 21600"/>
              <a:gd name="T32" fmla="*/ 5694 w 21483"/>
              <a:gd name="T33" fmla="*/ 4986 h 21600"/>
              <a:gd name="T34" fmla="*/ 10336 w 21483"/>
              <a:gd name="T35" fmla="*/ 2894 h 21600"/>
              <a:gd name="T36" fmla="*/ 14037 w 21483"/>
              <a:gd name="T37" fmla="*/ 2772 h 21600"/>
              <a:gd name="T38" fmla="*/ 16740 w 21483"/>
              <a:gd name="T39" fmla="*/ 2239 h 21600"/>
              <a:gd name="T40" fmla="*/ 18125 w 21483"/>
              <a:gd name="T41" fmla="*/ 948 h 21600"/>
              <a:gd name="T42" fmla="*/ 19028 w 21483"/>
              <a:gd name="T43" fmla="*/ 129 h 21600"/>
              <a:gd name="T44" fmla="*/ 20163 w 21483"/>
              <a:gd name="T45" fmla="*/ 155 h 21600"/>
              <a:gd name="T46" fmla="*/ 15350 w 21483"/>
              <a:gd name="T47" fmla="*/ 9977 h 21600"/>
              <a:gd name="T48" fmla="*/ 16291 w 21483"/>
              <a:gd name="T49" fmla="*/ 8953 h 21600"/>
              <a:gd name="T50" fmla="*/ 15418 w 21483"/>
              <a:gd name="T51" fmla="*/ 7815 h 21600"/>
              <a:gd name="T52" fmla="*/ 9550 w 21483"/>
              <a:gd name="T53" fmla="*/ 9032 h 21600"/>
              <a:gd name="T54" fmla="*/ 4732 w 21483"/>
              <a:gd name="T55" fmla="*/ 13518 h 21600"/>
              <a:gd name="T56" fmla="*/ 4821 w 21483"/>
              <a:gd name="T57" fmla="*/ 15063 h 21600"/>
              <a:gd name="T58" fmla="*/ 6087 w 21483"/>
              <a:gd name="T59" fmla="*/ 14953 h 21600"/>
              <a:gd name="T60" fmla="*/ 10259 w 21483"/>
              <a:gd name="T61" fmla="*/ 11005 h 21600"/>
              <a:gd name="T62" fmla="*/ 15350 w 21483"/>
              <a:gd name="T63" fmla="*/ 99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578" tIns="101578" rIns="101578" bIns="101578" anchor="ctr"/>
          <a:lstStyle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66809" y="1716092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393887" y="1716092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6809" y="4239168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393887" y="4239168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/>
      <p:bldP spid="23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30"/>
          <p:cNvSpPr>
            <a:spLocks noChangeArrowheads="1"/>
          </p:cNvSpPr>
          <p:nvPr/>
        </p:nvSpPr>
        <p:spPr bwMode="auto">
          <a:xfrm>
            <a:off x="9525" y="3582988"/>
            <a:ext cx="2390775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" name="Rectangle 1331"/>
          <p:cNvSpPr>
            <a:spLocks noChangeArrowheads="1"/>
          </p:cNvSpPr>
          <p:nvPr/>
        </p:nvSpPr>
        <p:spPr bwMode="auto">
          <a:xfrm>
            <a:off x="2397125" y="3582988"/>
            <a:ext cx="2390775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Rectangle 1332"/>
          <p:cNvSpPr>
            <a:spLocks noChangeArrowheads="1"/>
          </p:cNvSpPr>
          <p:nvPr/>
        </p:nvSpPr>
        <p:spPr bwMode="auto">
          <a:xfrm>
            <a:off x="4787900" y="3582988"/>
            <a:ext cx="2387600" cy="115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" name="Rectangle 1333"/>
          <p:cNvSpPr>
            <a:spLocks noChangeArrowheads="1"/>
          </p:cNvSpPr>
          <p:nvPr/>
        </p:nvSpPr>
        <p:spPr bwMode="auto">
          <a:xfrm>
            <a:off x="7175500" y="3582988"/>
            <a:ext cx="2387600" cy="115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" name="Rectangle 1334"/>
          <p:cNvSpPr>
            <a:spLocks noChangeArrowheads="1"/>
          </p:cNvSpPr>
          <p:nvPr/>
        </p:nvSpPr>
        <p:spPr bwMode="auto">
          <a:xfrm>
            <a:off x="9563100" y="3582988"/>
            <a:ext cx="2392363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" name="Rectangle 1335"/>
          <p:cNvSpPr>
            <a:spLocks noChangeArrowheads="1"/>
          </p:cNvSpPr>
          <p:nvPr/>
        </p:nvSpPr>
        <p:spPr bwMode="auto">
          <a:xfrm>
            <a:off x="2378075" y="1300163"/>
            <a:ext cx="22225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" name="Rectangle 1336"/>
          <p:cNvSpPr>
            <a:spLocks noChangeArrowheads="1"/>
          </p:cNvSpPr>
          <p:nvPr/>
        </p:nvSpPr>
        <p:spPr bwMode="auto">
          <a:xfrm>
            <a:off x="4765675" y="3582988"/>
            <a:ext cx="22225" cy="2403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" name="Rectangle 1337"/>
          <p:cNvSpPr>
            <a:spLocks noChangeArrowheads="1"/>
          </p:cNvSpPr>
          <p:nvPr/>
        </p:nvSpPr>
        <p:spPr bwMode="auto">
          <a:xfrm>
            <a:off x="7164388" y="1300163"/>
            <a:ext cx="23812" cy="23987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" name="Rectangle 1338"/>
          <p:cNvSpPr>
            <a:spLocks noChangeArrowheads="1"/>
          </p:cNvSpPr>
          <p:nvPr/>
        </p:nvSpPr>
        <p:spPr bwMode="auto">
          <a:xfrm>
            <a:off x="11931650" y="1300163"/>
            <a:ext cx="23813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" name="Rectangle 1339"/>
          <p:cNvSpPr>
            <a:spLocks noChangeArrowheads="1"/>
          </p:cNvSpPr>
          <p:nvPr/>
        </p:nvSpPr>
        <p:spPr bwMode="auto">
          <a:xfrm>
            <a:off x="9555163" y="3582988"/>
            <a:ext cx="20637" cy="2403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" name="Freeform 1340"/>
          <p:cNvSpPr/>
          <p:nvPr/>
        </p:nvSpPr>
        <p:spPr bwMode="auto">
          <a:xfrm>
            <a:off x="2381250" y="13001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341"/>
          <p:cNvSpPr/>
          <p:nvPr/>
        </p:nvSpPr>
        <p:spPr bwMode="auto">
          <a:xfrm>
            <a:off x="4768850" y="5730875"/>
            <a:ext cx="242888" cy="255588"/>
          </a:xfrm>
          <a:custGeom>
            <a:avLst/>
            <a:gdLst>
              <a:gd name="T0" fmla="*/ 0 w 153"/>
              <a:gd name="T1" fmla="*/ 0 h 161"/>
              <a:gd name="T2" fmla="*/ 0 w 153"/>
              <a:gd name="T3" fmla="*/ 2147483646 h 161"/>
              <a:gd name="T4" fmla="*/ 2147483646 w 153"/>
              <a:gd name="T5" fmla="*/ 2147483646 h 161"/>
              <a:gd name="T6" fmla="*/ 0 w 153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1">
                <a:moveTo>
                  <a:pt x="0" y="0"/>
                </a:moveTo>
                <a:lnTo>
                  <a:pt x="0" y="161"/>
                </a:lnTo>
                <a:lnTo>
                  <a:pt x="153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342"/>
          <p:cNvSpPr/>
          <p:nvPr/>
        </p:nvSpPr>
        <p:spPr bwMode="auto">
          <a:xfrm>
            <a:off x="9559925" y="5730875"/>
            <a:ext cx="241300" cy="255588"/>
          </a:xfrm>
          <a:custGeom>
            <a:avLst/>
            <a:gdLst>
              <a:gd name="T0" fmla="*/ 0 w 152"/>
              <a:gd name="T1" fmla="*/ 0 h 161"/>
              <a:gd name="T2" fmla="*/ 0 w 152"/>
              <a:gd name="T3" fmla="*/ 2147483646 h 161"/>
              <a:gd name="T4" fmla="*/ 2147483646 w 152"/>
              <a:gd name="T5" fmla="*/ 2147483646 h 161"/>
              <a:gd name="T6" fmla="*/ 0 w 152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161">
                <a:moveTo>
                  <a:pt x="0" y="0"/>
                </a:moveTo>
                <a:lnTo>
                  <a:pt x="0" y="161"/>
                </a:lnTo>
                <a:lnTo>
                  <a:pt x="152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343"/>
          <p:cNvSpPr/>
          <p:nvPr/>
        </p:nvSpPr>
        <p:spPr bwMode="auto">
          <a:xfrm>
            <a:off x="7167563" y="1300163"/>
            <a:ext cx="242887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344"/>
          <p:cNvSpPr/>
          <p:nvPr/>
        </p:nvSpPr>
        <p:spPr bwMode="auto">
          <a:xfrm>
            <a:off x="11931650" y="13001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365"/>
          <p:cNvSpPr>
            <a:spLocks noEditPoints="1"/>
          </p:cNvSpPr>
          <p:nvPr/>
        </p:nvSpPr>
        <p:spPr bwMode="auto">
          <a:xfrm>
            <a:off x="2651125" y="5226050"/>
            <a:ext cx="522288" cy="576263"/>
          </a:xfrm>
          <a:custGeom>
            <a:avLst/>
            <a:gdLst>
              <a:gd name="T0" fmla="*/ 2147483646 w 136"/>
              <a:gd name="T1" fmla="*/ 2147483646 h 150"/>
              <a:gd name="T2" fmla="*/ 2147483646 w 136"/>
              <a:gd name="T3" fmla="*/ 2147483646 h 150"/>
              <a:gd name="T4" fmla="*/ 2147483646 w 136"/>
              <a:gd name="T5" fmla="*/ 2147483646 h 150"/>
              <a:gd name="T6" fmla="*/ 2147483646 w 136"/>
              <a:gd name="T7" fmla="*/ 2147483646 h 150"/>
              <a:gd name="T8" fmla="*/ 2147483646 w 136"/>
              <a:gd name="T9" fmla="*/ 2147483646 h 150"/>
              <a:gd name="T10" fmla="*/ 2147483646 w 136"/>
              <a:gd name="T11" fmla="*/ 2147483646 h 150"/>
              <a:gd name="T12" fmla="*/ 2147483646 w 136"/>
              <a:gd name="T13" fmla="*/ 2147483646 h 150"/>
              <a:gd name="T14" fmla="*/ 2147483646 w 136"/>
              <a:gd name="T15" fmla="*/ 2147483646 h 150"/>
              <a:gd name="T16" fmla="*/ 2147483646 w 136"/>
              <a:gd name="T17" fmla="*/ 2147483646 h 150"/>
              <a:gd name="T18" fmla="*/ 2147483646 w 136"/>
              <a:gd name="T19" fmla="*/ 2147483646 h 150"/>
              <a:gd name="T20" fmla="*/ 2147483646 w 136"/>
              <a:gd name="T21" fmla="*/ 2147483646 h 150"/>
              <a:gd name="T22" fmla="*/ 2147483646 w 136"/>
              <a:gd name="T23" fmla="*/ 2147483646 h 150"/>
              <a:gd name="T24" fmla="*/ 2147483646 w 136"/>
              <a:gd name="T25" fmla="*/ 2147483646 h 150"/>
              <a:gd name="T26" fmla="*/ 2147483646 w 136"/>
              <a:gd name="T27" fmla="*/ 2147483646 h 150"/>
              <a:gd name="T28" fmla="*/ 2147483646 w 136"/>
              <a:gd name="T29" fmla="*/ 2147483646 h 150"/>
              <a:gd name="T30" fmla="*/ 0 w 136"/>
              <a:gd name="T31" fmla="*/ 2147483646 h 150"/>
              <a:gd name="T32" fmla="*/ 2147483646 w 136"/>
              <a:gd name="T33" fmla="*/ 2147483646 h 150"/>
              <a:gd name="T34" fmla="*/ 2147483646 w 136"/>
              <a:gd name="T35" fmla="*/ 2147483646 h 150"/>
              <a:gd name="T36" fmla="*/ 2147483646 w 136"/>
              <a:gd name="T37" fmla="*/ 2147483646 h 150"/>
              <a:gd name="T38" fmla="*/ 2147483646 w 136"/>
              <a:gd name="T39" fmla="*/ 2147483646 h 150"/>
              <a:gd name="T40" fmla="*/ 2147483646 w 136"/>
              <a:gd name="T41" fmla="*/ 2147483646 h 150"/>
              <a:gd name="T42" fmla="*/ 2147483646 w 136"/>
              <a:gd name="T43" fmla="*/ 2147483646 h 150"/>
              <a:gd name="T44" fmla="*/ 2147483646 w 136"/>
              <a:gd name="T45" fmla="*/ 2147483646 h 150"/>
              <a:gd name="T46" fmla="*/ 2147483646 w 136"/>
              <a:gd name="T47" fmla="*/ 2147483646 h 150"/>
              <a:gd name="T48" fmla="*/ 2147483646 w 136"/>
              <a:gd name="T49" fmla="*/ 2147483646 h 150"/>
              <a:gd name="T50" fmla="*/ 2147483646 w 136"/>
              <a:gd name="T51" fmla="*/ 2147483646 h 150"/>
              <a:gd name="T52" fmla="*/ 2147483646 w 136"/>
              <a:gd name="T53" fmla="*/ 2147483646 h 150"/>
              <a:gd name="T54" fmla="*/ 2147483646 w 136"/>
              <a:gd name="T55" fmla="*/ 2147483646 h 150"/>
              <a:gd name="T56" fmla="*/ 2147483646 w 136"/>
              <a:gd name="T57" fmla="*/ 2147483646 h 150"/>
              <a:gd name="T58" fmla="*/ 2147483646 w 136"/>
              <a:gd name="T59" fmla="*/ 2147483646 h 150"/>
              <a:gd name="T60" fmla="*/ 2147483646 w 136"/>
              <a:gd name="T61" fmla="*/ 2147483646 h 150"/>
              <a:gd name="T62" fmla="*/ 2147483646 w 136"/>
              <a:gd name="T63" fmla="*/ 2147483646 h 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6" h="150">
                <a:moveTo>
                  <a:pt x="128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8" y="49"/>
                  <a:pt x="82" y="46"/>
                  <a:pt x="75" y="45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3" y="22"/>
                  <a:pt x="104" y="22"/>
                  <a:pt x="105" y="22"/>
                </a:cubicBezTo>
                <a:cubicBezTo>
                  <a:pt x="106" y="22"/>
                  <a:pt x="108" y="21"/>
                  <a:pt x="108" y="19"/>
                </a:cubicBezTo>
                <a:cubicBezTo>
                  <a:pt x="108" y="17"/>
                  <a:pt x="107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2" y="16"/>
                  <a:pt x="101" y="17"/>
                  <a:pt x="101" y="19"/>
                </a:cubicBezTo>
                <a:cubicBezTo>
                  <a:pt x="101" y="19"/>
                  <a:pt x="102" y="20"/>
                  <a:pt x="102" y="20"/>
                </a:cubicBezTo>
                <a:cubicBezTo>
                  <a:pt x="73" y="45"/>
                  <a:pt x="73" y="45"/>
                  <a:pt x="73" y="45"/>
                </a:cubicBezTo>
                <a:cubicBezTo>
                  <a:pt x="71" y="45"/>
                  <a:pt x="69" y="45"/>
                  <a:pt x="67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5" y="45"/>
                  <a:pt x="65" y="45"/>
                </a:cubicBezTo>
                <a:cubicBezTo>
                  <a:pt x="65" y="45"/>
                  <a:pt x="64" y="45"/>
                  <a:pt x="64" y="4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30" y="4"/>
                  <a:pt x="30" y="3"/>
                </a:cubicBezTo>
                <a:cubicBezTo>
                  <a:pt x="30" y="1"/>
                  <a:pt x="28" y="0"/>
                  <a:pt x="27" y="0"/>
                </a:cubicBezTo>
                <a:cubicBezTo>
                  <a:pt x="25" y="0"/>
                  <a:pt x="23" y="1"/>
                  <a:pt x="23" y="3"/>
                </a:cubicBezTo>
                <a:cubicBezTo>
                  <a:pt x="23" y="5"/>
                  <a:pt x="25" y="6"/>
                  <a:pt x="27" y="6"/>
                </a:cubicBezTo>
                <a:cubicBezTo>
                  <a:pt x="27" y="6"/>
                  <a:pt x="27" y="6"/>
                  <a:pt x="28" y="6"/>
                </a:cubicBezTo>
                <a:cubicBezTo>
                  <a:pt x="61" y="45"/>
                  <a:pt x="61" y="45"/>
                  <a:pt x="61" y="45"/>
                </a:cubicBezTo>
                <a:cubicBezTo>
                  <a:pt x="59" y="45"/>
                  <a:pt x="56" y="45"/>
                  <a:pt x="54" y="46"/>
                </a:cubicBezTo>
                <a:cubicBezTo>
                  <a:pt x="49" y="47"/>
                  <a:pt x="45" y="49"/>
                  <a:pt x="43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55"/>
                  <a:pt x="0" y="60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5"/>
                  <a:pt x="4" y="149"/>
                  <a:pt x="8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33" y="149"/>
                  <a:pt x="136" y="145"/>
                  <a:pt x="136" y="14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55"/>
                  <a:pt x="133" y="52"/>
                  <a:pt x="128" y="52"/>
                </a:cubicBezTo>
                <a:close/>
                <a:moveTo>
                  <a:pt x="115" y="129"/>
                </a:moveTo>
                <a:cubicBezTo>
                  <a:pt x="115" y="137"/>
                  <a:pt x="109" y="143"/>
                  <a:pt x="101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3" y="143"/>
                  <a:pt x="7" y="137"/>
                  <a:pt x="7" y="129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63"/>
                  <a:pt x="13" y="57"/>
                  <a:pt x="2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9" y="57"/>
                  <a:pt x="115" y="63"/>
                  <a:pt x="115" y="71"/>
                </a:cubicBezTo>
                <a:lnTo>
                  <a:pt x="115" y="129"/>
                </a:lnTo>
                <a:close/>
                <a:moveTo>
                  <a:pt x="125" y="87"/>
                </a:moveTo>
                <a:cubicBezTo>
                  <a:pt x="122" y="87"/>
                  <a:pt x="120" y="84"/>
                  <a:pt x="120" y="81"/>
                </a:cubicBezTo>
                <a:cubicBezTo>
                  <a:pt x="120" y="78"/>
                  <a:pt x="122" y="76"/>
                  <a:pt x="125" y="76"/>
                </a:cubicBezTo>
                <a:cubicBezTo>
                  <a:pt x="128" y="76"/>
                  <a:pt x="130" y="78"/>
                  <a:pt x="130" y="81"/>
                </a:cubicBezTo>
                <a:cubicBezTo>
                  <a:pt x="130" y="84"/>
                  <a:pt x="128" y="87"/>
                  <a:pt x="125" y="87"/>
                </a:cubicBezTo>
                <a:close/>
                <a:moveTo>
                  <a:pt x="125" y="74"/>
                </a:moveTo>
                <a:cubicBezTo>
                  <a:pt x="122" y="74"/>
                  <a:pt x="120" y="71"/>
                  <a:pt x="120" y="68"/>
                </a:cubicBezTo>
                <a:cubicBezTo>
                  <a:pt x="120" y="65"/>
                  <a:pt x="122" y="63"/>
                  <a:pt x="125" y="63"/>
                </a:cubicBezTo>
                <a:cubicBezTo>
                  <a:pt x="128" y="63"/>
                  <a:pt x="130" y="65"/>
                  <a:pt x="130" y="68"/>
                </a:cubicBezTo>
                <a:cubicBezTo>
                  <a:pt x="130" y="71"/>
                  <a:pt x="128" y="74"/>
                  <a:pt x="125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组合 1383"/>
          <p:cNvGrpSpPr/>
          <p:nvPr/>
        </p:nvGrpSpPr>
        <p:grpSpPr bwMode="auto">
          <a:xfrm>
            <a:off x="5176838" y="1465263"/>
            <a:ext cx="557212" cy="461962"/>
            <a:chOff x="5176838" y="1589088"/>
            <a:chExt cx="557213" cy="461962"/>
          </a:xfrm>
          <a:solidFill>
            <a:schemeClr val="accent3"/>
          </a:solidFill>
        </p:grpSpPr>
        <p:sp>
          <p:nvSpPr>
            <p:cNvPr id="24" name="Freeform 1366"/>
            <p:cNvSpPr/>
            <p:nvPr/>
          </p:nvSpPr>
          <p:spPr bwMode="auto">
            <a:xfrm>
              <a:off x="5238750" y="1589088"/>
              <a:ext cx="433388" cy="260350"/>
            </a:xfrm>
            <a:custGeom>
              <a:avLst/>
              <a:gdLst>
                <a:gd name="T0" fmla="*/ 2147483646 w 113"/>
                <a:gd name="T1" fmla="*/ 2147483646 h 68"/>
                <a:gd name="T2" fmla="*/ 2147483646 w 113"/>
                <a:gd name="T3" fmla="*/ 2147483646 h 68"/>
                <a:gd name="T4" fmla="*/ 2147483646 w 113"/>
                <a:gd name="T5" fmla="*/ 2147483646 h 68"/>
                <a:gd name="T6" fmla="*/ 2147483646 w 113"/>
                <a:gd name="T7" fmla="*/ 2147483646 h 68"/>
                <a:gd name="T8" fmla="*/ 2147483646 w 113"/>
                <a:gd name="T9" fmla="*/ 2147483646 h 68"/>
                <a:gd name="T10" fmla="*/ 0 w 113"/>
                <a:gd name="T11" fmla="*/ 2147483646 h 68"/>
                <a:gd name="T12" fmla="*/ 2147483646 w 113"/>
                <a:gd name="T13" fmla="*/ 0 h 68"/>
                <a:gd name="T14" fmla="*/ 2147483646 w 113"/>
                <a:gd name="T15" fmla="*/ 2147483646 h 68"/>
                <a:gd name="T16" fmla="*/ 2147483646 w 113"/>
                <a:gd name="T17" fmla="*/ 214748364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68">
                  <a:moveTo>
                    <a:pt x="106" y="68"/>
                  </a:moveTo>
                  <a:cubicBezTo>
                    <a:pt x="103" y="68"/>
                    <a:pt x="100" y="65"/>
                    <a:pt x="100" y="61"/>
                  </a:cubicBezTo>
                  <a:cubicBezTo>
                    <a:pt x="100" y="35"/>
                    <a:pt x="81" y="13"/>
                    <a:pt x="57" y="13"/>
                  </a:cubicBezTo>
                  <a:cubicBezTo>
                    <a:pt x="33" y="13"/>
                    <a:pt x="13" y="35"/>
                    <a:pt x="13" y="61"/>
                  </a:cubicBezTo>
                  <a:cubicBezTo>
                    <a:pt x="13" y="65"/>
                    <a:pt x="10" y="68"/>
                    <a:pt x="7" y="68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28"/>
                    <a:pt x="26" y="0"/>
                    <a:pt x="57" y="0"/>
                  </a:cubicBezTo>
                  <a:cubicBezTo>
                    <a:pt x="88" y="0"/>
                    <a:pt x="113" y="28"/>
                    <a:pt x="113" y="61"/>
                  </a:cubicBezTo>
                  <a:cubicBezTo>
                    <a:pt x="113" y="65"/>
                    <a:pt x="110" y="68"/>
                    <a:pt x="10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367"/>
            <p:cNvSpPr/>
            <p:nvPr/>
          </p:nvSpPr>
          <p:spPr bwMode="auto">
            <a:xfrm>
              <a:off x="5219700" y="1857375"/>
              <a:ext cx="84138" cy="193675"/>
            </a:xfrm>
            <a:custGeom>
              <a:avLst/>
              <a:gdLst>
                <a:gd name="T0" fmla="*/ 2147483646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0 w 22"/>
                <a:gd name="T7" fmla="*/ 2147483646 h 50"/>
                <a:gd name="T8" fmla="*/ 0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2147483646 w 22"/>
                <a:gd name="T15" fmla="*/ 2147483646 h 50"/>
                <a:gd name="T16" fmla="*/ 2147483646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22" y="42"/>
                  </a:moveTo>
                  <a:cubicBezTo>
                    <a:pt x="22" y="46"/>
                    <a:pt x="18" y="50"/>
                    <a:pt x="14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" y="50"/>
                    <a:pt x="0" y="46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8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368"/>
            <p:cNvSpPr/>
            <p:nvPr/>
          </p:nvSpPr>
          <p:spPr bwMode="auto">
            <a:xfrm>
              <a:off x="5176838" y="1889125"/>
              <a:ext cx="26988" cy="130175"/>
            </a:xfrm>
            <a:custGeom>
              <a:avLst/>
              <a:gdLst>
                <a:gd name="T0" fmla="*/ 2147483646 w 7"/>
                <a:gd name="T1" fmla="*/ 0 h 34"/>
                <a:gd name="T2" fmla="*/ 2147483646 w 7"/>
                <a:gd name="T3" fmla="*/ 0 h 34"/>
                <a:gd name="T4" fmla="*/ 0 w 7"/>
                <a:gd name="T5" fmla="*/ 2147483646 h 34"/>
                <a:gd name="T6" fmla="*/ 0 w 7"/>
                <a:gd name="T7" fmla="*/ 2147483646 h 34"/>
                <a:gd name="T8" fmla="*/ 2147483646 w 7"/>
                <a:gd name="T9" fmla="*/ 2147483646 h 34"/>
                <a:gd name="T10" fmla="*/ 2147483646 w 7"/>
                <a:gd name="T11" fmla="*/ 2147483646 h 34"/>
                <a:gd name="T12" fmla="*/ 2147483646 w 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2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369"/>
            <p:cNvSpPr/>
            <p:nvPr/>
          </p:nvSpPr>
          <p:spPr bwMode="auto">
            <a:xfrm>
              <a:off x="5603875" y="1857375"/>
              <a:ext cx="84138" cy="193675"/>
            </a:xfrm>
            <a:custGeom>
              <a:avLst/>
              <a:gdLst>
                <a:gd name="T0" fmla="*/ 0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2147483646 w 22"/>
                <a:gd name="T7" fmla="*/ 2147483646 h 50"/>
                <a:gd name="T8" fmla="*/ 2147483646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0 w 22"/>
                <a:gd name="T15" fmla="*/ 2147483646 h 50"/>
                <a:gd name="T16" fmla="*/ 0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0" y="42"/>
                  </a:moveTo>
                  <a:cubicBezTo>
                    <a:pt x="0" y="46"/>
                    <a:pt x="4" y="50"/>
                    <a:pt x="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8" y="50"/>
                    <a:pt x="22" y="46"/>
                    <a:pt x="22" y="4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18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370"/>
            <p:cNvSpPr/>
            <p:nvPr/>
          </p:nvSpPr>
          <p:spPr bwMode="auto">
            <a:xfrm>
              <a:off x="5703888" y="1889125"/>
              <a:ext cx="30163" cy="130175"/>
            </a:xfrm>
            <a:custGeom>
              <a:avLst/>
              <a:gdLst>
                <a:gd name="T0" fmla="*/ 0 w 8"/>
                <a:gd name="T1" fmla="*/ 0 h 34"/>
                <a:gd name="T2" fmla="*/ 2147483646 w 8"/>
                <a:gd name="T3" fmla="*/ 0 h 34"/>
                <a:gd name="T4" fmla="*/ 2147483646 w 8"/>
                <a:gd name="T5" fmla="*/ 2147483646 h 34"/>
                <a:gd name="T6" fmla="*/ 2147483646 w 8"/>
                <a:gd name="T7" fmla="*/ 2147483646 h 34"/>
                <a:gd name="T8" fmla="*/ 2147483646 w 8"/>
                <a:gd name="T9" fmla="*/ 2147483646 h 34"/>
                <a:gd name="T10" fmla="*/ 0 w 8"/>
                <a:gd name="T11" fmla="*/ 2147483646 h 34"/>
                <a:gd name="T12" fmla="*/ 0 w 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8" y="2"/>
                    <a:pt x="8" y="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2"/>
                    <a:pt x="5" y="34"/>
                    <a:pt x="2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Freeform 1371"/>
          <p:cNvSpPr>
            <a:spLocks noEditPoints="1"/>
          </p:cNvSpPr>
          <p:nvPr/>
        </p:nvSpPr>
        <p:spPr bwMode="auto">
          <a:xfrm>
            <a:off x="371475" y="1414463"/>
            <a:ext cx="414338" cy="488950"/>
          </a:xfrm>
          <a:custGeom>
            <a:avLst/>
            <a:gdLst>
              <a:gd name="T0" fmla="*/ 2147483646 w 261"/>
              <a:gd name="T1" fmla="*/ 2147483646 h 308"/>
              <a:gd name="T2" fmla="*/ 2147483646 w 261"/>
              <a:gd name="T3" fmla="*/ 2147483646 h 308"/>
              <a:gd name="T4" fmla="*/ 2147483646 w 261"/>
              <a:gd name="T5" fmla="*/ 2147483646 h 308"/>
              <a:gd name="T6" fmla="*/ 2147483646 w 261"/>
              <a:gd name="T7" fmla="*/ 2147483646 h 308"/>
              <a:gd name="T8" fmla="*/ 2147483646 w 261"/>
              <a:gd name="T9" fmla="*/ 2147483646 h 308"/>
              <a:gd name="T10" fmla="*/ 2147483646 w 261"/>
              <a:gd name="T11" fmla="*/ 2147483646 h 308"/>
              <a:gd name="T12" fmla="*/ 2147483646 w 261"/>
              <a:gd name="T13" fmla="*/ 0 h 308"/>
              <a:gd name="T14" fmla="*/ 2147483646 w 261"/>
              <a:gd name="T15" fmla="*/ 2147483646 h 308"/>
              <a:gd name="T16" fmla="*/ 0 w 261"/>
              <a:gd name="T17" fmla="*/ 2147483646 h 308"/>
              <a:gd name="T18" fmla="*/ 2147483646 w 261"/>
              <a:gd name="T19" fmla="*/ 2147483646 h 308"/>
              <a:gd name="T20" fmla="*/ 2147483646 w 261"/>
              <a:gd name="T21" fmla="*/ 2147483646 h 308"/>
              <a:gd name="T22" fmla="*/ 2147483646 w 261"/>
              <a:gd name="T23" fmla="*/ 2147483646 h 308"/>
              <a:gd name="T24" fmla="*/ 2147483646 w 261"/>
              <a:gd name="T25" fmla="*/ 2147483646 h 308"/>
              <a:gd name="T26" fmla="*/ 2147483646 w 261"/>
              <a:gd name="T27" fmla="*/ 2147483646 h 308"/>
              <a:gd name="T28" fmla="*/ 2147483646 w 261"/>
              <a:gd name="T29" fmla="*/ 2147483646 h 308"/>
              <a:gd name="T30" fmla="*/ 2147483646 w 261"/>
              <a:gd name="T31" fmla="*/ 2147483646 h 308"/>
              <a:gd name="T32" fmla="*/ 2147483646 w 261"/>
              <a:gd name="T33" fmla="*/ 2147483646 h 308"/>
              <a:gd name="T34" fmla="*/ 2147483646 w 261"/>
              <a:gd name="T35" fmla="*/ 2147483646 h 308"/>
              <a:gd name="T36" fmla="*/ 2147483646 w 261"/>
              <a:gd name="T37" fmla="*/ 2147483646 h 308"/>
              <a:gd name="T38" fmla="*/ 2147483646 w 261"/>
              <a:gd name="T39" fmla="*/ 2147483646 h 308"/>
              <a:gd name="T40" fmla="*/ 2147483646 w 261"/>
              <a:gd name="T41" fmla="*/ 2147483646 h 308"/>
              <a:gd name="T42" fmla="*/ 2147483646 w 261"/>
              <a:gd name="T43" fmla="*/ 2147483646 h 308"/>
              <a:gd name="T44" fmla="*/ 2147483646 w 261"/>
              <a:gd name="T45" fmla="*/ 2147483646 h 308"/>
              <a:gd name="T46" fmla="*/ 2147483646 w 261"/>
              <a:gd name="T47" fmla="*/ 2147483646 h 308"/>
              <a:gd name="T48" fmla="*/ 2147483646 w 261"/>
              <a:gd name="T49" fmla="*/ 2147483646 h 308"/>
              <a:gd name="T50" fmla="*/ 2147483646 w 261"/>
              <a:gd name="T51" fmla="*/ 2147483646 h 308"/>
              <a:gd name="T52" fmla="*/ 2147483646 w 261"/>
              <a:gd name="T53" fmla="*/ 2147483646 h 308"/>
              <a:gd name="T54" fmla="*/ 2147483646 w 261"/>
              <a:gd name="T55" fmla="*/ 2147483646 h 308"/>
              <a:gd name="T56" fmla="*/ 2147483646 w 261"/>
              <a:gd name="T57" fmla="*/ 2147483646 h 308"/>
              <a:gd name="T58" fmla="*/ 2147483646 w 261"/>
              <a:gd name="T59" fmla="*/ 2147483646 h 308"/>
              <a:gd name="T60" fmla="*/ 2147483646 w 261"/>
              <a:gd name="T61" fmla="*/ 2147483646 h 308"/>
              <a:gd name="T62" fmla="*/ 2147483646 w 261"/>
              <a:gd name="T63" fmla="*/ 2147483646 h 308"/>
              <a:gd name="T64" fmla="*/ 2147483646 w 261"/>
              <a:gd name="T65" fmla="*/ 2147483646 h 308"/>
              <a:gd name="T66" fmla="*/ 2147483646 w 261"/>
              <a:gd name="T67" fmla="*/ 2147483646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1" h="308">
                <a:moveTo>
                  <a:pt x="261" y="73"/>
                </a:moveTo>
                <a:lnTo>
                  <a:pt x="261" y="73"/>
                </a:lnTo>
                <a:lnTo>
                  <a:pt x="218" y="61"/>
                </a:lnTo>
                <a:lnTo>
                  <a:pt x="177" y="51"/>
                </a:lnTo>
                <a:lnTo>
                  <a:pt x="133" y="61"/>
                </a:lnTo>
                <a:lnTo>
                  <a:pt x="89" y="73"/>
                </a:lnTo>
                <a:lnTo>
                  <a:pt x="89" y="223"/>
                </a:lnTo>
                <a:lnTo>
                  <a:pt x="68" y="223"/>
                </a:lnTo>
                <a:lnTo>
                  <a:pt x="56" y="0"/>
                </a:lnTo>
                <a:lnTo>
                  <a:pt x="36" y="0"/>
                </a:lnTo>
                <a:lnTo>
                  <a:pt x="24" y="223"/>
                </a:lnTo>
                <a:lnTo>
                  <a:pt x="0" y="223"/>
                </a:lnTo>
                <a:lnTo>
                  <a:pt x="0" y="308"/>
                </a:lnTo>
                <a:lnTo>
                  <a:pt x="89" y="308"/>
                </a:lnTo>
                <a:lnTo>
                  <a:pt x="92" y="308"/>
                </a:lnTo>
                <a:lnTo>
                  <a:pt x="261" y="308"/>
                </a:lnTo>
                <a:lnTo>
                  <a:pt x="261" y="73"/>
                </a:lnTo>
                <a:close/>
                <a:moveTo>
                  <a:pt x="131" y="238"/>
                </a:moveTo>
                <a:lnTo>
                  <a:pt x="114" y="238"/>
                </a:lnTo>
                <a:lnTo>
                  <a:pt x="114" y="204"/>
                </a:lnTo>
                <a:lnTo>
                  <a:pt x="131" y="204"/>
                </a:lnTo>
                <a:lnTo>
                  <a:pt x="131" y="238"/>
                </a:lnTo>
                <a:close/>
                <a:moveTo>
                  <a:pt x="131" y="189"/>
                </a:moveTo>
                <a:lnTo>
                  <a:pt x="114" y="189"/>
                </a:lnTo>
                <a:lnTo>
                  <a:pt x="114" y="155"/>
                </a:lnTo>
                <a:lnTo>
                  <a:pt x="131" y="155"/>
                </a:lnTo>
                <a:lnTo>
                  <a:pt x="131" y="189"/>
                </a:lnTo>
                <a:close/>
                <a:moveTo>
                  <a:pt x="131" y="141"/>
                </a:moveTo>
                <a:lnTo>
                  <a:pt x="114" y="141"/>
                </a:lnTo>
                <a:lnTo>
                  <a:pt x="114" y="109"/>
                </a:lnTo>
                <a:lnTo>
                  <a:pt x="131" y="109"/>
                </a:lnTo>
                <a:lnTo>
                  <a:pt x="131" y="141"/>
                </a:lnTo>
                <a:close/>
                <a:moveTo>
                  <a:pt x="181" y="238"/>
                </a:moveTo>
                <a:lnTo>
                  <a:pt x="167" y="238"/>
                </a:lnTo>
                <a:lnTo>
                  <a:pt x="167" y="204"/>
                </a:lnTo>
                <a:lnTo>
                  <a:pt x="181" y="204"/>
                </a:lnTo>
                <a:lnTo>
                  <a:pt x="181" y="238"/>
                </a:lnTo>
                <a:close/>
                <a:moveTo>
                  <a:pt x="181" y="189"/>
                </a:moveTo>
                <a:lnTo>
                  <a:pt x="167" y="189"/>
                </a:lnTo>
                <a:lnTo>
                  <a:pt x="167" y="155"/>
                </a:lnTo>
                <a:lnTo>
                  <a:pt x="181" y="155"/>
                </a:lnTo>
                <a:lnTo>
                  <a:pt x="181" y="189"/>
                </a:lnTo>
                <a:close/>
                <a:moveTo>
                  <a:pt x="181" y="141"/>
                </a:moveTo>
                <a:lnTo>
                  <a:pt x="167" y="141"/>
                </a:lnTo>
                <a:lnTo>
                  <a:pt x="167" y="109"/>
                </a:lnTo>
                <a:lnTo>
                  <a:pt x="181" y="109"/>
                </a:lnTo>
                <a:lnTo>
                  <a:pt x="181" y="141"/>
                </a:lnTo>
                <a:close/>
                <a:moveTo>
                  <a:pt x="235" y="238"/>
                </a:moveTo>
                <a:lnTo>
                  <a:pt x="218" y="238"/>
                </a:lnTo>
                <a:lnTo>
                  <a:pt x="218" y="204"/>
                </a:lnTo>
                <a:lnTo>
                  <a:pt x="235" y="204"/>
                </a:lnTo>
                <a:lnTo>
                  <a:pt x="235" y="238"/>
                </a:lnTo>
                <a:close/>
                <a:moveTo>
                  <a:pt x="235" y="189"/>
                </a:moveTo>
                <a:lnTo>
                  <a:pt x="218" y="189"/>
                </a:lnTo>
                <a:lnTo>
                  <a:pt x="218" y="155"/>
                </a:lnTo>
                <a:lnTo>
                  <a:pt x="235" y="155"/>
                </a:lnTo>
                <a:lnTo>
                  <a:pt x="235" y="189"/>
                </a:lnTo>
                <a:close/>
                <a:moveTo>
                  <a:pt x="235" y="141"/>
                </a:moveTo>
                <a:lnTo>
                  <a:pt x="218" y="141"/>
                </a:lnTo>
                <a:lnTo>
                  <a:pt x="218" y="109"/>
                </a:lnTo>
                <a:lnTo>
                  <a:pt x="235" y="109"/>
                </a:lnTo>
                <a:lnTo>
                  <a:pt x="235" y="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607300" y="5386388"/>
            <a:ext cx="225425" cy="550862"/>
            <a:chOff x="7607300" y="5214938"/>
            <a:chExt cx="225425" cy="550862"/>
          </a:xfrm>
          <a:solidFill>
            <a:schemeClr val="accent4"/>
          </a:solidFill>
        </p:grpSpPr>
        <p:sp>
          <p:nvSpPr>
            <p:cNvPr id="31" name="Freeform 1372"/>
            <p:cNvSpPr/>
            <p:nvPr/>
          </p:nvSpPr>
          <p:spPr bwMode="auto">
            <a:xfrm>
              <a:off x="7607300" y="5562600"/>
              <a:ext cx="225425" cy="149225"/>
            </a:xfrm>
            <a:custGeom>
              <a:avLst/>
              <a:gdLst>
                <a:gd name="T0" fmla="*/ 55 w 59"/>
                <a:gd name="T1" fmla="*/ 0 h 39"/>
                <a:gd name="T2" fmla="*/ 4 w 59"/>
                <a:gd name="T3" fmla="*/ 0 h 39"/>
                <a:gd name="T4" fmla="*/ 0 w 59"/>
                <a:gd name="T5" fmla="*/ 4 h 39"/>
                <a:gd name="T6" fmla="*/ 0 w 59"/>
                <a:gd name="T7" fmla="*/ 18 h 39"/>
                <a:gd name="T8" fmla="*/ 4 w 59"/>
                <a:gd name="T9" fmla="*/ 22 h 39"/>
                <a:gd name="T10" fmla="*/ 5 w 59"/>
                <a:gd name="T11" fmla="*/ 22 h 39"/>
                <a:gd name="T12" fmla="*/ 9 w 59"/>
                <a:gd name="T13" fmla="*/ 30 h 39"/>
                <a:gd name="T14" fmla="*/ 18 w 59"/>
                <a:gd name="T15" fmla="*/ 39 h 39"/>
                <a:gd name="T16" fmla="*/ 41 w 59"/>
                <a:gd name="T17" fmla="*/ 39 h 39"/>
                <a:gd name="T18" fmla="*/ 50 w 59"/>
                <a:gd name="T19" fmla="*/ 30 h 39"/>
                <a:gd name="T20" fmla="*/ 54 w 59"/>
                <a:gd name="T21" fmla="*/ 22 h 39"/>
                <a:gd name="T22" fmla="*/ 55 w 59"/>
                <a:gd name="T23" fmla="*/ 22 h 39"/>
                <a:gd name="T24" fmla="*/ 59 w 59"/>
                <a:gd name="T25" fmla="*/ 18 h 39"/>
                <a:gd name="T26" fmla="*/ 59 w 59"/>
                <a:gd name="T27" fmla="*/ 4 h 39"/>
                <a:gd name="T28" fmla="*/ 55 w 59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9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5"/>
                    <a:pt x="13" y="39"/>
                    <a:pt x="18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50" y="35"/>
                    <a:pt x="50" y="3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1373"/>
            <p:cNvSpPr/>
            <p:nvPr/>
          </p:nvSpPr>
          <p:spPr bwMode="auto">
            <a:xfrm>
              <a:off x="7659688" y="5719763"/>
              <a:ext cx="120650" cy="15875"/>
            </a:xfrm>
            <a:custGeom>
              <a:avLst/>
              <a:gdLst>
                <a:gd name="T0" fmla="*/ 31 w 31"/>
                <a:gd name="T1" fmla="*/ 2 h 4"/>
                <a:gd name="T2" fmla="*/ 29 w 31"/>
                <a:gd name="T3" fmla="*/ 4 h 4"/>
                <a:gd name="T4" fmla="*/ 2 w 31"/>
                <a:gd name="T5" fmla="*/ 4 h 4"/>
                <a:gd name="T6" fmla="*/ 0 w 31"/>
                <a:gd name="T7" fmla="*/ 2 h 4"/>
                <a:gd name="T8" fmla="*/ 0 w 31"/>
                <a:gd name="T9" fmla="*/ 2 h 4"/>
                <a:gd name="T10" fmla="*/ 2 w 31"/>
                <a:gd name="T11" fmla="*/ 0 h 4"/>
                <a:gd name="T12" fmla="*/ 29 w 31"/>
                <a:gd name="T13" fmla="*/ 0 h 4"/>
                <a:gd name="T14" fmla="*/ 31 w 31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">
                  <a:moveTo>
                    <a:pt x="31" y="2"/>
                  </a:moveTo>
                  <a:cubicBezTo>
                    <a:pt x="31" y="3"/>
                    <a:pt x="30" y="4"/>
                    <a:pt x="2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1374"/>
            <p:cNvSpPr/>
            <p:nvPr/>
          </p:nvSpPr>
          <p:spPr bwMode="auto">
            <a:xfrm>
              <a:off x="7686675" y="5751513"/>
              <a:ext cx="66675" cy="14287"/>
            </a:xfrm>
            <a:custGeom>
              <a:avLst/>
              <a:gdLst>
                <a:gd name="T0" fmla="*/ 1 w 17"/>
                <a:gd name="T1" fmla="*/ 4 h 4"/>
                <a:gd name="T2" fmla="*/ 0 w 17"/>
                <a:gd name="T3" fmla="*/ 2 h 4"/>
                <a:gd name="T4" fmla="*/ 0 w 17"/>
                <a:gd name="T5" fmla="*/ 2 h 4"/>
                <a:gd name="T6" fmla="*/ 1 w 17"/>
                <a:gd name="T7" fmla="*/ 0 h 4"/>
                <a:gd name="T8" fmla="*/ 16 w 17"/>
                <a:gd name="T9" fmla="*/ 0 h 4"/>
                <a:gd name="T10" fmla="*/ 17 w 17"/>
                <a:gd name="T11" fmla="*/ 2 h 4"/>
                <a:gd name="T12" fmla="*/ 17 w 17"/>
                <a:gd name="T13" fmla="*/ 2 h 4"/>
                <a:gd name="T14" fmla="*/ 16 w 1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1375"/>
            <p:cNvSpPr/>
            <p:nvPr/>
          </p:nvSpPr>
          <p:spPr bwMode="auto">
            <a:xfrm>
              <a:off x="7686675" y="5214938"/>
              <a:ext cx="66675" cy="334962"/>
            </a:xfrm>
            <a:custGeom>
              <a:avLst/>
              <a:gdLst>
                <a:gd name="T0" fmla="*/ 17 w 17"/>
                <a:gd name="T1" fmla="*/ 9 h 87"/>
                <a:gd name="T2" fmla="*/ 9 w 17"/>
                <a:gd name="T3" fmla="*/ 0 h 87"/>
                <a:gd name="T4" fmla="*/ 9 w 17"/>
                <a:gd name="T5" fmla="*/ 0 h 87"/>
                <a:gd name="T6" fmla="*/ 0 w 17"/>
                <a:gd name="T7" fmla="*/ 9 h 87"/>
                <a:gd name="T8" fmla="*/ 0 w 17"/>
                <a:gd name="T9" fmla="*/ 78 h 87"/>
                <a:gd name="T10" fmla="*/ 9 w 17"/>
                <a:gd name="T11" fmla="*/ 87 h 87"/>
                <a:gd name="T12" fmla="*/ 9 w 17"/>
                <a:gd name="T13" fmla="*/ 87 h 87"/>
                <a:gd name="T14" fmla="*/ 17 w 17"/>
                <a:gd name="T15" fmla="*/ 78 h 87"/>
                <a:gd name="T16" fmla="*/ 17 w 17"/>
                <a:gd name="T1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7">
                  <a:moveTo>
                    <a:pt x="17" y="9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4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3" y="87"/>
                    <a:pt x="17" y="83"/>
                    <a:pt x="17" y="78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1376"/>
            <p:cNvSpPr/>
            <p:nvPr/>
          </p:nvSpPr>
          <p:spPr bwMode="auto">
            <a:xfrm>
              <a:off x="7629525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2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9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1377"/>
            <p:cNvSpPr/>
            <p:nvPr/>
          </p:nvSpPr>
          <p:spPr bwMode="auto">
            <a:xfrm>
              <a:off x="7767638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3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0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37" name="Freeform 1378"/>
          <p:cNvSpPr>
            <a:spLocks noEditPoints="1"/>
          </p:cNvSpPr>
          <p:nvPr/>
        </p:nvSpPr>
        <p:spPr bwMode="auto">
          <a:xfrm>
            <a:off x="10055225" y="1471613"/>
            <a:ext cx="277813" cy="488950"/>
          </a:xfrm>
          <a:custGeom>
            <a:avLst/>
            <a:gdLst>
              <a:gd name="T0" fmla="*/ 2147483646 w 72"/>
              <a:gd name="T1" fmla="*/ 0 h 127"/>
              <a:gd name="T2" fmla="*/ 2147483646 w 72"/>
              <a:gd name="T3" fmla="*/ 0 h 127"/>
              <a:gd name="T4" fmla="*/ 0 w 72"/>
              <a:gd name="T5" fmla="*/ 2147483646 h 127"/>
              <a:gd name="T6" fmla="*/ 0 w 72"/>
              <a:gd name="T7" fmla="*/ 2147483646 h 127"/>
              <a:gd name="T8" fmla="*/ 2147483646 w 72"/>
              <a:gd name="T9" fmla="*/ 2147483646 h 127"/>
              <a:gd name="T10" fmla="*/ 2147483646 w 72"/>
              <a:gd name="T11" fmla="*/ 2147483646 h 127"/>
              <a:gd name="T12" fmla="*/ 2147483646 w 72"/>
              <a:gd name="T13" fmla="*/ 2147483646 h 127"/>
              <a:gd name="T14" fmla="*/ 2147483646 w 72"/>
              <a:gd name="T15" fmla="*/ 2147483646 h 127"/>
              <a:gd name="T16" fmla="*/ 2147483646 w 72"/>
              <a:gd name="T17" fmla="*/ 0 h 127"/>
              <a:gd name="T18" fmla="*/ 2147483646 w 72"/>
              <a:gd name="T19" fmla="*/ 2147483646 h 127"/>
              <a:gd name="T20" fmla="*/ 2147483646 w 72"/>
              <a:gd name="T21" fmla="*/ 2147483646 h 127"/>
              <a:gd name="T22" fmla="*/ 2147483646 w 72"/>
              <a:gd name="T23" fmla="*/ 2147483646 h 127"/>
              <a:gd name="T24" fmla="*/ 2147483646 w 72"/>
              <a:gd name="T25" fmla="*/ 2147483646 h 127"/>
              <a:gd name="T26" fmla="*/ 2147483646 w 72"/>
              <a:gd name="T27" fmla="*/ 2147483646 h 127"/>
              <a:gd name="T28" fmla="*/ 2147483646 w 72"/>
              <a:gd name="T29" fmla="*/ 2147483646 h 127"/>
              <a:gd name="T30" fmla="*/ 2147483646 w 72"/>
              <a:gd name="T31" fmla="*/ 2147483646 h 127"/>
              <a:gd name="T32" fmla="*/ 2147483646 w 72"/>
              <a:gd name="T33" fmla="*/ 2147483646 h 127"/>
              <a:gd name="T34" fmla="*/ 2147483646 w 72"/>
              <a:gd name="T35" fmla="*/ 2147483646 h 127"/>
              <a:gd name="T36" fmla="*/ 2147483646 w 72"/>
              <a:gd name="T37" fmla="*/ 2147483646 h 127"/>
              <a:gd name="T38" fmla="*/ 2147483646 w 72"/>
              <a:gd name="T39" fmla="*/ 2147483646 h 127"/>
              <a:gd name="T40" fmla="*/ 2147483646 w 72"/>
              <a:gd name="T41" fmla="*/ 2147483646 h 127"/>
              <a:gd name="T42" fmla="*/ 2147483646 w 72"/>
              <a:gd name="T43" fmla="*/ 2147483646 h 127"/>
              <a:gd name="T44" fmla="*/ 2147483646 w 72"/>
              <a:gd name="T45" fmla="*/ 2147483646 h 127"/>
              <a:gd name="T46" fmla="*/ 2147483646 w 72"/>
              <a:gd name="T47" fmla="*/ 2147483646 h 12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2" h="127">
                <a:moveTo>
                  <a:pt x="6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3"/>
                  <a:pt x="3" y="127"/>
                  <a:pt x="8" y="127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9" y="127"/>
                  <a:pt x="72" y="123"/>
                  <a:pt x="72" y="119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9" y="0"/>
                  <a:pt x="64" y="0"/>
                </a:cubicBezTo>
                <a:close/>
                <a:moveTo>
                  <a:pt x="24" y="9"/>
                </a:moveTo>
                <a:cubicBezTo>
                  <a:pt x="48" y="9"/>
                  <a:pt x="48" y="9"/>
                  <a:pt x="48" y="9"/>
                </a:cubicBezTo>
                <a:cubicBezTo>
                  <a:pt x="48" y="12"/>
                  <a:pt x="48" y="12"/>
                  <a:pt x="48" y="12"/>
                </a:cubicBezTo>
                <a:cubicBezTo>
                  <a:pt x="24" y="12"/>
                  <a:pt x="24" y="12"/>
                  <a:pt x="24" y="12"/>
                </a:cubicBezTo>
                <a:lnTo>
                  <a:pt x="24" y="9"/>
                </a:lnTo>
                <a:close/>
                <a:moveTo>
                  <a:pt x="36" y="122"/>
                </a:moveTo>
                <a:cubicBezTo>
                  <a:pt x="33" y="122"/>
                  <a:pt x="31" y="120"/>
                  <a:pt x="31" y="117"/>
                </a:cubicBezTo>
                <a:cubicBezTo>
                  <a:pt x="31" y="115"/>
                  <a:pt x="33" y="113"/>
                  <a:pt x="36" y="113"/>
                </a:cubicBezTo>
                <a:cubicBezTo>
                  <a:pt x="38" y="113"/>
                  <a:pt x="40" y="115"/>
                  <a:pt x="40" y="117"/>
                </a:cubicBezTo>
                <a:cubicBezTo>
                  <a:pt x="40" y="120"/>
                  <a:pt x="38" y="122"/>
                  <a:pt x="36" y="122"/>
                </a:cubicBezTo>
                <a:close/>
                <a:moveTo>
                  <a:pt x="67" y="106"/>
                </a:moveTo>
                <a:cubicBezTo>
                  <a:pt x="5" y="106"/>
                  <a:pt x="5" y="106"/>
                  <a:pt x="5" y="106"/>
                </a:cubicBezTo>
                <a:cubicBezTo>
                  <a:pt x="5" y="20"/>
                  <a:pt x="5" y="20"/>
                  <a:pt x="5" y="20"/>
                </a:cubicBezTo>
                <a:cubicBezTo>
                  <a:pt x="67" y="20"/>
                  <a:pt x="67" y="20"/>
                  <a:pt x="67" y="20"/>
                </a:cubicBezTo>
                <a:lnTo>
                  <a:pt x="67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61794" y="149258"/>
            <a:ext cx="498951" cy="498614"/>
          </a:xfrm>
          <a:prstGeom prst="ellipse">
            <a:avLst/>
          </a:prstGeom>
          <a:solidFill>
            <a:srgbClr val="42424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25584" y="149258"/>
            <a:ext cx="2329489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D4556"/>
            </a:gs>
            <a:gs pos="100000">
              <a:srgbClr val="04121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9"/>
          <p:cNvSpPr>
            <a:spLocks noEditPoints="1"/>
          </p:cNvSpPr>
          <p:nvPr/>
        </p:nvSpPr>
        <p:spPr bwMode="auto">
          <a:xfrm flipH="1">
            <a:off x="1688208" y="370334"/>
            <a:ext cx="8815584" cy="5748526"/>
          </a:xfrm>
          <a:custGeom>
            <a:avLst/>
            <a:gdLst>
              <a:gd name="T0" fmla="*/ 1262 w 1499"/>
              <a:gd name="T1" fmla="*/ 609 h 977"/>
              <a:gd name="T2" fmla="*/ 1006 w 1499"/>
              <a:gd name="T3" fmla="*/ 467 h 977"/>
              <a:gd name="T4" fmla="*/ 1090 w 1499"/>
              <a:gd name="T5" fmla="*/ 477 h 977"/>
              <a:gd name="T6" fmla="*/ 1088 w 1499"/>
              <a:gd name="T7" fmla="*/ 387 h 977"/>
              <a:gd name="T8" fmla="*/ 1008 w 1499"/>
              <a:gd name="T9" fmla="*/ 406 h 977"/>
              <a:gd name="T10" fmla="*/ 1015 w 1499"/>
              <a:gd name="T11" fmla="*/ 380 h 977"/>
              <a:gd name="T12" fmla="*/ 1090 w 1499"/>
              <a:gd name="T13" fmla="*/ 339 h 977"/>
              <a:gd name="T14" fmla="*/ 1150 w 1499"/>
              <a:gd name="T15" fmla="*/ 331 h 977"/>
              <a:gd name="T16" fmla="*/ 1086 w 1499"/>
              <a:gd name="T17" fmla="*/ 270 h 977"/>
              <a:gd name="T18" fmla="*/ 1221 w 1499"/>
              <a:gd name="T19" fmla="*/ 157 h 977"/>
              <a:gd name="T20" fmla="*/ 888 w 1499"/>
              <a:gd name="T21" fmla="*/ 0 h 977"/>
              <a:gd name="T22" fmla="*/ 860 w 1499"/>
              <a:gd name="T23" fmla="*/ 62 h 977"/>
              <a:gd name="T24" fmla="*/ 814 w 1499"/>
              <a:gd name="T25" fmla="*/ 327 h 977"/>
              <a:gd name="T26" fmla="*/ 493 w 1499"/>
              <a:gd name="T27" fmla="*/ 296 h 977"/>
              <a:gd name="T28" fmla="*/ 256 w 1499"/>
              <a:gd name="T29" fmla="*/ 357 h 977"/>
              <a:gd name="T30" fmla="*/ 206 w 1499"/>
              <a:gd name="T31" fmla="*/ 467 h 977"/>
              <a:gd name="T32" fmla="*/ 187 w 1499"/>
              <a:gd name="T33" fmla="*/ 507 h 977"/>
              <a:gd name="T34" fmla="*/ 842 w 1499"/>
              <a:gd name="T35" fmla="*/ 407 h 977"/>
              <a:gd name="T36" fmla="*/ 640 w 1499"/>
              <a:gd name="T37" fmla="*/ 643 h 977"/>
              <a:gd name="T38" fmla="*/ 478 w 1499"/>
              <a:gd name="T39" fmla="*/ 643 h 977"/>
              <a:gd name="T40" fmla="*/ 230 w 1499"/>
              <a:gd name="T41" fmla="*/ 691 h 977"/>
              <a:gd name="T42" fmla="*/ 379 w 1499"/>
              <a:gd name="T43" fmla="*/ 861 h 977"/>
              <a:gd name="T44" fmla="*/ 562 w 1499"/>
              <a:gd name="T45" fmla="*/ 760 h 977"/>
              <a:gd name="T46" fmla="*/ 532 w 1499"/>
              <a:gd name="T47" fmla="*/ 809 h 977"/>
              <a:gd name="T48" fmla="*/ 542 w 1499"/>
              <a:gd name="T49" fmla="*/ 841 h 977"/>
              <a:gd name="T50" fmla="*/ 545 w 1499"/>
              <a:gd name="T51" fmla="*/ 887 h 977"/>
              <a:gd name="T52" fmla="*/ 715 w 1499"/>
              <a:gd name="T53" fmla="*/ 934 h 977"/>
              <a:gd name="T54" fmla="*/ 802 w 1499"/>
              <a:gd name="T55" fmla="*/ 945 h 977"/>
              <a:gd name="T56" fmla="*/ 924 w 1499"/>
              <a:gd name="T57" fmla="*/ 783 h 977"/>
              <a:gd name="T58" fmla="*/ 1262 w 1499"/>
              <a:gd name="T59" fmla="*/ 654 h 977"/>
              <a:gd name="T60" fmla="*/ 1495 w 1499"/>
              <a:gd name="T61" fmla="*/ 527 h 977"/>
              <a:gd name="T62" fmla="*/ 1308 w 1499"/>
              <a:gd name="T63" fmla="*/ 566 h 977"/>
              <a:gd name="T64" fmla="*/ 448 w 1499"/>
              <a:gd name="T65" fmla="*/ 695 h 977"/>
              <a:gd name="T66" fmla="*/ 496 w 1499"/>
              <a:gd name="T67" fmla="*/ 694 h 977"/>
              <a:gd name="T68" fmla="*/ 496 w 1499"/>
              <a:gd name="T69" fmla="*/ 694 h 977"/>
              <a:gd name="T70" fmla="*/ 893 w 1499"/>
              <a:gd name="T71" fmla="*/ 327 h 977"/>
              <a:gd name="T72" fmla="*/ 839 w 1499"/>
              <a:gd name="T73" fmla="*/ 347 h 977"/>
              <a:gd name="T74" fmla="*/ 773 w 1499"/>
              <a:gd name="T75" fmla="*/ 852 h 977"/>
              <a:gd name="T76" fmla="*/ 922 w 1499"/>
              <a:gd name="T77" fmla="*/ 786 h 977"/>
              <a:gd name="T78" fmla="*/ 980 w 1499"/>
              <a:gd name="T79" fmla="*/ 570 h 977"/>
              <a:gd name="T80" fmla="*/ 1169 w 1499"/>
              <a:gd name="T81" fmla="*/ 644 h 977"/>
              <a:gd name="T82" fmla="*/ 980 w 1499"/>
              <a:gd name="T83" fmla="*/ 570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99" h="977">
                <a:moveTo>
                  <a:pt x="1308" y="566"/>
                </a:moveTo>
                <a:cubicBezTo>
                  <a:pt x="1262" y="609"/>
                  <a:pt x="1262" y="609"/>
                  <a:pt x="1262" y="609"/>
                </a:cubicBezTo>
                <a:cubicBezTo>
                  <a:pt x="1105" y="570"/>
                  <a:pt x="1105" y="570"/>
                  <a:pt x="1105" y="570"/>
                </a:cubicBezTo>
                <a:cubicBezTo>
                  <a:pt x="1006" y="467"/>
                  <a:pt x="1006" y="467"/>
                  <a:pt x="1006" y="467"/>
                </a:cubicBezTo>
                <a:cubicBezTo>
                  <a:pt x="1012" y="434"/>
                  <a:pt x="1012" y="434"/>
                  <a:pt x="1012" y="434"/>
                </a:cubicBezTo>
                <a:cubicBezTo>
                  <a:pt x="1012" y="434"/>
                  <a:pt x="1051" y="467"/>
                  <a:pt x="1090" y="477"/>
                </a:cubicBezTo>
                <a:cubicBezTo>
                  <a:pt x="1129" y="488"/>
                  <a:pt x="1131" y="475"/>
                  <a:pt x="1107" y="445"/>
                </a:cubicBezTo>
                <a:cubicBezTo>
                  <a:pt x="1083" y="415"/>
                  <a:pt x="1088" y="387"/>
                  <a:pt x="1088" y="387"/>
                </a:cubicBezTo>
                <a:cubicBezTo>
                  <a:pt x="1049" y="408"/>
                  <a:pt x="1049" y="408"/>
                  <a:pt x="1049" y="408"/>
                </a:cubicBezTo>
                <a:cubicBezTo>
                  <a:pt x="1008" y="406"/>
                  <a:pt x="1008" y="406"/>
                  <a:pt x="1008" y="406"/>
                </a:cubicBezTo>
                <a:cubicBezTo>
                  <a:pt x="987" y="365"/>
                  <a:pt x="987" y="365"/>
                  <a:pt x="987" y="365"/>
                </a:cubicBezTo>
                <a:cubicBezTo>
                  <a:pt x="1015" y="380"/>
                  <a:pt x="1015" y="380"/>
                  <a:pt x="1015" y="380"/>
                </a:cubicBezTo>
                <a:cubicBezTo>
                  <a:pt x="1053" y="374"/>
                  <a:pt x="1053" y="374"/>
                  <a:pt x="1053" y="374"/>
                </a:cubicBezTo>
                <a:cubicBezTo>
                  <a:pt x="1090" y="339"/>
                  <a:pt x="1090" y="339"/>
                  <a:pt x="1090" y="339"/>
                </a:cubicBezTo>
                <a:cubicBezTo>
                  <a:pt x="1090" y="339"/>
                  <a:pt x="1118" y="346"/>
                  <a:pt x="1133" y="374"/>
                </a:cubicBezTo>
                <a:cubicBezTo>
                  <a:pt x="1148" y="402"/>
                  <a:pt x="1172" y="352"/>
                  <a:pt x="1150" y="331"/>
                </a:cubicBezTo>
                <a:cubicBezTo>
                  <a:pt x="1129" y="309"/>
                  <a:pt x="1105" y="288"/>
                  <a:pt x="1079" y="292"/>
                </a:cubicBezTo>
                <a:cubicBezTo>
                  <a:pt x="1086" y="270"/>
                  <a:pt x="1086" y="270"/>
                  <a:pt x="1086" y="270"/>
                </a:cubicBezTo>
                <a:cubicBezTo>
                  <a:pt x="1059" y="255"/>
                  <a:pt x="1059" y="255"/>
                  <a:pt x="1059" y="255"/>
                </a:cubicBezTo>
                <a:cubicBezTo>
                  <a:pt x="1115" y="227"/>
                  <a:pt x="1171" y="195"/>
                  <a:pt x="1221" y="157"/>
                </a:cubicBezTo>
                <a:cubicBezTo>
                  <a:pt x="1221" y="157"/>
                  <a:pt x="1096" y="196"/>
                  <a:pt x="1031" y="200"/>
                </a:cubicBezTo>
                <a:cubicBezTo>
                  <a:pt x="888" y="0"/>
                  <a:pt x="888" y="0"/>
                  <a:pt x="888" y="0"/>
                </a:cubicBezTo>
                <a:cubicBezTo>
                  <a:pt x="800" y="70"/>
                  <a:pt x="800" y="70"/>
                  <a:pt x="800" y="70"/>
                </a:cubicBezTo>
                <a:cubicBezTo>
                  <a:pt x="860" y="62"/>
                  <a:pt x="860" y="62"/>
                  <a:pt x="860" y="62"/>
                </a:cubicBezTo>
                <a:cubicBezTo>
                  <a:pt x="904" y="252"/>
                  <a:pt x="904" y="252"/>
                  <a:pt x="904" y="252"/>
                </a:cubicBezTo>
                <a:cubicBezTo>
                  <a:pt x="814" y="327"/>
                  <a:pt x="814" y="327"/>
                  <a:pt x="814" y="327"/>
                </a:cubicBezTo>
                <a:cubicBezTo>
                  <a:pt x="763" y="290"/>
                  <a:pt x="679" y="243"/>
                  <a:pt x="584" y="247"/>
                </a:cubicBezTo>
                <a:cubicBezTo>
                  <a:pt x="584" y="247"/>
                  <a:pt x="618" y="298"/>
                  <a:pt x="493" y="296"/>
                </a:cubicBezTo>
                <a:cubicBezTo>
                  <a:pt x="368" y="294"/>
                  <a:pt x="299" y="268"/>
                  <a:pt x="211" y="303"/>
                </a:cubicBezTo>
                <a:cubicBezTo>
                  <a:pt x="211" y="303"/>
                  <a:pt x="267" y="303"/>
                  <a:pt x="256" y="357"/>
                </a:cubicBezTo>
                <a:cubicBezTo>
                  <a:pt x="256" y="357"/>
                  <a:pt x="353" y="387"/>
                  <a:pt x="308" y="426"/>
                </a:cubicBezTo>
                <a:cubicBezTo>
                  <a:pt x="262" y="464"/>
                  <a:pt x="206" y="467"/>
                  <a:pt x="206" y="467"/>
                </a:cubicBezTo>
                <a:cubicBezTo>
                  <a:pt x="206" y="467"/>
                  <a:pt x="245" y="482"/>
                  <a:pt x="247" y="507"/>
                </a:cubicBezTo>
                <a:cubicBezTo>
                  <a:pt x="247" y="507"/>
                  <a:pt x="219" y="525"/>
                  <a:pt x="187" y="507"/>
                </a:cubicBezTo>
                <a:cubicBezTo>
                  <a:pt x="187" y="507"/>
                  <a:pt x="239" y="572"/>
                  <a:pt x="383" y="568"/>
                </a:cubicBezTo>
                <a:cubicBezTo>
                  <a:pt x="528" y="563"/>
                  <a:pt x="767" y="385"/>
                  <a:pt x="842" y="407"/>
                </a:cubicBezTo>
                <a:cubicBezTo>
                  <a:pt x="650" y="538"/>
                  <a:pt x="650" y="538"/>
                  <a:pt x="650" y="538"/>
                </a:cubicBezTo>
                <a:cubicBezTo>
                  <a:pt x="640" y="643"/>
                  <a:pt x="640" y="643"/>
                  <a:pt x="640" y="643"/>
                </a:cubicBezTo>
                <a:cubicBezTo>
                  <a:pt x="640" y="643"/>
                  <a:pt x="467" y="596"/>
                  <a:pt x="353" y="596"/>
                </a:cubicBezTo>
                <a:cubicBezTo>
                  <a:pt x="353" y="596"/>
                  <a:pt x="439" y="611"/>
                  <a:pt x="478" y="643"/>
                </a:cubicBezTo>
                <a:cubicBezTo>
                  <a:pt x="478" y="643"/>
                  <a:pt x="496" y="668"/>
                  <a:pt x="480" y="683"/>
                </a:cubicBezTo>
                <a:cubicBezTo>
                  <a:pt x="434" y="656"/>
                  <a:pt x="346" y="626"/>
                  <a:pt x="230" y="691"/>
                </a:cubicBezTo>
                <a:cubicBezTo>
                  <a:pt x="56" y="788"/>
                  <a:pt x="69" y="803"/>
                  <a:pt x="0" y="809"/>
                </a:cubicBezTo>
                <a:cubicBezTo>
                  <a:pt x="0" y="809"/>
                  <a:pt x="234" y="930"/>
                  <a:pt x="379" y="861"/>
                </a:cubicBezTo>
                <a:cubicBezTo>
                  <a:pt x="523" y="792"/>
                  <a:pt x="532" y="757"/>
                  <a:pt x="532" y="757"/>
                </a:cubicBezTo>
                <a:cubicBezTo>
                  <a:pt x="562" y="760"/>
                  <a:pt x="562" y="760"/>
                  <a:pt x="562" y="760"/>
                </a:cubicBezTo>
                <a:cubicBezTo>
                  <a:pt x="519" y="801"/>
                  <a:pt x="519" y="801"/>
                  <a:pt x="519" y="801"/>
                </a:cubicBezTo>
                <a:cubicBezTo>
                  <a:pt x="532" y="809"/>
                  <a:pt x="532" y="809"/>
                  <a:pt x="532" y="809"/>
                </a:cubicBezTo>
                <a:cubicBezTo>
                  <a:pt x="506" y="841"/>
                  <a:pt x="506" y="841"/>
                  <a:pt x="506" y="841"/>
                </a:cubicBezTo>
                <a:cubicBezTo>
                  <a:pt x="542" y="841"/>
                  <a:pt x="542" y="841"/>
                  <a:pt x="542" y="841"/>
                </a:cubicBezTo>
                <a:cubicBezTo>
                  <a:pt x="542" y="841"/>
                  <a:pt x="500" y="900"/>
                  <a:pt x="415" y="904"/>
                </a:cubicBezTo>
                <a:cubicBezTo>
                  <a:pt x="415" y="904"/>
                  <a:pt x="482" y="911"/>
                  <a:pt x="545" y="887"/>
                </a:cubicBezTo>
                <a:cubicBezTo>
                  <a:pt x="607" y="863"/>
                  <a:pt x="713" y="891"/>
                  <a:pt x="713" y="891"/>
                </a:cubicBezTo>
                <a:cubicBezTo>
                  <a:pt x="715" y="934"/>
                  <a:pt x="715" y="934"/>
                  <a:pt x="715" y="934"/>
                </a:cubicBezTo>
                <a:cubicBezTo>
                  <a:pt x="759" y="977"/>
                  <a:pt x="759" y="977"/>
                  <a:pt x="759" y="977"/>
                </a:cubicBezTo>
                <a:cubicBezTo>
                  <a:pt x="802" y="945"/>
                  <a:pt x="802" y="945"/>
                  <a:pt x="802" y="945"/>
                </a:cubicBezTo>
                <a:cubicBezTo>
                  <a:pt x="803" y="928"/>
                  <a:pt x="803" y="928"/>
                  <a:pt x="803" y="928"/>
                </a:cubicBezTo>
                <a:cubicBezTo>
                  <a:pt x="803" y="928"/>
                  <a:pt x="963" y="884"/>
                  <a:pt x="924" y="783"/>
                </a:cubicBezTo>
                <a:cubicBezTo>
                  <a:pt x="976" y="723"/>
                  <a:pt x="976" y="723"/>
                  <a:pt x="976" y="723"/>
                </a:cubicBezTo>
                <a:cubicBezTo>
                  <a:pt x="1262" y="654"/>
                  <a:pt x="1262" y="654"/>
                  <a:pt x="1262" y="654"/>
                </a:cubicBezTo>
                <a:cubicBezTo>
                  <a:pt x="1329" y="583"/>
                  <a:pt x="1329" y="583"/>
                  <a:pt x="1329" y="583"/>
                </a:cubicBezTo>
                <a:cubicBezTo>
                  <a:pt x="1495" y="527"/>
                  <a:pt x="1495" y="527"/>
                  <a:pt x="1495" y="527"/>
                </a:cubicBezTo>
                <a:cubicBezTo>
                  <a:pt x="1499" y="451"/>
                  <a:pt x="1499" y="451"/>
                  <a:pt x="1499" y="451"/>
                </a:cubicBezTo>
                <a:lnTo>
                  <a:pt x="1308" y="566"/>
                </a:lnTo>
                <a:close/>
                <a:moveTo>
                  <a:pt x="454" y="694"/>
                </a:moveTo>
                <a:cubicBezTo>
                  <a:pt x="452" y="694"/>
                  <a:pt x="450" y="695"/>
                  <a:pt x="448" y="695"/>
                </a:cubicBezTo>
                <a:cubicBezTo>
                  <a:pt x="448" y="695"/>
                  <a:pt x="450" y="695"/>
                  <a:pt x="454" y="694"/>
                </a:cubicBezTo>
                <a:close/>
                <a:moveTo>
                  <a:pt x="496" y="694"/>
                </a:moveTo>
                <a:cubicBezTo>
                  <a:pt x="507" y="697"/>
                  <a:pt x="515" y="701"/>
                  <a:pt x="515" y="710"/>
                </a:cubicBezTo>
                <a:cubicBezTo>
                  <a:pt x="515" y="710"/>
                  <a:pt x="508" y="703"/>
                  <a:pt x="496" y="694"/>
                </a:cubicBezTo>
                <a:close/>
                <a:moveTo>
                  <a:pt x="839" y="347"/>
                </a:moveTo>
                <a:cubicBezTo>
                  <a:pt x="855" y="341"/>
                  <a:pt x="874" y="335"/>
                  <a:pt x="893" y="327"/>
                </a:cubicBezTo>
                <a:cubicBezTo>
                  <a:pt x="866" y="371"/>
                  <a:pt x="866" y="371"/>
                  <a:pt x="866" y="371"/>
                </a:cubicBezTo>
                <a:cubicBezTo>
                  <a:pt x="866" y="371"/>
                  <a:pt x="856" y="361"/>
                  <a:pt x="839" y="347"/>
                </a:cubicBezTo>
                <a:close/>
                <a:moveTo>
                  <a:pt x="879" y="846"/>
                </a:moveTo>
                <a:cubicBezTo>
                  <a:pt x="827" y="874"/>
                  <a:pt x="790" y="887"/>
                  <a:pt x="773" y="852"/>
                </a:cubicBezTo>
                <a:cubicBezTo>
                  <a:pt x="881" y="833"/>
                  <a:pt x="881" y="833"/>
                  <a:pt x="881" y="833"/>
                </a:cubicBezTo>
                <a:cubicBezTo>
                  <a:pt x="922" y="786"/>
                  <a:pt x="922" y="786"/>
                  <a:pt x="922" y="786"/>
                </a:cubicBezTo>
                <a:cubicBezTo>
                  <a:pt x="921" y="799"/>
                  <a:pt x="916" y="826"/>
                  <a:pt x="879" y="846"/>
                </a:cubicBezTo>
                <a:close/>
                <a:moveTo>
                  <a:pt x="980" y="570"/>
                </a:moveTo>
                <a:cubicBezTo>
                  <a:pt x="1045" y="639"/>
                  <a:pt x="1045" y="639"/>
                  <a:pt x="1045" y="639"/>
                </a:cubicBezTo>
                <a:cubicBezTo>
                  <a:pt x="1169" y="644"/>
                  <a:pt x="1169" y="644"/>
                  <a:pt x="1169" y="644"/>
                </a:cubicBezTo>
                <a:cubicBezTo>
                  <a:pt x="997" y="695"/>
                  <a:pt x="997" y="695"/>
                  <a:pt x="997" y="695"/>
                </a:cubicBezTo>
                <a:cubicBezTo>
                  <a:pt x="997" y="695"/>
                  <a:pt x="1019" y="622"/>
                  <a:pt x="980" y="5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MH_Entry_1"/>
          <p:cNvSpPr/>
          <p:nvPr>
            <p:custDataLst>
              <p:tags r:id="rId1"/>
            </p:custDataLst>
          </p:nvPr>
        </p:nvSpPr>
        <p:spPr>
          <a:xfrm>
            <a:off x="3108960" y="4352068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11" name="MH_Number_1"/>
          <p:cNvSpPr/>
          <p:nvPr>
            <p:custDataLst>
              <p:tags r:id="rId2"/>
            </p:custDataLst>
          </p:nvPr>
        </p:nvSpPr>
        <p:spPr>
          <a:xfrm>
            <a:off x="4751572" y="1371882"/>
            <a:ext cx="2688856" cy="2687038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6900" y="5292976"/>
            <a:ext cx="1689948" cy="8258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990960" y="289560"/>
            <a:ext cx="2644140" cy="1344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61794" y="149258"/>
            <a:ext cx="498951" cy="498614"/>
          </a:xfrm>
          <a:prstGeom prst="ellipse">
            <a:avLst/>
          </a:prstGeom>
          <a:solidFill>
            <a:srgbClr val="42424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25584" y="149258"/>
            <a:ext cx="2329489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grayscl/>
          </a:blip>
          <a:srcRect/>
          <a:stretch>
            <a:fillRect/>
          </a:stretch>
        </p:blipFill>
        <p:spPr bwMode="auto">
          <a:xfrm>
            <a:off x="1622425" y="1017588"/>
            <a:ext cx="8942388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17"/>
          <p:cNvSpPr>
            <a:spLocks noChangeArrowheads="1"/>
          </p:cNvSpPr>
          <p:nvPr/>
        </p:nvSpPr>
        <p:spPr bwMode="auto">
          <a:xfrm>
            <a:off x="1824038" y="4603750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873250" y="5080000"/>
            <a:ext cx="1882775" cy="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D4556"/>
            </a:gs>
            <a:gs pos="100000">
              <a:srgbClr val="041218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-143416" y="1643316"/>
            <a:ext cx="3193178" cy="3193710"/>
          </a:xfrm>
          <a:prstGeom prst="ellipse">
            <a:avLst/>
          </a:prstGeom>
          <a:gradFill flip="none" rotWithShape="1">
            <a:gsLst>
              <a:gs pos="58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82104" y="2197328"/>
            <a:ext cx="3326276" cy="4033427"/>
            <a:chOff x="3729038" y="957263"/>
            <a:chExt cx="8318500" cy="10086975"/>
          </a:xfrm>
        </p:grpSpPr>
        <p:sp>
          <p:nvSpPr>
            <p:cNvPr id="7" name="Freeform 5"/>
            <p:cNvSpPr/>
            <p:nvPr/>
          </p:nvSpPr>
          <p:spPr bwMode="auto">
            <a:xfrm>
              <a:off x="7491413" y="7754938"/>
              <a:ext cx="1906587" cy="1738313"/>
            </a:xfrm>
            <a:custGeom>
              <a:avLst/>
              <a:gdLst>
                <a:gd name="T0" fmla="*/ 450 w 450"/>
                <a:gd name="T1" fmla="*/ 0 h 410"/>
                <a:gd name="T2" fmla="*/ 429 w 450"/>
                <a:gd name="T3" fmla="*/ 226 h 410"/>
                <a:gd name="T4" fmla="*/ 228 w 450"/>
                <a:gd name="T5" fmla="*/ 370 h 410"/>
                <a:gd name="T6" fmla="*/ 91 w 450"/>
                <a:gd name="T7" fmla="*/ 375 h 410"/>
                <a:gd name="T8" fmla="*/ 216 w 450"/>
                <a:gd name="T9" fmla="*/ 154 h 410"/>
                <a:gd name="T10" fmla="*/ 450 w 450"/>
                <a:gd name="T11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410">
                  <a:moveTo>
                    <a:pt x="450" y="0"/>
                  </a:moveTo>
                  <a:cubicBezTo>
                    <a:pt x="450" y="0"/>
                    <a:pt x="419" y="104"/>
                    <a:pt x="429" y="226"/>
                  </a:cubicBezTo>
                  <a:cubicBezTo>
                    <a:pt x="429" y="226"/>
                    <a:pt x="253" y="332"/>
                    <a:pt x="228" y="370"/>
                  </a:cubicBezTo>
                  <a:cubicBezTo>
                    <a:pt x="228" y="370"/>
                    <a:pt x="181" y="339"/>
                    <a:pt x="91" y="375"/>
                  </a:cubicBezTo>
                  <a:cubicBezTo>
                    <a:pt x="0" y="410"/>
                    <a:pt x="216" y="154"/>
                    <a:pt x="216" y="154"/>
                  </a:cubicBezTo>
                  <a:cubicBezTo>
                    <a:pt x="450" y="0"/>
                    <a:pt x="450" y="0"/>
                    <a:pt x="450" y="0"/>
                  </a:cubicBezTo>
                </a:path>
              </a:pathLst>
            </a:custGeom>
            <a:solidFill>
              <a:srgbClr val="D0D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3729038" y="957263"/>
              <a:ext cx="8318500" cy="10086975"/>
            </a:xfrm>
            <a:custGeom>
              <a:avLst/>
              <a:gdLst>
                <a:gd name="T0" fmla="*/ 1909 w 1963"/>
                <a:gd name="T1" fmla="*/ 1663 h 2380"/>
                <a:gd name="T2" fmla="*/ 1832 w 1963"/>
                <a:gd name="T3" fmla="*/ 1560 h 2380"/>
                <a:gd name="T4" fmla="*/ 1812 w 1963"/>
                <a:gd name="T5" fmla="*/ 1483 h 2380"/>
                <a:gd name="T6" fmla="*/ 1801 w 1963"/>
                <a:gd name="T7" fmla="*/ 1334 h 2380"/>
                <a:gd name="T8" fmla="*/ 1748 w 1963"/>
                <a:gd name="T9" fmla="*/ 1221 h 2380"/>
                <a:gd name="T10" fmla="*/ 1694 w 1963"/>
                <a:gd name="T11" fmla="*/ 1204 h 2380"/>
                <a:gd name="T12" fmla="*/ 1634 w 1963"/>
                <a:gd name="T13" fmla="*/ 1241 h 2380"/>
                <a:gd name="T14" fmla="*/ 1538 w 1963"/>
                <a:gd name="T15" fmla="*/ 1292 h 2380"/>
                <a:gd name="T16" fmla="*/ 1413 w 1963"/>
                <a:gd name="T17" fmla="*/ 1383 h 2380"/>
                <a:gd name="T18" fmla="*/ 1372 w 1963"/>
                <a:gd name="T19" fmla="*/ 1336 h 2380"/>
                <a:gd name="T20" fmla="*/ 1414 w 1963"/>
                <a:gd name="T21" fmla="*/ 1241 h 2380"/>
                <a:gd name="T22" fmla="*/ 1557 w 1963"/>
                <a:gd name="T23" fmla="*/ 1171 h 2380"/>
                <a:gd name="T24" fmla="*/ 1516 w 1963"/>
                <a:gd name="T25" fmla="*/ 1117 h 2380"/>
                <a:gd name="T26" fmla="*/ 1395 w 1963"/>
                <a:gd name="T27" fmla="*/ 1074 h 2380"/>
                <a:gd name="T28" fmla="*/ 1456 w 1963"/>
                <a:gd name="T29" fmla="*/ 819 h 2380"/>
                <a:gd name="T30" fmla="*/ 1409 w 1963"/>
                <a:gd name="T31" fmla="*/ 671 h 2380"/>
                <a:gd name="T32" fmla="*/ 1265 w 1963"/>
                <a:gd name="T33" fmla="*/ 775 h 2380"/>
                <a:gd name="T34" fmla="*/ 1198 w 1963"/>
                <a:gd name="T35" fmla="*/ 678 h 2380"/>
                <a:gd name="T36" fmla="*/ 1161 w 1963"/>
                <a:gd name="T37" fmla="*/ 557 h 2380"/>
                <a:gd name="T38" fmla="*/ 1205 w 1963"/>
                <a:gd name="T39" fmla="*/ 440 h 2380"/>
                <a:gd name="T40" fmla="*/ 956 w 1963"/>
                <a:gd name="T41" fmla="*/ 443 h 2380"/>
                <a:gd name="T42" fmla="*/ 997 w 1963"/>
                <a:gd name="T43" fmla="*/ 617 h 2380"/>
                <a:gd name="T44" fmla="*/ 876 w 1963"/>
                <a:gd name="T45" fmla="*/ 631 h 2380"/>
                <a:gd name="T46" fmla="*/ 832 w 1963"/>
                <a:gd name="T47" fmla="*/ 812 h 2380"/>
                <a:gd name="T48" fmla="*/ 745 w 1963"/>
                <a:gd name="T49" fmla="*/ 1053 h 2380"/>
                <a:gd name="T50" fmla="*/ 849 w 1963"/>
                <a:gd name="T51" fmla="*/ 1352 h 2380"/>
                <a:gd name="T52" fmla="*/ 88 w 1963"/>
                <a:gd name="T53" fmla="*/ 1835 h 2380"/>
                <a:gd name="T54" fmla="*/ 257 w 1963"/>
                <a:gd name="T55" fmla="*/ 1918 h 2380"/>
                <a:gd name="T56" fmla="*/ 94 w 1963"/>
                <a:gd name="T57" fmla="*/ 2100 h 2380"/>
                <a:gd name="T58" fmla="*/ 371 w 1963"/>
                <a:gd name="T59" fmla="*/ 2380 h 2380"/>
                <a:gd name="T60" fmla="*/ 906 w 1963"/>
                <a:gd name="T61" fmla="*/ 2379 h 2380"/>
                <a:gd name="T62" fmla="*/ 1838 w 1963"/>
                <a:gd name="T63" fmla="*/ 2379 h 2380"/>
                <a:gd name="T64" fmla="*/ 1852 w 1963"/>
                <a:gd name="T65" fmla="*/ 2083 h 2380"/>
                <a:gd name="T66" fmla="*/ 1818 w 1963"/>
                <a:gd name="T67" fmla="*/ 2011 h 2380"/>
                <a:gd name="T68" fmla="*/ 1815 w 1963"/>
                <a:gd name="T69" fmla="*/ 1876 h 2380"/>
                <a:gd name="T70" fmla="*/ 1959 w 1963"/>
                <a:gd name="T71" fmla="*/ 1795 h 2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63" h="2380">
                  <a:moveTo>
                    <a:pt x="1909" y="1711"/>
                  </a:moveTo>
                  <a:cubicBezTo>
                    <a:pt x="1909" y="1663"/>
                    <a:pt x="1909" y="1663"/>
                    <a:pt x="1909" y="1663"/>
                  </a:cubicBezTo>
                  <a:cubicBezTo>
                    <a:pt x="1889" y="1663"/>
                    <a:pt x="1889" y="1663"/>
                    <a:pt x="1889" y="1663"/>
                  </a:cubicBezTo>
                  <a:cubicBezTo>
                    <a:pt x="1882" y="1559"/>
                    <a:pt x="1832" y="1560"/>
                    <a:pt x="1832" y="1560"/>
                  </a:cubicBezTo>
                  <a:cubicBezTo>
                    <a:pt x="1825" y="1483"/>
                    <a:pt x="1825" y="1483"/>
                    <a:pt x="1825" y="1483"/>
                  </a:cubicBezTo>
                  <a:cubicBezTo>
                    <a:pt x="1812" y="1483"/>
                    <a:pt x="1812" y="1483"/>
                    <a:pt x="1812" y="1483"/>
                  </a:cubicBezTo>
                  <a:cubicBezTo>
                    <a:pt x="1825" y="1344"/>
                    <a:pt x="1825" y="1344"/>
                    <a:pt x="1825" y="1344"/>
                  </a:cubicBezTo>
                  <a:cubicBezTo>
                    <a:pt x="1801" y="1334"/>
                    <a:pt x="1801" y="1334"/>
                    <a:pt x="1801" y="1334"/>
                  </a:cubicBezTo>
                  <a:cubicBezTo>
                    <a:pt x="1785" y="1248"/>
                    <a:pt x="1785" y="1248"/>
                    <a:pt x="1785" y="1248"/>
                  </a:cubicBezTo>
                  <a:cubicBezTo>
                    <a:pt x="1748" y="1221"/>
                    <a:pt x="1748" y="1221"/>
                    <a:pt x="1748" y="1221"/>
                  </a:cubicBezTo>
                  <a:cubicBezTo>
                    <a:pt x="1755" y="1127"/>
                    <a:pt x="1801" y="1097"/>
                    <a:pt x="1801" y="1097"/>
                  </a:cubicBezTo>
                  <a:cubicBezTo>
                    <a:pt x="1761" y="1053"/>
                    <a:pt x="1694" y="1204"/>
                    <a:pt x="1694" y="1204"/>
                  </a:cubicBezTo>
                  <a:cubicBezTo>
                    <a:pt x="1641" y="1218"/>
                    <a:pt x="1641" y="1218"/>
                    <a:pt x="1641" y="1218"/>
                  </a:cubicBezTo>
                  <a:cubicBezTo>
                    <a:pt x="1634" y="1241"/>
                    <a:pt x="1634" y="1241"/>
                    <a:pt x="1634" y="1241"/>
                  </a:cubicBezTo>
                  <a:cubicBezTo>
                    <a:pt x="1547" y="1251"/>
                    <a:pt x="1547" y="1251"/>
                    <a:pt x="1547" y="1251"/>
                  </a:cubicBezTo>
                  <a:cubicBezTo>
                    <a:pt x="1538" y="1292"/>
                    <a:pt x="1538" y="1292"/>
                    <a:pt x="1538" y="1292"/>
                  </a:cubicBezTo>
                  <a:cubicBezTo>
                    <a:pt x="1413" y="1349"/>
                    <a:pt x="1413" y="1349"/>
                    <a:pt x="1413" y="1349"/>
                  </a:cubicBezTo>
                  <a:cubicBezTo>
                    <a:pt x="1413" y="1383"/>
                    <a:pt x="1413" y="1383"/>
                    <a:pt x="1413" y="1383"/>
                  </a:cubicBezTo>
                  <a:cubicBezTo>
                    <a:pt x="1359" y="1383"/>
                    <a:pt x="1359" y="1383"/>
                    <a:pt x="1359" y="1383"/>
                  </a:cubicBezTo>
                  <a:cubicBezTo>
                    <a:pt x="1372" y="1336"/>
                    <a:pt x="1372" y="1336"/>
                    <a:pt x="1372" y="1336"/>
                  </a:cubicBezTo>
                  <a:cubicBezTo>
                    <a:pt x="1382" y="1299"/>
                    <a:pt x="1365" y="1238"/>
                    <a:pt x="1365" y="1238"/>
                  </a:cubicBezTo>
                  <a:cubicBezTo>
                    <a:pt x="1414" y="1241"/>
                    <a:pt x="1414" y="1241"/>
                    <a:pt x="1414" y="1241"/>
                  </a:cubicBezTo>
                  <a:cubicBezTo>
                    <a:pt x="1451" y="1181"/>
                    <a:pt x="1557" y="1194"/>
                    <a:pt x="1557" y="1194"/>
                  </a:cubicBezTo>
                  <a:cubicBezTo>
                    <a:pt x="1557" y="1171"/>
                    <a:pt x="1557" y="1171"/>
                    <a:pt x="1557" y="1171"/>
                  </a:cubicBezTo>
                  <a:cubicBezTo>
                    <a:pt x="1508" y="1154"/>
                    <a:pt x="1508" y="1154"/>
                    <a:pt x="1508" y="1154"/>
                  </a:cubicBezTo>
                  <a:cubicBezTo>
                    <a:pt x="1516" y="1117"/>
                    <a:pt x="1516" y="1117"/>
                    <a:pt x="1516" y="1117"/>
                  </a:cubicBezTo>
                  <a:cubicBezTo>
                    <a:pt x="1452" y="1110"/>
                    <a:pt x="1442" y="1067"/>
                    <a:pt x="1442" y="1067"/>
                  </a:cubicBezTo>
                  <a:cubicBezTo>
                    <a:pt x="1395" y="1074"/>
                    <a:pt x="1395" y="1074"/>
                    <a:pt x="1395" y="1074"/>
                  </a:cubicBezTo>
                  <a:cubicBezTo>
                    <a:pt x="1392" y="846"/>
                    <a:pt x="1392" y="846"/>
                    <a:pt x="1392" y="846"/>
                  </a:cubicBezTo>
                  <a:cubicBezTo>
                    <a:pt x="1436" y="846"/>
                    <a:pt x="1456" y="819"/>
                    <a:pt x="1456" y="819"/>
                  </a:cubicBezTo>
                  <a:cubicBezTo>
                    <a:pt x="1399" y="815"/>
                    <a:pt x="1409" y="755"/>
                    <a:pt x="1409" y="755"/>
                  </a:cubicBezTo>
                  <a:cubicBezTo>
                    <a:pt x="1355" y="718"/>
                    <a:pt x="1409" y="671"/>
                    <a:pt x="1409" y="671"/>
                  </a:cubicBezTo>
                  <a:cubicBezTo>
                    <a:pt x="1342" y="681"/>
                    <a:pt x="1319" y="745"/>
                    <a:pt x="1319" y="745"/>
                  </a:cubicBezTo>
                  <a:cubicBezTo>
                    <a:pt x="1265" y="758"/>
                    <a:pt x="1265" y="775"/>
                    <a:pt x="1265" y="775"/>
                  </a:cubicBezTo>
                  <a:cubicBezTo>
                    <a:pt x="1235" y="782"/>
                    <a:pt x="1188" y="755"/>
                    <a:pt x="1188" y="755"/>
                  </a:cubicBezTo>
                  <a:cubicBezTo>
                    <a:pt x="1198" y="678"/>
                    <a:pt x="1198" y="678"/>
                    <a:pt x="1198" y="678"/>
                  </a:cubicBezTo>
                  <a:cubicBezTo>
                    <a:pt x="1164" y="664"/>
                    <a:pt x="1161" y="614"/>
                    <a:pt x="1161" y="614"/>
                  </a:cubicBezTo>
                  <a:cubicBezTo>
                    <a:pt x="1161" y="557"/>
                    <a:pt x="1161" y="557"/>
                    <a:pt x="1161" y="557"/>
                  </a:cubicBezTo>
                  <a:cubicBezTo>
                    <a:pt x="1093" y="544"/>
                    <a:pt x="1158" y="507"/>
                    <a:pt x="1158" y="507"/>
                  </a:cubicBezTo>
                  <a:cubicBezTo>
                    <a:pt x="1091" y="467"/>
                    <a:pt x="1205" y="440"/>
                    <a:pt x="1205" y="440"/>
                  </a:cubicBezTo>
                  <a:cubicBezTo>
                    <a:pt x="1107" y="363"/>
                    <a:pt x="1067" y="0"/>
                    <a:pt x="1067" y="0"/>
                  </a:cubicBezTo>
                  <a:cubicBezTo>
                    <a:pt x="1057" y="235"/>
                    <a:pt x="956" y="443"/>
                    <a:pt x="956" y="443"/>
                  </a:cubicBezTo>
                  <a:cubicBezTo>
                    <a:pt x="1057" y="460"/>
                    <a:pt x="987" y="517"/>
                    <a:pt x="987" y="517"/>
                  </a:cubicBezTo>
                  <a:cubicBezTo>
                    <a:pt x="1061" y="517"/>
                    <a:pt x="997" y="617"/>
                    <a:pt x="997" y="617"/>
                  </a:cubicBezTo>
                  <a:cubicBezTo>
                    <a:pt x="997" y="725"/>
                    <a:pt x="997" y="725"/>
                    <a:pt x="997" y="725"/>
                  </a:cubicBezTo>
                  <a:cubicBezTo>
                    <a:pt x="917" y="651"/>
                    <a:pt x="876" y="631"/>
                    <a:pt x="876" y="631"/>
                  </a:cubicBezTo>
                  <a:cubicBezTo>
                    <a:pt x="873" y="735"/>
                    <a:pt x="775" y="788"/>
                    <a:pt x="775" y="788"/>
                  </a:cubicBezTo>
                  <a:cubicBezTo>
                    <a:pt x="789" y="815"/>
                    <a:pt x="832" y="812"/>
                    <a:pt x="832" y="812"/>
                  </a:cubicBezTo>
                  <a:cubicBezTo>
                    <a:pt x="846" y="949"/>
                    <a:pt x="846" y="949"/>
                    <a:pt x="846" y="949"/>
                  </a:cubicBezTo>
                  <a:cubicBezTo>
                    <a:pt x="745" y="1053"/>
                    <a:pt x="745" y="1053"/>
                    <a:pt x="745" y="1053"/>
                  </a:cubicBezTo>
                  <a:cubicBezTo>
                    <a:pt x="785" y="1050"/>
                    <a:pt x="839" y="1104"/>
                    <a:pt x="839" y="1104"/>
                  </a:cubicBezTo>
                  <a:cubicBezTo>
                    <a:pt x="872" y="1211"/>
                    <a:pt x="849" y="1352"/>
                    <a:pt x="849" y="1352"/>
                  </a:cubicBezTo>
                  <a:cubicBezTo>
                    <a:pt x="701" y="1332"/>
                    <a:pt x="402" y="1081"/>
                    <a:pt x="402" y="1081"/>
                  </a:cubicBezTo>
                  <a:cubicBezTo>
                    <a:pt x="388" y="1394"/>
                    <a:pt x="88" y="1835"/>
                    <a:pt x="88" y="1835"/>
                  </a:cubicBezTo>
                  <a:cubicBezTo>
                    <a:pt x="173" y="1855"/>
                    <a:pt x="230" y="1818"/>
                    <a:pt x="230" y="1818"/>
                  </a:cubicBezTo>
                  <a:cubicBezTo>
                    <a:pt x="242" y="1844"/>
                    <a:pt x="251" y="1879"/>
                    <a:pt x="257" y="1918"/>
                  </a:cubicBezTo>
                  <a:cubicBezTo>
                    <a:pt x="219" y="1959"/>
                    <a:pt x="96" y="2083"/>
                    <a:pt x="0" y="2083"/>
                  </a:cubicBezTo>
                  <a:cubicBezTo>
                    <a:pt x="0" y="2083"/>
                    <a:pt x="51" y="2100"/>
                    <a:pt x="94" y="2100"/>
                  </a:cubicBezTo>
                  <a:cubicBezTo>
                    <a:pt x="94" y="2100"/>
                    <a:pt x="148" y="2211"/>
                    <a:pt x="104" y="2378"/>
                  </a:cubicBezTo>
                  <a:cubicBezTo>
                    <a:pt x="371" y="2380"/>
                    <a:pt x="371" y="2380"/>
                    <a:pt x="371" y="2380"/>
                  </a:cubicBezTo>
                  <a:cubicBezTo>
                    <a:pt x="370" y="2379"/>
                    <a:pt x="370" y="2379"/>
                    <a:pt x="370" y="2379"/>
                  </a:cubicBezTo>
                  <a:cubicBezTo>
                    <a:pt x="906" y="2379"/>
                    <a:pt x="906" y="2379"/>
                    <a:pt x="906" y="2379"/>
                  </a:cubicBezTo>
                  <a:cubicBezTo>
                    <a:pt x="913" y="2379"/>
                    <a:pt x="913" y="2379"/>
                    <a:pt x="913" y="2379"/>
                  </a:cubicBezTo>
                  <a:cubicBezTo>
                    <a:pt x="1838" y="2379"/>
                    <a:pt x="1838" y="2379"/>
                    <a:pt x="1838" y="2379"/>
                  </a:cubicBezTo>
                  <a:cubicBezTo>
                    <a:pt x="1768" y="2287"/>
                    <a:pt x="1805" y="2104"/>
                    <a:pt x="1805" y="2104"/>
                  </a:cubicBezTo>
                  <a:cubicBezTo>
                    <a:pt x="1852" y="2083"/>
                    <a:pt x="1852" y="2083"/>
                    <a:pt x="1852" y="2083"/>
                  </a:cubicBezTo>
                  <a:cubicBezTo>
                    <a:pt x="1808" y="2037"/>
                    <a:pt x="1808" y="2037"/>
                    <a:pt x="1808" y="2037"/>
                  </a:cubicBezTo>
                  <a:cubicBezTo>
                    <a:pt x="1818" y="2011"/>
                    <a:pt x="1818" y="2011"/>
                    <a:pt x="1818" y="2011"/>
                  </a:cubicBezTo>
                  <a:cubicBezTo>
                    <a:pt x="1805" y="2011"/>
                    <a:pt x="1805" y="2011"/>
                    <a:pt x="1805" y="2011"/>
                  </a:cubicBezTo>
                  <a:cubicBezTo>
                    <a:pt x="1815" y="1876"/>
                    <a:pt x="1815" y="1876"/>
                    <a:pt x="1815" y="1876"/>
                  </a:cubicBezTo>
                  <a:cubicBezTo>
                    <a:pt x="1862" y="1883"/>
                    <a:pt x="1872" y="1835"/>
                    <a:pt x="1872" y="1835"/>
                  </a:cubicBezTo>
                  <a:cubicBezTo>
                    <a:pt x="1899" y="1859"/>
                    <a:pt x="1956" y="1855"/>
                    <a:pt x="1959" y="1795"/>
                  </a:cubicBezTo>
                  <a:cubicBezTo>
                    <a:pt x="1963" y="1735"/>
                    <a:pt x="1909" y="1711"/>
                    <a:pt x="1909" y="17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5589588" y="7153275"/>
              <a:ext cx="393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5741988" y="9263063"/>
              <a:ext cx="444500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6326188" y="9072563"/>
              <a:ext cx="534987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7424738" y="4079875"/>
              <a:ext cx="431800" cy="827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8123238" y="3554413"/>
              <a:ext cx="4064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7491413" y="5373688"/>
              <a:ext cx="585787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8194675" y="5364163"/>
              <a:ext cx="395287" cy="827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8686800" y="5414963"/>
              <a:ext cx="444500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>
              <a:off x="9090025" y="4292600"/>
              <a:ext cx="419100" cy="11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21" cstate="email"/>
            <a:srcRect/>
            <a:stretch>
              <a:fillRect/>
            </a:stretch>
          </p:blipFill>
          <p:spPr bwMode="auto">
            <a:xfrm>
              <a:off x="8293100" y="8928100"/>
              <a:ext cx="342900" cy="78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10895013" y="7216775"/>
              <a:ext cx="2413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10758488" y="8661400"/>
              <a:ext cx="355600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24" cstate="email"/>
            <a:srcRect/>
            <a:stretch>
              <a:fillRect/>
            </a:stretch>
          </p:blipFill>
          <p:spPr bwMode="auto">
            <a:xfrm>
              <a:off x="7597775" y="7234238"/>
              <a:ext cx="508000" cy="90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25" cstate="email"/>
            <a:srcRect/>
            <a:stretch>
              <a:fillRect/>
            </a:stretch>
          </p:blipFill>
          <p:spPr bwMode="auto">
            <a:xfrm>
              <a:off x="8204200" y="7237413"/>
              <a:ext cx="495300" cy="85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26" cstate="email"/>
            <a:srcRect/>
            <a:stretch>
              <a:fillRect/>
            </a:stretch>
          </p:blipFill>
          <p:spPr bwMode="auto">
            <a:xfrm>
              <a:off x="8770938" y="7313613"/>
              <a:ext cx="331787" cy="76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27" cstate="email"/>
            <a:srcRect/>
            <a:stretch>
              <a:fillRect/>
            </a:stretch>
          </p:blipFill>
          <p:spPr bwMode="auto">
            <a:xfrm>
              <a:off x="4394200" y="9402763"/>
              <a:ext cx="598487" cy="1106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Freeform 39"/>
          <p:cNvSpPr>
            <a:spLocks noEditPoints="1"/>
          </p:cNvSpPr>
          <p:nvPr/>
        </p:nvSpPr>
        <p:spPr bwMode="auto">
          <a:xfrm flipH="1">
            <a:off x="5536810" y="1599079"/>
            <a:ext cx="1551292" cy="1011577"/>
          </a:xfrm>
          <a:custGeom>
            <a:avLst/>
            <a:gdLst>
              <a:gd name="T0" fmla="*/ 1262 w 1499"/>
              <a:gd name="T1" fmla="*/ 609 h 977"/>
              <a:gd name="T2" fmla="*/ 1006 w 1499"/>
              <a:gd name="T3" fmla="*/ 467 h 977"/>
              <a:gd name="T4" fmla="*/ 1090 w 1499"/>
              <a:gd name="T5" fmla="*/ 477 h 977"/>
              <a:gd name="T6" fmla="*/ 1088 w 1499"/>
              <a:gd name="T7" fmla="*/ 387 h 977"/>
              <a:gd name="T8" fmla="*/ 1008 w 1499"/>
              <a:gd name="T9" fmla="*/ 406 h 977"/>
              <a:gd name="T10" fmla="*/ 1015 w 1499"/>
              <a:gd name="T11" fmla="*/ 380 h 977"/>
              <a:gd name="T12" fmla="*/ 1090 w 1499"/>
              <a:gd name="T13" fmla="*/ 339 h 977"/>
              <a:gd name="T14" fmla="*/ 1150 w 1499"/>
              <a:gd name="T15" fmla="*/ 331 h 977"/>
              <a:gd name="T16" fmla="*/ 1086 w 1499"/>
              <a:gd name="T17" fmla="*/ 270 h 977"/>
              <a:gd name="T18" fmla="*/ 1221 w 1499"/>
              <a:gd name="T19" fmla="*/ 157 h 977"/>
              <a:gd name="T20" fmla="*/ 888 w 1499"/>
              <a:gd name="T21" fmla="*/ 0 h 977"/>
              <a:gd name="T22" fmla="*/ 860 w 1499"/>
              <a:gd name="T23" fmla="*/ 62 h 977"/>
              <a:gd name="T24" fmla="*/ 814 w 1499"/>
              <a:gd name="T25" fmla="*/ 327 h 977"/>
              <a:gd name="T26" fmla="*/ 493 w 1499"/>
              <a:gd name="T27" fmla="*/ 296 h 977"/>
              <a:gd name="T28" fmla="*/ 256 w 1499"/>
              <a:gd name="T29" fmla="*/ 357 h 977"/>
              <a:gd name="T30" fmla="*/ 206 w 1499"/>
              <a:gd name="T31" fmla="*/ 467 h 977"/>
              <a:gd name="T32" fmla="*/ 187 w 1499"/>
              <a:gd name="T33" fmla="*/ 507 h 977"/>
              <a:gd name="T34" fmla="*/ 842 w 1499"/>
              <a:gd name="T35" fmla="*/ 407 h 977"/>
              <a:gd name="T36" fmla="*/ 640 w 1499"/>
              <a:gd name="T37" fmla="*/ 643 h 977"/>
              <a:gd name="T38" fmla="*/ 478 w 1499"/>
              <a:gd name="T39" fmla="*/ 643 h 977"/>
              <a:gd name="T40" fmla="*/ 230 w 1499"/>
              <a:gd name="T41" fmla="*/ 691 h 977"/>
              <a:gd name="T42" fmla="*/ 379 w 1499"/>
              <a:gd name="T43" fmla="*/ 861 h 977"/>
              <a:gd name="T44" fmla="*/ 562 w 1499"/>
              <a:gd name="T45" fmla="*/ 760 h 977"/>
              <a:gd name="T46" fmla="*/ 532 w 1499"/>
              <a:gd name="T47" fmla="*/ 809 h 977"/>
              <a:gd name="T48" fmla="*/ 542 w 1499"/>
              <a:gd name="T49" fmla="*/ 841 h 977"/>
              <a:gd name="T50" fmla="*/ 545 w 1499"/>
              <a:gd name="T51" fmla="*/ 887 h 977"/>
              <a:gd name="T52" fmla="*/ 715 w 1499"/>
              <a:gd name="T53" fmla="*/ 934 h 977"/>
              <a:gd name="T54" fmla="*/ 802 w 1499"/>
              <a:gd name="T55" fmla="*/ 945 h 977"/>
              <a:gd name="T56" fmla="*/ 924 w 1499"/>
              <a:gd name="T57" fmla="*/ 783 h 977"/>
              <a:gd name="T58" fmla="*/ 1262 w 1499"/>
              <a:gd name="T59" fmla="*/ 654 h 977"/>
              <a:gd name="T60" fmla="*/ 1495 w 1499"/>
              <a:gd name="T61" fmla="*/ 527 h 977"/>
              <a:gd name="T62" fmla="*/ 1308 w 1499"/>
              <a:gd name="T63" fmla="*/ 566 h 977"/>
              <a:gd name="T64" fmla="*/ 448 w 1499"/>
              <a:gd name="T65" fmla="*/ 695 h 977"/>
              <a:gd name="T66" fmla="*/ 496 w 1499"/>
              <a:gd name="T67" fmla="*/ 694 h 977"/>
              <a:gd name="T68" fmla="*/ 496 w 1499"/>
              <a:gd name="T69" fmla="*/ 694 h 977"/>
              <a:gd name="T70" fmla="*/ 893 w 1499"/>
              <a:gd name="T71" fmla="*/ 327 h 977"/>
              <a:gd name="T72" fmla="*/ 839 w 1499"/>
              <a:gd name="T73" fmla="*/ 347 h 977"/>
              <a:gd name="T74" fmla="*/ 773 w 1499"/>
              <a:gd name="T75" fmla="*/ 852 h 977"/>
              <a:gd name="T76" fmla="*/ 922 w 1499"/>
              <a:gd name="T77" fmla="*/ 786 h 977"/>
              <a:gd name="T78" fmla="*/ 980 w 1499"/>
              <a:gd name="T79" fmla="*/ 570 h 977"/>
              <a:gd name="T80" fmla="*/ 1169 w 1499"/>
              <a:gd name="T81" fmla="*/ 644 h 977"/>
              <a:gd name="T82" fmla="*/ 980 w 1499"/>
              <a:gd name="T83" fmla="*/ 570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99" h="977">
                <a:moveTo>
                  <a:pt x="1308" y="566"/>
                </a:moveTo>
                <a:cubicBezTo>
                  <a:pt x="1262" y="609"/>
                  <a:pt x="1262" y="609"/>
                  <a:pt x="1262" y="609"/>
                </a:cubicBezTo>
                <a:cubicBezTo>
                  <a:pt x="1105" y="570"/>
                  <a:pt x="1105" y="570"/>
                  <a:pt x="1105" y="570"/>
                </a:cubicBezTo>
                <a:cubicBezTo>
                  <a:pt x="1006" y="467"/>
                  <a:pt x="1006" y="467"/>
                  <a:pt x="1006" y="467"/>
                </a:cubicBezTo>
                <a:cubicBezTo>
                  <a:pt x="1012" y="434"/>
                  <a:pt x="1012" y="434"/>
                  <a:pt x="1012" y="434"/>
                </a:cubicBezTo>
                <a:cubicBezTo>
                  <a:pt x="1012" y="434"/>
                  <a:pt x="1051" y="467"/>
                  <a:pt x="1090" y="477"/>
                </a:cubicBezTo>
                <a:cubicBezTo>
                  <a:pt x="1129" y="488"/>
                  <a:pt x="1131" y="475"/>
                  <a:pt x="1107" y="445"/>
                </a:cubicBezTo>
                <a:cubicBezTo>
                  <a:pt x="1083" y="415"/>
                  <a:pt x="1088" y="387"/>
                  <a:pt x="1088" y="387"/>
                </a:cubicBezTo>
                <a:cubicBezTo>
                  <a:pt x="1049" y="408"/>
                  <a:pt x="1049" y="408"/>
                  <a:pt x="1049" y="408"/>
                </a:cubicBezTo>
                <a:cubicBezTo>
                  <a:pt x="1008" y="406"/>
                  <a:pt x="1008" y="406"/>
                  <a:pt x="1008" y="406"/>
                </a:cubicBezTo>
                <a:cubicBezTo>
                  <a:pt x="987" y="365"/>
                  <a:pt x="987" y="365"/>
                  <a:pt x="987" y="365"/>
                </a:cubicBezTo>
                <a:cubicBezTo>
                  <a:pt x="1015" y="380"/>
                  <a:pt x="1015" y="380"/>
                  <a:pt x="1015" y="380"/>
                </a:cubicBezTo>
                <a:cubicBezTo>
                  <a:pt x="1053" y="374"/>
                  <a:pt x="1053" y="374"/>
                  <a:pt x="1053" y="374"/>
                </a:cubicBezTo>
                <a:cubicBezTo>
                  <a:pt x="1090" y="339"/>
                  <a:pt x="1090" y="339"/>
                  <a:pt x="1090" y="339"/>
                </a:cubicBezTo>
                <a:cubicBezTo>
                  <a:pt x="1090" y="339"/>
                  <a:pt x="1118" y="346"/>
                  <a:pt x="1133" y="374"/>
                </a:cubicBezTo>
                <a:cubicBezTo>
                  <a:pt x="1148" y="402"/>
                  <a:pt x="1172" y="352"/>
                  <a:pt x="1150" y="331"/>
                </a:cubicBezTo>
                <a:cubicBezTo>
                  <a:pt x="1129" y="309"/>
                  <a:pt x="1105" y="288"/>
                  <a:pt x="1079" y="292"/>
                </a:cubicBezTo>
                <a:cubicBezTo>
                  <a:pt x="1086" y="270"/>
                  <a:pt x="1086" y="270"/>
                  <a:pt x="1086" y="270"/>
                </a:cubicBezTo>
                <a:cubicBezTo>
                  <a:pt x="1059" y="255"/>
                  <a:pt x="1059" y="255"/>
                  <a:pt x="1059" y="255"/>
                </a:cubicBezTo>
                <a:cubicBezTo>
                  <a:pt x="1115" y="227"/>
                  <a:pt x="1171" y="195"/>
                  <a:pt x="1221" y="157"/>
                </a:cubicBezTo>
                <a:cubicBezTo>
                  <a:pt x="1221" y="157"/>
                  <a:pt x="1096" y="196"/>
                  <a:pt x="1031" y="200"/>
                </a:cubicBezTo>
                <a:cubicBezTo>
                  <a:pt x="888" y="0"/>
                  <a:pt x="888" y="0"/>
                  <a:pt x="888" y="0"/>
                </a:cubicBezTo>
                <a:cubicBezTo>
                  <a:pt x="800" y="70"/>
                  <a:pt x="800" y="70"/>
                  <a:pt x="800" y="70"/>
                </a:cubicBezTo>
                <a:cubicBezTo>
                  <a:pt x="860" y="62"/>
                  <a:pt x="860" y="62"/>
                  <a:pt x="860" y="62"/>
                </a:cubicBezTo>
                <a:cubicBezTo>
                  <a:pt x="904" y="252"/>
                  <a:pt x="904" y="252"/>
                  <a:pt x="904" y="252"/>
                </a:cubicBezTo>
                <a:cubicBezTo>
                  <a:pt x="814" y="327"/>
                  <a:pt x="814" y="327"/>
                  <a:pt x="814" y="327"/>
                </a:cubicBezTo>
                <a:cubicBezTo>
                  <a:pt x="763" y="290"/>
                  <a:pt x="679" y="243"/>
                  <a:pt x="584" y="247"/>
                </a:cubicBezTo>
                <a:cubicBezTo>
                  <a:pt x="584" y="247"/>
                  <a:pt x="618" y="298"/>
                  <a:pt x="493" y="296"/>
                </a:cubicBezTo>
                <a:cubicBezTo>
                  <a:pt x="368" y="294"/>
                  <a:pt x="299" y="268"/>
                  <a:pt x="211" y="303"/>
                </a:cubicBezTo>
                <a:cubicBezTo>
                  <a:pt x="211" y="303"/>
                  <a:pt x="267" y="303"/>
                  <a:pt x="256" y="357"/>
                </a:cubicBezTo>
                <a:cubicBezTo>
                  <a:pt x="256" y="357"/>
                  <a:pt x="353" y="387"/>
                  <a:pt x="308" y="426"/>
                </a:cubicBezTo>
                <a:cubicBezTo>
                  <a:pt x="262" y="464"/>
                  <a:pt x="206" y="467"/>
                  <a:pt x="206" y="467"/>
                </a:cubicBezTo>
                <a:cubicBezTo>
                  <a:pt x="206" y="467"/>
                  <a:pt x="245" y="482"/>
                  <a:pt x="247" y="507"/>
                </a:cubicBezTo>
                <a:cubicBezTo>
                  <a:pt x="247" y="507"/>
                  <a:pt x="219" y="525"/>
                  <a:pt x="187" y="507"/>
                </a:cubicBezTo>
                <a:cubicBezTo>
                  <a:pt x="187" y="507"/>
                  <a:pt x="239" y="572"/>
                  <a:pt x="383" y="568"/>
                </a:cubicBezTo>
                <a:cubicBezTo>
                  <a:pt x="528" y="563"/>
                  <a:pt x="767" y="385"/>
                  <a:pt x="842" y="407"/>
                </a:cubicBezTo>
                <a:cubicBezTo>
                  <a:pt x="650" y="538"/>
                  <a:pt x="650" y="538"/>
                  <a:pt x="650" y="538"/>
                </a:cubicBezTo>
                <a:cubicBezTo>
                  <a:pt x="640" y="643"/>
                  <a:pt x="640" y="643"/>
                  <a:pt x="640" y="643"/>
                </a:cubicBezTo>
                <a:cubicBezTo>
                  <a:pt x="640" y="643"/>
                  <a:pt x="467" y="596"/>
                  <a:pt x="353" y="596"/>
                </a:cubicBezTo>
                <a:cubicBezTo>
                  <a:pt x="353" y="596"/>
                  <a:pt x="439" y="611"/>
                  <a:pt x="478" y="643"/>
                </a:cubicBezTo>
                <a:cubicBezTo>
                  <a:pt x="478" y="643"/>
                  <a:pt x="496" y="668"/>
                  <a:pt x="480" y="683"/>
                </a:cubicBezTo>
                <a:cubicBezTo>
                  <a:pt x="434" y="656"/>
                  <a:pt x="346" y="626"/>
                  <a:pt x="230" y="691"/>
                </a:cubicBezTo>
                <a:cubicBezTo>
                  <a:pt x="56" y="788"/>
                  <a:pt x="69" y="803"/>
                  <a:pt x="0" y="809"/>
                </a:cubicBezTo>
                <a:cubicBezTo>
                  <a:pt x="0" y="809"/>
                  <a:pt x="234" y="930"/>
                  <a:pt x="379" y="861"/>
                </a:cubicBezTo>
                <a:cubicBezTo>
                  <a:pt x="523" y="792"/>
                  <a:pt x="532" y="757"/>
                  <a:pt x="532" y="757"/>
                </a:cubicBezTo>
                <a:cubicBezTo>
                  <a:pt x="562" y="760"/>
                  <a:pt x="562" y="760"/>
                  <a:pt x="562" y="760"/>
                </a:cubicBezTo>
                <a:cubicBezTo>
                  <a:pt x="519" y="801"/>
                  <a:pt x="519" y="801"/>
                  <a:pt x="519" y="801"/>
                </a:cubicBezTo>
                <a:cubicBezTo>
                  <a:pt x="532" y="809"/>
                  <a:pt x="532" y="809"/>
                  <a:pt x="532" y="809"/>
                </a:cubicBezTo>
                <a:cubicBezTo>
                  <a:pt x="506" y="841"/>
                  <a:pt x="506" y="841"/>
                  <a:pt x="506" y="841"/>
                </a:cubicBezTo>
                <a:cubicBezTo>
                  <a:pt x="542" y="841"/>
                  <a:pt x="542" y="841"/>
                  <a:pt x="542" y="841"/>
                </a:cubicBezTo>
                <a:cubicBezTo>
                  <a:pt x="542" y="841"/>
                  <a:pt x="500" y="900"/>
                  <a:pt x="415" y="904"/>
                </a:cubicBezTo>
                <a:cubicBezTo>
                  <a:pt x="415" y="904"/>
                  <a:pt x="482" y="911"/>
                  <a:pt x="545" y="887"/>
                </a:cubicBezTo>
                <a:cubicBezTo>
                  <a:pt x="607" y="863"/>
                  <a:pt x="713" y="891"/>
                  <a:pt x="713" y="891"/>
                </a:cubicBezTo>
                <a:cubicBezTo>
                  <a:pt x="715" y="934"/>
                  <a:pt x="715" y="934"/>
                  <a:pt x="715" y="934"/>
                </a:cubicBezTo>
                <a:cubicBezTo>
                  <a:pt x="759" y="977"/>
                  <a:pt x="759" y="977"/>
                  <a:pt x="759" y="977"/>
                </a:cubicBezTo>
                <a:cubicBezTo>
                  <a:pt x="802" y="945"/>
                  <a:pt x="802" y="945"/>
                  <a:pt x="802" y="945"/>
                </a:cubicBezTo>
                <a:cubicBezTo>
                  <a:pt x="803" y="928"/>
                  <a:pt x="803" y="928"/>
                  <a:pt x="803" y="928"/>
                </a:cubicBezTo>
                <a:cubicBezTo>
                  <a:pt x="803" y="928"/>
                  <a:pt x="963" y="884"/>
                  <a:pt x="924" y="783"/>
                </a:cubicBezTo>
                <a:cubicBezTo>
                  <a:pt x="976" y="723"/>
                  <a:pt x="976" y="723"/>
                  <a:pt x="976" y="723"/>
                </a:cubicBezTo>
                <a:cubicBezTo>
                  <a:pt x="1262" y="654"/>
                  <a:pt x="1262" y="654"/>
                  <a:pt x="1262" y="654"/>
                </a:cubicBezTo>
                <a:cubicBezTo>
                  <a:pt x="1329" y="583"/>
                  <a:pt x="1329" y="583"/>
                  <a:pt x="1329" y="583"/>
                </a:cubicBezTo>
                <a:cubicBezTo>
                  <a:pt x="1495" y="527"/>
                  <a:pt x="1495" y="527"/>
                  <a:pt x="1495" y="527"/>
                </a:cubicBezTo>
                <a:cubicBezTo>
                  <a:pt x="1499" y="451"/>
                  <a:pt x="1499" y="451"/>
                  <a:pt x="1499" y="451"/>
                </a:cubicBezTo>
                <a:lnTo>
                  <a:pt x="1308" y="566"/>
                </a:lnTo>
                <a:close/>
                <a:moveTo>
                  <a:pt x="454" y="694"/>
                </a:moveTo>
                <a:cubicBezTo>
                  <a:pt x="452" y="694"/>
                  <a:pt x="450" y="695"/>
                  <a:pt x="448" y="695"/>
                </a:cubicBezTo>
                <a:cubicBezTo>
                  <a:pt x="448" y="695"/>
                  <a:pt x="450" y="695"/>
                  <a:pt x="454" y="694"/>
                </a:cubicBezTo>
                <a:close/>
                <a:moveTo>
                  <a:pt x="496" y="694"/>
                </a:moveTo>
                <a:cubicBezTo>
                  <a:pt x="507" y="697"/>
                  <a:pt x="515" y="701"/>
                  <a:pt x="515" y="710"/>
                </a:cubicBezTo>
                <a:cubicBezTo>
                  <a:pt x="515" y="710"/>
                  <a:pt x="508" y="703"/>
                  <a:pt x="496" y="694"/>
                </a:cubicBezTo>
                <a:close/>
                <a:moveTo>
                  <a:pt x="839" y="347"/>
                </a:moveTo>
                <a:cubicBezTo>
                  <a:pt x="855" y="341"/>
                  <a:pt x="874" y="335"/>
                  <a:pt x="893" y="327"/>
                </a:cubicBezTo>
                <a:cubicBezTo>
                  <a:pt x="866" y="371"/>
                  <a:pt x="866" y="371"/>
                  <a:pt x="866" y="371"/>
                </a:cubicBezTo>
                <a:cubicBezTo>
                  <a:pt x="866" y="371"/>
                  <a:pt x="856" y="361"/>
                  <a:pt x="839" y="347"/>
                </a:cubicBezTo>
                <a:close/>
                <a:moveTo>
                  <a:pt x="879" y="846"/>
                </a:moveTo>
                <a:cubicBezTo>
                  <a:pt x="827" y="874"/>
                  <a:pt x="790" y="887"/>
                  <a:pt x="773" y="852"/>
                </a:cubicBezTo>
                <a:cubicBezTo>
                  <a:pt x="881" y="833"/>
                  <a:pt x="881" y="833"/>
                  <a:pt x="881" y="833"/>
                </a:cubicBezTo>
                <a:cubicBezTo>
                  <a:pt x="922" y="786"/>
                  <a:pt x="922" y="786"/>
                  <a:pt x="922" y="786"/>
                </a:cubicBezTo>
                <a:cubicBezTo>
                  <a:pt x="921" y="799"/>
                  <a:pt x="916" y="826"/>
                  <a:pt x="879" y="846"/>
                </a:cubicBezTo>
                <a:close/>
                <a:moveTo>
                  <a:pt x="980" y="570"/>
                </a:moveTo>
                <a:cubicBezTo>
                  <a:pt x="1045" y="639"/>
                  <a:pt x="1045" y="639"/>
                  <a:pt x="1045" y="639"/>
                </a:cubicBezTo>
                <a:cubicBezTo>
                  <a:pt x="1169" y="644"/>
                  <a:pt x="1169" y="644"/>
                  <a:pt x="1169" y="644"/>
                </a:cubicBezTo>
                <a:cubicBezTo>
                  <a:pt x="997" y="695"/>
                  <a:pt x="997" y="695"/>
                  <a:pt x="997" y="695"/>
                </a:cubicBezTo>
                <a:cubicBezTo>
                  <a:pt x="997" y="695"/>
                  <a:pt x="1019" y="622"/>
                  <a:pt x="980" y="5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43"/>
          <p:cNvSpPr/>
          <p:nvPr/>
        </p:nvSpPr>
        <p:spPr bwMode="auto">
          <a:xfrm>
            <a:off x="0" y="5813665"/>
            <a:ext cx="12327150" cy="1062014"/>
          </a:xfrm>
          <a:custGeom>
            <a:avLst/>
            <a:gdLst>
              <a:gd name="T0" fmla="*/ 0 w 3206"/>
              <a:gd name="T1" fmla="*/ 314 h 852"/>
              <a:gd name="T2" fmla="*/ 1024 w 3206"/>
              <a:gd name="T3" fmla="*/ 306 h 852"/>
              <a:gd name="T4" fmla="*/ 1854 w 3206"/>
              <a:gd name="T5" fmla="*/ 375 h 852"/>
              <a:gd name="T6" fmla="*/ 2704 w 3206"/>
              <a:gd name="T7" fmla="*/ 215 h 852"/>
              <a:gd name="T8" fmla="*/ 3206 w 3206"/>
              <a:gd name="T9" fmla="*/ 20 h 852"/>
              <a:gd name="T10" fmla="*/ 3204 w 3206"/>
              <a:gd name="T11" fmla="*/ 852 h 852"/>
              <a:gd name="T12" fmla="*/ 4 w 3206"/>
              <a:gd name="T13" fmla="*/ 852 h 852"/>
              <a:gd name="T14" fmla="*/ 0 w 3206"/>
              <a:gd name="T15" fmla="*/ 314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6" h="852">
                <a:moveTo>
                  <a:pt x="0" y="314"/>
                </a:moveTo>
                <a:cubicBezTo>
                  <a:pt x="0" y="314"/>
                  <a:pt x="488" y="125"/>
                  <a:pt x="1024" y="306"/>
                </a:cubicBezTo>
                <a:cubicBezTo>
                  <a:pt x="1024" y="306"/>
                  <a:pt x="1541" y="231"/>
                  <a:pt x="1854" y="375"/>
                </a:cubicBezTo>
                <a:cubicBezTo>
                  <a:pt x="1854" y="375"/>
                  <a:pt x="2296" y="79"/>
                  <a:pt x="2704" y="215"/>
                </a:cubicBezTo>
                <a:cubicBezTo>
                  <a:pt x="2704" y="215"/>
                  <a:pt x="2923" y="0"/>
                  <a:pt x="3206" y="20"/>
                </a:cubicBezTo>
                <a:cubicBezTo>
                  <a:pt x="3204" y="852"/>
                  <a:pt x="3204" y="852"/>
                  <a:pt x="3204" y="852"/>
                </a:cubicBezTo>
                <a:cubicBezTo>
                  <a:pt x="4" y="852"/>
                  <a:pt x="4" y="852"/>
                  <a:pt x="4" y="852"/>
                </a:cubicBezTo>
                <a:lnTo>
                  <a:pt x="0" y="3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266031" y="120339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0" name="MH_Others_1"/>
          <p:cNvSpPr txBox="1"/>
          <p:nvPr>
            <p:custDataLst>
              <p:tags r:id="rId1"/>
            </p:custDataLst>
          </p:nvPr>
        </p:nvSpPr>
        <p:spPr>
          <a:xfrm>
            <a:off x="2707725" y="811237"/>
            <a:ext cx="1925311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4400" b="1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4400" b="1" spc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39"/>
          <p:cNvSpPr>
            <a:spLocks noEditPoints="1"/>
          </p:cNvSpPr>
          <p:nvPr/>
        </p:nvSpPr>
        <p:spPr bwMode="auto">
          <a:xfrm flipH="1">
            <a:off x="5536810" y="2681332"/>
            <a:ext cx="1551292" cy="1011577"/>
          </a:xfrm>
          <a:custGeom>
            <a:avLst/>
            <a:gdLst>
              <a:gd name="T0" fmla="*/ 1262 w 1499"/>
              <a:gd name="T1" fmla="*/ 609 h 977"/>
              <a:gd name="T2" fmla="*/ 1006 w 1499"/>
              <a:gd name="T3" fmla="*/ 467 h 977"/>
              <a:gd name="T4" fmla="*/ 1090 w 1499"/>
              <a:gd name="T5" fmla="*/ 477 h 977"/>
              <a:gd name="T6" fmla="*/ 1088 w 1499"/>
              <a:gd name="T7" fmla="*/ 387 h 977"/>
              <a:gd name="T8" fmla="*/ 1008 w 1499"/>
              <a:gd name="T9" fmla="*/ 406 h 977"/>
              <a:gd name="T10" fmla="*/ 1015 w 1499"/>
              <a:gd name="T11" fmla="*/ 380 h 977"/>
              <a:gd name="T12" fmla="*/ 1090 w 1499"/>
              <a:gd name="T13" fmla="*/ 339 h 977"/>
              <a:gd name="T14" fmla="*/ 1150 w 1499"/>
              <a:gd name="T15" fmla="*/ 331 h 977"/>
              <a:gd name="T16" fmla="*/ 1086 w 1499"/>
              <a:gd name="T17" fmla="*/ 270 h 977"/>
              <a:gd name="T18" fmla="*/ 1221 w 1499"/>
              <a:gd name="T19" fmla="*/ 157 h 977"/>
              <a:gd name="T20" fmla="*/ 888 w 1499"/>
              <a:gd name="T21" fmla="*/ 0 h 977"/>
              <a:gd name="T22" fmla="*/ 860 w 1499"/>
              <a:gd name="T23" fmla="*/ 62 h 977"/>
              <a:gd name="T24" fmla="*/ 814 w 1499"/>
              <a:gd name="T25" fmla="*/ 327 h 977"/>
              <a:gd name="T26" fmla="*/ 493 w 1499"/>
              <a:gd name="T27" fmla="*/ 296 h 977"/>
              <a:gd name="T28" fmla="*/ 256 w 1499"/>
              <a:gd name="T29" fmla="*/ 357 h 977"/>
              <a:gd name="T30" fmla="*/ 206 w 1499"/>
              <a:gd name="T31" fmla="*/ 467 h 977"/>
              <a:gd name="T32" fmla="*/ 187 w 1499"/>
              <a:gd name="T33" fmla="*/ 507 h 977"/>
              <a:gd name="T34" fmla="*/ 842 w 1499"/>
              <a:gd name="T35" fmla="*/ 407 h 977"/>
              <a:gd name="T36" fmla="*/ 640 w 1499"/>
              <a:gd name="T37" fmla="*/ 643 h 977"/>
              <a:gd name="T38" fmla="*/ 478 w 1499"/>
              <a:gd name="T39" fmla="*/ 643 h 977"/>
              <a:gd name="T40" fmla="*/ 230 w 1499"/>
              <a:gd name="T41" fmla="*/ 691 h 977"/>
              <a:gd name="T42" fmla="*/ 379 w 1499"/>
              <a:gd name="T43" fmla="*/ 861 h 977"/>
              <a:gd name="T44" fmla="*/ 562 w 1499"/>
              <a:gd name="T45" fmla="*/ 760 h 977"/>
              <a:gd name="T46" fmla="*/ 532 w 1499"/>
              <a:gd name="T47" fmla="*/ 809 h 977"/>
              <a:gd name="T48" fmla="*/ 542 w 1499"/>
              <a:gd name="T49" fmla="*/ 841 h 977"/>
              <a:gd name="T50" fmla="*/ 545 w 1499"/>
              <a:gd name="T51" fmla="*/ 887 h 977"/>
              <a:gd name="T52" fmla="*/ 715 w 1499"/>
              <a:gd name="T53" fmla="*/ 934 h 977"/>
              <a:gd name="T54" fmla="*/ 802 w 1499"/>
              <a:gd name="T55" fmla="*/ 945 h 977"/>
              <a:gd name="T56" fmla="*/ 924 w 1499"/>
              <a:gd name="T57" fmla="*/ 783 h 977"/>
              <a:gd name="T58" fmla="*/ 1262 w 1499"/>
              <a:gd name="T59" fmla="*/ 654 h 977"/>
              <a:gd name="T60" fmla="*/ 1495 w 1499"/>
              <a:gd name="T61" fmla="*/ 527 h 977"/>
              <a:gd name="T62" fmla="*/ 1308 w 1499"/>
              <a:gd name="T63" fmla="*/ 566 h 977"/>
              <a:gd name="T64" fmla="*/ 448 w 1499"/>
              <a:gd name="T65" fmla="*/ 695 h 977"/>
              <a:gd name="T66" fmla="*/ 496 w 1499"/>
              <a:gd name="T67" fmla="*/ 694 h 977"/>
              <a:gd name="T68" fmla="*/ 496 w 1499"/>
              <a:gd name="T69" fmla="*/ 694 h 977"/>
              <a:gd name="T70" fmla="*/ 893 w 1499"/>
              <a:gd name="T71" fmla="*/ 327 h 977"/>
              <a:gd name="T72" fmla="*/ 839 w 1499"/>
              <a:gd name="T73" fmla="*/ 347 h 977"/>
              <a:gd name="T74" fmla="*/ 773 w 1499"/>
              <a:gd name="T75" fmla="*/ 852 h 977"/>
              <a:gd name="T76" fmla="*/ 922 w 1499"/>
              <a:gd name="T77" fmla="*/ 786 h 977"/>
              <a:gd name="T78" fmla="*/ 980 w 1499"/>
              <a:gd name="T79" fmla="*/ 570 h 977"/>
              <a:gd name="T80" fmla="*/ 1169 w 1499"/>
              <a:gd name="T81" fmla="*/ 644 h 977"/>
              <a:gd name="T82" fmla="*/ 980 w 1499"/>
              <a:gd name="T83" fmla="*/ 570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99" h="977">
                <a:moveTo>
                  <a:pt x="1308" y="566"/>
                </a:moveTo>
                <a:cubicBezTo>
                  <a:pt x="1262" y="609"/>
                  <a:pt x="1262" y="609"/>
                  <a:pt x="1262" y="609"/>
                </a:cubicBezTo>
                <a:cubicBezTo>
                  <a:pt x="1105" y="570"/>
                  <a:pt x="1105" y="570"/>
                  <a:pt x="1105" y="570"/>
                </a:cubicBezTo>
                <a:cubicBezTo>
                  <a:pt x="1006" y="467"/>
                  <a:pt x="1006" y="467"/>
                  <a:pt x="1006" y="467"/>
                </a:cubicBezTo>
                <a:cubicBezTo>
                  <a:pt x="1012" y="434"/>
                  <a:pt x="1012" y="434"/>
                  <a:pt x="1012" y="434"/>
                </a:cubicBezTo>
                <a:cubicBezTo>
                  <a:pt x="1012" y="434"/>
                  <a:pt x="1051" y="467"/>
                  <a:pt x="1090" y="477"/>
                </a:cubicBezTo>
                <a:cubicBezTo>
                  <a:pt x="1129" y="488"/>
                  <a:pt x="1131" y="475"/>
                  <a:pt x="1107" y="445"/>
                </a:cubicBezTo>
                <a:cubicBezTo>
                  <a:pt x="1083" y="415"/>
                  <a:pt x="1088" y="387"/>
                  <a:pt x="1088" y="387"/>
                </a:cubicBezTo>
                <a:cubicBezTo>
                  <a:pt x="1049" y="408"/>
                  <a:pt x="1049" y="408"/>
                  <a:pt x="1049" y="408"/>
                </a:cubicBezTo>
                <a:cubicBezTo>
                  <a:pt x="1008" y="406"/>
                  <a:pt x="1008" y="406"/>
                  <a:pt x="1008" y="406"/>
                </a:cubicBezTo>
                <a:cubicBezTo>
                  <a:pt x="987" y="365"/>
                  <a:pt x="987" y="365"/>
                  <a:pt x="987" y="365"/>
                </a:cubicBezTo>
                <a:cubicBezTo>
                  <a:pt x="1015" y="380"/>
                  <a:pt x="1015" y="380"/>
                  <a:pt x="1015" y="380"/>
                </a:cubicBezTo>
                <a:cubicBezTo>
                  <a:pt x="1053" y="374"/>
                  <a:pt x="1053" y="374"/>
                  <a:pt x="1053" y="374"/>
                </a:cubicBezTo>
                <a:cubicBezTo>
                  <a:pt x="1090" y="339"/>
                  <a:pt x="1090" y="339"/>
                  <a:pt x="1090" y="339"/>
                </a:cubicBezTo>
                <a:cubicBezTo>
                  <a:pt x="1090" y="339"/>
                  <a:pt x="1118" y="346"/>
                  <a:pt x="1133" y="374"/>
                </a:cubicBezTo>
                <a:cubicBezTo>
                  <a:pt x="1148" y="402"/>
                  <a:pt x="1172" y="352"/>
                  <a:pt x="1150" y="331"/>
                </a:cubicBezTo>
                <a:cubicBezTo>
                  <a:pt x="1129" y="309"/>
                  <a:pt x="1105" y="288"/>
                  <a:pt x="1079" y="292"/>
                </a:cubicBezTo>
                <a:cubicBezTo>
                  <a:pt x="1086" y="270"/>
                  <a:pt x="1086" y="270"/>
                  <a:pt x="1086" y="270"/>
                </a:cubicBezTo>
                <a:cubicBezTo>
                  <a:pt x="1059" y="255"/>
                  <a:pt x="1059" y="255"/>
                  <a:pt x="1059" y="255"/>
                </a:cubicBezTo>
                <a:cubicBezTo>
                  <a:pt x="1115" y="227"/>
                  <a:pt x="1171" y="195"/>
                  <a:pt x="1221" y="157"/>
                </a:cubicBezTo>
                <a:cubicBezTo>
                  <a:pt x="1221" y="157"/>
                  <a:pt x="1096" y="196"/>
                  <a:pt x="1031" y="200"/>
                </a:cubicBezTo>
                <a:cubicBezTo>
                  <a:pt x="888" y="0"/>
                  <a:pt x="888" y="0"/>
                  <a:pt x="888" y="0"/>
                </a:cubicBezTo>
                <a:cubicBezTo>
                  <a:pt x="800" y="70"/>
                  <a:pt x="800" y="70"/>
                  <a:pt x="800" y="70"/>
                </a:cubicBezTo>
                <a:cubicBezTo>
                  <a:pt x="860" y="62"/>
                  <a:pt x="860" y="62"/>
                  <a:pt x="860" y="62"/>
                </a:cubicBezTo>
                <a:cubicBezTo>
                  <a:pt x="904" y="252"/>
                  <a:pt x="904" y="252"/>
                  <a:pt x="904" y="252"/>
                </a:cubicBezTo>
                <a:cubicBezTo>
                  <a:pt x="814" y="327"/>
                  <a:pt x="814" y="327"/>
                  <a:pt x="814" y="327"/>
                </a:cubicBezTo>
                <a:cubicBezTo>
                  <a:pt x="763" y="290"/>
                  <a:pt x="679" y="243"/>
                  <a:pt x="584" y="247"/>
                </a:cubicBezTo>
                <a:cubicBezTo>
                  <a:pt x="584" y="247"/>
                  <a:pt x="618" y="298"/>
                  <a:pt x="493" y="296"/>
                </a:cubicBezTo>
                <a:cubicBezTo>
                  <a:pt x="368" y="294"/>
                  <a:pt x="299" y="268"/>
                  <a:pt x="211" y="303"/>
                </a:cubicBezTo>
                <a:cubicBezTo>
                  <a:pt x="211" y="303"/>
                  <a:pt x="267" y="303"/>
                  <a:pt x="256" y="357"/>
                </a:cubicBezTo>
                <a:cubicBezTo>
                  <a:pt x="256" y="357"/>
                  <a:pt x="353" y="387"/>
                  <a:pt x="308" y="426"/>
                </a:cubicBezTo>
                <a:cubicBezTo>
                  <a:pt x="262" y="464"/>
                  <a:pt x="206" y="467"/>
                  <a:pt x="206" y="467"/>
                </a:cubicBezTo>
                <a:cubicBezTo>
                  <a:pt x="206" y="467"/>
                  <a:pt x="245" y="482"/>
                  <a:pt x="247" y="507"/>
                </a:cubicBezTo>
                <a:cubicBezTo>
                  <a:pt x="247" y="507"/>
                  <a:pt x="219" y="525"/>
                  <a:pt x="187" y="507"/>
                </a:cubicBezTo>
                <a:cubicBezTo>
                  <a:pt x="187" y="507"/>
                  <a:pt x="239" y="572"/>
                  <a:pt x="383" y="568"/>
                </a:cubicBezTo>
                <a:cubicBezTo>
                  <a:pt x="528" y="563"/>
                  <a:pt x="767" y="385"/>
                  <a:pt x="842" y="407"/>
                </a:cubicBezTo>
                <a:cubicBezTo>
                  <a:pt x="650" y="538"/>
                  <a:pt x="650" y="538"/>
                  <a:pt x="650" y="538"/>
                </a:cubicBezTo>
                <a:cubicBezTo>
                  <a:pt x="640" y="643"/>
                  <a:pt x="640" y="643"/>
                  <a:pt x="640" y="643"/>
                </a:cubicBezTo>
                <a:cubicBezTo>
                  <a:pt x="640" y="643"/>
                  <a:pt x="467" y="596"/>
                  <a:pt x="353" y="596"/>
                </a:cubicBezTo>
                <a:cubicBezTo>
                  <a:pt x="353" y="596"/>
                  <a:pt x="439" y="611"/>
                  <a:pt x="478" y="643"/>
                </a:cubicBezTo>
                <a:cubicBezTo>
                  <a:pt x="478" y="643"/>
                  <a:pt x="496" y="668"/>
                  <a:pt x="480" y="683"/>
                </a:cubicBezTo>
                <a:cubicBezTo>
                  <a:pt x="434" y="656"/>
                  <a:pt x="346" y="626"/>
                  <a:pt x="230" y="691"/>
                </a:cubicBezTo>
                <a:cubicBezTo>
                  <a:pt x="56" y="788"/>
                  <a:pt x="69" y="803"/>
                  <a:pt x="0" y="809"/>
                </a:cubicBezTo>
                <a:cubicBezTo>
                  <a:pt x="0" y="809"/>
                  <a:pt x="234" y="930"/>
                  <a:pt x="379" y="861"/>
                </a:cubicBezTo>
                <a:cubicBezTo>
                  <a:pt x="523" y="792"/>
                  <a:pt x="532" y="757"/>
                  <a:pt x="532" y="757"/>
                </a:cubicBezTo>
                <a:cubicBezTo>
                  <a:pt x="562" y="760"/>
                  <a:pt x="562" y="760"/>
                  <a:pt x="562" y="760"/>
                </a:cubicBezTo>
                <a:cubicBezTo>
                  <a:pt x="519" y="801"/>
                  <a:pt x="519" y="801"/>
                  <a:pt x="519" y="801"/>
                </a:cubicBezTo>
                <a:cubicBezTo>
                  <a:pt x="532" y="809"/>
                  <a:pt x="532" y="809"/>
                  <a:pt x="532" y="809"/>
                </a:cubicBezTo>
                <a:cubicBezTo>
                  <a:pt x="506" y="841"/>
                  <a:pt x="506" y="841"/>
                  <a:pt x="506" y="841"/>
                </a:cubicBezTo>
                <a:cubicBezTo>
                  <a:pt x="542" y="841"/>
                  <a:pt x="542" y="841"/>
                  <a:pt x="542" y="841"/>
                </a:cubicBezTo>
                <a:cubicBezTo>
                  <a:pt x="542" y="841"/>
                  <a:pt x="500" y="900"/>
                  <a:pt x="415" y="904"/>
                </a:cubicBezTo>
                <a:cubicBezTo>
                  <a:pt x="415" y="904"/>
                  <a:pt x="482" y="911"/>
                  <a:pt x="545" y="887"/>
                </a:cubicBezTo>
                <a:cubicBezTo>
                  <a:pt x="607" y="863"/>
                  <a:pt x="713" y="891"/>
                  <a:pt x="713" y="891"/>
                </a:cubicBezTo>
                <a:cubicBezTo>
                  <a:pt x="715" y="934"/>
                  <a:pt x="715" y="934"/>
                  <a:pt x="715" y="934"/>
                </a:cubicBezTo>
                <a:cubicBezTo>
                  <a:pt x="759" y="977"/>
                  <a:pt x="759" y="977"/>
                  <a:pt x="759" y="977"/>
                </a:cubicBezTo>
                <a:cubicBezTo>
                  <a:pt x="802" y="945"/>
                  <a:pt x="802" y="945"/>
                  <a:pt x="802" y="945"/>
                </a:cubicBezTo>
                <a:cubicBezTo>
                  <a:pt x="803" y="928"/>
                  <a:pt x="803" y="928"/>
                  <a:pt x="803" y="928"/>
                </a:cubicBezTo>
                <a:cubicBezTo>
                  <a:pt x="803" y="928"/>
                  <a:pt x="963" y="884"/>
                  <a:pt x="924" y="783"/>
                </a:cubicBezTo>
                <a:cubicBezTo>
                  <a:pt x="976" y="723"/>
                  <a:pt x="976" y="723"/>
                  <a:pt x="976" y="723"/>
                </a:cubicBezTo>
                <a:cubicBezTo>
                  <a:pt x="1262" y="654"/>
                  <a:pt x="1262" y="654"/>
                  <a:pt x="1262" y="654"/>
                </a:cubicBezTo>
                <a:cubicBezTo>
                  <a:pt x="1329" y="583"/>
                  <a:pt x="1329" y="583"/>
                  <a:pt x="1329" y="583"/>
                </a:cubicBezTo>
                <a:cubicBezTo>
                  <a:pt x="1495" y="527"/>
                  <a:pt x="1495" y="527"/>
                  <a:pt x="1495" y="527"/>
                </a:cubicBezTo>
                <a:cubicBezTo>
                  <a:pt x="1499" y="451"/>
                  <a:pt x="1499" y="451"/>
                  <a:pt x="1499" y="451"/>
                </a:cubicBezTo>
                <a:lnTo>
                  <a:pt x="1308" y="566"/>
                </a:lnTo>
                <a:close/>
                <a:moveTo>
                  <a:pt x="454" y="694"/>
                </a:moveTo>
                <a:cubicBezTo>
                  <a:pt x="452" y="694"/>
                  <a:pt x="450" y="695"/>
                  <a:pt x="448" y="695"/>
                </a:cubicBezTo>
                <a:cubicBezTo>
                  <a:pt x="448" y="695"/>
                  <a:pt x="450" y="695"/>
                  <a:pt x="454" y="694"/>
                </a:cubicBezTo>
                <a:close/>
                <a:moveTo>
                  <a:pt x="496" y="694"/>
                </a:moveTo>
                <a:cubicBezTo>
                  <a:pt x="507" y="697"/>
                  <a:pt x="515" y="701"/>
                  <a:pt x="515" y="710"/>
                </a:cubicBezTo>
                <a:cubicBezTo>
                  <a:pt x="515" y="710"/>
                  <a:pt x="508" y="703"/>
                  <a:pt x="496" y="694"/>
                </a:cubicBezTo>
                <a:close/>
                <a:moveTo>
                  <a:pt x="839" y="347"/>
                </a:moveTo>
                <a:cubicBezTo>
                  <a:pt x="855" y="341"/>
                  <a:pt x="874" y="335"/>
                  <a:pt x="893" y="327"/>
                </a:cubicBezTo>
                <a:cubicBezTo>
                  <a:pt x="866" y="371"/>
                  <a:pt x="866" y="371"/>
                  <a:pt x="866" y="371"/>
                </a:cubicBezTo>
                <a:cubicBezTo>
                  <a:pt x="866" y="371"/>
                  <a:pt x="856" y="361"/>
                  <a:pt x="839" y="347"/>
                </a:cubicBezTo>
                <a:close/>
                <a:moveTo>
                  <a:pt x="879" y="846"/>
                </a:moveTo>
                <a:cubicBezTo>
                  <a:pt x="827" y="874"/>
                  <a:pt x="790" y="887"/>
                  <a:pt x="773" y="852"/>
                </a:cubicBezTo>
                <a:cubicBezTo>
                  <a:pt x="881" y="833"/>
                  <a:pt x="881" y="833"/>
                  <a:pt x="881" y="833"/>
                </a:cubicBezTo>
                <a:cubicBezTo>
                  <a:pt x="922" y="786"/>
                  <a:pt x="922" y="786"/>
                  <a:pt x="922" y="786"/>
                </a:cubicBezTo>
                <a:cubicBezTo>
                  <a:pt x="921" y="799"/>
                  <a:pt x="916" y="826"/>
                  <a:pt x="879" y="846"/>
                </a:cubicBezTo>
                <a:close/>
                <a:moveTo>
                  <a:pt x="980" y="570"/>
                </a:moveTo>
                <a:cubicBezTo>
                  <a:pt x="1045" y="639"/>
                  <a:pt x="1045" y="639"/>
                  <a:pt x="1045" y="639"/>
                </a:cubicBezTo>
                <a:cubicBezTo>
                  <a:pt x="1169" y="644"/>
                  <a:pt x="1169" y="644"/>
                  <a:pt x="1169" y="644"/>
                </a:cubicBezTo>
                <a:cubicBezTo>
                  <a:pt x="997" y="695"/>
                  <a:pt x="997" y="695"/>
                  <a:pt x="997" y="695"/>
                </a:cubicBezTo>
                <a:cubicBezTo>
                  <a:pt x="997" y="695"/>
                  <a:pt x="1019" y="622"/>
                  <a:pt x="980" y="5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39"/>
          <p:cNvSpPr>
            <a:spLocks noEditPoints="1"/>
          </p:cNvSpPr>
          <p:nvPr/>
        </p:nvSpPr>
        <p:spPr bwMode="auto">
          <a:xfrm flipH="1">
            <a:off x="5536810" y="3777290"/>
            <a:ext cx="1551292" cy="1011577"/>
          </a:xfrm>
          <a:custGeom>
            <a:avLst/>
            <a:gdLst>
              <a:gd name="T0" fmla="*/ 1262 w 1499"/>
              <a:gd name="T1" fmla="*/ 609 h 977"/>
              <a:gd name="T2" fmla="*/ 1006 w 1499"/>
              <a:gd name="T3" fmla="*/ 467 h 977"/>
              <a:gd name="T4" fmla="*/ 1090 w 1499"/>
              <a:gd name="T5" fmla="*/ 477 h 977"/>
              <a:gd name="T6" fmla="*/ 1088 w 1499"/>
              <a:gd name="T7" fmla="*/ 387 h 977"/>
              <a:gd name="T8" fmla="*/ 1008 w 1499"/>
              <a:gd name="T9" fmla="*/ 406 h 977"/>
              <a:gd name="T10" fmla="*/ 1015 w 1499"/>
              <a:gd name="T11" fmla="*/ 380 h 977"/>
              <a:gd name="T12" fmla="*/ 1090 w 1499"/>
              <a:gd name="T13" fmla="*/ 339 h 977"/>
              <a:gd name="T14" fmla="*/ 1150 w 1499"/>
              <a:gd name="T15" fmla="*/ 331 h 977"/>
              <a:gd name="T16" fmla="*/ 1086 w 1499"/>
              <a:gd name="T17" fmla="*/ 270 h 977"/>
              <a:gd name="T18" fmla="*/ 1221 w 1499"/>
              <a:gd name="T19" fmla="*/ 157 h 977"/>
              <a:gd name="T20" fmla="*/ 888 w 1499"/>
              <a:gd name="T21" fmla="*/ 0 h 977"/>
              <a:gd name="T22" fmla="*/ 860 w 1499"/>
              <a:gd name="T23" fmla="*/ 62 h 977"/>
              <a:gd name="T24" fmla="*/ 814 w 1499"/>
              <a:gd name="T25" fmla="*/ 327 h 977"/>
              <a:gd name="T26" fmla="*/ 493 w 1499"/>
              <a:gd name="T27" fmla="*/ 296 h 977"/>
              <a:gd name="T28" fmla="*/ 256 w 1499"/>
              <a:gd name="T29" fmla="*/ 357 h 977"/>
              <a:gd name="T30" fmla="*/ 206 w 1499"/>
              <a:gd name="T31" fmla="*/ 467 h 977"/>
              <a:gd name="T32" fmla="*/ 187 w 1499"/>
              <a:gd name="T33" fmla="*/ 507 h 977"/>
              <a:gd name="T34" fmla="*/ 842 w 1499"/>
              <a:gd name="T35" fmla="*/ 407 h 977"/>
              <a:gd name="T36" fmla="*/ 640 w 1499"/>
              <a:gd name="T37" fmla="*/ 643 h 977"/>
              <a:gd name="T38" fmla="*/ 478 w 1499"/>
              <a:gd name="T39" fmla="*/ 643 h 977"/>
              <a:gd name="T40" fmla="*/ 230 w 1499"/>
              <a:gd name="T41" fmla="*/ 691 h 977"/>
              <a:gd name="T42" fmla="*/ 379 w 1499"/>
              <a:gd name="T43" fmla="*/ 861 h 977"/>
              <a:gd name="T44" fmla="*/ 562 w 1499"/>
              <a:gd name="T45" fmla="*/ 760 h 977"/>
              <a:gd name="T46" fmla="*/ 532 w 1499"/>
              <a:gd name="T47" fmla="*/ 809 h 977"/>
              <a:gd name="T48" fmla="*/ 542 w 1499"/>
              <a:gd name="T49" fmla="*/ 841 h 977"/>
              <a:gd name="T50" fmla="*/ 545 w 1499"/>
              <a:gd name="T51" fmla="*/ 887 h 977"/>
              <a:gd name="T52" fmla="*/ 715 w 1499"/>
              <a:gd name="T53" fmla="*/ 934 h 977"/>
              <a:gd name="T54" fmla="*/ 802 w 1499"/>
              <a:gd name="T55" fmla="*/ 945 h 977"/>
              <a:gd name="T56" fmla="*/ 924 w 1499"/>
              <a:gd name="T57" fmla="*/ 783 h 977"/>
              <a:gd name="T58" fmla="*/ 1262 w 1499"/>
              <a:gd name="T59" fmla="*/ 654 h 977"/>
              <a:gd name="T60" fmla="*/ 1495 w 1499"/>
              <a:gd name="T61" fmla="*/ 527 h 977"/>
              <a:gd name="T62" fmla="*/ 1308 w 1499"/>
              <a:gd name="T63" fmla="*/ 566 h 977"/>
              <a:gd name="T64" fmla="*/ 448 w 1499"/>
              <a:gd name="T65" fmla="*/ 695 h 977"/>
              <a:gd name="T66" fmla="*/ 496 w 1499"/>
              <a:gd name="T67" fmla="*/ 694 h 977"/>
              <a:gd name="T68" fmla="*/ 496 w 1499"/>
              <a:gd name="T69" fmla="*/ 694 h 977"/>
              <a:gd name="T70" fmla="*/ 893 w 1499"/>
              <a:gd name="T71" fmla="*/ 327 h 977"/>
              <a:gd name="T72" fmla="*/ 839 w 1499"/>
              <a:gd name="T73" fmla="*/ 347 h 977"/>
              <a:gd name="T74" fmla="*/ 773 w 1499"/>
              <a:gd name="T75" fmla="*/ 852 h 977"/>
              <a:gd name="T76" fmla="*/ 922 w 1499"/>
              <a:gd name="T77" fmla="*/ 786 h 977"/>
              <a:gd name="T78" fmla="*/ 980 w 1499"/>
              <a:gd name="T79" fmla="*/ 570 h 977"/>
              <a:gd name="T80" fmla="*/ 1169 w 1499"/>
              <a:gd name="T81" fmla="*/ 644 h 977"/>
              <a:gd name="T82" fmla="*/ 980 w 1499"/>
              <a:gd name="T83" fmla="*/ 570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99" h="977">
                <a:moveTo>
                  <a:pt x="1308" y="566"/>
                </a:moveTo>
                <a:cubicBezTo>
                  <a:pt x="1262" y="609"/>
                  <a:pt x="1262" y="609"/>
                  <a:pt x="1262" y="609"/>
                </a:cubicBezTo>
                <a:cubicBezTo>
                  <a:pt x="1105" y="570"/>
                  <a:pt x="1105" y="570"/>
                  <a:pt x="1105" y="570"/>
                </a:cubicBezTo>
                <a:cubicBezTo>
                  <a:pt x="1006" y="467"/>
                  <a:pt x="1006" y="467"/>
                  <a:pt x="1006" y="467"/>
                </a:cubicBezTo>
                <a:cubicBezTo>
                  <a:pt x="1012" y="434"/>
                  <a:pt x="1012" y="434"/>
                  <a:pt x="1012" y="434"/>
                </a:cubicBezTo>
                <a:cubicBezTo>
                  <a:pt x="1012" y="434"/>
                  <a:pt x="1051" y="467"/>
                  <a:pt x="1090" y="477"/>
                </a:cubicBezTo>
                <a:cubicBezTo>
                  <a:pt x="1129" y="488"/>
                  <a:pt x="1131" y="475"/>
                  <a:pt x="1107" y="445"/>
                </a:cubicBezTo>
                <a:cubicBezTo>
                  <a:pt x="1083" y="415"/>
                  <a:pt x="1088" y="387"/>
                  <a:pt x="1088" y="387"/>
                </a:cubicBezTo>
                <a:cubicBezTo>
                  <a:pt x="1049" y="408"/>
                  <a:pt x="1049" y="408"/>
                  <a:pt x="1049" y="408"/>
                </a:cubicBezTo>
                <a:cubicBezTo>
                  <a:pt x="1008" y="406"/>
                  <a:pt x="1008" y="406"/>
                  <a:pt x="1008" y="406"/>
                </a:cubicBezTo>
                <a:cubicBezTo>
                  <a:pt x="987" y="365"/>
                  <a:pt x="987" y="365"/>
                  <a:pt x="987" y="365"/>
                </a:cubicBezTo>
                <a:cubicBezTo>
                  <a:pt x="1015" y="380"/>
                  <a:pt x="1015" y="380"/>
                  <a:pt x="1015" y="380"/>
                </a:cubicBezTo>
                <a:cubicBezTo>
                  <a:pt x="1053" y="374"/>
                  <a:pt x="1053" y="374"/>
                  <a:pt x="1053" y="374"/>
                </a:cubicBezTo>
                <a:cubicBezTo>
                  <a:pt x="1090" y="339"/>
                  <a:pt x="1090" y="339"/>
                  <a:pt x="1090" y="339"/>
                </a:cubicBezTo>
                <a:cubicBezTo>
                  <a:pt x="1090" y="339"/>
                  <a:pt x="1118" y="346"/>
                  <a:pt x="1133" y="374"/>
                </a:cubicBezTo>
                <a:cubicBezTo>
                  <a:pt x="1148" y="402"/>
                  <a:pt x="1172" y="352"/>
                  <a:pt x="1150" y="331"/>
                </a:cubicBezTo>
                <a:cubicBezTo>
                  <a:pt x="1129" y="309"/>
                  <a:pt x="1105" y="288"/>
                  <a:pt x="1079" y="292"/>
                </a:cubicBezTo>
                <a:cubicBezTo>
                  <a:pt x="1086" y="270"/>
                  <a:pt x="1086" y="270"/>
                  <a:pt x="1086" y="270"/>
                </a:cubicBezTo>
                <a:cubicBezTo>
                  <a:pt x="1059" y="255"/>
                  <a:pt x="1059" y="255"/>
                  <a:pt x="1059" y="255"/>
                </a:cubicBezTo>
                <a:cubicBezTo>
                  <a:pt x="1115" y="227"/>
                  <a:pt x="1171" y="195"/>
                  <a:pt x="1221" y="157"/>
                </a:cubicBezTo>
                <a:cubicBezTo>
                  <a:pt x="1221" y="157"/>
                  <a:pt x="1096" y="196"/>
                  <a:pt x="1031" y="200"/>
                </a:cubicBezTo>
                <a:cubicBezTo>
                  <a:pt x="888" y="0"/>
                  <a:pt x="888" y="0"/>
                  <a:pt x="888" y="0"/>
                </a:cubicBezTo>
                <a:cubicBezTo>
                  <a:pt x="800" y="70"/>
                  <a:pt x="800" y="70"/>
                  <a:pt x="800" y="70"/>
                </a:cubicBezTo>
                <a:cubicBezTo>
                  <a:pt x="860" y="62"/>
                  <a:pt x="860" y="62"/>
                  <a:pt x="860" y="62"/>
                </a:cubicBezTo>
                <a:cubicBezTo>
                  <a:pt x="904" y="252"/>
                  <a:pt x="904" y="252"/>
                  <a:pt x="904" y="252"/>
                </a:cubicBezTo>
                <a:cubicBezTo>
                  <a:pt x="814" y="327"/>
                  <a:pt x="814" y="327"/>
                  <a:pt x="814" y="327"/>
                </a:cubicBezTo>
                <a:cubicBezTo>
                  <a:pt x="763" y="290"/>
                  <a:pt x="679" y="243"/>
                  <a:pt x="584" y="247"/>
                </a:cubicBezTo>
                <a:cubicBezTo>
                  <a:pt x="584" y="247"/>
                  <a:pt x="618" y="298"/>
                  <a:pt x="493" y="296"/>
                </a:cubicBezTo>
                <a:cubicBezTo>
                  <a:pt x="368" y="294"/>
                  <a:pt x="299" y="268"/>
                  <a:pt x="211" y="303"/>
                </a:cubicBezTo>
                <a:cubicBezTo>
                  <a:pt x="211" y="303"/>
                  <a:pt x="267" y="303"/>
                  <a:pt x="256" y="357"/>
                </a:cubicBezTo>
                <a:cubicBezTo>
                  <a:pt x="256" y="357"/>
                  <a:pt x="353" y="387"/>
                  <a:pt x="308" y="426"/>
                </a:cubicBezTo>
                <a:cubicBezTo>
                  <a:pt x="262" y="464"/>
                  <a:pt x="206" y="467"/>
                  <a:pt x="206" y="467"/>
                </a:cubicBezTo>
                <a:cubicBezTo>
                  <a:pt x="206" y="467"/>
                  <a:pt x="245" y="482"/>
                  <a:pt x="247" y="507"/>
                </a:cubicBezTo>
                <a:cubicBezTo>
                  <a:pt x="247" y="507"/>
                  <a:pt x="219" y="525"/>
                  <a:pt x="187" y="507"/>
                </a:cubicBezTo>
                <a:cubicBezTo>
                  <a:pt x="187" y="507"/>
                  <a:pt x="239" y="572"/>
                  <a:pt x="383" y="568"/>
                </a:cubicBezTo>
                <a:cubicBezTo>
                  <a:pt x="528" y="563"/>
                  <a:pt x="767" y="385"/>
                  <a:pt x="842" y="407"/>
                </a:cubicBezTo>
                <a:cubicBezTo>
                  <a:pt x="650" y="538"/>
                  <a:pt x="650" y="538"/>
                  <a:pt x="650" y="538"/>
                </a:cubicBezTo>
                <a:cubicBezTo>
                  <a:pt x="640" y="643"/>
                  <a:pt x="640" y="643"/>
                  <a:pt x="640" y="643"/>
                </a:cubicBezTo>
                <a:cubicBezTo>
                  <a:pt x="640" y="643"/>
                  <a:pt x="467" y="596"/>
                  <a:pt x="353" y="596"/>
                </a:cubicBezTo>
                <a:cubicBezTo>
                  <a:pt x="353" y="596"/>
                  <a:pt x="439" y="611"/>
                  <a:pt x="478" y="643"/>
                </a:cubicBezTo>
                <a:cubicBezTo>
                  <a:pt x="478" y="643"/>
                  <a:pt x="496" y="668"/>
                  <a:pt x="480" y="683"/>
                </a:cubicBezTo>
                <a:cubicBezTo>
                  <a:pt x="434" y="656"/>
                  <a:pt x="346" y="626"/>
                  <a:pt x="230" y="691"/>
                </a:cubicBezTo>
                <a:cubicBezTo>
                  <a:pt x="56" y="788"/>
                  <a:pt x="69" y="803"/>
                  <a:pt x="0" y="809"/>
                </a:cubicBezTo>
                <a:cubicBezTo>
                  <a:pt x="0" y="809"/>
                  <a:pt x="234" y="930"/>
                  <a:pt x="379" y="861"/>
                </a:cubicBezTo>
                <a:cubicBezTo>
                  <a:pt x="523" y="792"/>
                  <a:pt x="532" y="757"/>
                  <a:pt x="532" y="757"/>
                </a:cubicBezTo>
                <a:cubicBezTo>
                  <a:pt x="562" y="760"/>
                  <a:pt x="562" y="760"/>
                  <a:pt x="562" y="760"/>
                </a:cubicBezTo>
                <a:cubicBezTo>
                  <a:pt x="519" y="801"/>
                  <a:pt x="519" y="801"/>
                  <a:pt x="519" y="801"/>
                </a:cubicBezTo>
                <a:cubicBezTo>
                  <a:pt x="532" y="809"/>
                  <a:pt x="532" y="809"/>
                  <a:pt x="532" y="809"/>
                </a:cubicBezTo>
                <a:cubicBezTo>
                  <a:pt x="506" y="841"/>
                  <a:pt x="506" y="841"/>
                  <a:pt x="506" y="841"/>
                </a:cubicBezTo>
                <a:cubicBezTo>
                  <a:pt x="542" y="841"/>
                  <a:pt x="542" y="841"/>
                  <a:pt x="542" y="841"/>
                </a:cubicBezTo>
                <a:cubicBezTo>
                  <a:pt x="542" y="841"/>
                  <a:pt x="500" y="900"/>
                  <a:pt x="415" y="904"/>
                </a:cubicBezTo>
                <a:cubicBezTo>
                  <a:pt x="415" y="904"/>
                  <a:pt x="482" y="911"/>
                  <a:pt x="545" y="887"/>
                </a:cubicBezTo>
                <a:cubicBezTo>
                  <a:pt x="607" y="863"/>
                  <a:pt x="713" y="891"/>
                  <a:pt x="713" y="891"/>
                </a:cubicBezTo>
                <a:cubicBezTo>
                  <a:pt x="715" y="934"/>
                  <a:pt x="715" y="934"/>
                  <a:pt x="715" y="934"/>
                </a:cubicBezTo>
                <a:cubicBezTo>
                  <a:pt x="759" y="977"/>
                  <a:pt x="759" y="977"/>
                  <a:pt x="759" y="977"/>
                </a:cubicBezTo>
                <a:cubicBezTo>
                  <a:pt x="802" y="945"/>
                  <a:pt x="802" y="945"/>
                  <a:pt x="802" y="945"/>
                </a:cubicBezTo>
                <a:cubicBezTo>
                  <a:pt x="803" y="928"/>
                  <a:pt x="803" y="928"/>
                  <a:pt x="803" y="928"/>
                </a:cubicBezTo>
                <a:cubicBezTo>
                  <a:pt x="803" y="928"/>
                  <a:pt x="963" y="884"/>
                  <a:pt x="924" y="783"/>
                </a:cubicBezTo>
                <a:cubicBezTo>
                  <a:pt x="976" y="723"/>
                  <a:pt x="976" y="723"/>
                  <a:pt x="976" y="723"/>
                </a:cubicBezTo>
                <a:cubicBezTo>
                  <a:pt x="1262" y="654"/>
                  <a:pt x="1262" y="654"/>
                  <a:pt x="1262" y="654"/>
                </a:cubicBezTo>
                <a:cubicBezTo>
                  <a:pt x="1329" y="583"/>
                  <a:pt x="1329" y="583"/>
                  <a:pt x="1329" y="583"/>
                </a:cubicBezTo>
                <a:cubicBezTo>
                  <a:pt x="1495" y="527"/>
                  <a:pt x="1495" y="527"/>
                  <a:pt x="1495" y="527"/>
                </a:cubicBezTo>
                <a:cubicBezTo>
                  <a:pt x="1499" y="451"/>
                  <a:pt x="1499" y="451"/>
                  <a:pt x="1499" y="451"/>
                </a:cubicBezTo>
                <a:lnTo>
                  <a:pt x="1308" y="566"/>
                </a:lnTo>
                <a:close/>
                <a:moveTo>
                  <a:pt x="454" y="694"/>
                </a:moveTo>
                <a:cubicBezTo>
                  <a:pt x="452" y="694"/>
                  <a:pt x="450" y="695"/>
                  <a:pt x="448" y="695"/>
                </a:cubicBezTo>
                <a:cubicBezTo>
                  <a:pt x="448" y="695"/>
                  <a:pt x="450" y="695"/>
                  <a:pt x="454" y="694"/>
                </a:cubicBezTo>
                <a:close/>
                <a:moveTo>
                  <a:pt x="496" y="694"/>
                </a:moveTo>
                <a:cubicBezTo>
                  <a:pt x="507" y="697"/>
                  <a:pt x="515" y="701"/>
                  <a:pt x="515" y="710"/>
                </a:cubicBezTo>
                <a:cubicBezTo>
                  <a:pt x="515" y="710"/>
                  <a:pt x="508" y="703"/>
                  <a:pt x="496" y="694"/>
                </a:cubicBezTo>
                <a:close/>
                <a:moveTo>
                  <a:pt x="839" y="347"/>
                </a:moveTo>
                <a:cubicBezTo>
                  <a:pt x="855" y="341"/>
                  <a:pt x="874" y="335"/>
                  <a:pt x="893" y="327"/>
                </a:cubicBezTo>
                <a:cubicBezTo>
                  <a:pt x="866" y="371"/>
                  <a:pt x="866" y="371"/>
                  <a:pt x="866" y="371"/>
                </a:cubicBezTo>
                <a:cubicBezTo>
                  <a:pt x="866" y="371"/>
                  <a:pt x="856" y="361"/>
                  <a:pt x="839" y="347"/>
                </a:cubicBezTo>
                <a:close/>
                <a:moveTo>
                  <a:pt x="879" y="846"/>
                </a:moveTo>
                <a:cubicBezTo>
                  <a:pt x="827" y="874"/>
                  <a:pt x="790" y="887"/>
                  <a:pt x="773" y="852"/>
                </a:cubicBezTo>
                <a:cubicBezTo>
                  <a:pt x="881" y="833"/>
                  <a:pt x="881" y="833"/>
                  <a:pt x="881" y="833"/>
                </a:cubicBezTo>
                <a:cubicBezTo>
                  <a:pt x="922" y="786"/>
                  <a:pt x="922" y="786"/>
                  <a:pt x="922" y="786"/>
                </a:cubicBezTo>
                <a:cubicBezTo>
                  <a:pt x="921" y="799"/>
                  <a:pt x="916" y="826"/>
                  <a:pt x="879" y="846"/>
                </a:cubicBezTo>
                <a:close/>
                <a:moveTo>
                  <a:pt x="980" y="570"/>
                </a:moveTo>
                <a:cubicBezTo>
                  <a:pt x="1045" y="639"/>
                  <a:pt x="1045" y="639"/>
                  <a:pt x="1045" y="639"/>
                </a:cubicBezTo>
                <a:cubicBezTo>
                  <a:pt x="1169" y="644"/>
                  <a:pt x="1169" y="644"/>
                  <a:pt x="1169" y="644"/>
                </a:cubicBezTo>
                <a:cubicBezTo>
                  <a:pt x="997" y="695"/>
                  <a:pt x="997" y="695"/>
                  <a:pt x="997" y="695"/>
                </a:cubicBezTo>
                <a:cubicBezTo>
                  <a:pt x="997" y="695"/>
                  <a:pt x="1019" y="622"/>
                  <a:pt x="980" y="5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39"/>
          <p:cNvSpPr>
            <a:spLocks noEditPoints="1"/>
          </p:cNvSpPr>
          <p:nvPr/>
        </p:nvSpPr>
        <p:spPr bwMode="auto">
          <a:xfrm flipH="1">
            <a:off x="5536810" y="4794987"/>
            <a:ext cx="1551292" cy="1011577"/>
          </a:xfrm>
          <a:custGeom>
            <a:avLst/>
            <a:gdLst>
              <a:gd name="T0" fmla="*/ 1262 w 1499"/>
              <a:gd name="T1" fmla="*/ 609 h 977"/>
              <a:gd name="T2" fmla="*/ 1006 w 1499"/>
              <a:gd name="T3" fmla="*/ 467 h 977"/>
              <a:gd name="T4" fmla="*/ 1090 w 1499"/>
              <a:gd name="T5" fmla="*/ 477 h 977"/>
              <a:gd name="T6" fmla="*/ 1088 w 1499"/>
              <a:gd name="T7" fmla="*/ 387 h 977"/>
              <a:gd name="T8" fmla="*/ 1008 w 1499"/>
              <a:gd name="T9" fmla="*/ 406 h 977"/>
              <a:gd name="T10" fmla="*/ 1015 w 1499"/>
              <a:gd name="T11" fmla="*/ 380 h 977"/>
              <a:gd name="T12" fmla="*/ 1090 w 1499"/>
              <a:gd name="T13" fmla="*/ 339 h 977"/>
              <a:gd name="T14" fmla="*/ 1150 w 1499"/>
              <a:gd name="T15" fmla="*/ 331 h 977"/>
              <a:gd name="T16" fmla="*/ 1086 w 1499"/>
              <a:gd name="T17" fmla="*/ 270 h 977"/>
              <a:gd name="T18" fmla="*/ 1221 w 1499"/>
              <a:gd name="T19" fmla="*/ 157 h 977"/>
              <a:gd name="T20" fmla="*/ 888 w 1499"/>
              <a:gd name="T21" fmla="*/ 0 h 977"/>
              <a:gd name="T22" fmla="*/ 860 w 1499"/>
              <a:gd name="T23" fmla="*/ 62 h 977"/>
              <a:gd name="T24" fmla="*/ 814 w 1499"/>
              <a:gd name="T25" fmla="*/ 327 h 977"/>
              <a:gd name="T26" fmla="*/ 493 w 1499"/>
              <a:gd name="T27" fmla="*/ 296 h 977"/>
              <a:gd name="T28" fmla="*/ 256 w 1499"/>
              <a:gd name="T29" fmla="*/ 357 h 977"/>
              <a:gd name="T30" fmla="*/ 206 w 1499"/>
              <a:gd name="T31" fmla="*/ 467 h 977"/>
              <a:gd name="T32" fmla="*/ 187 w 1499"/>
              <a:gd name="T33" fmla="*/ 507 h 977"/>
              <a:gd name="T34" fmla="*/ 842 w 1499"/>
              <a:gd name="T35" fmla="*/ 407 h 977"/>
              <a:gd name="T36" fmla="*/ 640 w 1499"/>
              <a:gd name="T37" fmla="*/ 643 h 977"/>
              <a:gd name="T38" fmla="*/ 478 w 1499"/>
              <a:gd name="T39" fmla="*/ 643 h 977"/>
              <a:gd name="T40" fmla="*/ 230 w 1499"/>
              <a:gd name="T41" fmla="*/ 691 h 977"/>
              <a:gd name="T42" fmla="*/ 379 w 1499"/>
              <a:gd name="T43" fmla="*/ 861 h 977"/>
              <a:gd name="T44" fmla="*/ 562 w 1499"/>
              <a:gd name="T45" fmla="*/ 760 h 977"/>
              <a:gd name="T46" fmla="*/ 532 w 1499"/>
              <a:gd name="T47" fmla="*/ 809 h 977"/>
              <a:gd name="T48" fmla="*/ 542 w 1499"/>
              <a:gd name="T49" fmla="*/ 841 h 977"/>
              <a:gd name="T50" fmla="*/ 545 w 1499"/>
              <a:gd name="T51" fmla="*/ 887 h 977"/>
              <a:gd name="T52" fmla="*/ 715 w 1499"/>
              <a:gd name="T53" fmla="*/ 934 h 977"/>
              <a:gd name="T54" fmla="*/ 802 w 1499"/>
              <a:gd name="T55" fmla="*/ 945 h 977"/>
              <a:gd name="T56" fmla="*/ 924 w 1499"/>
              <a:gd name="T57" fmla="*/ 783 h 977"/>
              <a:gd name="T58" fmla="*/ 1262 w 1499"/>
              <a:gd name="T59" fmla="*/ 654 h 977"/>
              <a:gd name="T60" fmla="*/ 1495 w 1499"/>
              <a:gd name="T61" fmla="*/ 527 h 977"/>
              <a:gd name="T62" fmla="*/ 1308 w 1499"/>
              <a:gd name="T63" fmla="*/ 566 h 977"/>
              <a:gd name="T64" fmla="*/ 448 w 1499"/>
              <a:gd name="T65" fmla="*/ 695 h 977"/>
              <a:gd name="T66" fmla="*/ 496 w 1499"/>
              <a:gd name="T67" fmla="*/ 694 h 977"/>
              <a:gd name="T68" fmla="*/ 496 w 1499"/>
              <a:gd name="T69" fmla="*/ 694 h 977"/>
              <a:gd name="T70" fmla="*/ 893 w 1499"/>
              <a:gd name="T71" fmla="*/ 327 h 977"/>
              <a:gd name="T72" fmla="*/ 839 w 1499"/>
              <a:gd name="T73" fmla="*/ 347 h 977"/>
              <a:gd name="T74" fmla="*/ 773 w 1499"/>
              <a:gd name="T75" fmla="*/ 852 h 977"/>
              <a:gd name="T76" fmla="*/ 922 w 1499"/>
              <a:gd name="T77" fmla="*/ 786 h 977"/>
              <a:gd name="T78" fmla="*/ 980 w 1499"/>
              <a:gd name="T79" fmla="*/ 570 h 977"/>
              <a:gd name="T80" fmla="*/ 1169 w 1499"/>
              <a:gd name="T81" fmla="*/ 644 h 977"/>
              <a:gd name="T82" fmla="*/ 980 w 1499"/>
              <a:gd name="T83" fmla="*/ 570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99" h="977">
                <a:moveTo>
                  <a:pt x="1308" y="566"/>
                </a:moveTo>
                <a:cubicBezTo>
                  <a:pt x="1262" y="609"/>
                  <a:pt x="1262" y="609"/>
                  <a:pt x="1262" y="609"/>
                </a:cubicBezTo>
                <a:cubicBezTo>
                  <a:pt x="1105" y="570"/>
                  <a:pt x="1105" y="570"/>
                  <a:pt x="1105" y="570"/>
                </a:cubicBezTo>
                <a:cubicBezTo>
                  <a:pt x="1006" y="467"/>
                  <a:pt x="1006" y="467"/>
                  <a:pt x="1006" y="467"/>
                </a:cubicBezTo>
                <a:cubicBezTo>
                  <a:pt x="1012" y="434"/>
                  <a:pt x="1012" y="434"/>
                  <a:pt x="1012" y="434"/>
                </a:cubicBezTo>
                <a:cubicBezTo>
                  <a:pt x="1012" y="434"/>
                  <a:pt x="1051" y="467"/>
                  <a:pt x="1090" y="477"/>
                </a:cubicBezTo>
                <a:cubicBezTo>
                  <a:pt x="1129" y="488"/>
                  <a:pt x="1131" y="475"/>
                  <a:pt x="1107" y="445"/>
                </a:cubicBezTo>
                <a:cubicBezTo>
                  <a:pt x="1083" y="415"/>
                  <a:pt x="1088" y="387"/>
                  <a:pt x="1088" y="387"/>
                </a:cubicBezTo>
                <a:cubicBezTo>
                  <a:pt x="1049" y="408"/>
                  <a:pt x="1049" y="408"/>
                  <a:pt x="1049" y="408"/>
                </a:cubicBezTo>
                <a:cubicBezTo>
                  <a:pt x="1008" y="406"/>
                  <a:pt x="1008" y="406"/>
                  <a:pt x="1008" y="406"/>
                </a:cubicBezTo>
                <a:cubicBezTo>
                  <a:pt x="987" y="365"/>
                  <a:pt x="987" y="365"/>
                  <a:pt x="987" y="365"/>
                </a:cubicBezTo>
                <a:cubicBezTo>
                  <a:pt x="1015" y="380"/>
                  <a:pt x="1015" y="380"/>
                  <a:pt x="1015" y="380"/>
                </a:cubicBezTo>
                <a:cubicBezTo>
                  <a:pt x="1053" y="374"/>
                  <a:pt x="1053" y="374"/>
                  <a:pt x="1053" y="374"/>
                </a:cubicBezTo>
                <a:cubicBezTo>
                  <a:pt x="1090" y="339"/>
                  <a:pt x="1090" y="339"/>
                  <a:pt x="1090" y="339"/>
                </a:cubicBezTo>
                <a:cubicBezTo>
                  <a:pt x="1090" y="339"/>
                  <a:pt x="1118" y="346"/>
                  <a:pt x="1133" y="374"/>
                </a:cubicBezTo>
                <a:cubicBezTo>
                  <a:pt x="1148" y="402"/>
                  <a:pt x="1172" y="352"/>
                  <a:pt x="1150" y="331"/>
                </a:cubicBezTo>
                <a:cubicBezTo>
                  <a:pt x="1129" y="309"/>
                  <a:pt x="1105" y="288"/>
                  <a:pt x="1079" y="292"/>
                </a:cubicBezTo>
                <a:cubicBezTo>
                  <a:pt x="1086" y="270"/>
                  <a:pt x="1086" y="270"/>
                  <a:pt x="1086" y="270"/>
                </a:cubicBezTo>
                <a:cubicBezTo>
                  <a:pt x="1059" y="255"/>
                  <a:pt x="1059" y="255"/>
                  <a:pt x="1059" y="255"/>
                </a:cubicBezTo>
                <a:cubicBezTo>
                  <a:pt x="1115" y="227"/>
                  <a:pt x="1171" y="195"/>
                  <a:pt x="1221" y="157"/>
                </a:cubicBezTo>
                <a:cubicBezTo>
                  <a:pt x="1221" y="157"/>
                  <a:pt x="1096" y="196"/>
                  <a:pt x="1031" y="200"/>
                </a:cubicBezTo>
                <a:cubicBezTo>
                  <a:pt x="888" y="0"/>
                  <a:pt x="888" y="0"/>
                  <a:pt x="888" y="0"/>
                </a:cubicBezTo>
                <a:cubicBezTo>
                  <a:pt x="800" y="70"/>
                  <a:pt x="800" y="70"/>
                  <a:pt x="800" y="70"/>
                </a:cubicBezTo>
                <a:cubicBezTo>
                  <a:pt x="860" y="62"/>
                  <a:pt x="860" y="62"/>
                  <a:pt x="860" y="62"/>
                </a:cubicBezTo>
                <a:cubicBezTo>
                  <a:pt x="904" y="252"/>
                  <a:pt x="904" y="252"/>
                  <a:pt x="904" y="252"/>
                </a:cubicBezTo>
                <a:cubicBezTo>
                  <a:pt x="814" y="327"/>
                  <a:pt x="814" y="327"/>
                  <a:pt x="814" y="327"/>
                </a:cubicBezTo>
                <a:cubicBezTo>
                  <a:pt x="763" y="290"/>
                  <a:pt x="679" y="243"/>
                  <a:pt x="584" y="247"/>
                </a:cubicBezTo>
                <a:cubicBezTo>
                  <a:pt x="584" y="247"/>
                  <a:pt x="618" y="298"/>
                  <a:pt x="493" y="296"/>
                </a:cubicBezTo>
                <a:cubicBezTo>
                  <a:pt x="368" y="294"/>
                  <a:pt x="299" y="268"/>
                  <a:pt x="211" y="303"/>
                </a:cubicBezTo>
                <a:cubicBezTo>
                  <a:pt x="211" y="303"/>
                  <a:pt x="267" y="303"/>
                  <a:pt x="256" y="357"/>
                </a:cubicBezTo>
                <a:cubicBezTo>
                  <a:pt x="256" y="357"/>
                  <a:pt x="353" y="387"/>
                  <a:pt x="308" y="426"/>
                </a:cubicBezTo>
                <a:cubicBezTo>
                  <a:pt x="262" y="464"/>
                  <a:pt x="206" y="467"/>
                  <a:pt x="206" y="467"/>
                </a:cubicBezTo>
                <a:cubicBezTo>
                  <a:pt x="206" y="467"/>
                  <a:pt x="245" y="482"/>
                  <a:pt x="247" y="507"/>
                </a:cubicBezTo>
                <a:cubicBezTo>
                  <a:pt x="247" y="507"/>
                  <a:pt x="219" y="525"/>
                  <a:pt x="187" y="507"/>
                </a:cubicBezTo>
                <a:cubicBezTo>
                  <a:pt x="187" y="507"/>
                  <a:pt x="239" y="572"/>
                  <a:pt x="383" y="568"/>
                </a:cubicBezTo>
                <a:cubicBezTo>
                  <a:pt x="528" y="563"/>
                  <a:pt x="767" y="385"/>
                  <a:pt x="842" y="407"/>
                </a:cubicBezTo>
                <a:cubicBezTo>
                  <a:pt x="650" y="538"/>
                  <a:pt x="650" y="538"/>
                  <a:pt x="650" y="538"/>
                </a:cubicBezTo>
                <a:cubicBezTo>
                  <a:pt x="640" y="643"/>
                  <a:pt x="640" y="643"/>
                  <a:pt x="640" y="643"/>
                </a:cubicBezTo>
                <a:cubicBezTo>
                  <a:pt x="640" y="643"/>
                  <a:pt x="467" y="596"/>
                  <a:pt x="353" y="596"/>
                </a:cubicBezTo>
                <a:cubicBezTo>
                  <a:pt x="353" y="596"/>
                  <a:pt x="439" y="611"/>
                  <a:pt x="478" y="643"/>
                </a:cubicBezTo>
                <a:cubicBezTo>
                  <a:pt x="478" y="643"/>
                  <a:pt x="496" y="668"/>
                  <a:pt x="480" y="683"/>
                </a:cubicBezTo>
                <a:cubicBezTo>
                  <a:pt x="434" y="656"/>
                  <a:pt x="346" y="626"/>
                  <a:pt x="230" y="691"/>
                </a:cubicBezTo>
                <a:cubicBezTo>
                  <a:pt x="56" y="788"/>
                  <a:pt x="69" y="803"/>
                  <a:pt x="0" y="809"/>
                </a:cubicBezTo>
                <a:cubicBezTo>
                  <a:pt x="0" y="809"/>
                  <a:pt x="234" y="930"/>
                  <a:pt x="379" y="861"/>
                </a:cubicBezTo>
                <a:cubicBezTo>
                  <a:pt x="523" y="792"/>
                  <a:pt x="532" y="757"/>
                  <a:pt x="532" y="757"/>
                </a:cubicBezTo>
                <a:cubicBezTo>
                  <a:pt x="562" y="760"/>
                  <a:pt x="562" y="760"/>
                  <a:pt x="562" y="760"/>
                </a:cubicBezTo>
                <a:cubicBezTo>
                  <a:pt x="519" y="801"/>
                  <a:pt x="519" y="801"/>
                  <a:pt x="519" y="801"/>
                </a:cubicBezTo>
                <a:cubicBezTo>
                  <a:pt x="532" y="809"/>
                  <a:pt x="532" y="809"/>
                  <a:pt x="532" y="809"/>
                </a:cubicBezTo>
                <a:cubicBezTo>
                  <a:pt x="506" y="841"/>
                  <a:pt x="506" y="841"/>
                  <a:pt x="506" y="841"/>
                </a:cubicBezTo>
                <a:cubicBezTo>
                  <a:pt x="542" y="841"/>
                  <a:pt x="542" y="841"/>
                  <a:pt x="542" y="841"/>
                </a:cubicBezTo>
                <a:cubicBezTo>
                  <a:pt x="542" y="841"/>
                  <a:pt x="500" y="900"/>
                  <a:pt x="415" y="904"/>
                </a:cubicBezTo>
                <a:cubicBezTo>
                  <a:pt x="415" y="904"/>
                  <a:pt x="482" y="911"/>
                  <a:pt x="545" y="887"/>
                </a:cubicBezTo>
                <a:cubicBezTo>
                  <a:pt x="607" y="863"/>
                  <a:pt x="713" y="891"/>
                  <a:pt x="713" y="891"/>
                </a:cubicBezTo>
                <a:cubicBezTo>
                  <a:pt x="715" y="934"/>
                  <a:pt x="715" y="934"/>
                  <a:pt x="715" y="934"/>
                </a:cubicBezTo>
                <a:cubicBezTo>
                  <a:pt x="759" y="977"/>
                  <a:pt x="759" y="977"/>
                  <a:pt x="759" y="977"/>
                </a:cubicBezTo>
                <a:cubicBezTo>
                  <a:pt x="802" y="945"/>
                  <a:pt x="802" y="945"/>
                  <a:pt x="802" y="945"/>
                </a:cubicBezTo>
                <a:cubicBezTo>
                  <a:pt x="803" y="928"/>
                  <a:pt x="803" y="928"/>
                  <a:pt x="803" y="928"/>
                </a:cubicBezTo>
                <a:cubicBezTo>
                  <a:pt x="803" y="928"/>
                  <a:pt x="963" y="884"/>
                  <a:pt x="924" y="783"/>
                </a:cubicBezTo>
                <a:cubicBezTo>
                  <a:pt x="976" y="723"/>
                  <a:pt x="976" y="723"/>
                  <a:pt x="976" y="723"/>
                </a:cubicBezTo>
                <a:cubicBezTo>
                  <a:pt x="1262" y="654"/>
                  <a:pt x="1262" y="654"/>
                  <a:pt x="1262" y="654"/>
                </a:cubicBezTo>
                <a:cubicBezTo>
                  <a:pt x="1329" y="583"/>
                  <a:pt x="1329" y="583"/>
                  <a:pt x="1329" y="583"/>
                </a:cubicBezTo>
                <a:cubicBezTo>
                  <a:pt x="1495" y="527"/>
                  <a:pt x="1495" y="527"/>
                  <a:pt x="1495" y="527"/>
                </a:cubicBezTo>
                <a:cubicBezTo>
                  <a:pt x="1499" y="451"/>
                  <a:pt x="1499" y="451"/>
                  <a:pt x="1499" y="451"/>
                </a:cubicBezTo>
                <a:lnTo>
                  <a:pt x="1308" y="566"/>
                </a:lnTo>
                <a:close/>
                <a:moveTo>
                  <a:pt x="454" y="694"/>
                </a:moveTo>
                <a:cubicBezTo>
                  <a:pt x="452" y="694"/>
                  <a:pt x="450" y="695"/>
                  <a:pt x="448" y="695"/>
                </a:cubicBezTo>
                <a:cubicBezTo>
                  <a:pt x="448" y="695"/>
                  <a:pt x="450" y="695"/>
                  <a:pt x="454" y="694"/>
                </a:cubicBezTo>
                <a:close/>
                <a:moveTo>
                  <a:pt x="496" y="694"/>
                </a:moveTo>
                <a:cubicBezTo>
                  <a:pt x="507" y="697"/>
                  <a:pt x="515" y="701"/>
                  <a:pt x="515" y="710"/>
                </a:cubicBezTo>
                <a:cubicBezTo>
                  <a:pt x="515" y="710"/>
                  <a:pt x="508" y="703"/>
                  <a:pt x="496" y="694"/>
                </a:cubicBezTo>
                <a:close/>
                <a:moveTo>
                  <a:pt x="839" y="347"/>
                </a:moveTo>
                <a:cubicBezTo>
                  <a:pt x="855" y="341"/>
                  <a:pt x="874" y="335"/>
                  <a:pt x="893" y="327"/>
                </a:cubicBezTo>
                <a:cubicBezTo>
                  <a:pt x="866" y="371"/>
                  <a:pt x="866" y="371"/>
                  <a:pt x="866" y="371"/>
                </a:cubicBezTo>
                <a:cubicBezTo>
                  <a:pt x="866" y="371"/>
                  <a:pt x="856" y="361"/>
                  <a:pt x="839" y="347"/>
                </a:cubicBezTo>
                <a:close/>
                <a:moveTo>
                  <a:pt x="879" y="846"/>
                </a:moveTo>
                <a:cubicBezTo>
                  <a:pt x="827" y="874"/>
                  <a:pt x="790" y="887"/>
                  <a:pt x="773" y="852"/>
                </a:cubicBezTo>
                <a:cubicBezTo>
                  <a:pt x="881" y="833"/>
                  <a:pt x="881" y="833"/>
                  <a:pt x="881" y="833"/>
                </a:cubicBezTo>
                <a:cubicBezTo>
                  <a:pt x="922" y="786"/>
                  <a:pt x="922" y="786"/>
                  <a:pt x="922" y="786"/>
                </a:cubicBezTo>
                <a:cubicBezTo>
                  <a:pt x="921" y="799"/>
                  <a:pt x="916" y="826"/>
                  <a:pt x="879" y="846"/>
                </a:cubicBezTo>
                <a:close/>
                <a:moveTo>
                  <a:pt x="980" y="570"/>
                </a:moveTo>
                <a:cubicBezTo>
                  <a:pt x="1045" y="639"/>
                  <a:pt x="1045" y="639"/>
                  <a:pt x="1045" y="639"/>
                </a:cubicBezTo>
                <a:cubicBezTo>
                  <a:pt x="1169" y="644"/>
                  <a:pt x="1169" y="644"/>
                  <a:pt x="1169" y="644"/>
                </a:cubicBezTo>
                <a:cubicBezTo>
                  <a:pt x="997" y="695"/>
                  <a:pt x="997" y="695"/>
                  <a:pt x="997" y="695"/>
                </a:cubicBezTo>
                <a:cubicBezTo>
                  <a:pt x="997" y="695"/>
                  <a:pt x="1019" y="622"/>
                  <a:pt x="980" y="5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MH_Number_1"/>
          <p:cNvSpPr/>
          <p:nvPr>
            <p:custDataLst>
              <p:tags r:id="rId2"/>
            </p:custDataLst>
          </p:nvPr>
        </p:nvSpPr>
        <p:spPr>
          <a:xfrm>
            <a:off x="6066839" y="1949114"/>
            <a:ext cx="498951" cy="4986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MH_Entry_1"/>
          <p:cNvSpPr/>
          <p:nvPr>
            <p:custDataLst>
              <p:tags r:id="rId3"/>
            </p:custDataLst>
          </p:nvPr>
        </p:nvSpPr>
        <p:spPr>
          <a:xfrm>
            <a:off x="7149062" y="1963261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53" name="MH_Entry_2"/>
          <p:cNvSpPr/>
          <p:nvPr>
            <p:custDataLst>
              <p:tags r:id="rId4"/>
            </p:custDataLst>
          </p:nvPr>
        </p:nvSpPr>
        <p:spPr>
          <a:xfrm>
            <a:off x="7149062" y="3020470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54" name="MH_Number_2"/>
          <p:cNvSpPr/>
          <p:nvPr>
            <p:custDataLst>
              <p:tags r:id="rId5"/>
            </p:custDataLst>
          </p:nvPr>
        </p:nvSpPr>
        <p:spPr>
          <a:xfrm>
            <a:off x="6066839" y="3017272"/>
            <a:ext cx="498951" cy="4986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MH_Number_1"/>
          <p:cNvSpPr/>
          <p:nvPr>
            <p:custDataLst>
              <p:tags r:id="rId6"/>
            </p:custDataLst>
          </p:nvPr>
        </p:nvSpPr>
        <p:spPr>
          <a:xfrm>
            <a:off x="6062980" y="4134627"/>
            <a:ext cx="498951" cy="4986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MH_Entry_1"/>
          <p:cNvSpPr/>
          <p:nvPr>
            <p:custDataLst>
              <p:tags r:id="rId7"/>
            </p:custDataLst>
          </p:nvPr>
        </p:nvSpPr>
        <p:spPr>
          <a:xfrm>
            <a:off x="7149062" y="4135159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57" name="MH_Entry_2"/>
          <p:cNvSpPr/>
          <p:nvPr>
            <p:custDataLst>
              <p:tags r:id="rId8"/>
            </p:custDataLst>
          </p:nvPr>
        </p:nvSpPr>
        <p:spPr>
          <a:xfrm>
            <a:off x="7149061" y="5157325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58" name="MH_Number_2"/>
          <p:cNvSpPr/>
          <p:nvPr>
            <p:custDataLst>
              <p:tags r:id="rId9"/>
            </p:custDataLst>
          </p:nvPr>
        </p:nvSpPr>
        <p:spPr>
          <a:xfrm>
            <a:off x="6062980" y="5157325"/>
            <a:ext cx="498951" cy="4986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61794" y="149258"/>
            <a:ext cx="498951" cy="498614"/>
          </a:xfrm>
          <a:prstGeom prst="ellipse">
            <a:avLst/>
          </a:prstGeom>
          <a:solidFill>
            <a:srgbClr val="42424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25584" y="149258"/>
            <a:ext cx="2329489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2419350" y="5681663"/>
            <a:ext cx="100013" cy="169862"/>
          </a:xfrm>
          <a:custGeom>
            <a:avLst/>
            <a:gdLst>
              <a:gd name="T0" fmla="*/ 2147483646 w 64"/>
              <a:gd name="T1" fmla="*/ 2147483646 h 108"/>
              <a:gd name="T2" fmla="*/ 2147483646 w 64"/>
              <a:gd name="T3" fmla="*/ 2147483646 h 108"/>
              <a:gd name="T4" fmla="*/ 2147483646 w 64"/>
              <a:gd name="T5" fmla="*/ 2147483646 h 108"/>
              <a:gd name="T6" fmla="*/ 2147483646 w 64"/>
              <a:gd name="T7" fmla="*/ 2147483646 h 108"/>
              <a:gd name="T8" fmla="*/ 2147483646 w 64"/>
              <a:gd name="T9" fmla="*/ 2147483646 h 108"/>
              <a:gd name="T10" fmla="*/ 2147483646 w 64"/>
              <a:gd name="T11" fmla="*/ 2147483646 h 108"/>
              <a:gd name="T12" fmla="*/ 2147483646 w 64"/>
              <a:gd name="T13" fmla="*/ 2147483646 h 108"/>
              <a:gd name="T14" fmla="*/ 2147483646 w 64"/>
              <a:gd name="T15" fmla="*/ 2147483646 h 108"/>
              <a:gd name="T16" fmla="*/ 0 w 64"/>
              <a:gd name="T17" fmla="*/ 2147483646 h 108"/>
              <a:gd name="T18" fmla="*/ 0 w 64"/>
              <a:gd name="T19" fmla="*/ 2147483646 h 108"/>
              <a:gd name="T20" fmla="*/ 2147483646 w 64"/>
              <a:gd name="T21" fmla="*/ 2147483646 h 108"/>
              <a:gd name="T22" fmla="*/ 2147483646 w 64"/>
              <a:gd name="T23" fmla="*/ 2147483646 h 108"/>
              <a:gd name="T24" fmla="*/ 2147483646 w 64"/>
              <a:gd name="T25" fmla="*/ 2147483646 h 108"/>
              <a:gd name="T26" fmla="*/ 2147483646 w 64"/>
              <a:gd name="T27" fmla="*/ 2147483646 h 108"/>
              <a:gd name="T28" fmla="*/ 2147483646 w 64"/>
              <a:gd name="T29" fmla="*/ 2147483646 h 108"/>
              <a:gd name="T30" fmla="*/ 2147483646 w 64"/>
              <a:gd name="T31" fmla="*/ 2147483646 h 108"/>
              <a:gd name="T32" fmla="*/ 2147483646 w 64"/>
              <a:gd name="T33" fmla="*/ 2147483646 h 108"/>
              <a:gd name="T34" fmla="*/ 2147483646 w 64"/>
              <a:gd name="T35" fmla="*/ 2147483646 h 108"/>
              <a:gd name="T36" fmla="*/ 2147483646 w 64"/>
              <a:gd name="T37" fmla="*/ 2147483646 h 108"/>
              <a:gd name="T38" fmla="*/ 2147483646 w 64"/>
              <a:gd name="T39" fmla="*/ 2147483646 h 108"/>
              <a:gd name="T40" fmla="*/ 2147483646 w 64"/>
              <a:gd name="T41" fmla="*/ 2147483646 h 108"/>
              <a:gd name="T42" fmla="*/ 2147483646 w 64"/>
              <a:gd name="T43" fmla="*/ 2147483646 h 108"/>
              <a:gd name="T44" fmla="*/ 2147483646 w 64"/>
              <a:gd name="T45" fmla="*/ 2147483646 h 108"/>
              <a:gd name="T46" fmla="*/ 2147483646 w 64"/>
              <a:gd name="T47" fmla="*/ 2147483646 h 108"/>
              <a:gd name="T48" fmla="*/ 2147483646 w 64"/>
              <a:gd name="T49" fmla="*/ 2147483646 h 108"/>
              <a:gd name="T50" fmla="*/ 2147483646 w 64"/>
              <a:gd name="T51" fmla="*/ 2147483646 h 108"/>
              <a:gd name="T52" fmla="*/ 2147483646 w 64"/>
              <a:gd name="T53" fmla="*/ 2147483646 h 108"/>
              <a:gd name="T54" fmla="*/ 2147483646 w 64"/>
              <a:gd name="T55" fmla="*/ 0 h 108"/>
              <a:gd name="T56" fmla="*/ 2147483646 w 64"/>
              <a:gd name="T57" fmla="*/ 2147483646 h 108"/>
              <a:gd name="T58" fmla="*/ 2147483646 w 64"/>
              <a:gd name="T59" fmla="*/ 2147483646 h 10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4" h="108">
                <a:moveTo>
                  <a:pt x="61" y="26"/>
                </a:moveTo>
                <a:cubicBezTo>
                  <a:pt x="61" y="33"/>
                  <a:pt x="59" y="38"/>
                  <a:pt x="55" y="43"/>
                </a:cubicBezTo>
                <a:cubicBezTo>
                  <a:pt x="51" y="47"/>
                  <a:pt x="46" y="50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47" y="53"/>
                  <a:pt x="53" y="55"/>
                  <a:pt x="57" y="60"/>
                </a:cubicBezTo>
                <a:cubicBezTo>
                  <a:pt x="62" y="64"/>
                  <a:pt x="64" y="70"/>
                  <a:pt x="64" y="77"/>
                </a:cubicBezTo>
                <a:cubicBezTo>
                  <a:pt x="64" y="87"/>
                  <a:pt x="61" y="95"/>
                  <a:pt x="54" y="100"/>
                </a:cubicBezTo>
                <a:cubicBezTo>
                  <a:pt x="48" y="105"/>
                  <a:pt x="39" y="108"/>
                  <a:pt x="27" y="108"/>
                </a:cubicBezTo>
                <a:cubicBezTo>
                  <a:pt x="16" y="108"/>
                  <a:pt x="8" y="106"/>
                  <a:pt x="0" y="102"/>
                </a:cubicBezTo>
                <a:cubicBezTo>
                  <a:pt x="0" y="95"/>
                  <a:pt x="0" y="95"/>
                  <a:pt x="0" y="95"/>
                </a:cubicBezTo>
                <a:cubicBezTo>
                  <a:pt x="4" y="97"/>
                  <a:pt x="8" y="99"/>
                  <a:pt x="13" y="100"/>
                </a:cubicBezTo>
                <a:cubicBezTo>
                  <a:pt x="18" y="101"/>
                  <a:pt x="22" y="102"/>
                  <a:pt x="26" y="102"/>
                </a:cubicBezTo>
                <a:cubicBezTo>
                  <a:pt x="36" y="102"/>
                  <a:pt x="44" y="100"/>
                  <a:pt x="49" y="95"/>
                </a:cubicBezTo>
                <a:cubicBezTo>
                  <a:pt x="54" y="91"/>
                  <a:pt x="57" y="85"/>
                  <a:pt x="57" y="77"/>
                </a:cubicBezTo>
                <a:cubicBezTo>
                  <a:pt x="57" y="70"/>
                  <a:pt x="54" y="65"/>
                  <a:pt x="49" y="61"/>
                </a:cubicBezTo>
                <a:cubicBezTo>
                  <a:pt x="44" y="57"/>
                  <a:pt x="36" y="56"/>
                  <a:pt x="26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49"/>
                  <a:pt x="15" y="49"/>
                  <a:pt x="15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35" y="49"/>
                  <a:pt x="41" y="47"/>
                  <a:pt x="46" y="42"/>
                </a:cubicBezTo>
                <a:cubicBezTo>
                  <a:pt x="51" y="38"/>
                  <a:pt x="53" y="33"/>
                  <a:pt x="53" y="26"/>
                </a:cubicBezTo>
                <a:cubicBezTo>
                  <a:pt x="53" y="20"/>
                  <a:pt x="51" y="15"/>
                  <a:pt x="47" y="11"/>
                </a:cubicBezTo>
                <a:cubicBezTo>
                  <a:pt x="43" y="8"/>
                  <a:pt x="38" y="6"/>
                  <a:pt x="32" y="6"/>
                </a:cubicBezTo>
                <a:cubicBezTo>
                  <a:pt x="27" y="6"/>
                  <a:pt x="22" y="7"/>
                  <a:pt x="18" y="8"/>
                </a:cubicBezTo>
                <a:cubicBezTo>
                  <a:pt x="14" y="10"/>
                  <a:pt x="9" y="12"/>
                  <a:pt x="4" y="16"/>
                </a:cubicBezTo>
                <a:cubicBezTo>
                  <a:pt x="1" y="11"/>
                  <a:pt x="1" y="11"/>
                  <a:pt x="1" y="11"/>
                </a:cubicBezTo>
                <a:cubicBezTo>
                  <a:pt x="5" y="8"/>
                  <a:pt x="10" y="5"/>
                  <a:pt x="15" y="3"/>
                </a:cubicBezTo>
                <a:cubicBezTo>
                  <a:pt x="21" y="1"/>
                  <a:pt x="26" y="0"/>
                  <a:pt x="32" y="0"/>
                </a:cubicBezTo>
                <a:cubicBezTo>
                  <a:pt x="41" y="0"/>
                  <a:pt x="48" y="2"/>
                  <a:pt x="53" y="7"/>
                </a:cubicBezTo>
                <a:cubicBezTo>
                  <a:pt x="58" y="11"/>
                  <a:pt x="61" y="18"/>
                  <a:pt x="61" y="26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3584575" y="5681663"/>
            <a:ext cx="104775" cy="168275"/>
          </a:xfrm>
          <a:custGeom>
            <a:avLst/>
            <a:gdLst>
              <a:gd name="T0" fmla="*/ 2147483646 w 66"/>
              <a:gd name="T1" fmla="*/ 2147483646 h 107"/>
              <a:gd name="T2" fmla="*/ 0 w 66"/>
              <a:gd name="T3" fmla="*/ 2147483646 h 107"/>
              <a:gd name="T4" fmla="*/ 0 w 66"/>
              <a:gd name="T5" fmla="*/ 2147483646 h 107"/>
              <a:gd name="T6" fmla="*/ 2147483646 w 66"/>
              <a:gd name="T7" fmla="*/ 2147483646 h 107"/>
              <a:gd name="T8" fmla="*/ 2147483646 w 66"/>
              <a:gd name="T9" fmla="*/ 2147483646 h 107"/>
              <a:gd name="T10" fmla="*/ 2147483646 w 66"/>
              <a:gd name="T11" fmla="*/ 2147483646 h 107"/>
              <a:gd name="T12" fmla="*/ 2147483646 w 66"/>
              <a:gd name="T13" fmla="*/ 2147483646 h 107"/>
              <a:gd name="T14" fmla="*/ 2147483646 w 66"/>
              <a:gd name="T15" fmla="*/ 2147483646 h 107"/>
              <a:gd name="T16" fmla="*/ 2147483646 w 66"/>
              <a:gd name="T17" fmla="*/ 2147483646 h 107"/>
              <a:gd name="T18" fmla="*/ 2147483646 w 66"/>
              <a:gd name="T19" fmla="*/ 2147483646 h 107"/>
              <a:gd name="T20" fmla="*/ 2147483646 w 66"/>
              <a:gd name="T21" fmla="*/ 2147483646 h 107"/>
              <a:gd name="T22" fmla="*/ 2147483646 w 66"/>
              <a:gd name="T23" fmla="*/ 0 h 107"/>
              <a:gd name="T24" fmla="*/ 2147483646 w 66"/>
              <a:gd name="T25" fmla="*/ 2147483646 h 107"/>
              <a:gd name="T26" fmla="*/ 2147483646 w 66"/>
              <a:gd name="T27" fmla="*/ 2147483646 h 107"/>
              <a:gd name="T28" fmla="*/ 2147483646 w 66"/>
              <a:gd name="T29" fmla="*/ 2147483646 h 107"/>
              <a:gd name="T30" fmla="*/ 2147483646 w 66"/>
              <a:gd name="T31" fmla="*/ 2147483646 h 107"/>
              <a:gd name="T32" fmla="*/ 2147483646 w 66"/>
              <a:gd name="T33" fmla="*/ 2147483646 h 107"/>
              <a:gd name="T34" fmla="*/ 2147483646 w 66"/>
              <a:gd name="T35" fmla="*/ 2147483646 h 107"/>
              <a:gd name="T36" fmla="*/ 2147483646 w 66"/>
              <a:gd name="T37" fmla="*/ 2147483646 h 107"/>
              <a:gd name="T38" fmla="*/ 2147483646 w 66"/>
              <a:gd name="T39" fmla="*/ 2147483646 h 1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107">
                <a:moveTo>
                  <a:pt x="66" y="107"/>
                </a:moveTo>
                <a:cubicBezTo>
                  <a:pt x="0" y="107"/>
                  <a:pt x="0" y="107"/>
                  <a:pt x="0" y="107"/>
                </a:cubicBezTo>
                <a:cubicBezTo>
                  <a:pt x="0" y="100"/>
                  <a:pt x="0" y="100"/>
                  <a:pt x="0" y="100"/>
                </a:cubicBezTo>
                <a:cubicBezTo>
                  <a:pt x="28" y="71"/>
                  <a:pt x="28" y="71"/>
                  <a:pt x="28" y="71"/>
                </a:cubicBezTo>
                <a:cubicBezTo>
                  <a:pt x="36" y="63"/>
                  <a:pt x="42" y="57"/>
                  <a:pt x="45" y="52"/>
                </a:cubicBezTo>
                <a:cubicBezTo>
                  <a:pt x="48" y="48"/>
                  <a:pt x="50" y="44"/>
                  <a:pt x="52" y="40"/>
                </a:cubicBezTo>
                <a:cubicBezTo>
                  <a:pt x="53" y="36"/>
                  <a:pt x="54" y="32"/>
                  <a:pt x="54" y="28"/>
                </a:cubicBezTo>
                <a:cubicBezTo>
                  <a:pt x="54" y="21"/>
                  <a:pt x="52" y="16"/>
                  <a:pt x="48" y="12"/>
                </a:cubicBezTo>
                <a:cubicBezTo>
                  <a:pt x="44" y="8"/>
                  <a:pt x="39" y="6"/>
                  <a:pt x="32" y="6"/>
                </a:cubicBezTo>
                <a:cubicBezTo>
                  <a:pt x="23" y="6"/>
                  <a:pt x="15" y="10"/>
                  <a:pt x="7" y="16"/>
                </a:cubicBezTo>
                <a:cubicBezTo>
                  <a:pt x="3" y="11"/>
                  <a:pt x="3" y="11"/>
                  <a:pt x="3" y="11"/>
                </a:cubicBezTo>
                <a:cubicBezTo>
                  <a:pt x="12" y="4"/>
                  <a:pt x="21" y="0"/>
                  <a:pt x="32" y="0"/>
                </a:cubicBezTo>
                <a:cubicBezTo>
                  <a:pt x="41" y="0"/>
                  <a:pt x="48" y="2"/>
                  <a:pt x="54" y="7"/>
                </a:cubicBezTo>
                <a:cubicBezTo>
                  <a:pt x="59" y="12"/>
                  <a:pt x="62" y="19"/>
                  <a:pt x="62" y="28"/>
                </a:cubicBezTo>
                <a:cubicBezTo>
                  <a:pt x="62" y="35"/>
                  <a:pt x="60" y="41"/>
                  <a:pt x="56" y="48"/>
                </a:cubicBezTo>
                <a:cubicBezTo>
                  <a:pt x="53" y="54"/>
                  <a:pt x="46" y="62"/>
                  <a:pt x="37" y="72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66" y="100"/>
                  <a:pt x="66" y="100"/>
                  <a:pt x="66" y="100"/>
                </a:cubicBezTo>
                <a:lnTo>
                  <a:pt x="66" y="107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4757738" y="5683250"/>
            <a:ext cx="49212" cy="166688"/>
          </a:xfrm>
          <a:custGeom>
            <a:avLst/>
            <a:gdLst>
              <a:gd name="T0" fmla="*/ 2147483646 w 32"/>
              <a:gd name="T1" fmla="*/ 2147483646 h 106"/>
              <a:gd name="T2" fmla="*/ 2147483646 w 32"/>
              <a:gd name="T3" fmla="*/ 2147483646 h 106"/>
              <a:gd name="T4" fmla="*/ 2147483646 w 32"/>
              <a:gd name="T5" fmla="*/ 2147483646 h 106"/>
              <a:gd name="T6" fmla="*/ 2147483646 w 32"/>
              <a:gd name="T7" fmla="*/ 2147483646 h 106"/>
              <a:gd name="T8" fmla="*/ 2147483646 w 32"/>
              <a:gd name="T9" fmla="*/ 2147483646 h 106"/>
              <a:gd name="T10" fmla="*/ 2147483646 w 32"/>
              <a:gd name="T11" fmla="*/ 2147483646 h 106"/>
              <a:gd name="T12" fmla="*/ 0 w 32"/>
              <a:gd name="T13" fmla="*/ 2147483646 h 106"/>
              <a:gd name="T14" fmla="*/ 2147483646 w 32"/>
              <a:gd name="T15" fmla="*/ 0 h 106"/>
              <a:gd name="T16" fmla="*/ 2147483646 w 32"/>
              <a:gd name="T17" fmla="*/ 0 h 106"/>
              <a:gd name="T18" fmla="*/ 2147483646 w 32"/>
              <a:gd name="T19" fmla="*/ 2147483646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" h="106">
                <a:moveTo>
                  <a:pt x="32" y="106"/>
                </a:moveTo>
                <a:cubicBezTo>
                  <a:pt x="25" y="106"/>
                  <a:pt x="25" y="106"/>
                  <a:pt x="25" y="106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2"/>
                  <a:pt x="26" y="15"/>
                  <a:pt x="26" y="7"/>
                </a:cubicBezTo>
                <a:cubicBezTo>
                  <a:pt x="26" y="8"/>
                  <a:pt x="25" y="9"/>
                  <a:pt x="24" y="9"/>
                </a:cubicBezTo>
                <a:cubicBezTo>
                  <a:pt x="23" y="10"/>
                  <a:pt x="17" y="16"/>
                  <a:pt x="4" y="27"/>
                </a:cubicBezTo>
                <a:cubicBezTo>
                  <a:pt x="0" y="22"/>
                  <a:pt x="0" y="22"/>
                  <a:pt x="0" y="22"/>
                </a:cubicBezTo>
                <a:cubicBezTo>
                  <a:pt x="26" y="0"/>
                  <a:pt x="26" y="0"/>
                  <a:pt x="26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106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5827713" y="5681663"/>
            <a:ext cx="107950" cy="169862"/>
          </a:xfrm>
          <a:custGeom>
            <a:avLst/>
            <a:gdLst>
              <a:gd name="T0" fmla="*/ 2147483646 w 68"/>
              <a:gd name="T1" fmla="*/ 2147483646 h 108"/>
              <a:gd name="T2" fmla="*/ 2147483646 w 68"/>
              <a:gd name="T3" fmla="*/ 2147483646 h 108"/>
              <a:gd name="T4" fmla="*/ 2147483646 w 68"/>
              <a:gd name="T5" fmla="*/ 2147483646 h 108"/>
              <a:gd name="T6" fmla="*/ 2147483646 w 68"/>
              <a:gd name="T7" fmla="*/ 2147483646 h 108"/>
              <a:gd name="T8" fmla="*/ 0 w 68"/>
              <a:gd name="T9" fmla="*/ 2147483646 h 108"/>
              <a:gd name="T10" fmla="*/ 2147483646 w 68"/>
              <a:gd name="T11" fmla="*/ 2147483646 h 108"/>
              <a:gd name="T12" fmla="*/ 2147483646 w 68"/>
              <a:gd name="T13" fmla="*/ 0 h 108"/>
              <a:gd name="T14" fmla="*/ 2147483646 w 68"/>
              <a:gd name="T15" fmla="*/ 2147483646 h 108"/>
              <a:gd name="T16" fmla="*/ 2147483646 w 68"/>
              <a:gd name="T17" fmla="*/ 2147483646 h 108"/>
              <a:gd name="T18" fmla="*/ 2147483646 w 68"/>
              <a:gd name="T19" fmla="*/ 2147483646 h 108"/>
              <a:gd name="T20" fmla="*/ 2147483646 w 68"/>
              <a:gd name="T21" fmla="*/ 2147483646 h 108"/>
              <a:gd name="T22" fmla="*/ 2147483646 w 68"/>
              <a:gd name="T23" fmla="*/ 2147483646 h 108"/>
              <a:gd name="T24" fmla="*/ 2147483646 w 68"/>
              <a:gd name="T25" fmla="*/ 2147483646 h 108"/>
              <a:gd name="T26" fmla="*/ 2147483646 w 68"/>
              <a:gd name="T27" fmla="*/ 2147483646 h 108"/>
              <a:gd name="T28" fmla="*/ 2147483646 w 68"/>
              <a:gd name="T29" fmla="*/ 2147483646 h 108"/>
              <a:gd name="T30" fmla="*/ 2147483646 w 68"/>
              <a:gd name="T31" fmla="*/ 2147483646 h 108"/>
              <a:gd name="T32" fmla="*/ 2147483646 w 68"/>
              <a:gd name="T33" fmla="*/ 2147483646 h 108"/>
              <a:gd name="T34" fmla="*/ 2147483646 w 68"/>
              <a:gd name="T35" fmla="*/ 2147483646 h 1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8" h="108">
                <a:moveTo>
                  <a:pt x="68" y="54"/>
                </a:moveTo>
                <a:cubicBezTo>
                  <a:pt x="68" y="72"/>
                  <a:pt x="65" y="86"/>
                  <a:pt x="59" y="95"/>
                </a:cubicBezTo>
                <a:cubicBezTo>
                  <a:pt x="54" y="104"/>
                  <a:pt x="45" y="108"/>
                  <a:pt x="34" y="108"/>
                </a:cubicBezTo>
                <a:cubicBezTo>
                  <a:pt x="23" y="108"/>
                  <a:pt x="14" y="104"/>
                  <a:pt x="9" y="94"/>
                </a:cubicBezTo>
                <a:cubicBezTo>
                  <a:pt x="3" y="85"/>
                  <a:pt x="0" y="72"/>
                  <a:pt x="0" y="54"/>
                </a:cubicBezTo>
                <a:cubicBezTo>
                  <a:pt x="0" y="35"/>
                  <a:pt x="3" y="22"/>
                  <a:pt x="8" y="13"/>
                </a:cubicBezTo>
                <a:cubicBezTo>
                  <a:pt x="14" y="4"/>
                  <a:pt x="22" y="0"/>
                  <a:pt x="34" y="0"/>
                </a:cubicBezTo>
                <a:cubicBezTo>
                  <a:pt x="45" y="0"/>
                  <a:pt x="53" y="4"/>
                  <a:pt x="59" y="14"/>
                </a:cubicBezTo>
                <a:cubicBezTo>
                  <a:pt x="65" y="23"/>
                  <a:pt x="68" y="36"/>
                  <a:pt x="68" y="54"/>
                </a:cubicBezTo>
                <a:close/>
                <a:moveTo>
                  <a:pt x="8" y="54"/>
                </a:moveTo>
                <a:cubicBezTo>
                  <a:pt x="8" y="70"/>
                  <a:pt x="10" y="82"/>
                  <a:pt x="14" y="90"/>
                </a:cubicBezTo>
                <a:cubicBezTo>
                  <a:pt x="18" y="98"/>
                  <a:pt x="25" y="102"/>
                  <a:pt x="34" y="102"/>
                </a:cubicBezTo>
                <a:cubicBezTo>
                  <a:pt x="43" y="102"/>
                  <a:pt x="49" y="98"/>
                  <a:pt x="53" y="90"/>
                </a:cubicBezTo>
                <a:cubicBezTo>
                  <a:pt x="58" y="82"/>
                  <a:pt x="60" y="70"/>
                  <a:pt x="60" y="54"/>
                </a:cubicBezTo>
                <a:cubicBezTo>
                  <a:pt x="60" y="38"/>
                  <a:pt x="58" y="26"/>
                  <a:pt x="53" y="18"/>
                </a:cubicBezTo>
                <a:cubicBezTo>
                  <a:pt x="49" y="10"/>
                  <a:pt x="43" y="6"/>
                  <a:pt x="34" y="6"/>
                </a:cubicBezTo>
                <a:cubicBezTo>
                  <a:pt x="25" y="6"/>
                  <a:pt x="18" y="10"/>
                  <a:pt x="14" y="18"/>
                </a:cubicBezTo>
                <a:cubicBezTo>
                  <a:pt x="10" y="26"/>
                  <a:pt x="8" y="38"/>
                  <a:pt x="8" y="54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6291263" y="5681663"/>
            <a:ext cx="107950" cy="169862"/>
          </a:xfrm>
          <a:custGeom>
            <a:avLst/>
            <a:gdLst>
              <a:gd name="T0" fmla="*/ 2147483646 w 68"/>
              <a:gd name="T1" fmla="*/ 2147483646 h 108"/>
              <a:gd name="T2" fmla="*/ 2147483646 w 68"/>
              <a:gd name="T3" fmla="*/ 2147483646 h 108"/>
              <a:gd name="T4" fmla="*/ 2147483646 w 68"/>
              <a:gd name="T5" fmla="*/ 2147483646 h 108"/>
              <a:gd name="T6" fmla="*/ 2147483646 w 68"/>
              <a:gd name="T7" fmla="*/ 2147483646 h 108"/>
              <a:gd name="T8" fmla="*/ 0 w 68"/>
              <a:gd name="T9" fmla="*/ 2147483646 h 108"/>
              <a:gd name="T10" fmla="*/ 2147483646 w 68"/>
              <a:gd name="T11" fmla="*/ 2147483646 h 108"/>
              <a:gd name="T12" fmla="*/ 2147483646 w 68"/>
              <a:gd name="T13" fmla="*/ 0 h 108"/>
              <a:gd name="T14" fmla="*/ 2147483646 w 68"/>
              <a:gd name="T15" fmla="*/ 2147483646 h 108"/>
              <a:gd name="T16" fmla="*/ 2147483646 w 68"/>
              <a:gd name="T17" fmla="*/ 2147483646 h 108"/>
              <a:gd name="T18" fmla="*/ 2147483646 w 68"/>
              <a:gd name="T19" fmla="*/ 2147483646 h 108"/>
              <a:gd name="T20" fmla="*/ 2147483646 w 68"/>
              <a:gd name="T21" fmla="*/ 2147483646 h 108"/>
              <a:gd name="T22" fmla="*/ 2147483646 w 68"/>
              <a:gd name="T23" fmla="*/ 2147483646 h 108"/>
              <a:gd name="T24" fmla="*/ 2147483646 w 68"/>
              <a:gd name="T25" fmla="*/ 2147483646 h 108"/>
              <a:gd name="T26" fmla="*/ 2147483646 w 68"/>
              <a:gd name="T27" fmla="*/ 2147483646 h 108"/>
              <a:gd name="T28" fmla="*/ 2147483646 w 68"/>
              <a:gd name="T29" fmla="*/ 2147483646 h 108"/>
              <a:gd name="T30" fmla="*/ 2147483646 w 68"/>
              <a:gd name="T31" fmla="*/ 2147483646 h 108"/>
              <a:gd name="T32" fmla="*/ 2147483646 w 68"/>
              <a:gd name="T33" fmla="*/ 2147483646 h 108"/>
              <a:gd name="T34" fmla="*/ 2147483646 w 68"/>
              <a:gd name="T35" fmla="*/ 2147483646 h 1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8" h="108">
                <a:moveTo>
                  <a:pt x="68" y="54"/>
                </a:moveTo>
                <a:cubicBezTo>
                  <a:pt x="68" y="72"/>
                  <a:pt x="65" y="86"/>
                  <a:pt x="59" y="95"/>
                </a:cubicBezTo>
                <a:cubicBezTo>
                  <a:pt x="54" y="104"/>
                  <a:pt x="45" y="108"/>
                  <a:pt x="34" y="108"/>
                </a:cubicBezTo>
                <a:cubicBezTo>
                  <a:pt x="23" y="108"/>
                  <a:pt x="14" y="104"/>
                  <a:pt x="9" y="94"/>
                </a:cubicBezTo>
                <a:cubicBezTo>
                  <a:pt x="3" y="85"/>
                  <a:pt x="0" y="72"/>
                  <a:pt x="0" y="54"/>
                </a:cubicBezTo>
                <a:cubicBezTo>
                  <a:pt x="0" y="35"/>
                  <a:pt x="3" y="22"/>
                  <a:pt x="8" y="13"/>
                </a:cubicBezTo>
                <a:cubicBezTo>
                  <a:pt x="14" y="4"/>
                  <a:pt x="22" y="0"/>
                  <a:pt x="34" y="0"/>
                </a:cubicBezTo>
                <a:cubicBezTo>
                  <a:pt x="45" y="0"/>
                  <a:pt x="53" y="4"/>
                  <a:pt x="59" y="14"/>
                </a:cubicBezTo>
                <a:cubicBezTo>
                  <a:pt x="65" y="23"/>
                  <a:pt x="68" y="36"/>
                  <a:pt x="68" y="54"/>
                </a:cubicBezTo>
                <a:close/>
                <a:moveTo>
                  <a:pt x="8" y="54"/>
                </a:moveTo>
                <a:cubicBezTo>
                  <a:pt x="8" y="70"/>
                  <a:pt x="10" y="82"/>
                  <a:pt x="14" y="90"/>
                </a:cubicBezTo>
                <a:cubicBezTo>
                  <a:pt x="19" y="98"/>
                  <a:pt x="25" y="102"/>
                  <a:pt x="34" y="102"/>
                </a:cubicBezTo>
                <a:cubicBezTo>
                  <a:pt x="43" y="102"/>
                  <a:pt x="49" y="98"/>
                  <a:pt x="54" y="90"/>
                </a:cubicBezTo>
                <a:cubicBezTo>
                  <a:pt x="58" y="82"/>
                  <a:pt x="60" y="70"/>
                  <a:pt x="60" y="54"/>
                </a:cubicBezTo>
                <a:cubicBezTo>
                  <a:pt x="60" y="38"/>
                  <a:pt x="58" y="26"/>
                  <a:pt x="54" y="18"/>
                </a:cubicBezTo>
                <a:cubicBezTo>
                  <a:pt x="49" y="10"/>
                  <a:pt x="43" y="6"/>
                  <a:pt x="34" y="6"/>
                </a:cubicBezTo>
                <a:cubicBezTo>
                  <a:pt x="25" y="6"/>
                  <a:pt x="18" y="10"/>
                  <a:pt x="14" y="18"/>
                </a:cubicBezTo>
                <a:cubicBezTo>
                  <a:pt x="10" y="26"/>
                  <a:pt x="8" y="38"/>
                  <a:pt x="8" y="54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6848475" y="5683250"/>
            <a:ext cx="55563" cy="166688"/>
          </a:xfrm>
          <a:custGeom>
            <a:avLst/>
            <a:gdLst>
              <a:gd name="T0" fmla="*/ 2147483646 w 35"/>
              <a:gd name="T1" fmla="*/ 2147483646 h 106"/>
              <a:gd name="T2" fmla="*/ 2147483646 w 35"/>
              <a:gd name="T3" fmla="*/ 2147483646 h 106"/>
              <a:gd name="T4" fmla="*/ 2147483646 w 35"/>
              <a:gd name="T5" fmla="*/ 2147483646 h 106"/>
              <a:gd name="T6" fmla="*/ 2147483646 w 35"/>
              <a:gd name="T7" fmla="*/ 2147483646 h 106"/>
              <a:gd name="T8" fmla="*/ 2147483646 w 35"/>
              <a:gd name="T9" fmla="*/ 2147483646 h 106"/>
              <a:gd name="T10" fmla="*/ 2147483646 w 35"/>
              <a:gd name="T11" fmla="*/ 2147483646 h 106"/>
              <a:gd name="T12" fmla="*/ 0 w 35"/>
              <a:gd name="T13" fmla="*/ 2147483646 h 106"/>
              <a:gd name="T14" fmla="*/ 2147483646 w 35"/>
              <a:gd name="T15" fmla="*/ 0 h 106"/>
              <a:gd name="T16" fmla="*/ 2147483646 w 35"/>
              <a:gd name="T17" fmla="*/ 0 h 106"/>
              <a:gd name="T18" fmla="*/ 2147483646 w 35"/>
              <a:gd name="T19" fmla="*/ 2147483646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" h="106">
                <a:moveTo>
                  <a:pt x="35" y="106"/>
                </a:moveTo>
                <a:cubicBezTo>
                  <a:pt x="28" y="106"/>
                  <a:pt x="28" y="106"/>
                  <a:pt x="28" y="106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2"/>
                  <a:pt x="28" y="15"/>
                  <a:pt x="28" y="7"/>
                </a:cubicBezTo>
                <a:cubicBezTo>
                  <a:pt x="28" y="8"/>
                  <a:pt x="27" y="9"/>
                  <a:pt x="26" y="9"/>
                </a:cubicBezTo>
                <a:cubicBezTo>
                  <a:pt x="25" y="10"/>
                  <a:pt x="18" y="16"/>
                  <a:pt x="4" y="27"/>
                </a:cubicBezTo>
                <a:cubicBezTo>
                  <a:pt x="0" y="22"/>
                  <a:pt x="0" y="22"/>
                  <a:pt x="0" y="22"/>
                </a:cubicBezTo>
                <a:cubicBezTo>
                  <a:pt x="28" y="0"/>
                  <a:pt x="28" y="0"/>
                  <a:pt x="28" y="0"/>
                </a:cubicBezTo>
                <a:cubicBezTo>
                  <a:pt x="35" y="0"/>
                  <a:pt x="35" y="0"/>
                  <a:pt x="35" y="0"/>
                </a:cubicBezTo>
                <a:lnTo>
                  <a:pt x="35" y="106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1"/>
          <p:cNvSpPr/>
          <p:nvPr/>
        </p:nvSpPr>
        <p:spPr bwMode="auto">
          <a:xfrm>
            <a:off x="7421563" y="5681663"/>
            <a:ext cx="103187" cy="168275"/>
          </a:xfrm>
          <a:custGeom>
            <a:avLst/>
            <a:gdLst>
              <a:gd name="T0" fmla="*/ 2147483646 w 66"/>
              <a:gd name="T1" fmla="*/ 2147483646 h 107"/>
              <a:gd name="T2" fmla="*/ 0 w 66"/>
              <a:gd name="T3" fmla="*/ 2147483646 h 107"/>
              <a:gd name="T4" fmla="*/ 0 w 66"/>
              <a:gd name="T5" fmla="*/ 2147483646 h 107"/>
              <a:gd name="T6" fmla="*/ 2147483646 w 66"/>
              <a:gd name="T7" fmla="*/ 2147483646 h 107"/>
              <a:gd name="T8" fmla="*/ 2147483646 w 66"/>
              <a:gd name="T9" fmla="*/ 2147483646 h 107"/>
              <a:gd name="T10" fmla="*/ 2147483646 w 66"/>
              <a:gd name="T11" fmla="*/ 2147483646 h 107"/>
              <a:gd name="T12" fmla="*/ 2147483646 w 66"/>
              <a:gd name="T13" fmla="*/ 2147483646 h 107"/>
              <a:gd name="T14" fmla="*/ 2147483646 w 66"/>
              <a:gd name="T15" fmla="*/ 2147483646 h 107"/>
              <a:gd name="T16" fmla="*/ 2147483646 w 66"/>
              <a:gd name="T17" fmla="*/ 2147483646 h 107"/>
              <a:gd name="T18" fmla="*/ 2147483646 w 66"/>
              <a:gd name="T19" fmla="*/ 2147483646 h 107"/>
              <a:gd name="T20" fmla="*/ 2147483646 w 66"/>
              <a:gd name="T21" fmla="*/ 2147483646 h 107"/>
              <a:gd name="T22" fmla="*/ 2147483646 w 66"/>
              <a:gd name="T23" fmla="*/ 0 h 107"/>
              <a:gd name="T24" fmla="*/ 2147483646 w 66"/>
              <a:gd name="T25" fmla="*/ 2147483646 h 107"/>
              <a:gd name="T26" fmla="*/ 2147483646 w 66"/>
              <a:gd name="T27" fmla="*/ 2147483646 h 107"/>
              <a:gd name="T28" fmla="*/ 2147483646 w 66"/>
              <a:gd name="T29" fmla="*/ 2147483646 h 107"/>
              <a:gd name="T30" fmla="*/ 2147483646 w 66"/>
              <a:gd name="T31" fmla="*/ 2147483646 h 107"/>
              <a:gd name="T32" fmla="*/ 2147483646 w 66"/>
              <a:gd name="T33" fmla="*/ 2147483646 h 107"/>
              <a:gd name="T34" fmla="*/ 2147483646 w 66"/>
              <a:gd name="T35" fmla="*/ 2147483646 h 107"/>
              <a:gd name="T36" fmla="*/ 2147483646 w 66"/>
              <a:gd name="T37" fmla="*/ 2147483646 h 107"/>
              <a:gd name="T38" fmla="*/ 2147483646 w 66"/>
              <a:gd name="T39" fmla="*/ 2147483646 h 1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107">
                <a:moveTo>
                  <a:pt x="66" y="107"/>
                </a:moveTo>
                <a:cubicBezTo>
                  <a:pt x="0" y="107"/>
                  <a:pt x="0" y="107"/>
                  <a:pt x="0" y="107"/>
                </a:cubicBezTo>
                <a:cubicBezTo>
                  <a:pt x="0" y="100"/>
                  <a:pt x="0" y="100"/>
                  <a:pt x="0" y="100"/>
                </a:cubicBezTo>
                <a:cubicBezTo>
                  <a:pt x="28" y="71"/>
                  <a:pt x="28" y="71"/>
                  <a:pt x="28" y="71"/>
                </a:cubicBezTo>
                <a:cubicBezTo>
                  <a:pt x="36" y="63"/>
                  <a:pt x="41" y="57"/>
                  <a:pt x="45" y="52"/>
                </a:cubicBezTo>
                <a:cubicBezTo>
                  <a:pt x="48" y="48"/>
                  <a:pt x="50" y="44"/>
                  <a:pt x="52" y="40"/>
                </a:cubicBezTo>
                <a:cubicBezTo>
                  <a:pt x="53" y="36"/>
                  <a:pt x="54" y="32"/>
                  <a:pt x="54" y="28"/>
                </a:cubicBezTo>
                <a:cubicBezTo>
                  <a:pt x="54" y="21"/>
                  <a:pt x="52" y="16"/>
                  <a:pt x="48" y="12"/>
                </a:cubicBezTo>
                <a:cubicBezTo>
                  <a:pt x="44" y="8"/>
                  <a:pt x="38" y="6"/>
                  <a:pt x="32" y="6"/>
                </a:cubicBezTo>
                <a:cubicBezTo>
                  <a:pt x="23" y="6"/>
                  <a:pt x="14" y="10"/>
                  <a:pt x="6" y="16"/>
                </a:cubicBezTo>
                <a:cubicBezTo>
                  <a:pt x="3" y="11"/>
                  <a:pt x="3" y="11"/>
                  <a:pt x="3" y="11"/>
                </a:cubicBezTo>
                <a:cubicBezTo>
                  <a:pt x="11" y="4"/>
                  <a:pt x="21" y="0"/>
                  <a:pt x="32" y="0"/>
                </a:cubicBezTo>
                <a:cubicBezTo>
                  <a:pt x="41" y="0"/>
                  <a:pt x="48" y="2"/>
                  <a:pt x="53" y="7"/>
                </a:cubicBezTo>
                <a:cubicBezTo>
                  <a:pt x="59" y="12"/>
                  <a:pt x="61" y="19"/>
                  <a:pt x="61" y="28"/>
                </a:cubicBezTo>
                <a:cubicBezTo>
                  <a:pt x="61" y="35"/>
                  <a:pt x="60" y="41"/>
                  <a:pt x="56" y="48"/>
                </a:cubicBezTo>
                <a:cubicBezTo>
                  <a:pt x="52" y="54"/>
                  <a:pt x="46" y="62"/>
                  <a:pt x="37" y="72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66" y="100"/>
                  <a:pt x="66" y="100"/>
                  <a:pt x="66" y="100"/>
                </a:cubicBezTo>
                <a:lnTo>
                  <a:pt x="66" y="107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2"/>
          <p:cNvSpPr/>
          <p:nvPr/>
        </p:nvSpPr>
        <p:spPr bwMode="auto">
          <a:xfrm>
            <a:off x="8001000" y="5681663"/>
            <a:ext cx="104775" cy="169862"/>
          </a:xfrm>
          <a:custGeom>
            <a:avLst/>
            <a:gdLst>
              <a:gd name="T0" fmla="*/ 2147483646 w 67"/>
              <a:gd name="T1" fmla="*/ 2147483646 h 108"/>
              <a:gd name="T2" fmla="*/ 2147483646 w 67"/>
              <a:gd name="T3" fmla="*/ 2147483646 h 108"/>
              <a:gd name="T4" fmla="*/ 2147483646 w 67"/>
              <a:gd name="T5" fmla="*/ 2147483646 h 108"/>
              <a:gd name="T6" fmla="*/ 2147483646 w 67"/>
              <a:gd name="T7" fmla="*/ 2147483646 h 108"/>
              <a:gd name="T8" fmla="*/ 2147483646 w 67"/>
              <a:gd name="T9" fmla="*/ 2147483646 h 108"/>
              <a:gd name="T10" fmla="*/ 2147483646 w 67"/>
              <a:gd name="T11" fmla="*/ 2147483646 h 108"/>
              <a:gd name="T12" fmla="*/ 2147483646 w 67"/>
              <a:gd name="T13" fmla="*/ 2147483646 h 108"/>
              <a:gd name="T14" fmla="*/ 2147483646 w 67"/>
              <a:gd name="T15" fmla="*/ 2147483646 h 108"/>
              <a:gd name="T16" fmla="*/ 0 w 67"/>
              <a:gd name="T17" fmla="*/ 2147483646 h 108"/>
              <a:gd name="T18" fmla="*/ 0 w 67"/>
              <a:gd name="T19" fmla="*/ 2147483646 h 108"/>
              <a:gd name="T20" fmla="*/ 2147483646 w 67"/>
              <a:gd name="T21" fmla="*/ 2147483646 h 108"/>
              <a:gd name="T22" fmla="*/ 2147483646 w 67"/>
              <a:gd name="T23" fmla="*/ 2147483646 h 108"/>
              <a:gd name="T24" fmla="*/ 2147483646 w 67"/>
              <a:gd name="T25" fmla="*/ 2147483646 h 108"/>
              <a:gd name="T26" fmla="*/ 2147483646 w 67"/>
              <a:gd name="T27" fmla="*/ 2147483646 h 108"/>
              <a:gd name="T28" fmla="*/ 2147483646 w 67"/>
              <a:gd name="T29" fmla="*/ 2147483646 h 108"/>
              <a:gd name="T30" fmla="*/ 2147483646 w 67"/>
              <a:gd name="T31" fmla="*/ 2147483646 h 108"/>
              <a:gd name="T32" fmla="*/ 2147483646 w 67"/>
              <a:gd name="T33" fmla="*/ 2147483646 h 108"/>
              <a:gd name="T34" fmla="*/ 2147483646 w 67"/>
              <a:gd name="T35" fmla="*/ 2147483646 h 108"/>
              <a:gd name="T36" fmla="*/ 2147483646 w 67"/>
              <a:gd name="T37" fmla="*/ 2147483646 h 108"/>
              <a:gd name="T38" fmla="*/ 2147483646 w 67"/>
              <a:gd name="T39" fmla="*/ 2147483646 h 108"/>
              <a:gd name="T40" fmla="*/ 2147483646 w 67"/>
              <a:gd name="T41" fmla="*/ 2147483646 h 108"/>
              <a:gd name="T42" fmla="*/ 2147483646 w 67"/>
              <a:gd name="T43" fmla="*/ 2147483646 h 108"/>
              <a:gd name="T44" fmla="*/ 2147483646 w 67"/>
              <a:gd name="T45" fmla="*/ 2147483646 h 108"/>
              <a:gd name="T46" fmla="*/ 2147483646 w 67"/>
              <a:gd name="T47" fmla="*/ 2147483646 h 108"/>
              <a:gd name="T48" fmla="*/ 2147483646 w 67"/>
              <a:gd name="T49" fmla="*/ 2147483646 h 108"/>
              <a:gd name="T50" fmla="*/ 2147483646 w 67"/>
              <a:gd name="T51" fmla="*/ 2147483646 h 108"/>
              <a:gd name="T52" fmla="*/ 2147483646 w 67"/>
              <a:gd name="T53" fmla="*/ 2147483646 h 108"/>
              <a:gd name="T54" fmla="*/ 2147483646 w 67"/>
              <a:gd name="T55" fmla="*/ 0 h 108"/>
              <a:gd name="T56" fmla="*/ 2147483646 w 67"/>
              <a:gd name="T57" fmla="*/ 2147483646 h 108"/>
              <a:gd name="T58" fmla="*/ 2147483646 w 67"/>
              <a:gd name="T59" fmla="*/ 2147483646 h 10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7" h="108">
                <a:moveTo>
                  <a:pt x="64" y="26"/>
                </a:moveTo>
                <a:cubicBezTo>
                  <a:pt x="64" y="33"/>
                  <a:pt x="62" y="38"/>
                  <a:pt x="58" y="43"/>
                </a:cubicBezTo>
                <a:cubicBezTo>
                  <a:pt x="54" y="47"/>
                  <a:pt x="48" y="50"/>
                  <a:pt x="41" y="51"/>
                </a:cubicBezTo>
                <a:cubicBezTo>
                  <a:pt x="41" y="52"/>
                  <a:pt x="41" y="52"/>
                  <a:pt x="41" y="52"/>
                </a:cubicBezTo>
                <a:cubicBezTo>
                  <a:pt x="50" y="53"/>
                  <a:pt x="56" y="55"/>
                  <a:pt x="60" y="60"/>
                </a:cubicBezTo>
                <a:cubicBezTo>
                  <a:pt x="65" y="64"/>
                  <a:pt x="67" y="70"/>
                  <a:pt x="67" y="77"/>
                </a:cubicBezTo>
                <a:cubicBezTo>
                  <a:pt x="67" y="87"/>
                  <a:pt x="64" y="95"/>
                  <a:pt x="57" y="100"/>
                </a:cubicBezTo>
                <a:cubicBezTo>
                  <a:pt x="50" y="105"/>
                  <a:pt x="41" y="108"/>
                  <a:pt x="28" y="108"/>
                </a:cubicBezTo>
                <a:cubicBezTo>
                  <a:pt x="17" y="108"/>
                  <a:pt x="8" y="106"/>
                  <a:pt x="0" y="102"/>
                </a:cubicBezTo>
                <a:cubicBezTo>
                  <a:pt x="0" y="95"/>
                  <a:pt x="0" y="95"/>
                  <a:pt x="0" y="95"/>
                </a:cubicBezTo>
                <a:cubicBezTo>
                  <a:pt x="4" y="97"/>
                  <a:pt x="9" y="99"/>
                  <a:pt x="14" y="100"/>
                </a:cubicBezTo>
                <a:cubicBezTo>
                  <a:pt x="19" y="101"/>
                  <a:pt x="23" y="102"/>
                  <a:pt x="28" y="102"/>
                </a:cubicBezTo>
                <a:cubicBezTo>
                  <a:pt x="38" y="102"/>
                  <a:pt x="46" y="100"/>
                  <a:pt x="52" y="95"/>
                </a:cubicBezTo>
                <a:cubicBezTo>
                  <a:pt x="57" y="91"/>
                  <a:pt x="60" y="85"/>
                  <a:pt x="60" y="77"/>
                </a:cubicBezTo>
                <a:cubicBezTo>
                  <a:pt x="60" y="70"/>
                  <a:pt x="57" y="65"/>
                  <a:pt x="52" y="61"/>
                </a:cubicBezTo>
                <a:cubicBezTo>
                  <a:pt x="46" y="57"/>
                  <a:pt x="38" y="56"/>
                  <a:pt x="28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49"/>
                  <a:pt x="16" y="49"/>
                  <a:pt x="16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36" y="49"/>
                  <a:pt x="43" y="47"/>
                  <a:pt x="48" y="42"/>
                </a:cubicBezTo>
                <a:cubicBezTo>
                  <a:pt x="54" y="38"/>
                  <a:pt x="56" y="33"/>
                  <a:pt x="56" y="26"/>
                </a:cubicBezTo>
                <a:cubicBezTo>
                  <a:pt x="56" y="20"/>
                  <a:pt x="54" y="15"/>
                  <a:pt x="50" y="11"/>
                </a:cubicBezTo>
                <a:cubicBezTo>
                  <a:pt x="46" y="8"/>
                  <a:pt x="40" y="6"/>
                  <a:pt x="34" y="6"/>
                </a:cubicBezTo>
                <a:cubicBezTo>
                  <a:pt x="28" y="6"/>
                  <a:pt x="24" y="7"/>
                  <a:pt x="19" y="8"/>
                </a:cubicBezTo>
                <a:cubicBezTo>
                  <a:pt x="15" y="10"/>
                  <a:pt x="10" y="12"/>
                  <a:pt x="5" y="16"/>
                </a:cubicBezTo>
                <a:cubicBezTo>
                  <a:pt x="1" y="11"/>
                  <a:pt x="1" y="11"/>
                  <a:pt x="1" y="11"/>
                </a:cubicBezTo>
                <a:cubicBezTo>
                  <a:pt x="5" y="8"/>
                  <a:pt x="10" y="5"/>
                  <a:pt x="16" y="3"/>
                </a:cubicBezTo>
                <a:cubicBezTo>
                  <a:pt x="22" y="1"/>
                  <a:pt x="28" y="0"/>
                  <a:pt x="33" y="0"/>
                </a:cubicBezTo>
                <a:cubicBezTo>
                  <a:pt x="43" y="0"/>
                  <a:pt x="51" y="2"/>
                  <a:pt x="56" y="7"/>
                </a:cubicBezTo>
                <a:cubicBezTo>
                  <a:pt x="61" y="11"/>
                  <a:pt x="64" y="18"/>
                  <a:pt x="64" y="26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8577263" y="5683250"/>
            <a:ext cx="125412" cy="166688"/>
          </a:xfrm>
          <a:custGeom>
            <a:avLst/>
            <a:gdLst>
              <a:gd name="T0" fmla="*/ 2147483646 w 79"/>
              <a:gd name="T1" fmla="*/ 2147483646 h 106"/>
              <a:gd name="T2" fmla="*/ 2147483646 w 79"/>
              <a:gd name="T3" fmla="*/ 2147483646 h 106"/>
              <a:gd name="T4" fmla="*/ 2147483646 w 79"/>
              <a:gd name="T5" fmla="*/ 2147483646 h 106"/>
              <a:gd name="T6" fmla="*/ 2147483646 w 79"/>
              <a:gd name="T7" fmla="*/ 2147483646 h 106"/>
              <a:gd name="T8" fmla="*/ 2147483646 w 79"/>
              <a:gd name="T9" fmla="*/ 2147483646 h 106"/>
              <a:gd name="T10" fmla="*/ 0 w 79"/>
              <a:gd name="T11" fmla="*/ 2147483646 h 106"/>
              <a:gd name="T12" fmla="*/ 0 w 79"/>
              <a:gd name="T13" fmla="*/ 2147483646 h 106"/>
              <a:gd name="T14" fmla="*/ 2147483646 w 79"/>
              <a:gd name="T15" fmla="*/ 0 h 106"/>
              <a:gd name="T16" fmla="*/ 2147483646 w 79"/>
              <a:gd name="T17" fmla="*/ 0 h 106"/>
              <a:gd name="T18" fmla="*/ 2147483646 w 79"/>
              <a:gd name="T19" fmla="*/ 2147483646 h 106"/>
              <a:gd name="T20" fmla="*/ 2147483646 w 79"/>
              <a:gd name="T21" fmla="*/ 2147483646 h 106"/>
              <a:gd name="T22" fmla="*/ 2147483646 w 79"/>
              <a:gd name="T23" fmla="*/ 2147483646 h 106"/>
              <a:gd name="T24" fmla="*/ 2147483646 w 79"/>
              <a:gd name="T25" fmla="*/ 2147483646 h 106"/>
              <a:gd name="T26" fmla="*/ 2147483646 w 79"/>
              <a:gd name="T27" fmla="*/ 2147483646 h 106"/>
              <a:gd name="T28" fmla="*/ 2147483646 w 79"/>
              <a:gd name="T29" fmla="*/ 2147483646 h 106"/>
              <a:gd name="T30" fmla="*/ 2147483646 w 79"/>
              <a:gd name="T31" fmla="*/ 2147483646 h 106"/>
              <a:gd name="T32" fmla="*/ 2147483646 w 79"/>
              <a:gd name="T33" fmla="*/ 2147483646 h 106"/>
              <a:gd name="T34" fmla="*/ 2147483646 w 79"/>
              <a:gd name="T35" fmla="*/ 2147483646 h 106"/>
              <a:gd name="T36" fmla="*/ 2147483646 w 79"/>
              <a:gd name="T37" fmla="*/ 2147483646 h 1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9" h="106">
                <a:moveTo>
                  <a:pt x="79" y="79"/>
                </a:moveTo>
                <a:cubicBezTo>
                  <a:pt x="61" y="79"/>
                  <a:pt x="61" y="79"/>
                  <a:pt x="61" y="79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4" y="79"/>
                  <a:pt x="54" y="79"/>
                  <a:pt x="54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4"/>
                  <a:pt x="0" y="74"/>
                  <a:pt x="0" y="74"/>
                </a:cubicBezTo>
                <a:cubicBezTo>
                  <a:pt x="52" y="0"/>
                  <a:pt x="52" y="0"/>
                  <a:pt x="52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73"/>
                  <a:pt x="61" y="73"/>
                  <a:pt x="61" y="73"/>
                </a:cubicBezTo>
                <a:cubicBezTo>
                  <a:pt x="79" y="73"/>
                  <a:pt x="79" y="73"/>
                  <a:pt x="79" y="73"/>
                </a:cubicBezTo>
                <a:lnTo>
                  <a:pt x="79" y="79"/>
                </a:lnTo>
                <a:close/>
                <a:moveTo>
                  <a:pt x="54" y="73"/>
                </a:moveTo>
                <a:cubicBezTo>
                  <a:pt x="54" y="43"/>
                  <a:pt x="54" y="43"/>
                  <a:pt x="54" y="43"/>
                </a:cubicBezTo>
                <a:cubicBezTo>
                  <a:pt x="54" y="28"/>
                  <a:pt x="54" y="16"/>
                  <a:pt x="55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8"/>
                  <a:pt x="51" y="12"/>
                  <a:pt x="46" y="20"/>
                </a:cubicBezTo>
                <a:cubicBezTo>
                  <a:pt x="8" y="73"/>
                  <a:pt x="8" y="73"/>
                  <a:pt x="8" y="73"/>
                </a:cubicBezTo>
                <a:lnTo>
                  <a:pt x="54" y="73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4"/>
          <p:cNvSpPr/>
          <p:nvPr/>
        </p:nvSpPr>
        <p:spPr bwMode="auto">
          <a:xfrm>
            <a:off x="9169400" y="5683250"/>
            <a:ext cx="103188" cy="168275"/>
          </a:xfrm>
          <a:custGeom>
            <a:avLst/>
            <a:gdLst>
              <a:gd name="T0" fmla="*/ 2147483646 w 65"/>
              <a:gd name="T1" fmla="*/ 2147483646 h 107"/>
              <a:gd name="T2" fmla="*/ 2147483646 w 65"/>
              <a:gd name="T3" fmla="*/ 2147483646 h 107"/>
              <a:gd name="T4" fmla="*/ 2147483646 w 65"/>
              <a:gd name="T5" fmla="*/ 2147483646 h 107"/>
              <a:gd name="T6" fmla="*/ 2147483646 w 65"/>
              <a:gd name="T7" fmla="*/ 2147483646 h 107"/>
              <a:gd name="T8" fmla="*/ 2147483646 w 65"/>
              <a:gd name="T9" fmla="*/ 2147483646 h 107"/>
              <a:gd name="T10" fmla="*/ 2147483646 w 65"/>
              <a:gd name="T11" fmla="*/ 2147483646 h 107"/>
              <a:gd name="T12" fmla="*/ 0 w 65"/>
              <a:gd name="T13" fmla="*/ 2147483646 h 107"/>
              <a:gd name="T14" fmla="*/ 0 w 65"/>
              <a:gd name="T15" fmla="*/ 2147483646 h 107"/>
              <a:gd name="T16" fmla="*/ 2147483646 w 65"/>
              <a:gd name="T17" fmla="*/ 2147483646 h 107"/>
              <a:gd name="T18" fmla="*/ 2147483646 w 65"/>
              <a:gd name="T19" fmla="*/ 2147483646 h 107"/>
              <a:gd name="T20" fmla="*/ 2147483646 w 65"/>
              <a:gd name="T21" fmla="*/ 2147483646 h 107"/>
              <a:gd name="T22" fmla="*/ 2147483646 w 65"/>
              <a:gd name="T23" fmla="*/ 2147483646 h 107"/>
              <a:gd name="T24" fmla="*/ 2147483646 w 65"/>
              <a:gd name="T25" fmla="*/ 2147483646 h 107"/>
              <a:gd name="T26" fmla="*/ 2147483646 w 65"/>
              <a:gd name="T27" fmla="*/ 2147483646 h 107"/>
              <a:gd name="T28" fmla="*/ 2147483646 w 65"/>
              <a:gd name="T29" fmla="*/ 2147483646 h 107"/>
              <a:gd name="T30" fmla="*/ 2147483646 w 65"/>
              <a:gd name="T31" fmla="*/ 2147483646 h 107"/>
              <a:gd name="T32" fmla="*/ 2147483646 w 65"/>
              <a:gd name="T33" fmla="*/ 0 h 107"/>
              <a:gd name="T34" fmla="*/ 2147483646 w 65"/>
              <a:gd name="T35" fmla="*/ 0 h 107"/>
              <a:gd name="T36" fmla="*/ 2147483646 w 65"/>
              <a:gd name="T37" fmla="*/ 2147483646 h 107"/>
              <a:gd name="T38" fmla="*/ 2147483646 w 65"/>
              <a:gd name="T39" fmla="*/ 2147483646 h 107"/>
              <a:gd name="T40" fmla="*/ 2147483646 w 65"/>
              <a:gd name="T41" fmla="*/ 2147483646 h 107"/>
              <a:gd name="T42" fmla="*/ 2147483646 w 65"/>
              <a:gd name="T43" fmla="*/ 2147483646 h 10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5" h="107">
                <a:moveTo>
                  <a:pt x="29" y="42"/>
                </a:moveTo>
                <a:cubicBezTo>
                  <a:pt x="40" y="42"/>
                  <a:pt x="49" y="45"/>
                  <a:pt x="55" y="51"/>
                </a:cubicBezTo>
                <a:cubicBezTo>
                  <a:pt x="62" y="56"/>
                  <a:pt x="65" y="63"/>
                  <a:pt x="65" y="73"/>
                </a:cubicBezTo>
                <a:cubicBezTo>
                  <a:pt x="65" y="84"/>
                  <a:pt x="62" y="92"/>
                  <a:pt x="55" y="98"/>
                </a:cubicBezTo>
                <a:cubicBezTo>
                  <a:pt x="48" y="104"/>
                  <a:pt x="39" y="107"/>
                  <a:pt x="27" y="107"/>
                </a:cubicBezTo>
                <a:cubicBezTo>
                  <a:pt x="22" y="107"/>
                  <a:pt x="17" y="107"/>
                  <a:pt x="12" y="106"/>
                </a:cubicBezTo>
                <a:cubicBezTo>
                  <a:pt x="8" y="105"/>
                  <a:pt x="4" y="103"/>
                  <a:pt x="0" y="101"/>
                </a:cubicBezTo>
                <a:cubicBezTo>
                  <a:pt x="0" y="94"/>
                  <a:pt x="0" y="94"/>
                  <a:pt x="0" y="94"/>
                </a:cubicBezTo>
                <a:cubicBezTo>
                  <a:pt x="6" y="96"/>
                  <a:pt x="10" y="98"/>
                  <a:pt x="14" y="99"/>
                </a:cubicBezTo>
                <a:cubicBezTo>
                  <a:pt x="18" y="100"/>
                  <a:pt x="23" y="101"/>
                  <a:pt x="27" y="101"/>
                </a:cubicBezTo>
                <a:cubicBezTo>
                  <a:pt x="36" y="101"/>
                  <a:pt x="44" y="98"/>
                  <a:pt x="49" y="93"/>
                </a:cubicBezTo>
                <a:cubicBezTo>
                  <a:pt x="55" y="89"/>
                  <a:pt x="58" y="82"/>
                  <a:pt x="58" y="74"/>
                </a:cubicBezTo>
                <a:cubicBezTo>
                  <a:pt x="58" y="66"/>
                  <a:pt x="55" y="60"/>
                  <a:pt x="50" y="55"/>
                </a:cubicBezTo>
                <a:cubicBezTo>
                  <a:pt x="44" y="51"/>
                  <a:pt x="37" y="49"/>
                  <a:pt x="27" y="49"/>
                </a:cubicBezTo>
                <a:cubicBezTo>
                  <a:pt x="21" y="49"/>
                  <a:pt x="15" y="50"/>
                  <a:pt x="8" y="51"/>
                </a:cubicBezTo>
                <a:cubicBezTo>
                  <a:pt x="4" y="49"/>
                  <a:pt x="4" y="49"/>
                  <a:pt x="4" y="49"/>
                </a:cubicBezTo>
                <a:cubicBezTo>
                  <a:pt x="8" y="0"/>
                  <a:pt x="8" y="0"/>
                  <a:pt x="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7"/>
                  <a:pt x="58" y="7"/>
                  <a:pt x="58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1" y="45"/>
                  <a:pt x="11" y="45"/>
                  <a:pt x="11" y="45"/>
                </a:cubicBezTo>
                <a:cubicBezTo>
                  <a:pt x="19" y="43"/>
                  <a:pt x="25" y="42"/>
                  <a:pt x="29" y="42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5"/>
          <p:cNvSpPr>
            <a:spLocks noEditPoints="1"/>
          </p:cNvSpPr>
          <p:nvPr/>
        </p:nvSpPr>
        <p:spPr bwMode="auto">
          <a:xfrm>
            <a:off x="9752013" y="5681663"/>
            <a:ext cx="104775" cy="169862"/>
          </a:xfrm>
          <a:custGeom>
            <a:avLst/>
            <a:gdLst>
              <a:gd name="T0" fmla="*/ 0 w 67"/>
              <a:gd name="T1" fmla="*/ 2147483646 h 108"/>
              <a:gd name="T2" fmla="*/ 2147483646 w 67"/>
              <a:gd name="T3" fmla="*/ 2147483646 h 108"/>
              <a:gd name="T4" fmla="*/ 2147483646 w 67"/>
              <a:gd name="T5" fmla="*/ 2147483646 h 108"/>
              <a:gd name="T6" fmla="*/ 2147483646 w 67"/>
              <a:gd name="T7" fmla="*/ 0 h 108"/>
              <a:gd name="T8" fmla="*/ 2147483646 w 67"/>
              <a:gd name="T9" fmla="*/ 2147483646 h 108"/>
              <a:gd name="T10" fmla="*/ 2147483646 w 67"/>
              <a:gd name="T11" fmla="*/ 2147483646 h 108"/>
              <a:gd name="T12" fmla="*/ 2147483646 w 67"/>
              <a:gd name="T13" fmla="*/ 2147483646 h 108"/>
              <a:gd name="T14" fmla="*/ 2147483646 w 67"/>
              <a:gd name="T15" fmla="*/ 2147483646 h 108"/>
              <a:gd name="T16" fmla="*/ 2147483646 w 67"/>
              <a:gd name="T17" fmla="*/ 2147483646 h 108"/>
              <a:gd name="T18" fmla="*/ 2147483646 w 67"/>
              <a:gd name="T19" fmla="*/ 2147483646 h 108"/>
              <a:gd name="T20" fmla="*/ 2147483646 w 67"/>
              <a:gd name="T21" fmla="*/ 2147483646 h 108"/>
              <a:gd name="T22" fmla="*/ 2147483646 w 67"/>
              <a:gd name="T23" fmla="*/ 2147483646 h 108"/>
              <a:gd name="T24" fmla="*/ 2147483646 w 67"/>
              <a:gd name="T25" fmla="*/ 2147483646 h 108"/>
              <a:gd name="T26" fmla="*/ 2147483646 w 67"/>
              <a:gd name="T27" fmla="*/ 2147483646 h 108"/>
              <a:gd name="T28" fmla="*/ 2147483646 w 67"/>
              <a:gd name="T29" fmla="*/ 2147483646 h 108"/>
              <a:gd name="T30" fmla="*/ 2147483646 w 67"/>
              <a:gd name="T31" fmla="*/ 2147483646 h 108"/>
              <a:gd name="T32" fmla="*/ 2147483646 w 67"/>
              <a:gd name="T33" fmla="*/ 2147483646 h 108"/>
              <a:gd name="T34" fmla="*/ 0 w 67"/>
              <a:gd name="T35" fmla="*/ 2147483646 h 108"/>
              <a:gd name="T36" fmla="*/ 2147483646 w 67"/>
              <a:gd name="T37" fmla="*/ 2147483646 h 108"/>
              <a:gd name="T38" fmla="*/ 2147483646 w 67"/>
              <a:gd name="T39" fmla="*/ 2147483646 h 108"/>
              <a:gd name="T40" fmla="*/ 2147483646 w 67"/>
              <a:gd name="T41" fmla="*/ 2147483646 h 108"/>
              <a:gd name="T42" fmla="*/ 2147483646 w 67"/>
              <a:gd name="T43" fmla="*/ 2147483646 h 108"/>
              <a:gd name="T44" fmla="*/ 2147483646 w 67"/>
              <a:gd name="T45" fmla="*/ 2147483646 h 108"/>
              <a:gd name="T46" fmla="*/ 2147483646 w 67"/>
              <a:gd name="T47" fmla="*/ 2147483646 h 108"/>
              <a:gd name="T48" fmla="*/ 2147483646 w 67"/>
              <a:gd name="T49" fmla="*/ 2147483646 h 108"/>
              <a:gd name="T50" fmla="*/ 2147483646 w 67"/>
              <a:gd name="T51" fmla="*/ 2147483646 h 108"/>
              <a:gd name="T52" fmla="*/ 2147483646 w 67"/>
              <a:gd name="T53" fmla="*/ 2147483646 h 108"/>
              <a:gd name="T54" fmla="*/ 2147483646 w 67"/>
              <a:gd name="T55" fmla="*/ 2147483646 h 108"/>
              <a:gd name="T56" fmla="*/ 2147483646 w 67"/>
              <a:gd name="T57" fmla="*/ 2147483646 h 10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7" h="108">
                <a:moveTo>
                  <a:pt x="0" y="62"/>
                </a:moveTo>
                <a:cubicBezTo>
                  <a:pt x="0" y="48"/>
                  <a:pt x="2" y="37"/>
                  <a:pt x="6" y="27"/>
                </a:cubicBezTo>
                <a:cubicBezTo>
                  <a:pt x="9" y="18"/>
                  <a:pt x="15" y="11"/>
                  <a:pt x="21" y="7"/>
                </a:cubicBezTo>
                <a:cubicBezTo>
                  <a:pt x="28" y="2"/>
                  <a:pt x="36" y="0"/>
                  <a:pt x="46" y="0"/>
                </a:cubicBezTo>
                <a:cubicBezTo>
                  <a:pt x="51" y="0"/>
                  <a:pt x="55" y="0"/>
                  <a:pt x="58" y="1"/>
                </a:cubicBezTo>
                <a:cubicBezTo>
                  <a:pt x="58" y="8"/>
                  <a:pt x="58" y="8"/>
                  <a:pt x="58" y="8"/>
                </a:cubicBezTo>
                <a:cubicBezTo>
                  <a:pt x="55" y="7"/>
                  <a:pt x="51" y="6"/>
                  <a:pt x="46" y="6"/>
                </a:cubicBezTo>
                <a:cubicBezTo>
                  <a:pt x="34" y="6"/>
                  <a:pt x="25" y="10"/>
                  <a:pt x="18" y="19"/>
                </a:cubicBezTo>
                <a:cubicBezTo>
                  <a:pt x="12" y="27"/>
                  <a:pt x="8" y="40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12" y="51"/>
                  <a:pt x="16" y="48"/>
                  <a:pt x="20" y="45"/>
                </a:cubicBezTo>
                <a:cubicBezTo>
                  <a:pt x="25" y="43"/>
                  <a:pt x="30" y="42"/>
                  <a:pt x="35" y="42"/>
                </a:cubicBezTo>
                <a:cubicBezTo>
                  <a:pt x="45" y="42"/>
                  <a:pt x="53" y="45"/>
                  <a:pt x="58" y="50"/>
                </a:cubicBezTo>
                <a:cubicBezTo>
                  <a:pt x="64" y="56"/>
                  <a:pt x="67" y="63"/>
                  <a:pt x="67" y="73"/>
                </a:cubicBezTo>
                <a:cubicBezTo>
                  <a:pt x="67" y="84"/>
                  <a:pt x="64" y="93"/>
                  <a:pt x="58" y="99"/>
                </a:cubicBezTo>
                <a:cubicBezTo>
                  <a:pt x="52" y="105"/>
                  <a:pt x="44" y="108"/>
                  <a:pt x="34" y="108"/>
                </a:cubicBezTo>
                <a:cubicBezTo>
                  <a:pt x="24" y="108"/>
                  <a:pt x="15" y="104"/>
                  <a:pt x="9" y="96"/>
                </a:cubicBezTo>
                <a:cubicBezTo>
                  <a:pt x="3" y="88"/>
                  <a:pt x="0" y="76"/>
                  <a:pt x="0" y="62"/>
                </a:cubicBezTo>
                <a:close/>
                <a:moveTo>
                  <a:pt x="34" y="102"/>
                </a:moveTo>
                <a:cubicBezTo>
                  <a:pt x="42" y="102"/>
                  <a:pt x="48" y="99"/>
                  <a:pt x="53" y="94"/>
                </a:cubicBezTo>
                <a:cubicBezTo>
                  <a:pt x="57" y="89"/>
                  <a:pt x="59" y="82"/>
                  <a:pt x="59" y="73"/>
                </a:cubicBezTo>
                <a:cubicBezTo>
                  <a:pt x="59" y="65"/>
                  <a:pt x="57" y="59"/>
                  <a:pt x="53" y="54"/>
                </a:cubicBezTo>
                <a:cubicBezTo>
                  <a:pt x="49" y="50"/>
                  <a:pt x="43" y="48"/>
                  <a:pt x="35" y="48"/>
                </a:cubicBezTo>
                <a:cubicBezTo>
                  <a:pt x="30" y="48"/>
                  <a:pt x="26" y="49"/>
                  <a:pt x="22" y="51"/>
                </a:cubicBezTo>
                <a:cubicBezTo>
                  <a:pt x="17" y="53"/>
                  <a:pt x="14" y="56"/>
                  <a:pt x="12" y="59"/>
                </a:cubicBezTo>
                <a:cubicBezTo>
                  <a:pt x="9" y="63"/>
                  <a:pt x="8" y="67"/>
                  <a:pt x="8" y="70"/>
                </a:cubicBezTo>
                <a:cubicBezTo>
                  <a:pt x="8" y="76"/>
                  <a:pt x="9" y="81"/>
                  <a:pt x="11" y="86"/>
                </a:cubicBezTo>
                <a:cubicBezTo>
                  <a:pt x="14" y="91"/>
                  <a:pt x="17" y="95"/>
                  <a:pt x="21" y="97"/>
                </a:cubicBezTo>
                <a:cubicBezTo>
                  <a:pt x="25" y="100"/>
                  <a:pt x="30" y="102"/>
                  <a:pt x="34" y="102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274763" y="4102100"/>
            <a:ext cx="4656137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1270000" y="2609850"/>
            <a:ext cx="4656138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270000" y="1116013"/>
            <a:ext cx="4656138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2438400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360203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4765675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6273800" y="4102100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6273800" y="2609850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6273800" y="1863725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6273800" y="3352800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6273800" y="4848225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6273800" y="1116013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9766300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918368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802163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6856413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8602663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V="1">
            <a:off x="743743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6273800" y="1401763"/>
            <a:ext cx="3957638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6273800" y="1658938"/>
            <a:ext cx="4073525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6273800" y="1914525"/>
            <a:ext cx="1628775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6273800" y="2171700"/>
            <a:ext cx="1978025" cy="1381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6273800" y="4406900"/>
            <a:ext cx="2328863" cy="141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6273800" y="4665663"/>
            <a:ext cx="1281113" cy="13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6273800" y="4921250"/>
            <a:ext cx="2211388" cy="138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6273800" y="5176838"/>
            <a:ext cx="1979613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4" name="Oval 46"/>
          <p:cNvSpPr>
            <a:spLocks noChangeArrowheads="1"/>
          </p:cNvSpPr>
          <p:nvPr/>
        </p:nvSpPr>
        <p:spPr bwMode="auto">
          <a:xfrm>
            <a:off x="2339975" y="6105525"/>
            <a:ext cx="300038" cy="3000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5" name="Oval 61"/>
          <p:cNvSpPr>
            <a:spLocks noChangeArrowheads="1"/>
          </p:cNvSpPr>
          <p:nvPr/>
        </p:nvSpPr>
        <p:spPr bwMode="auto">
          <a:xfrm>
            <a:off x="4381500" y="6105525"/>
            <a:ext cx="300038" cy="300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6" name="Oval 76"/>
          <p:cNvSpPr>
            <a:spLocks noChangeArrowheads="1"/>
          </p:cNvSpPr>
          <p:nvPr/>
        </p:nvSpPr>
        <p:spPr bwMode="auto">
          <a:xfrm>
            <a:off x="6423025" y="6105525"/>
            <a:ext cx="300038" cy="3000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7" name="Oval 91"/>
          <p:cNvSpPr>
            <a:spLocks noChangeArrowheads="1"/>
          </p:cNvSpPr>
          <p:nvPr/>
        </p:nvSpPr>
        <p:spPr bwMode="auto">
          <a:xfrm>
            <a:off x="8464550" y="6105525"/>
            <a:ext cx="300038" cy="300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8" name="Freeform 121"/>
          <p:cNvSpPr/>
          <p:nvPr/>
        </p:nvSpPr>
        <p:spPr bwMode="auto">
          <a:xfrm>
            <a:off x="1270000" y="971550"/>
            <a:ext cx="4656138" cy="4614863"/>
          </a:xfrm>
          <a:custGeom>
            <a:avLst/>
            <a:gdLst>
              <a:gd name="T0" fmla="*/ 2147483646 w 2933"/>
              <a:gd name="T1" fmla="*/ 0 h 2907"/>
              <a:gd name="T2" fmla="*/ 2147483646 w 2933"/>
              <a:gd name="T3" fmla="*/ 2147483646 h 2907"/>
              <a:gd name="T4" fmla="*/ 0 w 2933"/>
              <a:gd name="T5" fmla="*/ 2147483646 h 2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33" h="2907">
                <a:moveTo>
                  <a:pt x="2933" y="0"/>
                </a:moveTo>
                <a:lnTo>
                  <a:pt x="2933" y="2907"/>
                </a:lnTo>
                <a:lnTo>
                  <a:pt x="0" y="2907"/>
                </a:lnTo>
              </a:path>
            </a:pathLst>
          </a:custGeom>
          <a:noFill/>
          <a:ln w="6350" cap="flat">
            <a:solidFill>
              <a:srgbClr val="BDBDB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Oval 122"/>
          <p:cNvSpPr>
            <a:spLocks noChangeArrowheads="1"/>
          </p:cNvSpPr>
          <p:nvPr/>
        </p:nvSpPr>
        <p:spPr bwMode="auto">
          <a:xfrm>
            <a:off x="5883275" y="930275"/>
            <a:ext cx="87313" cy="87313"/>
          </a:xfrm>
          <a:prstGeom prst="ellipse">
            <a:avLst/>
          </a:pr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0" name="Freeform 123"/>
          <p:cNvSpPr/>
          <p:nvPr/>
        </p:nvSpPr>
        <p:spPr bwMode="auto">
          <a:xfrm>
            <a:off x="6273800" y="971550"/>
            <a:ext cx="4656138" cy="4614863"/>
          </a:xfrm>
          <a:custGeom>
            <a:avLst/>
            <a:gdLst>
              <a:gd name="T0" fmla="*/ 0 w 2933"/>
              <a:gd name="T1" fmla="*/ 0 h 2907"/>
              <a:gd name="T2" fmla="*/ 0 w 2933"/>
              <a:gd name="T3" fmla="*/ 2147483646 h 2907"/>
              <a:gd name="T4" fmla="*/ 2147483646 w 2933"/>
              <a:gd name="T5" fmla="*/ 2147483646 h 2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33" h="2907">
                <a:moveTo>
                  <a:pt x="0" y="0"/>
                </a:moveTo>
                <a:lnTo>
                  <a:pt x="0" y="2907"/>
                </a:lnTo>
                <a:lnTo>
                  <a:pt x="2933" y="2907"/>
                </a:lnTo>
              </a:path>
            </a:pathLst>
          </a:custGeom>
          <a:noFill/>
          <a:ln w="6350" cap="flat">
            <a:solidFill>
              <a:srgbClr val="BDBDB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Oval 124"/>
          <p:cNvSpPr>
            <a:spLocks noChangeArrowheads="1"/>
          </p:cNvSpPr>
          <p:nvPr/>
        </p:nvSpPr>
        <p:spPr bwMode="auto">
          <a:xfrm>
            <a:off x="6229350" y="930275"/>
            <a:ext cx="87313" cy="87313"/>
          </a:xfrm>
          <a:prstGeom prst="ellipse">
            <a:avLst/>
          </a:pr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2" name="Rectangle 126"/>
          <p:cNvSpPr>
            <a:spLocks noChangeArrowheads="1"/>
          </p:cNvSpPr>
          <p:nvPr/>
        </p:nvSpPr>
        <p:spPr bwMode="auto">
          <a:xfrm>
            <a:off x="2725738" y="1401763"/>
            <a:ext cx="3200400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3" name="Rectangle 127"/>
          <p:cNvSpPr>
            <a:spLocks noChangeArrowheads="1"/>
          </p:cNvSpPr>
          <p:nvPr/>
        </p:nvSpPr>
        <p:spPr bwMode="auto">
          <a:xfrm>
            <a:off x="3249613" y="1658938"/>
            <a:ext cx="2676525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4" name="Rectangle 128"/>
          <p:cNvSpPr>
            <a:spLocks noChangeArrowheads="1"/>
          </p:cNvSpPr>
          <p:nvPr/>
        </p:nvSpPr>
        <p:spPr bwMode="auto">
          <a:xfrm>
            <a:off x="2841625" y="1914525"/>
            <a:ext cx="3084513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5" name="Rectangle 129"/>
          <p:cNvSpPr>
            <a:spLocks noChangeArrowheads="1"/>
          </p:cNvSpPr>
          <p:nvPr/>
        </p:nvSpPr>
        <p:spPr bwMode="auto">
          <a:xfrm>
            <a:off x="2435225" y="2171700"/>
            <a:ext cx="3490913" cy="1381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6" name="Rectangle 131"/>
          <p:cNvSpPr>
            <a:spLocks noChangeArrowheads="1"/>
          </p:cNvSpPr>
          <p:nvPr/>
        </p:nvSpPr>
        <p:spPr bwMode="auto">
          <a:xfrm>
            <a:off x="6273800" y="2892425"/>
            <a:ext cx="2560638" cy="1381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7" name="Rectangle 132"/>
          <p:cNvSpPr>
            <a:spLocks noChangeArrowheads="1"/>
          </p:cNvSpPr>
          <p:nvPr/>
        </p:nvSpPr>
        <p:spPr bwMode="auto">
          <a:xfrm>
            <a:off x="6273800" y="3148013"/>
            <a:ext cx="4073525" cy="13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8" name="Rectangle 133"/>
          <p:cNvSpPr>
            <a:spLocks noChangeArrowheads="1"/>
          </p:cNvSpPr>
          <p:nvPr/>
        </p:nvSpPr>
        <p:spPr bwMode="auto">
          <a:xfrm>
            <a:off x="6273800" y="3403600"/>
            <a:ext cx="814388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9" name="Rectangle 134"/>
          <p:cNvSpPr>
            <a:spLocks noChangeArrowheads="1"/>
          </p:cNvSpPr>
          <p:nvPr/>
        </p:nvSpPr>
        <p:spPr bwMode="auto">
          <a:xfrm>
            <a:off x="6273800" y="3659188"/>
            <a:ext cx="1978025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0" name="Rectangle 136"/>
          <p:cNvSpPr>
            <a:spLocks noChangeArrowheads="1"/>
          </p:cNvSpPr>
          <p:nvPr/>
        </p:nvSpPr>
        <p:spPr bwMode="auto">
          <a:xfrm>
            <a:off x="3481388" y="2892425"/>
            <a:ext cx="2444750" cy="1381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1" name="Rectangle 137"/>
          <p:cNvSpPr>
            <a:spLocks noChangeArrowheads="1"/>
          </p:cNvSpPr>
          <p:nvPr/>
        </p:nvSpPr>
        <p:spPr bwMode="auto">
          <a:xfrm>
            <a:off x="4065588" y="3148013"/>
            <a:ext cx="1860550" cy="13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2" name="Rectangle 138"/>
          <p:cNvSpPr>
            <a:spLocks noChangeArrowheads="1"/>
          </p:cNvSpPr>
          <p:nvPr/>
        </p:nvSpPr>
        <p:spPr bwMode="auto">
          <a:xfrm>
            <a:off x="4878388" y="3403600"/>
            <a:ext cx="1047750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3" name="Rectangle 139"/>
          <p:cNvSpPr>
            <a:spLocks noChangeArrowheads="1"/>
          </p:cNvSpPr>
          <p:nvPr/>
        </p:nvSpPr>
        <p:spPr bwMode="auto">
          <a:xfrm>
            <a:off x="3605213" y="3659188"/>
            <a:ext cx="2320925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4" name="Rectangle 141"/>
          <p:cNvSpPr>
            <a:spLocks noChangeArrowheads="1"/>
          </p:cNvSpPr>
          <p:nvPr/>
        </p:nvSpPr>
        <p:spPr bwMode="auto">
          <a:xfrm>
            <a:off x="4002088" y="4411663"/>
            <a:ext cx="1924050" cy="1412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5" name="Rectangle 142"/>
          <p:cNvSpPr>
            <a:spLocks noChangeArrowheads="1"/>
          </p:cNvSpPr>
          <p:nvPr/>
        </p:nvSpPr>
        <p:spPr bwMode="auto">
          <a:xfrm>
            <a:off x="3657600" y="4668838"/>
            <a:ext cx="2268538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6" name="Rectangle 143"/>
          <p:cNvSpPr>
            <a:spLocks noChangeArrowheads="1"/>
          </p:cNvSpPr>
          <p:nvPr/>
        </p:nvSpPr>
        <p:spPr bwMode="auto">
          <a:xfrm>
            <a:off x="3889375" y="4924425"/>
            <a:ext cx="2036763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7" name="Rectangle 144"/>
          <p:cNvSpPr>
            <a:spLocks noChangeArrowheads="1"/>
          </p:cNvSpPr>
          <p:nvPr/>
        </p:nvSpPr>
        <p:spPr bwMode="auto">
          <a:xfrm>
            <a:off x="4297363" y="5180013"/>
            <a:ext cx="1628775" cy="141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8" name="矩形 51"/>
          <p:cNvSpPr>
            <a:spLocks noChangeArrowheads="1"/>
          </p:cNvSpPr>
          <p:nvPr/>
        </p:nvSpPr>
        <p:spPr bwMode="auto">
          <a:xfrm>
            <a:off x="2624138" y="6053138"/>
            <a:ext cx="110648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9" name="矩形 51"/>
          <p:cNvSpPr>
            <a:spLocks noChangeArrowheads="1"/>
          </p:cNvSpPr>
          <p:nvPr/>
        </p:nvSpPr>
        <p:spPr bwMode="auto">
          <a:xfrm>
            <a:off x="4695825" y="6053138"/>
            <a:ext cx="11080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0" name="矩形 51"/>
          <p:cNvSpPr>
            <a:spLocks noChangeArrowheads="1"/>
          </p:cNvSpPr>
          <p:nvPr/>
        </p:nvSpPr>
        <p:spPr bwMode="auto">
          <a:xfrm>
            <a:off x="6723063" y="6053138"/>
            <a:ext cx="11080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1" name="矩形 51"/>
          <p:cNvSpPr>
            <a:spLocks noChangeArrowheads="1"/>
          </p:cNvSpPr>
          <p:nvPr/>
        </p:nvSpPr>
        <p:spPr bwMode="auto">
          <a:xfrm>
            <a:off x="8764588" y="6053138"/>
            <a:ext cx="11080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61794" y="149258"/>
            <a:ext cx="498951" cy="498614"/>
          </a:xfrm>
          <a:prstGeom prst="ellipse">
            <a:avLst/>
          </a:prstGeom>
          <a:solidFill>
            <a:srgbClr val="42424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25584" y="149258"/>
            <a:ext cx="2329489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7" name="Freeform 109"/>
          <p:cNvSpPr>
            <a:spLocks noEditPoints="1"/>
          </p:cNvSpPr>
          <p:nvPr/>
        </p:nvSpPr>
        <p:spPr bwMode="auto">
          <a:xfrm>
            <a:off x="3152775" y="1227138"/>
            <a:ext cx="5886450" cy="2909887"/>
          </a:xfrm>
          <a:custGeom>
            <a:avLst/>
            <a:gdLst>
              <a:gd name="T0" fmla="*/ 2147483646 w 1530"/>
              <a:gd name="T1" fmla="*/ 2147483646 h 755"/>
              <a:gd name="T2" fmla="*/ 2147483646 w 1530"/>
              <a:gd name="T3" fmla="*/ 2147483646 h 755"/>
              <a:gd name="T4" fmla="*/ 2147483646 w 1530"/>
              <a:gd name="T5" fmla="*/ 2147483646 h 755"/>
              <a:gd name="T6" fmla="*/ 2147483646 w 1530"/>
              <a:gd name="T7" fmla="*/ 2147483646 h 755"/>
              <a:gd name="T8" fmla="*/ 2147483646 w 1530"/>
              <a:gd name="T9" fmla="*/ 2147483646 h 755"/>
              <a:gd name="T10" fmla="*/ 2147483646 w 1530"/>
              <a:gd name="T11" fmla="*/ 2147483646 h 755"/>
              <a:gd name="T12" fmla="*/ 2147483646 w 1530"/>
              <a:gd name="T13" fmla="*/ 2147483646 h 755"/>
              <a:gd name="T14" fmla="*/ 2147483646 w 1530"/>
              <a:gd name="T15" fmla="*/ 2147483646 h 755"/>
              <a:gd name="T16" fmla="*/ 2147483646 w 1530"/>
              <a:gd name="T17" fmla="*/ 2147483646 h 755"/>
              <a:gd name="T18" fmla="*/ 2147483646 w 1530"/>
              <a:gd name="T19" fmla="*/ 2147483646 h 755"/>
              <a:gd name="T20" fmla="*/ 2147483646 w 1530"/>
              <a:gd name="T21" fmla="*/ 2147483646 h 755"/>
              <a:gd name="T22" fmla="*/ 2147483646 w 1530"/>
              <a:gd name="T23" fmla="*/ 2147483646 h 755"/>
              <a:gd name="T24" fmla="*/ 2147483646 w 1530"/>
              <a:gd name="T25" fmla="*/ 2147483646 h 755"/>
              <a:gd name="T26" fmla="*/ 2147483646 w 1530"/>
              <a:gd name="T27" fmla="*/ 2147483646 h 755"/>
              <a:gd name="T28" fmla="*/ 2147483646 w 1530"/>
              <a:gd name="T29" fmla="*/ 2147483646 h 755"/>
              <a:gd name="T30" fmla="*/ 2147483646 w 1530"/>
              <a:gd name="T31" fmla="*/ 2147483646 h 755"/>
              <a:gd name="T32" fmla="*/ 2147483646 w 1530"/>
              <a:gd name="T33" fmla="*/ 2147483646 h 755"/>
              <a:gd name="T34" fmla="*/ 2147483646 w 1530"/>
              <a:gd name="T35" fmla="*/ 2147483646 h 755"/>
              <a:gd name="T36" fmla="*/ 2147483646 w 1530"/>
              <a:gd name="T37" fmla="*/ 2147483646 h 755"/>
              <a:gd name="T38" fmla="*/ 2147483646 w 1530"/>
              <a:gd name="T39" fmla="*/ 2147483646 h 755"/>
              <a:gd name="T40" fmla="*/ 2147483646 w 1530"/>
              <a:gd name="T41" fmla="*/ 2147483646 h 755"/>
              <a:gd name="T42" fmla="*/ 2147483646 w 1530"/>
              <a:gd name="T43" fmla="*/ 2147483646 h 755"/>
              <a:gd name="T44" fmla="*/ 2147483646 w 1530"/>
              <a:gd name="T45" fmla="*/ 2147483646 h 755"/>
              <a:gd name="T46" fmla="*/ 2147483646 w 1530"/>
              <a:gd name="T47" fmla="*/ 2147483646 h 755"/>
              <a:gd name="T48" fmla="*/ 2147483646 w 1530"/>
              <a:gd name="T49" fmla="*/ 2147483646 h 755"/>
              <a:gd name="T50" fmla="*/ 2147483646 w 1530"/>
              <a:gd name="T51" fmla="*/ 2147483646 h 755"/>
              <a:gd name="T52" fmla="*/ 2147483646 w 1530"/>
              <a:gd name="T53" fmla="*/ 2147483646 h 755"/>
              <a:gd name="T54" fmla="*/ 2147483646 w 1530"/>
              <a:gd name="T55" fmla="*/ 2147483646 h 755"/>
              <a:gd name="T56" fmla="*/ 2147483646 w 1530"/>
              <a:gd name="T57" fmla="*/ 2147483646 h 755"/>
              <a:gd name="T58" fmla="*/ 2147483646 w 1530"/>
              <a:gd name="T59" fmla="*/ 2147483646 h 755"/>
              <a:gd name="T60" fmla="*/ 2147483646 w 1530"/>
              <a:gd name="T61" fmla="*/ 2147483646 h 755"/>
              <a:gd name="T62" fmla="*/ 2147483646 w 1530"/>
              <a:gd name="T63" fmla="*/ 2147483646 h 755"/>
              <a:gd name="T64" fmla="*/ 2147483646 w 1530"/>
              <a:gd name="T65" fmla="*/ 2147483646 h 755"/>
              <a:gd name="T66" fmla="*/ 2147483646 w 1530"/>
              <a:gd name="T67" fmla="*/ 2147483646 h 755"/>
              <a:gd name="T68" fmla="*/ 2147483646 w 1530"/>
              <a:gd name="T69" fmla="*/ 2147483646 h 755"/>
              <a:gd name="T70" fmla="*/ 2147483646 w 1530"/>
              <a:gd name="T71" fmla="*/ 2147483646 h 755"/>
              <a:gd name="T72" fmla="*/ 2147483646 w 1530"/>
              <a:gd name="T73" fmla="*/ 2147483646 h 755"/>
              <a:gd name="T74" fmla="*/ 2147483646 w 1530"/>
              <a:gd name="T75" fmla="*/ 2147483646 h 755"/>
              <a:gd name="T76" fmla="*/ 2147483646 w 1530"/>
              <a:gd name="T77" fmla="*/ 2147483646 h 755"/>
              <a:gd name="T78" fmla="*/ 2147483646 w 1530"/>
              <a:gd name="T79" fmla="*/ 2147483646 h 755"/>
              <a:gd name="T80" fmla="*/ 2147483646 w 1530"/>
              <a:gd name="T81" fmla="*/ 2147483646 h 755"/>
              <a:gd name="T82" fmla="*/ 2147483646 w 1530"/>
              <a:gd name="T83" fmla="*/ 2147483646 h 755"/>
              <a:gd name="T84" fmla="*/ 2147483646 w 1530"/>
              <a:gd name="T85" fmla="*/ 2147483646 h 755"/>
              <a:gd name="T86" fmla="*/ 2147483646 w 1530"/>
              <a:gd name="T87" fmla="*/ 2147483646 h 755"/>
              <a:gd name="T88" fmla="*/ 2147483646 w 1530"/>
              <a:gd name="T89" fmla="*/ 2147483646 h 755"/>
              <a:gd name="T90" fmla="*/ 2147483646 w 1530"/>
              <a:gd name="T91" fmla="*/ 2147483646 h 755"/>
              <a:gd name="T92" fmla="*/ 2147483646 w 1530"/>
              <a:gd name="T93" fmla="*/ 2147483646 h 755"/>
              <a:gd name="T94" fmla="*/ 2147483646 w 1530"/>
              <a:gd name="T95" fmla="*/ 2147483646 h 755"/>
              <a:gd name="T96" fmla="*/ 2147483646 w 1530"/>
              <a:gd name="T97" fmla="*/ 2147483646 h 755"/>
              <a:gd name="T98" fmla="*/ 2147483646 w 1530"/>
              <a:gd name="T99" fmla="*/ 2147483646 h 755"/>
              <a:gd name="T100" fmla="*/ 2147483646 w 1530"/>
              <a:gd name="T101" fmla="*/ 2147483646 h 755"/>
              <a:gd name="T102" fmla="*/ 2147483646 w 1530"/>
              <a:gd name="T103" fmla="*/ 2147483646 h 755"/>
              <a:gd name="T104" fmla="*/ 2147483646 w 1530"/>
              <a:gd name="T105" fmla="*/ 2147483646 h 755"/>
              <a:gd name="T106" fmla="*/ 2147483646 w 1530"/>
              <a:gd name="T107" fmla="*/ 2147483646 h 755"/>
              <a:gd name="T108" fmla="*/ 2147483646 w 1530"/>
              <a:gd name="T109" fmla="*/ 2147483646 h 755"/>
              <a:gd name="T110" fmla="*/ 2147483646 w 1530"/>
              <a:gd name="T111" fmla="*/ 2147483646 h 755"/>
              <a:gd name="T112" fmla="*/ 2147483646 w 1530"/>
              <a:gd name="T113" fmla="*/ 2147483646 h 755"/>
              <a:gd name="T114" fmla="*/ 2147483646 w 1530"/>
              <a:gd name="T115" fmla="*/ 2147483646 h 755"/>
              <a:gd name="T116" fmla="*/ 2147483646 w 1530"/>
              <a:gd name="T117" fmla="*/ 2147483646 h 755"/>
              <a:gd name="T118" fmla="*/ 2147483646 w 1530"/>
              <a:gd name="T119" fmla="*/ 2147483646 h 755"/>
              <a:gd name="T120" fmla="*/ 2147483646 w 1530"/>
              <a:gd name="T121" fmla="*/ 2147483646 h 755"/>
              <a:gd name="T122" fmla="*/ 2147483646 w 1530"/>
              <a:gd name="T123" fmla="*/ 2147483646 h 755"/>
              <a:gd name="T124" fmla="*/ 2147483646 w 1530"/>
              <a:gd name="T125" fmla="*/ 2147483646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矩形标注 24"/>
          <p:cNvSpPr/>
          <p:nvPr/>
        </p:nvSpPr>
        <p:spPr>
          <a:xfrm>
            <a:off x="8513763" y="1858963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8556625" y="1897063"/>
            <a:ext cx="973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" name="矩形标注 26"/>
          <p:cNvSpPr/>
          <p:nvPr/>
        </p:nvSpPr>
        <p:spPr>
          <a:xfrm>
            <a:off x="8629650" y="3297238"/>
            <a:ext cx="1728788" cy="596900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8686800" y="3333750"/>
            <a:ext cx="1614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矩形标注 28"/>
          <p:cNvSpPr/>
          <p:nvPr/>
        </p:nvSpPr>
        <p:spPr>
          <a:xfrm>
            <a:off x="6751638" y="2759075"/>
            <a:ext cx="1146175" cy="992188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6808788" y="2781300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4" name="矩形标注 30"/>
          <p:cNvSpPr/>
          <p:nvPr/>
        </p:nvSpPr>
        <p:spPr>
          <a:xfrm flipH="1">
            <a:off x="3152775" y="3057525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3182938" y="3025775"/>
            <a:ext cx="121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" name="矩形标注 32"/>
          <p:cNvSpPr/>
          <p:nvPr/>
        </p:nvSpPr>
        <p:spPr>
          <a:xfrm flipH="1">
            <a:off x="1979613" y="1468438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4"/>
          <p:cNvSpPr txBox="1">
            <a:spLocks noChangeArrowheads="1"/>
          </p:cNvSpPr>
          <p:nvPr/>
        </p:nvSpPr>
        <p:spPr bwMode="auto">
          <a:xfrm>
            <a:off x="2008188" y="1436688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" name="矩形 132"/>
          <p:cNvSpPr>
            <a:spLocks noChangeArrowheads="1"/>
          </p:cNvSpPr>
          <p:nvPr/>
        </p:nvSpPr>
        <p:spPr bwMode="auto">
          <a:xfrm>
            <a:off x="1131888" y="456088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192213" y="5038725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61794" y="149258"/>
            <a:ext cx="498951" cy="498614"/>
          </a:xfrm>
          <a:prstGeom prst="ellipse">
            <a:avLst/>
          </a:prstGeom>
          <a:solidFill>
            <a:srgbClr val="42424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25584" y="149258"/>
            <a:ext cx="2329489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6964311" y="1700808"/>
            <a:ext cx="541337" cy="446087"/>
            <a:chOff x="6457950" y="2114669"/>
            <a:chExt cx="940525" cy="777197"/>
          </a:xfrm>
        </p:grpSpPr>
        <p:sp>
          <p:nvSpPr>
            <p:cNvPr id="8" name="椭圆 7"/>
            <p:cNvSpPr/>
            <p:nvPr/>
          </p:nvSpPr>
          <p:spPr>
            <a:xfrm>
              <a:off x="6457950" y="2114669"/>
              <a:ext cx="940525" cy="7771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6672426" y="2260578"/>
              <a:ext cx="511570" cy="485376"/>
            </a:xfrm>
            <a:custGeom>
              <a:avLst/>
              <a:gdLst>
                <a:gd name="T0" fmla="*/ 255786 w 573088"/>
                <a:gd name="T1" fmla="*/ 59679 h 543745"/>
                <a:gd name="T2" fmla="*/ 292824 w 573088"/>
                <a:gd name="T3" fmla="*/ 74974 h 543745"/>
                <a:gd name="T4" fmla="*/ 448640 w 573088"/>
                <a:gd name="T5" fmla="*/ 225370 h 543745"/>
                <a:gd name="T6" fmla="*/ 456304 w 573088"/>
                <a:gd name="T7" fmla="*/ 245763 h 543745"/>
                <a:gd name="T8" fmla="*/ 456304 w 573088"/>
                <a:gd name="T9" fmla="*/ 317137 h 543745"/>
                <a:gd name="T10" fmla="*/ 456304 w 573088"/>
                <a:gd name="T11" fmla="*/ 322235 h 543745"/>
                <a:gd name="T12" fmla="*/ 456304 w 573088"/>
                <a:gd name="T13" fmla="*/ 429296 h 543745"/>
                <a:gd name="T14" fmla="*/ 456304 w 573088"/>
                <a:gd name="T15" fmla="*/ 431527 h 543745"/>
                <a:gd name="T16" fmla="*/ 456304 w 573088"/>
                <a:gd name="T17" fmla="*/ 447140 h 543745"/>
                <a:gd name="T18" fmla="*/ 417988 w 573088"/>
                <a:gd name="T19" fmla="*/ 485376 h 543745"/>
                <a:gd name="T20" fmla="*/ 310705 w 573088"/>
                <a:gd name="T21" fmla="*/ 485376 h 543745"/>
                <a:gd name="T22" fmla="*/ 310705 w 573088"/>
                <a:gd name="T23" fmla="*/ 363020 h 543745"/>
                <a:gd name="T24" fmla="*/ 290269 w 573088"/>
                <a:gd name="T25" fmla="*/ 345177 h 543745"/>
                <a:gd name="T26" fmla="*/ 221302 w 573088"/>
                <a:gd name="T27" fmla="*/ 345177 h 543745"/>
                <a:gd name="T28" fmla="*/ 200866 w 573088"/>
                <a:gd name="T29" fmla="*/ 363020 h 543745"/>
                <a:gd name="T30" fmla="*/ 200866 w 573088"/>
                <a:gd name="T31" fmla="*/ 485376 h 543745"/>
                <a:gd name="T32" fmla="*/ 93582 w 573088"/>
                <a:gd name="T33" fmla="*/ 485376 h 543745"/>
                <a:gd name="T34" fmla="*/ 55267 w 573088"/>
                <a:gd name="T35" fmla="*/ 447140 h 543745"/>
                <a:gd name="T36" fmla="*/ 55267 w 573088"/>
                <a:gd name="T37" fmla="*/ 291646 h 543745"/>
                <a:gd name="T38" fmla="*/ 55267 w 573088"/>
                <a:gd name="T39" fmla="*/ 245763 h 543745"/>
                <a:gd name="T40" fmla="*/ 65484 w 573088"/>
                <a:gd name="T41" fmla="*/ 225370 h 543745"/>
                <a:gd name="T42" fmla="*/ 218747 w 573088"/>
                <a:gd name="T43" fmla="*/ 74974 h 543745"/>
                <a:gd name="T44" fmla="*/ 255786 w 573088"/>
                <a:gd name="T45" fmla="*/ 59679 h 543745"/>
                <a:gd name="T46" fmla="*/ 79357 w 573088"/>
                <a:gd name="T47" fmla="*/ 54581 h 543745"/>
                <a:gd name="T48" fmla="*/ 127538 w 573088"/>
                <a:gd name="T49" fmla="*/ 54581 h 543745"/>
                <a:gd name="T50" fmla="*/ 127538 w 573088"/>
                <a:gd name="T51" fmla="*/ 95677 h 543745"/>
                <a:gd name="T52" fmla="*/ 79357 w 573088"/>
                <a:gd name="T53" fmla="*/ 141024 h 543745"/>
                <a:gd name="T54" fmla="*/ 79357 w 573088"/>
                <a:gd name="T55" fmla="*/ 54581 h 543745"/>
                <a:gd name="T56" fmla="*/ 255785 w 573088"/>
                <a:gd name="T57" fmla="*/ 0 h 543745"/>
                <a:gd name="T58" fmla="*/ 297780 w 573088"/>
                <a:gd name="T59" fmla="*/ 19062 h 543745"/>
                <a:gd name="T60" fmla="*/ 501389 w 573088"/>
                <a:gd name="T61" fmla="*/ 214758 h 543745"/>
                <a:gd name="T62" fmla="*/ 511570 w 573088"/>
                <a:gd name="T63" fmla="*/ 227466 h 543745"/>
                <a:gd name="T64" fmla="*/ 463213 w 573088"/>
                <a:gd name="T65" fmla="*/ 227466 h 543745"/>
                <a:gd name="T66" fmla="*/ 297780 w 573088"/>
                <a:gd name="T67" fmla="*/ 67350 h 543745"/>
                <a:gd name="T68" fmla="*/ 213790 w 573088"/>
                <a:gd name="T69" fmla="*/ 67350 h 543745"/>
                <a:gd name="T70" fmla="*/ 48357 w 573088"/>
                <a:gd name="T71" fmla="*/ 227466 h 543745"/>
                <a:gd name="T72" fmla="*/ 0 w 573088"/>
                <a:gd name="T73" fmla="*/ 227466 h 543745"/>
                <a:gd name="T74" fmla="*/ 10181 w 573088"/>
                <a:gd name="T75" fmla="*/ 214758 h 543745"/>
                <a:gd name="T76" fmla="*/ 213790 w 573088"/>
                <a:gd name="T77" fmla="*/ 19062 h 543745"/>
                <a:gd name="T78" fmla="*/ 255785 w 573088"/>
                <a:gd name="T79" fmla="*/ 0 h 5437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3088" h="543745">
                  <a:moveTo>
                    <a:pt x="286545" y="66856"/>
                  </a:moveTo>
                  <a:cubicBezTo>
                    <a:pt x="301568" y="66856"/>
                    <a:pt x="316591" y="72568"/>
                    <a:pt x="328037" y="83990"/>
                  </a:cubicBezTo>
                  <a:cubicBezTo>
                    <a:pt x="328037" y="83990"/>
                    <a:pt x="328037" y="83990"/>
                    <a:pt x="502591" y="252472"/>
                  </a:cubicBezTo>
                  <a:cubicBezTo>
                    <a:pt x="508314" y="258183"/>
                    <a:pt x="511176" y="266750"/>
                    <a:pt x="511176" y="275317"/>
                  </a:cubicBezTo>
                  <a:cubicBezTo>
                    <a:pt x="511176" y="275317"/>
                    <a:pt x="511176" y="275317"/>
                    <a:pt x="511176" y="355274"/>
                  </a:cubicBezTo>
                  <a:cubicBezTo>
                    <a:pt x="511176" y="355274"/>
                    <a:pt x="511176" y="355274"/>
                    <a:pt x="511176" y="360985"/>
                  </a:cubicBezTo>
                  <a:cubicBezTo>
                    <a:pt x="511176" y="360985"/>
                    <a:pt x="511176" y="360985"/>
                    <a:pt x="511176" y="480921"/>
                  </a:cubicBezTo>
                  <a:cubicBezTo>
                    <a:pt x="511176" y="480921"/>
                    <a:pt x="511176" y="480921"/>
                    <a:pt x="511176" y="483420"/>
                  </a:cubicBezTo>
                  <a:lnTo>
                    <a:pt x="511176" y="500911"/>
                  </a:lnTo>
                  <a:cubicBezTo>
                    <a:pt x="511176" y="523756"/>
                    <a:pt x="491145" y="543745"/>
                    <a:pt x="468253" y="543745"/>
                  </a:cubicBezTo>
                  <a:cubicBezTo>
                    <a:pt x="468253" y="543745"/>
                    <a:pt x="468253" y="543745"/>
                    <a:pt x="348068" y="543745"/>
                  </a:cubicBezTo>
                  <a:cubicBezTo>
                    <a:pt x="348068" y="543745"/>
                    <a:pt x="348068" y="543745"/>
                    <a:pt x="348068" y="406675"/>
                  </a:cubicBezTo>
                  <a:cubicBezTo>
                    <a:pt x="348068" y="395253"/>
                    <a:pt x="339483" y="386686"/>
                    <a:pt x="325175" y="386686"/>
                  </a:cubicBezTo>
                  <a:cubicBezTo>
                    <a:pt x="325175" y="386686"/>
                    <a:pt x="325175" y="386686"/>
                    <a:pt x="247914" y="386686"/>
                  </a:cubicBezTo>
                  <a:cubicBezTo>
                    <a:pt x="233606" y="386686"/>
                    <a:pt x="225021" y="395253"/>
                    <a:pt x="225021" y="406675"/>
                  </a:cubicBezTo>
                  <a:cubicBezTo>
                    <a:pt x="225021" y="406675"/>
                    <a:pt x="225021" y="406675"/>
                    <a:pt x="225021" y="543745"/>
                  </a:cubicBezTo>
                  <a:cubicBezTo>
                    <a:pt x="225021" y="543745"/>
                    <a:pt x="225021" y="543745"/>
                    <a:pt x="104836" y="543745"/>
                  </a:cubicBezTo>
                  <a:cubicBezTo>
                    <a:pt x="81944" y="543745"/>
                    <a:pt x="61913" y="523756"/>
                    <a:pt x="61913" y="500911"/>
                  </a:cubicBezTo>
                  <a:cubicBezTo>
                    <a:pt x="61913" y="500911"/>
                    <a:pt x="61913" y="500911"/>
                    <a:pt x="61913" y="326718"/>
                  </a:cubicBezTo>
                  <a:cubicBezTo>
                    <a:pt x="61913" y="326718"/>
                    <a:pt x="61913" y="326718"/>
                    <a:pt x="61913" y="275317"/>
                  </a:cubicBezTo>
                  <a:cubicBezTo>
                    <a:pt x="61913" y="266750"/>
                    <a:pt x="64775" y="258183"/>
                    <a:pt x="73359" y="252472"/>
                  </a:cubicBezTo>
                  <a:cubicBezTo>
                    <a:pt x="73359" y="252472"/>
                    <a:pt x="73359" y="252472"/>
                    <a:pt x="245052" y="83990"/>
                  </a:cubicBezTo>
                  <a:cubicBezTo>
                    <a:pt x="256498" y="72568"/>
                    <a:pt x="271521" y="66856"/>
                    <a:pt x="286545" y="66856"/>
                  </a:cubicBezTo>
                  <a:close/>
                  <a:moveTo>
                    <a:pt x="88900" y="61145"/>
                  </a:moveTo>
                  <a:lnTo>
                    <a:pt x="142875" y="61145"/>
                  </a:lnTo>
                  <a:lnTo>
                    <a:pt x="142875" y="107183"/>
                  </a:lnTo>
                  <a:lnTo>
                    <a:pt x="88900" y="157983"/>
                  </a:lnTo>
                  <a:lnTo>
                    <a:pt x="88900" y="61145"/>
                  </a:lnTo>
                  <a:close/>
                  <a:moveTo>
                    <a:pt x="286544" y="0"/>
                  </a:moveTo>
                  <a:cubicBezTo>
                    <a:pt x="302938" y="0"/>
                    <a:pt x="319333" y="7118"/>
                    <a:pt x="333589" y="21354"/>
                  </a:cubicBezTo>
                  <a:cubicBezTo>
                    <a:pt x="333593" y="21358"/>
                    <a:pt x="334605" y="22330"/>
                    <a:pt x="561683" y="240584"/>
                  </a:cubicBezTo>
                  <a:cubicBezTo>
                    <a:pt x="567386" y="246279"/>
                    <a:pt x="570237" y="249126"/>
                    <a:pt x="573088" y="254820"/>
                  </a:cubicBezTo>
                  <a:cubicBezTo>
                    <a:pt x="573085" y="254820"/>
                    <a:pt x="572659" y="254820"/>
                    <a:pt x="518916" y="254820"/>
                  </a:cubicBezTo>
                  <a:cubicBezTo>
                    <a:pt x="518912" y="254817"/>
                    <a:pt x="518106" y="254036"/>
                    <a:pt x="333589" y="75449"/>
                  </a:cubicBezTo>
                  <a:cubicBezTo>
                    <a:pt x="307928" y="49825"/>
                    <a:pt x="265160" y="49825"/>
                    <a:pt x="239499" y="75449"/>
                  </a:cubicBezTo>
                  <a:cubicBezTo>
                    <a:pt x="239496" y="75453"/>
                    <a:pt x="238664" y="76258"/>
                    <a:pt x="54172" y="254820"/>
                  </a:cubicBezTo>
                  <a:lnTo>
                    <a:pt x="0" y="254820"/>
                  </a:lnTo>
                  <a:cubicBezTo>
                    <a:pt x="2851" y="249126"/>
                    <a:pt x="5702" y="246279"/>
                    <a:pt x="11405" y="240584"/>
                  </a:cubicBezTo>
                  <a:cubicBezTo>
                    <a:pt x="11409" y="240580"/>
                    <a:pt x="12424" y="239604"/>
                    <a:pt x="239499" y="21354"/>
                  </a:cubicBezTo>
                  <a:cubicBezTo>
                    <a:pt x="253755" y="7118"/>
                    <a:pt x="270150" y="0"/>
                    <a:pt x="2865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6964311" y="2991632"/>
            <a:ext cx="541338" cy="447675"/>
            <a:chOff x="6478397" y="3073112"/>
            <a:chExt cx="940525" cy="777197"/>
          </a:xfrm>
        </p:grpSpPr>
        <p:sp>
          <p:nvSpPr>
            <p:cNvPr id="11" name="椭圆 10"/>
            <p:cNvSpPr/>
            <p:nvPr/>
          </p:nvSpPr>
          <p:spPr>
            <a:xfrm>
              <a:off x="6478397" y="3073112"/>
              <a:ext cx="940525" cy="7771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Freeform 125"/>
            <p:cNvSpPr/>
            <p:nvPr/>
          </p:nvSpPr>
          <p:spPr bwMode="auto">
            <a:xfrm>
              <a:off x="6682996" y="3284885"/>
              <a:ext cx="531326" cy="353652"/>
            </a:xfrm>
            <a:custGeom>
              <a:avLst/>
              <a:gdLst>
                <a:gd name="T0" fmla="*/ 515176 w 372068"/>
                <a:gd name="T1" fmla="*/ 327203 h 247650"/>
                <a:gd name="T2" fmla="*/ 27161 w 372068"/>
                <a:gd name="T3" fmla="*/ 353652 h 247650"/>
                <a:gd name="T4" fmla="*/ 16435 w 372068"/>
                <a:gd name="T5" fmla="*/ 327203 h 247650"/>
                <a:gd name="T6" fmla="*/ 370088 w 372068"/>
                <a:gd name="T7" fmla="*/ 198135 h 247650"/>
                <a:gd name="T8" fmla="*/ 381171 w 372068"/>
                <a:gd name="T9" fmla="*/ 219898 h 247650"/>
                <a:gd name="T10" fmla="*/ 414421 w 372068"/>
                <a:gd name="T11" fmla="*/ 214457 h 247650"/>
                <a:gd name="T12" fmla="*/ 399874 w 372068"/>
                <a:gd name="T13" fmla="*/ 192694 h 247650"/>
                <a:gd name="T14" fmla="*/ 311146 w 372068"/>
                <a:gd name="T15" fmla="*/ 198135 h 247650"/>
                <a:gd name="T16" fmla="*/ 316531 w 372068"/>
                <a:gd name="T17" fmla="*/ 219898 h 247650"/>
                <a:gd name="T18" fmla="*/ 354220 w 372068"/>
                <a:gd name="T19" fmla="*/ 214457 h 247650"/>
                <a:gd name="T20" fmla="*/ 340086 w 372068"/>
                <a:gd name="T21" fmla="*/ 192694 h 247650"/>
                <a:gd name="T22" fmla="*/ 247670 w 372068"/>
                <a:gd name="T23" fmla="*/ 198135 h 247650"/>
                <a:gd name="T24" fmla="*/ 258439 w 372068"/>
                <a:gd name="T25" fmla="*/ 219898 h 247650"/>
                <a:gd name="T26" fmla="*/ 290744 w 372068"/>
                <a:gd name="T27" fmla="*/ 214457 h 247650"/>
                <a:gd name="T28" fmla="*/ 277283 w 372068"/>
                <a:gd name="T29" fmla="*/ 192694 h 247650"/>
                <a:gd name="T30" fmla="*/ 365554 w 372068"/>
                <a:gd name="T31" fmla="*/ 159597 h 247650"/>
                <a:gd name="T32" fmla="*/ 376323 w 372068"/>
                <a:gd name="T33" fmla="*/ 181360 h 247650"/>
                <a:gd name="T34" fmla="*/ 408628 w 372068"/>
                <a:gd name="T35" fmla="*/ 175919 h 247650"/>
                <a:gd name="T36" fmla="*/ 394495 w 372068"/>
                <a:gd name="T37" fmla="*/ 154156 h 247650"/>
                <a:gd name="T38" fmla="*/ 306612 w 372068"/>
                <a:gd name="T39" fmla="*/ 159597 h 247650"/>
                <a:gd name="T40" fmla="*/ 317381 w 372068"/>
                <a:gd name="T41" fmla="*/ 181360 h 247650"/>
                <a:gd name="T42" fmla="*/ 349686 w 372068"/>
                <a:gd name="T43" fmla="*/ 175919 h 247650"/>
                <a:gd name="T44" fmla="*/ 336225 w 372068"/>
                <a:gd name="T45" fmla="*/ 154156 h 247650"/>
                <a:gd name="T46" fmla="*/ 247670 w 372068"/>
                <a:gd name="T47" fmla="*/ 159597 h 247650"/>
                <a:gd name="T48" fmla="*/ 258439 w 372068"/>
                <a:gd name="T49" fmla="*/ 181360 h 247650"/>
                <a:gd name="T50" fmla="*/ 290744 w 372068"/>
                <a:gd name="T51" fmla="*/ 175919 h 247650"/>
                <a:gd name="T52" fmla="*/ 277283 w 372068"/>
                <a:gd name="T53" fmla="*/ 154156 h 247650"/>
                <a:gd name="T54" fmla="*/ 247670 w 372068"/>
                <a:gd name="T55" fmla="*/ 119798 h 247650"/>
                <a:gd name="T56" fmla="*/ 261435 w 372068"/>
                <a:gd name="T57" fmla="*/ 138288 h 247650"/>
                <a:gd name="T58" fmla="*/ 286210 w 372068"/>
                <a:gd name="T59" fmla="*/ 117884 h 247650"/>
                <a:gd name="T60" fmla="*/ 366405 w 372068"/>
                <a:gd name="T61" fmla="*/ 111082 h 247650"/>
                <a:gd name="T62" fmla="*/ 361020 w 372068"/>
                <a:gd name="T63" fmla="*/ 132845 h 247650"/>
                <a:gd name="T64" fmla="*/ 393325 w 372068"/>
                <a:gd name="T65" fmla="*/ 138286 h 247650"/>
                <a:gd name="T66" fmla="*/ 393325 w 372068"/>
                <a:gd name="T67" fmla="*/ 111082 h 247650"/>
                <a:gd name="T68" fmla="*/ 312118 w 372068"/>
                <a:gd name="T69" fmla="*/ 111082 h 247650"/>
                <a:gd name="T70" fmla="*/ 306612 w 372068"/>
                <a:gd name="T71" fmla="*/ 132845 h 247650"/>
                <a:gd name="T72" fmla="*/ 339647 w 372068"/>
                <a:gd name="T73" fmla="*/ 138286 h 247650"/>
                <a:gd name="T74" fmla="*/ 334140 w 372068"/>
                <a:gd name="T75" fmla="*/ 111082 h 247650"/>
                <a:gd name="T76" fmla="*/ 216137 w 372068"/>
                <a:gd name="T77" fmla="*/ 36272 h 247650"/>
                <a:gd name="T78" fmla="*/ 200062 w 372068"/>
                <a:gd name="T79" fmla="*/ 63800 h 247650"/>
                <a:gd name="T80" fmla="*/ 435830 w 372068"/>
                <a:gd name="T81" fmla="*/ 63800 h 247650"/>
                <a:gd name="T82" fmla="*/ 216137 w 372068"/>
                <a:gd name="T83" fmla="*/ 36272 h 247650"/>
                <a:gd name="T84" fmla="*/ 37724 w 372068"/>
                <a:gd name="T85" fmla="*/ 234091 h 247650"/>
                <a:gd name="T86" fmla="*/ 86515 w 372068"/>
                <a:gd name="T87" fmla="*/ 260704 h 247650"/>
                <a:gd name="T88" fmla="*/ 129884 w 372068"/>
                <a:gd name="T89" fmla="*/ 15868 h 247650"/>
                <a:gd name="T90" fmla="*/ 92592 w 372068"/>
                <a:gd name="T91" fmla="*/ 0 h 247650"/>
                <a:gd name="T92" fmla="*/ 527118 w 372068"/>
                <a:gd name="T93" fmla="*/ 262387 h 247650"/>
                <a:gd name="T94" fmla="*/ 1397 w 372068"/>
                <a:gd name="T95" fmla="*/ 262387 h 2476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2068" h="247650">
                  <a:moveTo>
                    <a:pt x="19020" y="225425"/>
                  </a:moveTo>
                  <a:cubicBezTo>
                    <a:pt x="353248" y="225425"/>
                    <a:pt x="353248" y="225425"/>
                    <a:pt x="353248" y="225425"/>
                  </a:cubicBezTo>
                  <a:cubicBezTo>
                    <a:pt x="357004" y="225425"/>
                    <a:pt x="360759" y="225425"/>
                    <a:pt x="360759" y="229129"/>
                  </a:cubicBezTo>
                  <a:lnTo>
                    <a:pt x="360759" y="240242"/>
                  </a:lnTo>
                  <a:cubicBezTo>
                    <a:pt x="360759" y="243946"/>
                    <a:pt x="357004" y="247650"/>
                    <a:pt x="353248" y="247650"/>
                  </a:cubicBezTo>
                  <a:cubicBezTo>
                    <a:pt x="19020" y="247650"/>
                    <a:pt x="19020" y="247650"/>
                    <a:pt x="19020" y="247650"/>
                  </a:cubicBezTo>
                  <a:cubicBezTo>
                    <a:pt x="15265" y="247650"/>
                    <a:pt x="11509" y="243946"/>
                    <a:pt x="11509" y="240242"/>
                  </a:cubicBezTo>
                  <a:lnTo>
                    <a:pt x="11509" y="230518"/>
                  </a:lnTo>
                  <a:cubicBezTo>
                    <a:pt x="11509" y="229129"/>
                    <a:pt x="11509" y="229129"/>
                    <a:pt x="11509" y="229129"/>
                  </a:cubicBezTo>
                  <a:cubicBezTo>
                    <a:pt x="11509" y="225425"/>
                    <a:pt x="15265" y="225425"/>
                    <a:pt x="19020" y="225425"/>
                  </a:cubicBezTo>
                  <a:close/>
                  <a:moveTo>
                    <a:pt x="263040" y="134937"/>
                  </a:moveTo>
                  <a:lnTo>
                    <a:pt x="259159" y="138747"/>
                  </a:lnTo>
                  <a:cubicBezTo>
                    <a:pt x="259162" y="138756"/>
                    <a:pt x="259198" y="138860"/>
                    <a:pt x="259644" y="140176"/>
                  </a:cubicBezTo>
                  <a:lnTo>
                    <a:pt x="263040" y="150177"/>
                  </a:lnTo>
                  <a:lnTo>
                    <a:pt x="266920" y="153987"/>
                  </a:lnTo>
                  <a:cubicBezTo>
                    <a:pt x="266929" y="153987"/>
                    <a:pt x="267064" y="153987"/>
                    <a:pt x="269346" y="153987"/>
                  </a:cubicBezTo>
                  <a:lnTo>
                    <a:pt x="286323" y="153987"/>
                  </a:lnTo>
                  <a:cubicBezTo>
                    <a:pt x="290204" y="153987"/>
                    <a:pt x="294084" y="150177"/>
                    <a:pt x="290204" y="150177"/>
                  </a:cubicBezTo>
                  <a:lnTo>
                    <a:pt x="290204" y="138747"/>
                  </a:lnTo>
                  <a:lnTo>
                    <a:pt x="282443" y="134937"/>
                  </a:lnTo>
                  <a:cubicBezTo>
                    <a:pt x="282435" y="134937"/>
                    <a:pt x="282298" y="134937"/>
                    <a:pt x="280017" y="134937"/>
                  </a:cubicBezTo>
                  <a:lnTo>
                    <a:pt x="263040" y="134937"/>
                  </a:lnTo>
                  <a:close/>
                  <a:moveTo>
                    <a:pt x="221655" y="134937"/>
                  </a:moveTo>
                  <a:lnTo>
                    <a:pt x="217884" y="138747"/>
                  </a:lnTo>
                  <a:cubicBezTo>
                    <a:pt x="217884" y="138757"/>
                    <a:pt x="217884" y="138867"/>
                    <a:pt x="217884" y="140176"/>
                  </a:cubicBezTo>
                  <a:lnTo>
                    <a:pt x="217884" y="150177"/>
                  </a:lnTo>
                  <a:lnTo>
                    <a:pt x="221655" y="153987"/>
                  </a:lnTo>
                  <a:cubicBezTo>
                    <a:pt x="221665" y="153987"/>
                    <a:pt x="221807" y="153987"/>
                    <a:pt x="224011" y="153987"/>
                  </a:cubicBezTo>
                  <a:lnTo>
                    <a:pt x="240506" y="153987"/>
                  </a:lnTo>
                  <a:cubicBezTo>
                    <a:pt x="244277" y="153987"/>
                    <a:pt x="248047" y="153987"/>
                    <a:pt x="248047" y="150177"/>
                  </a:cubicBezTo>
                  <a:lnTo>
                    <a:pt x="244277" y="138747"/>
                  </a:lnTo>
                  <a:lnTo>
                    <a:pt x="240506" y="134937"/>
                  </a:lnTo>
                  <a:cubicBezTo>
                    <a:pt x="240497" y="134937"/>
                    <a:pt x="240356" y="134937"/>
                    <a:pt x="238150" y="134937"/>
                  </a:cubicBezTo>
                  <a:lnTo>
                    <a:pt x="221655" y="134937"/>
                  </a:lnTo>
                  <a:close/>
                  <a:moveTo>
                    <a:pt x="180975" y="134937"/>
                  </a:moveTo>
                  <a:lnTo>
                    <a:pt x="173434" y="138747"/>
                  </a:lnTo>
                  <a:cubicBezTo>
                    <a:pt x="173434" y="138758"/>
                    <a:pt x="173434" y="138871"/>
                    <a:pt x="173434" y="140176"/>
                  </a:cubicBezTo>
                  <a:lnTo>
                    <a:pt x="173434" y="150177"/>
                  </a:lnTo>
                  <a:cubicBezTo>
                    <a:pt x="173434" y="153987"/>
                    <a:pt x="177205" y="153987"/>
                    <a:pt x="180975" y="153987"/>
                  </a:cubicBezTo>
                  <a:cubicBezTo>
                    <a:pt x="180985" y="153987"/>
                    <a:pt x="181131" y="153987"/>
                    <a:pt x="183332" y="153987"/>
                  </a:cubicBezTo>
                  <a:lnTo>
                    <a:pt x="199827" y="153987"/>
                  </a:lnTo>
                  <a:lnTo>
                    <a:pt x="203597" y="150177"/>
                  </a:lnTo>
                  <a:lnTo>
                    <a:pt x="203597" y="138747"/>
                  </a:lnTo>
                  <a:lnTo>
                    <a:pt x="196056" y="134937"/>
                  </a:lnTo>
                  <a:cubicBezTo>
                    <a:pt x="196042" y="134937"/>
                    <a:pt x="195893" y="134937"/>
                    <a:pt x="194171" y="134937"/>
                  </a:cubicBezTo>
                  <a:lnTo>
                    <a:pt x="180975" y="134937"/>
                  </a:lnTo>
                  <a:close/>
                  <a:moveTo>
                    <a:pt x="259755" y="107950"/>
                  </a:moveTo>
                  <a:lnTo>
                    <a:pt x="255984" y="111760"/>
                  </a:lnTo>
                  <a:cubicBezTo>
                    <a:pt x="255987" y="111769"/>
                    <a:pt x="256020" y="111870"/>
                    <a:pt x="256456" y="113189"/>
                  </a:cubicBezTo>
                  <a:lnTo>
                    <a:pt x="259755" y="123190"/>
                  </a:lnTo>
                  <a:lnTo>
                    <a:pt x="263525" y="127000"/>
                  </a:lnTo>
                  <a:cubicBezTo>
                    <a:pt x="263534" y="127000"/>
                    <a:pt x="263664" y="127000"/>
                    <a:pt x="265882" y="127000"/>
                  </a:cubicBezTo>
                  <a:lnTo>
                    <a:pt x="282377" y="127000"/>
                  </a:lnTo>
                  <a:lnTo>
                    <a:pt x="286147" y="123190"/>
                  </a:lnTo>
                  <a:lnTo>
                    <a:pt x="286147" y="111760"/>
                  </a:lnTo>
                  <a:cubicBezTo>
                    <a:pt x="282377" y="107950"/>
                    <a:pt x="282377" y="107950"/>
                    <a:pt x="278606" y="107950"/>
                  </a:cubicBezTo>
                  <a:cubicBezTo>
                    <a:pt x="278599" y="107950"/>
                    <a:pt x="278465" y="107950"/>
                    <a:pt x="276250" y="107950"/>
                  </a:cubicBezTo>
                  <a:lnTo>
                    <a:pt x="259755" y="107950"/>
                  </a:lnTo>
                  <a:close/>
                  <a:moveTo>
                    <a:pt x="222250" y="107950"/>
                  </a:moveTo>
                  <a:cubicBezTo>
                    <a:pt x="218480" y="107950"/>
                    <a:pt x="214709" y="107950"/>
                    <a:pt x="214709" y="111760"/>
                  </a:cubicBezTo>
                  <a:cubicBezTo>
                    <a:pt x="214709" y="111769"/>
                    <a:pt x="214709" y="111878"/>
                    <a:pt x="214709" y="113189"/>
                  </a:cubicBezTo>
                  <a:lnTo>
                    <a:pt x="214709" y="123190"/>
                  </a:lnTo>
                  <a:lnTo>
                    <a:pt x="222250" y="127000"/>
                  </a:lnTo>
                  <a:cubicBezTo>
                    <a:pt x="222260" y="127000"/>
                    <a:pt x="222400" y="127000"/>
                    <a:pt x="224607" y="127000"/>
                  </a:cubicBezTo>
                  <a:lnTo>
                    <a:pt x="241102" y="127000"/>
                  </a:lnTo>
                  <a:lnTo>
                    <a:pt x="244872" y="123190"/>
                  </a:lnTo>
                  <a:lnTo>
                    <a:pt x="244872" y="111760"/>
                  </a:lnTo>
                  <a:cubicBezTo>
                    <a:pt x="244872" y="107950"/>
                    <a:pt x="241102" y="107950"/>
                    <a:pt x="237331" y="107950"/>
                  </a:cubicBezTo>
                  <a:cubicBezTo>
                    <a:pt x="237319" y="107950"/>
                    <a:pt x="237177" y="107950"/>
                    <a:pt x="235446" y="107950"/>
                  </a:cubicBezTo>
                  <a:lnTo>
                    <a:pt x="222250" y="107950"/>
                  </a:lnTo>
                  <a:close/>
                  <a:moveTo>
                    <a:pt x="180975" y="107950"/>
                  </a:moveTo>
                  <a:lnTo>
                    <a:pt x="173434" y="111760"/>
                  </a:lnTo>
                  <a:cubicBezTo>
                    <a:pt x="173434" y="111770"/>
                    <a:pt x="173434" y="111883"/>
                    <a:pt x="173434" y="113189"/>
                  </a:cubicBezTo>
                  <a:lnTo>
                    <a:pt x="173434" y="123190"/>
                  </a:lnTo>
                  <a:lnTo>
                    <a:pt x="180975" y="127000"/>
                  </a:lnTo>
                  <a:cubicBezTo>
                    <a:pt x="180990" y="127000"/>
                    <a:pt x="181137" y="127000"/>
                    <a:pt x="182860" y="127000"/>
                  </a:cubicBezTo>
                  <a:lnTo>
                    <a:pt x="196056" y="127000"/>
                  </a:lnTo>
                  <a:lnTo>
                    <a:pt x="203597" y="123190"/>
                  </a:lnTo>
                  <a:lnTo>
                    <a:pt x="203597" y="111760"/>
                  </a:lnTo>
                  <a:cubicBezTo>
                    <a:pt x="203597" y="107950"/>
                    <a:pt x="199827" y="107950"/>
                    <a:pt x="196056" y="107950"/>
                  </a:cubicBezTo>
                  <a:cubicBezTo>
                    <a:pt x="196043" y="107950"/>
                    <a:pt x="195894" y="107950"/>
                    <a:pt x="194171" y="107950"/>
                  </a:cubicBezTo>
                  <a:lnTo>
                    <a:pt x="180975" y="107950"/>
                  </a:lnTo>
                  <a:close/>
                  <a:moveTo>
                    <a:pt x="173434" y="82550"/>
                  </a:moveTo>
                  <a:cubicBezTo>
                    <a:pt x="173434" y="82559"/>
                    <a:pt x="173434" y="82665"/>
                    <a:pt x="173434" y="83890"/>
                  </a:cubicBezTo>
                  <a:lnTo>
                    <a:pt x="173434" y="93266"/>
                  </a:lnTo>
                  <a:cubicBezTo>
                    <a:pt x="173434" y="96838"/>
                    <a:pt x="177290" y="96838"/>
                    <a:pt x="181145" y="96838"/>
                  </a:cubicBezTo>
                  <a:cubicBezTo>
                    <a:pt x="181159" y="96838"/>
                    <a:pt x="181309" y="96838"/>
                    <a:pt x="183073" y="96838"/>
                  </a:cubicBezTo>
                  <a:lnTo>
                    <a:pt x="196567" y="96838"/>
                  </a:lnTo>
                  <a:lnTo>
                    <a:pt x="200422" y="93266"/>
                  </a:lnTo>
                  <a:lnTo>
                    <a:pt x="200422" y="82550"/>
                  </a:lnTo>
                  <a:cubicBezTo>
                    <a:pt x="196567" y="82550"/>
                    <a:pt x="196567" y="82550"/>
                    <a:pt x="194157" y="82550"/>
                  </a:cubicBezTo>
                  <a:lnTo>
                    <a:pt x="173434" y="82550"/>
                  </a:lnTo>
                  <a:close/>
                  <a:moveTo>
                    <a:pt x="256580" y="77787"/>
                  </a:moveTo>
                  <a:lnTo>
                    <a:pt x="252809" y="81597"/>
                  </a:lnTo>
                  <a:cubicBezTo>
                    <a:pt x="252809" y="81605"/>
                    <a:pt x="252809" y="81703"/>
                    <a:pt x="252809" y="83026"/>
                  </a:cubicBezTo>
                  <a:lnTo>
                    <a:pt x="252809" y="93027"/>
                  </a:lnTo>
                  <a:cubicBezTo>
                    <a:pt x="256580" y="96837"/>
                    <a:pt x="256580" y="96837"/>
                    <a:pt x="260350" y="96837"/>
                  </a:cubicBezTo>
                  <a:cubicBezTo>
                    <a:pt x="260361" y="96837"/>
                    <a:pt x="260490" y="96837"/>
                    <a:pt x="262235" y="96837"/>
                  </a:cubicBezTo>
                  <a:lnTo>
                    <a:pt x="275431" y="96837"/>
                  </a:lnTo>
                  <a:cubicBezTo>
                    <a:pt x="279202" y="96837"/>
                    <a:pt x="282972" y="96837"/>
                    <a:pt x="282972" y="93027"/>
                  </a:cubicBezTo>
                  <a:lnTo>
                    <a:pt x="279202" y="81597"/>
                  </a:lnTo>
                  <a:lnTo>
                    <a:pt x="275431" y="77787"/>
                  </a:lnTo>
                  <a:cubicBezTo>
                    <a:pt x="275424" y="77787"/>
                    <a:pt x="275296" y="77787"/>
                    <a:pt x="273075" y="77787"/>
                  </a:cubicBezTo>
                  <a:lnTo>
                    <a:pt x="256580" y="77787"/>
                  </a:lnTo>
                  <a:close/>
                  <a:moveTo>
                    <a:pt x="218565" y="77787"/>
                  </a:moveTo>
                  <a:lnTo>
                    <a:pt x="214709" y="81597"/>
                  </a:lnTo>
                  <a:cubicBezTo>
                    <a:pt x="214709" y="81606"/>
                    <a:pt x="214709" y="81713"/>
                    <a:pt x="214709" y="83026"/>
                  </a:cubicBezTo>
                  <a:lnTo>
                    <a:pt x="214709" y="93027"/>
                  </a:lnTo>
                  <a:lnTo>
                    <a:pt x="218565" y="96837"/>
                  </a:lnTo>
                  <a:cubicBezTo>
                    <a:pt x="218574" y="96837"/>
                    <a:pt x="218711" y="96837"/>
                    <a:pt x="220974" y="96837"/>
                  </a:cubicBezTo>
                  <a:lnTo>
                    <a:pt x="237842" y="96837"/>
                  </a:lnTo>
                  <a:lnTo>
                    <a:pt x="241697" y="93027"/>
                  </a:lnTo>
                  <a:lnTo>
                    <a:pt x="241697" y="81597"/>
                  </a:lnTo>
                  <a:lnTo>
                    <a:pt x="233986" y="77787"/>
                  </a:lnTo>
                  <a:cubicBezTo>
                    <a:pt x="233975" y="77787"/>
                    <a:pt x="233834" y="77787"/>
                    <a:pt x="232059" y="77787"/>
                  </a:cubicBezTo>
                  <a:lnTo>
                    <a:pt x="218565" y="77787"/>
                  </a:lnTo>
                  <a:close/>
                  <a:moveTo>
                    <a:pt x="151353" y="25400"/>
                  </a:moveTo>
                  <a:cubicBezTo>
                    <a:pt x="147601" y="25400"/>
                    <a:pt x="140096" y="25400"/>
                    <a:pt x="140096" y="29255"/>
                  </a:cubicBezTo>
                  <a:cubicBezTo>
                    <a:pt x="140096" y="29264"/>
                    <a:pt x="140096" y="29385"/>
                    <a:pt x="140096" y="31183"/>
                  </a:cubicBezTo>
                  <a:lnTo>
                    <a:pt x="140096" y="44677"/>
                  </a:lnTo>
                  <a:cubicBezTo>
                    <a:pt x="140096" y="48533"/>
                    <a:pt x="143849" y="52388"/>
                    <a:pt x="151353" y="52388"/>
                  </a:cubicBezTo>
                  <a:cubicBezTo>
                    <a:pt x="151369" y="52388"/>
                    <a:pt x="152868" y="52388"/>
                    <a:pt x="297692" y="52388"/>
                  </a:cubicBezTo>
                  <a:cubicBezTo>
                    <a:pt x="301444" y="52388"/>
                    <a:pt x="305196" y="48533"/>
                    <a:pt x="305196" y="44677"/>
                  </a:cubicBezTo>
                  <a:lnTo>
                    <a:pt x="301444" y="29255"/>
                  </a:lnTo>
                  <a:cubicBezTo>
                    <a:pt x="301444" y="25400"/>
                    <a:pt x="297692" y="25400"/>
                    <a:pt x="290187" y="25400"/>
                  </a:cubicBezTo>
                  <a:cubicBezTo>
                    <a:pt x="290173" y="25400"/>
                    <a:pt x="288749" y="25400"/>
                    <a:pt x="151353" y="25400"/>
                  </a:cubicBezTo>
                  <a:close/>
                  <a:moveTo>
                    <a:pt x="83361" y="11112"/>
                  </a:moveTo>
                  <a:cubicBezTo>
                    <a:pt x="71972" y="11112"/>
                    <a:pt x="56787" y="22294"/>
                    <a:pt x="56787" y="33475"/>
                  </a:cubicBezTo>
                  <a:cubicBezTo>
                    <a:pt x="56783" y="33497"/>
                    <a:pt x="56395" y="35165"/>
                    <a:pt x="26417" y="163926"/>
                  </a:cubicBezTo>
                  <a:cubicBezTo>
                    <a:pt x="22621" y="175108"/>
                    <a:pt x="34010" y="182562"/>
                    <a:pt x="52991" y="182562"/>
                  </a:cubicBezTo>
                  <a:cubicBezTo>
                    <a:pt x="53004" y="182562"/>
                    <a:pt x="53100" y="182562"/>
                    <a:pt x="53940" y="182562"/>
                  </a:cubicBezTo>
                  <a:lnTo>
                    <a:pt x="60583" y="182562"/>
                  </a:lnTo>
                  <a:cubicBezTo>
                    <a:pt x="75768" y="182562"/>
                    <a:pt x="90953" y="175108"/>
                    <a:pt x="94749" y="163926"/>
                  </a:cubicBezTo>
                  <a:lnTo>
                    <a:pt x="109934" y="29748"/>
                  </a:lnTo>
                  <a:cubicBezTo>
                    <a:pt x="109934" y="22294"/>
                    <a:pt x="102342" y="11112"/>
                    <a:pt x="90953" y="11112"/>
                  </a:cubicBezTo>
                  <a:cubicBezTo>
                    <a:pt x="90941" y="11112"/>
                    <a:pt x="90844" y="11112"/>
                    <a:pt x="90004" y="11112"/>
                  </a:cubicBezTo>
                  <a:lnTo>
                    <a:pt x="83361" y="11112"/>
                  </a:lnTo>
                  <a:close/>
                  <a:moveTo>
                    <a:pt x="64839" y="0"/>
                  </a:moveTo>
                  <a:cubicBezTo>
                    <a:pt x="64880" y="0"/>
                    <a:pt x="67922" y="0"/>
                    <a:pt x="297746" y="0"/>
                  </a:cubicBezTo>
                  <a:cubicBezTo>
                    <a:pt x="309016" y="0"/>
                    <a:pt x="320286" y="14999"/>
                    <a:pt x="324042" y="29998"/>
                  </a:cubicBezTo>
                  <a:cubicBezTo>
                    <a:pt x="324050" y="30025"/>
                    <a:pt x="324637" y="32025"/>
                    <a:pt x="369121" y="183740"/>
                  </a:cubicBezTo>
                  <a:cubicBezTo>
                    <a:pt x="376634" y="198739"/>
                    <a:pt x="369121" y="213738"/>
                    <a:pt x="354095" y="213738"/>
                  </a:cubicBezTo>
                  <a:cubicBezTo>
                    <a:pt x="354049" y="213739"/>
                    <a:pt x="350132" y="213783"/>
                    <a:pt x="16004" y="217488"/>
                  </a:cubicBezTo>
                  <a:cubicBezTo>
                    <a:pt x="4734" y="217488"/>
                    <a:pt x="-2779" y="202489"/>
                    <a:pt x="978" y="183740"/>
                  </a:cubicBezTo>
                  <a:cubicBezTo>
                    <a:pt x="984" y="183713"/>
                    <a:pt x="1472" y="181716"/>
                    <a:pt x="38543" y="29998"/>
                  </a:cubicBezTo>
                  <a:cubicBezTo>
                    <a:pt x="46057" y="14999"/>
                    <a:pt x="57326" y="0"/>
                    <a:pt x="648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6960096" y="4417197"/>
            <a:ext cx="541337" cy="446088"/>
            <a:chOff x="6457950" y="4031556"/>
            <a:chExt cx="940525" cy="777197"/>
          </a:xfrm>
        </p:grpSpPr>
        <p:sp>
          <p:nvSpPr>
            <p:cNvPr id="14" name="椭圆 13"/>
            <p:cNvSpPr/>
            <p:nvPr/>
          </p:nvSpPr>
          <p:spPr>
            <a:xfrm>
              <a:off x="6457950" y="4031556"/>
              <a:ext cx="940525" cy="7771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Freeform 1533"/>
            <p:cNvSpPr/>
            <p:nvPr/>
          </p:nvSpPr>
          <p:spPr bwMode="auto">
            <a:xfrm>
              <a:off x="6658531" y="4211209"/>
              <a:ext cx="539362" cy="417890"/>
            </a:xfrm>
            <a:custGeom>
              <a:avLst/>
              <a:gdLst>
                <a:gd name="T0" fmla="*/ 184155 w 2417763"/>
                <a:gd name="T1" fmla="*/ 399412 h 1873250"/>
                <a:gd name="T2" fmla="*/ 350108 w 2417763"/>
                <a:gd name="T3" fmla="*/ 404078 h 1873250"/>
                <a:gd name="T4" fmla="*/ 350108 w 2417763"/>
                <a:gd name="T5" fmla="*/ 394162 h 1873250"/>
                <a:gd name="T6" fmla="*/ 187724 w 2417763"/>
                <a:gd name="T7" fmla="*/ 374685 h 1873250"/>
                <a:gd name="T8" fmla="*/ 187724 w 2417763"/>
                <a:gd name="T9" fmla="*/ 384601 h 1873250"/>
                <a:gd name="T10" fmla="*/ 353082 w 2417763"/>
                <a:gd name="T11" fmla="*/ 379934 h 1873250"/>
                <a:gd name="T12" fmla="*/ 187724 w 2417763"/>
                <a:gd name="T13" fmla="*/ 374685 h 1873250"/>
                <a:gd name="T14" fmla="*/ 184155 w 2417763"/>
                <a:gd name="T15" fmla="*/ 360290 h 1873250"/>
                <a:gd name="T16" fmla="*/ 350108 w 2417763"/>
                <a:gd name="T17" fmla="*/ 365123 h 1873250"/>
                <a:gd name="T18" fmla="*/ 350108 w 2417763"/>
                <a:gd name="T19" fmla="*/ 354853 h 1873250"/>
                <a:gd name="T20" fmla="*/ 187724 w 2417763"/>
                <a:gd name="T21" fmla="*/ 337854 h 1873250"/>
                <a:gd name="T22" fmla="*/ 187724 w 2417763"/>
                <a:gd name="T23" fmla="*/ 347061 h 1873250"/>
                <a:gd name="T24" fmla="*/ 353082 w 2417763"/>
                <a:gd name="T25" fmla="*/ 342458 h 1873250"/>
                <a:gd name="T26" fmla="*/ 187724 w 2417763"/>
                <a:gd name="T27" fmla="*/ 337854 h 1873250"/>
                <a:gd name="T28" fmla="*/ 184155 w 2417763"/>
                <a:gd name="T29" fmla="*/ 322803 h 1873250"/>
                <a:gd name="T30" fmla="*/ 350108 w 2417763"/>
                <a:gd name="T31" fmla="*/ 327584 h 1873250"/>
                <a:gd name="T32" fmla="*/ 350108 w 2417763"/>
                <a:gd name="T33" fmla="*/ 318022 h 1873250"/>
                <a:gd name="T34" fmla="*/ 140241 w 2417763"/>
                <a:gd name="T35" fmla="*/ 305626 h 1873250"/>
                <a:gd name="T36" fmla="*/ 397350 w 2417763"/>
                <a:gd name="T37" fmla="*/ 400664 h 1873250"/>
                <a:gd name="T38" fmla="*/ 159836 w 2417763"/>
                <a:gd name="T39" fmla="*/ 417890 h 1873250"/>
                <a:gd name="T40" fmla="*/ 140241 w 2417763"/>
                <a:gd name="T41" fmla="*/ 305626 h 1873250"/>
                <a:gd name="T42" fmla="*/ 49934 w 2417763"/>
                <a:gd name="T43" fmla="*/ 137585 h 1873250"/>
                <a:gd name="T44" fmla="*/ 87474 w 2417763"/>
                <a:gd name="T45" fmla="*/ 137585 h 1873250"/>
                <a:gd name="T46" fmla="*/ 472429 w 2417763"/>
                <a:gd name="T47" fmla="*/ 126430 h 1873250"/>
                <a:gd name="T48" fmla="*/ 472429 w 2417763"/>
                <a:gd name="T49" fmla="*/ 146616 h 1873250"/>
                <a:gd name="T50" fmla="*/ 472429 w 2417763"/>
                <a:gd name="T51" fmla="*/ 126430 h 1873250"/>
                <a:gd name="T52" fmla="*/ 428869 w 2417763"/>
                <a:gd name="T53" fmla="*/ 136523 h 1873250"/>
                <a:gd name="T54" fmla="*/ 451534 w 2417763"/>
                <a:gd name="T55" fmla="*/ 136523 h 1873250"/>
                <a:gd name="T56" fmla="*/ 36829 w 2417763"/>
                <a:gd name="T57" fmla="*/ 112264 h 1873250"/>
                <a:gd name="T58" fmla="*/ 140187 w 2417763"/>
                <a:gd name="T59" fmla="*/ 181689 h 1873250"/>
                <a:gd name="T60" fmla="*/ 377791 w 2417763"/>
                <a:gd name="T61" fmla="*/ 198897 h 1873250"/>
                <a:gd name="T62" fmla="*/ 397393 w 2417763"/>
                <a:gd name="T63" fmla="*/ 112264 h 1873250"/>
                <a:gd name="T64" fmla="*/ 539362 w 2417763"/>
                <a:gd name="T65" fmla="*/ 225599 h 1873250"/>
                <a:gd name="T66" fmla="*/ 447290 w 2417763"/>
                <a:gd name="T67" fmla="*/ 335374 h 1873250"/>
                <a:gd name="T68" fmla="*/ 430064 w 2417763"/>
                <a:gd name="T69" fmla="*/ 279597 h 1873250"/>
                <a:gd name="T70" fmla="*/ 89696 w 2417763"/>
                <a:gd name="T71" fmla="*/ 293838 h 1873250"/>
                <a:gd name="T72" fmla="*/ 36829 w 2417763"/>
                <a:gd name="T73" fmla="*/ 335374 h 1873250"/>
                <a:gd name="T74" fmla="*/ 36829 w 2417763"/>
                <a:gd name="T75" fmla="*/ 112264 h 1873250"/>
                <a:gd name="T76" fmla="*/ 377755 w 2417763"/>
                <a:gd name="T77" fmla="*/ 0 h 1873250"/>
                <a:gd name="T78" fmla="*/ 397350 w 2417763"/>
                <a:gd name="T79" fmla="*/ 112264 h 1873250"/>
                <a:gd name="T80" fmla="*/ 140241 w 2417763"/>
                <a:gd name="T81" fmla="*/ 17226 h 18732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17763" h="1873250">
                  <a:moveTo>
                    <a:pt x="841498" y="1766888"/>
                  </a:moveTo>
                  <a:cubicBezTo>
                    <a:pt x="833499" y="1766888"/>
                    <a:pt x="825500" y="1777347"/>
                    <a:pt x="825500" y="1790421"/>
                  </a:cubicBezTo>
                  <a:cubicBezTo>
                    <a:pt x="825500" y="1800879"/>
                    <a:pt x="833499" y="1811338"/>
                    <a:pt x="841498" y="1811338"/>
                  </a:cubicBezTo>
                  <a:cubicBezTo>
                    <a:pt x="841520" y="1811338"/>
                    <a:pt x="845511" y="1811338"/>
                    <a:pt x="1569407" y="1811338"/>
                  </a:cubicBezTo>
                  <a:cubicBezTo>
                    <a:pt x="1577406" y="1811338"/>
                    <a:pt x="1582738" y="1800879"/>
                    <a:pt x="1582738" y="1790421"/>
                  </a:cubicBezTo>
                  <a:cubicBezTo>
                    <a:pt x="1582738" y="1777347"/>
                    <a:pt x="1577406" y="1766888"/>
                    <a:pt x="1569407" y="1766888"/>
                  </a:cubicBezTo>
                  <a:cubicBezTo>
                    <a:pt x="1569389" y="1766888"/>
                    <a:pt x="1565817" y="1766888"/>
                    <a:pt x="841498" y="1766888"/>
                  </a:cubicBezTo>
                  <a:close/>
                  <a:moveTo>
                    <a:pt x="841498" y="1679576"/>
                  </a:moveTo>
                  <a:cubicBezTo>
                    <a:pt x="833499" y="1679576"/>
                    <a:pt x="825500" y="1690035"/>
                    <a:pt x="825500" y="1703109"/>
                  </a:cubicBezTo>
                  <a:cubicBezTo>
                    <a:pt x="825500" y="1713567"/>
                    <a:pt x="833499" y="1724026"/>
                    <a:pt x="841498" y="1724026"/>
                  </a:cubicBezTo>
                  <a:cubicBezTo>
                    <a:pt x="841523" y="1724026"/>
                    <a:pt x="845780" y="1724026"/>
                    <a:pt x="1569407" y="1724026"/>
                  </a:cubicBezTo>
                  <a:cubicBezTo>
                    <a:pt x="1577406" y="1724026"/>
                    <a:pt x="1582738" y="1713567"/>
                    <a:pt x="1582738" y="1703109"/>
                  </a:cubicBezTo>
                  <a:cubicBezTo>
                    <a:pt x="1582738" y="1690035"/>
                    <a:pt x="1577406" y="1679576"/>
                    <a:pt x="1569407" y="1679576"/>
                  </a:cubicBezTo>
                  <a:cubicBezTo>
                    <a:pt x="1569387" y="1679576"/>
                    <a:pt x="1565629" y="1679576"/>
                    <a:pt x="841498" y="1679576"/>
                  </a:cubicBezTo>
                  <a:close/>
                  <a:moveTo>
                    <a:pt x="841498" y="1590676"/>
                  </a:moveTo>
                  <a:cubicBezTo>
                    <a:pt x="833499" y="1590676"/>
                    <a:pt x="825500" y="1601509"/>
                    <a:pt x="825500" y="1615049"/>
                  </a:cubicBezTo>
                  <a:cubicBezTo>
                    <a:pt x="825500" y="1625882"/>
                    <a:pt x="833499" y="1636714"/>
                    <a:pt x="841498" y="1636714"/>
                  </a:cubicBezTo>
                  <a:cubicBezTo>
                    <a:pt x="841526" y="1636714"/>
                    <a:pt x="845993" y="1636714"/>
                    <a:pt x="1569407" y="1636714"/>
                  </a:cubicBezTo>
                  <a:cubicBezTo>
                    <a:pt x="1577406" y="1636714"/>
                    <a:pt x="1582738" y="1625882"/>
                    <a:pt x="1582738" y="1615049"/>
                  </a:cubicBezTo>
                  <a:cubicBezTo>
                    <a:pt x="1582738" y="1601509"/>
                    <a:pt x="1577406" y="1590676"/>
                    <a:pt x="1569407" y="1590676"/>
                  </a:cubicBezTo>
                  <a:cubicBezTo>
                    <a:pt x="1569385" y="1590676"/>
                    <a:pt x="1565495" y="1590676"/>
                    <a:pt x="841498" y="1590676"/>
                  </a:cubicBezTo>
                  <a:close/>
                  <a:moveTo>
                    <a:pt x="841498" y="1514476"/>
                  </a:moveTo>
                  <a:cubicBezTo>
                    <a:pt x="833499" y="1514476"/>
                    <a:pt x="825500" y="1522215"/>
                    <a:pt x="825500" y="1535114"/>
                  </a:cubicBezTo>
                  <a:cubicBezTo>
                    <a:pt x="825500" y="1545432"/>
                    <a:pt x="833499" y="1555751"/>
                    <a:pt x="841498" y="1555751"/>
                  </a:cubicBezTo>
                  <a:cubicBezTo>
                    <a:pt x="841528" y="1555751"/>
                    <a:pt x="846170" y="1555751"/>
                    <a:pt x="1569407" y="1555751"/>
                  </a:cubicBezTo>
                  <a:cubicBezTo>
                    <a:pt x="1577406" y="1555751"/>
                    <a:pt x="1582738" y="1545432"/>
                    <a:pt x="1582738" y="1535114"/>
                  </a:cubicBezTo>
                  <a:cubicBezTo>
                    <a:pt x="1582738" y="1522215"/>
                    <a:pt x="1577406" y="1514476"/>
                    <a:pt x="1569407" y="1514476"/>
                  </a:cubicBezTo>
                  <a:cubicBezTo>
                    <a:pt x="1569384" y="1514476"/>
                    <a:pt x="1565394" y="1514476"/>
                    <a:pt x="841498" y="1514476"/>
                  </a:cubicBezTo>
                  <a:close/>
                  <a:moveTo>
                    <a:pt x="841498" y="1425576"/>
                  </a:moveTo>
                  <a:cubicBezTo>
                    <a:pt x="833499" y="1425576"/>
                    <a:pt x="825500" y="1433613"/>
                    <a:pt x="825500" y="1447008"/>
                  </a:cubicBezTo>
                  <a:cubicBezTo>
                    <a:pt x="825500" y="1457723"/>
                    <a:pt x="833499" y="1468439"/>
                    <a:pt x="841498" y="1468439"/>
                  </a:cubicBezTo>
                  <a:cubicBezTo>
                    <a:pt x="841530" y="1468439"/>
                    <a:pt x="846323" y="1468439"/>
                    <a:pt x="1569407" y="1468439"/>
                  </a:cubicBezTo>
                  <a:cubicBezTo>
                    <a:pt x="1577406" y="1468439"/>
                    <a:pt x="1582738" y="1457723"/>
                    <a:pt x="1582738" y="1447008"/>
                  </a:cubicBezTo>
                  <a:cubicBezTo>
                    <a:pt x="1582738" y="1433613"/>
                    <a:pt x="1577406" y="1425576"/>
                    <a:pt x="1569407" y="1425576"/>
                  </a:cubicBezTo>
                  <a:cubicBezTo>
                    <a:pt x="1569383" y="1425576"/>
                    <a:pt x="1565311" y="1425576"/>
                    <a:pt x="841498" y="1425576"/>
                  </a:cubicBezTo>
                  <a:close/>
                  <a:moveTo>
                    <a:pt x="628650" y="1370012"/>
                  </a:moveTo>
                  <a:cubicBezTo>
                    <a:pt x="628689" y="1370012"/>
                    <a:pt x="635362" y="1370012"/>
                    <a:pt x="1781175" y="1370012"/>
                  </a:cubicBezTo>
                  <a:cubicBezTo>
                    <a:pt x="1781175" y="1370046"/>
                    <a:pt x="1781175" y="1373798"/>
                    <a:pt x="1781175" y="1796034"/>
                  </a:cubicBezTo>
                  <a:cubicBezTo>
                    <a:pt x="1781175" y="1838636"/>
                    <a:pt x="1741249" y="1873250"/>
                    <a:pt x="1693338" y="1873250"/>
                  </a:cubicBezTo>
                  <a:cubicBezTo>
                    <a:pt x="1693301" y="1873250"/>
                    <a:pt x="1687336" y="1873250"/>
                    <a:pt x="716487" y="1873250"/>
                  </a:cubicBezTo>
                  <a:cubicBezTo>
                    <a:pt x="665914" y="1873250"/>
                    <a:pt x="628650" y="1838636"/>
                    <a:pt x="628650" y="1796034"/>
                  </a:cubicBezTo>
                  <a:lnTo>
                    <a:pt x="628650" y="1370012"/>
                  </a:lnTo>
                  <a:close/>
                  <a:moveTo>
                    <a:pt x="307976" y="587376"/>
                  </a:moveTo>
                  <a:cubicBezTo>
                    <a:pt x="261508" y="587376"/>
                    <a:pt x="223838" y="600525"/>
                    <a:pt x="223838" y="616745"/>
                  </a:cubicBezTo>
                  <a:cubicBezTo>
                    <a:pt x="223838" y="632965"/>
                    <a:pt x="261508" y="646114"/>
                    <a:pt x="307976" y="646114"/>
                  </a:cubicBezTo>
                  <a:cubicBezTo>
                    <a:pt x="354444" y="646114"/>
                    <a:pt x="392114" y="632965"/>
                    <a:pt x="392114" y="616745"/>
                  </a:cubicBezTo>
                  <a:cubicBezTo>
                    <a:pt x="392114" y="600525"/>
                    <a:pt x="354444" y="587376"/>
                    <a:pt x="307976" y="587376"/>
                  </a:cubicBezTo>
                  <a:close/>
                  <a:moveTo>
                    <a:pt x="2117725" y="566738"/>
                  </a:moveTo>
                  <a:cubicBezTo>
                    <a:pt x="2089669" y="566738"/>
                    <a:pt x="2066925" y="586994"/>
                    <a:pt x="2066925" y="611982"/>
                  </a:cubicBezTo>
                  <a:cubicBezTo>
                    <a:pt x="2066925" y="636970"/>
                    <a:pt x="2089669" y="657226"/>
                    <a:pt x="2117725" y="657226"/>
                  </a:cubicBezTo>
                  <a:cubicBezTo>
                    <a:pt x="2145781" y="657226"/>
                    <a:pt x="2168525" y="636970"/>
                    <a:pt x="2168525" y="611982"/>
                  </a:cubicBezTo>
                  <a:cubicBezTo>
                    <a:pt x="2168525" y="586994"/>
                    <a:pt x="2145781" y="566738"/>
                    <a:pt x="2117725" y="566738"/>
                  </a:cubicBezTo>
                  <a:close/>
                  <a:moveTo>
                    <a:pt x="1973263" y="566738"/>
                  </a:moveTo>
                  <a:cubicBezTo>
                    <a:pt x="1945207" y="566738"/>
                    <a:pt x="1922463" y="586994"/>
                    <a:pt x="1922463" y="611982"/>
                  </a:cubicBezTo>
                  <a:cubicBezTo>
                    <a:pt x="1922463" y="636970"/>
                    <a:pt x="1945207" y="657226"/>
                    <a:pt x="1973263" y="657226"/>
                  </a:cubicBezTo>
                  <a:cubicBezTo>
                    <a:pt x="2001319" y="657226"/>
                    <a:pt x="2024063" y="636970"/>
                    <a:pt x="2024063" y="611982"/>
                  </a:cubicBezTo>
                  <a:cubicBezTo>
                    <a:pt x="2024063" y="586994"/>
                    <a:pt x="2001319" y="566738"/>
                    <a:pt x="1973263" y="566738"/>
                  </a:cubicBezTo>
                  <a:close/>
                  <a:moveTo>
                    <a:pt x="165090" y="503237"/>
                  </a:moveTo>
                  <a:cubicBezTo>
                    <a:pt x="165124" y="503237"/>
                    <a:pt x="169064" y="503237"/>
                    <a:pt x="628406" y="503237"/>
                  </a:cubicBezTo>
                  <a:cubicBezTo>
                    <a:pt x="628406" y="503269"/>
                    <a:pt x="628406" y="506376"/>
                    <a:pt x="628406" y="814446"/>
                  </a:cubicBezTo>
                  <a:cubicBezTo>
                    <a:pt x="628406" y="857005"/>
                    <a:pt x="665684" y="891584"/>
                    <a:pt x="716276" y="891584"/>
                  </a:cubicBezTo>
                  <a:cubicBezTo>
                    <a:pt x="716324" y="891584"/>
                    <a:pt x="723085" y="891584"/>
                    <a:pt x="1693499" y="891584"/>
                  </a:cubicBezTo>
                  <a:cubicBezTo>
                    <a:pt x="1741429" y="891584"/>
                    <a:pt x="1781370" y="857005"/>
                    <a:pt x="1781370" y="814446"/>
                  </a:cubicBezTo>
                  <a:cubicBezTo>
                    <a:pt x="1781370" y="814417"/>
                    <a:pt x="1781370" y="811418"/>
                    <a:pt x="1781370" y="503237"/>
                  </a:cubicBezTo>
                  <a:cubicBezTo>
                    <a:pt x="1781399" y="503237"/>
                    <a:pt x="1785017" y="503237"/>
                    <a:pt x="2244685" y="503237"/>
                  </a:cubicBezTo>
                  <a:cubicBezTo>
                    <a:pt x="2292615" y="503237"/>
                    <a:pt x="2417763" y="670811"/>
                    <a:pt x="2417763" y="1011279"/>
                  </a:cubicBezTo>
                  <a:cubicBezTo>
                    <a:pt x="2417763" y="1354407"/>
                    <a:pt x="2297940" y="1503362"/>
                    <a:pt x="2250011" y="1503362"/>
                  </a:cubicBezTo>
                  <a:cubicBezTo>
                    <a:pt x="2249986" y="1503362"/>
                    <a:pt x="2247537" y="1503362"/>
                    <a:pt x="2005039" y="1503362"/>
                  </a:cubicBezTo>
                  <a:cubicBezTo>
                    <a:pt x="2005039" y="1503183"/>
                    <a:pt x="2005039" y="1362358"/>
                    <a:pt x="2005039" y="1317169"/>
                  </a:cubicBezTo>
                  <a:cubicBezTo>
                    <a:pt x="2005039" y="1271950"/>
                    <a:pt x="1986400" y="1253331"/>
                    <a:pt x="1927820" y="1253331"/>
                  </a:cubicBezTo>
                  <a:cubicBezTo>
                    <a:pt x="1605629" y="1253331"/>
                    <a:pt x="734915" y="1253331"/>
                    <a:pt x="476630" y="1253331"/>
                  </a:cubicBezTo>
                  <a:cubicBezTo>
                    <a:pt x="428700" y="1253331"/>
                    <a:pt x="402073" y="1285250"/>
                    <a:pt x="402073" y="1317169"/>
                  </a:cubicBezTo>
                  <a:cubicBezTo>
                    <a:pt x="402073" y="1362383"/>
                    <a:pt x="402073" y="1503334"/>
                    <a:pt x="402073" y="1503362"/>
                  </a:cubicBezTo>
                  <a:cubicBezTo>
                    <a:pt x="402056" y="1503362"/>
                    <a:pt x="400083" y="1503362"/>
                    <a:pt x="165090" y="1503362"/>
                  </a:cubicBezTo>
                  <a:cubicBezTo>
                    <a:pt x="117160" y="1503362"/>
                    <a:pt x="0" y="1335788"/>
                    <a:pt x="0" y="995320"/>
                  </a:cubicBezTo>
                  <a:cubicBezTo>
                    <a:pt x="0" y="652192"/>
                    <a:pt x="117160" y="503237"/>
                    <a:pt x="165090" y="503237"/>
                  </a:cubicBezTo>
                  <a:close/>
                  <a:moveTo>
                    <a:pt x="716487" y="0"/>
                  </a:moveTo>
                  <a:cubicBezTo>
                    <a:pt x="716522" y="0"/>
                    <a:pt x="722407" y="0"/>
                    <a:pt x="1693338" y="0"/>
                  </a:cubicBezTo>
                  <a:cubicBezTo>
                    <a:pt x="1741249" y="0"/>
                    <a:pt x="1781175" y="34614"/>
                    <a:pt x="1781175" y="77216"/>
                  </a:cubicBezTo>
                  <a:lnTo>
                    <a:pt x="1781175" y="503238"/>
                  </a:lnTo>
                  <a:cubicBezTo>
                    <a:pt x="1781132" y="503238"/>
                    <a:pt x="1774086" y="503238"/>
                    <a:pt x="628650" y="503238"/>
                  </a:cubicBezTo>
                  <a:cubicBezTo>
                    <a:pt x="628650" y="503203"/>
                    <a:pt x="628650" y="499377"/>
                    <a:pt x="628650" y="77216"/>
                  </a:cubicBezTo>
                  <a:cubicBezTo>
                    <a:pt x="628650" y="34614"/>
                    <a:pt x="665914" y="0"/>
                    <a:pt x="7164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51384" y="2140292"/>
            <a:ext cx="5920388" cy="2800876"/>
            <a:chOff x="1648185" y="1123951"/>
            <a:chExt cx="6117256" cy="28940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7" name="Freeform 6"/>
            <p:cNvSpPr/>
            <p:nvPr/>
          </p:nvSpPr>
          <p:spPr bwMode="auto">
            <a:xfrm>
              <a:off x="2837189" y="1217456"/>
              <a:ext cx="46175" cy="24242"/>
            </a:xfrm>
            <a:custGeom>
              <a:avLst/>
              <a:gdLst>
                <a:gd name="T0" fmla="*/ 9 w 17"/>
                <a:gd name="T1" fmla="*/ 1 h 9"/>
                <a:gd name="T2" fmla="*/ 10 w 17"/>
                <a:gd name="T3" fmla="*/ 2 h 9"/>
                <a:gd name="T4" fmla="*/ 13 w 17"/>
                <a:gd name="T5" fmla="*/ 8 h 9"/>
                <a:gd name="T6" fmla="*/ 6 w 17"/>
                <a:gd name="T7" fmla="*/ 5 h 9"/>
                <a:gd name="T8" fmla="*/ 9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9" y="1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2" y="5"/>
                    <a:pt x="17" y="5"/>
                    <a:pt x="13" y="8"/>
                  </a:cubicBezTo>
                  <a:cubicBezTo>
                    <a:pt x="9" y="9"/>
                    <a:pt x="11" y="3"/>
                    <a:pt x="6" y="5"/>
                  </a:cubicBezTo>
                  <a:cubicBezTo>
                    <a:pt x="0" y="3"/>
                    <a:pt x="12" y="5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3455933" y="1217456"/>
              <a:ext cx="84270" cy="46175"/>
            </a:xfrm>
            <a:custGeom>
              <a:avLst/>
              <a:gdLst>
                <a:gd name="T0" fmla="*/ 29 w 31"/>
                <a:gd name="T1" fmla="*/ 12 h 17"/>
                <a:gd name="T2" fmla="*/ 18 w 31"/>
                <a:gd name="T3" fmla="*/ 15 h 17"/>
                <a:gd name="T4" fmla="*/ 3 w 31"/>
                <a:gd name="T5" fmla="*/ 15 h 17"/>
                <a:gd name="T6" fmla="*/ 0 w 31"/>
                <a:gd name="T7" fmla="*/ 12 h 17"/>
                <a:gd name="T8" fmla="*/ 23 w 31"/>
                <a:gd name="T9" fmla="*/ 1 h 17"/>
                <a:gd name="T10" fmla="*/ 28 w 31"/>
                <a:gd name="T11" fmla="*/ 4 h 17"/>
                <a:gd name="T12" fmla="*/ 25 w 31"/>
                <a:gd name="T13" fmla="*/ 5 h 17"/>
                <a:gd name="T14" fmla="*/ 29 w 31"/>
                <a:gd name="T1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7">
                  <a:moveTo>
                    <a:pt x="29" y="12"/>
                  </a:moveTo>
                  <a:cubicBezTo>
                    <a:pt x="25" y="13"/>
                    <a:pt x="18" y="11"/>
                    <a:pt x="18" y="15"/>
                  </a:cubicBezTo>
                  <a:cubicBezTo>
                    <a:pt x="15" y="13"/>
                    <a:pt x="9" y="17"/>
                    <a:pt x="3" y="15"/>
                  </a:cubicBezTo>
                  <a:cubicBezTo>
                    <a:pt x="3" y="13"/>
                    <a:pt x="2" y="13"/>
                    <a:pt x="0" y="12"/>
                  </a:cubicBezTo>
                  <a:cubicBezTo>
                    <a:pt x="3" y="4"/>
                    <a:pt x="11" y="0"/>
                    <a:pt x="23" y="1"/>
                  </a:cubicBezTo>
                  <a:cubicBezTo>
                    <a:pt x="22" y="5"/>
                    <a:pt x="27" y="2"/>
                    <a:pt x="28" y="4"/>
                  </a:cubicBezTo>
                  <a:cubicBezTo>
                    <a:pt x="29" y="5"/>
                    <a:pt x="25" y="5"/>
                    <a:pt x="25" y="5"/>
                  </a:cubicBezTo>
                  <a:cubicBezTo>
                    <a:pt x="25" y="7"/>
                    <a:pt x="31" y="6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2973405" y="1222073"/>
              <a:ext cx="40403" cy="25396"/>
            </a:xfrm>
            <a:custGeom>
              <a:avLst/>
              <a:gdLst>
                <a:gd name="T0" fmla="*/ 15 w 15"/>
                <a:gd name="T1" fmla="*/ 2 h 9"/>
                <a:gd name="T2" fmla="*/ 14 w 15"/>
                <a:gd name="T3" fmla="*/ 7 h 9"/>
                <a:gd name="T4" fmla="*/ 8 w 15"/>
                <a:gd name="T5" fmla="*/ 9 h 9"/>
                <a:gd name="T6" fmla="*/ 0 w 15"/>
                <a:gd name="T7" fmla="*/ 5 h 9"/>
                <a:gd name="T8" fmla="*/ 9 w 15"/>
                <a:gd name="T9" fmla="*/ 5 h 9"/>
                <a:gd name="T10" fmla="*/ 15 w 15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15" y="2"/>
                  </a:moveTo>
                  <a:cubicBezTo>
                    <a:pt x="14" y="3"/>
                    <a:pt x="14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5" y="8"/>
                    <a:pt x="0" y="9"/>
                    <a:pt x="0" y="5"/>
                  </a:cubicBezTo>
                  <a:cubicBezTo>
                    <a:pt x="5" y="5"/>
                    <a:pt x="6" y="1"/>
                    <a:pt x="9" y="5"/>
                  </a:cubicBezTo>
                  <a:cubicBezTo>
                    <a:pt x="12" y="4"/>
                    <a:pt x="11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2713671" y="1235925"/>
              <a:ext cx="51947" cy="27705"/>
            </a:xfrm>
            <a:custGeom>
              <a:avLst/>
              <a:gdLst>
                <a:gd name="T0" fmla="*/ 18 w 19"/>
                <a:gd name="T1" fmla="*/ 0 h 10"/>
                <a:gd name="T2" fmla="*/ 15 w 19"/>
                <a:gd name="T3" fmla="*/ 4 h 10"/>
                <a:gd name="T4" fmla="*/ 11 w 19"/>
                <a:gd name="T5" fmla="*/ 8 h 10"/>
                <a:gd name="T6" fmla="*/ 8 w 19"/>
                <a:gd name="T7" fmla="*/ 5 h 10"/>
                <a:gd name="T8" fmla="*/ 3 w 19"/>
                <a:gd name="T9" fmla="*/ 7 h 10"/>
                <a:gd name="T10" fmla="*/ 1 w 19"/>
                <a:gd name="T11" fmla="*/ 4 h 10"/>
                <a:gd name="T12" fmla="*/ 8 w 19"/>
                <a:gd name="T13" fmla="*/ 2 h 10"/>
                <a:gd name="T14" fmla="*/ 8 w 19"/>
                <a:gd name="T15" fmla="*/ 1 h 10"/>
                <a:gd name="T16" fmla="*/ 18 w 1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18" y="0"/>
                  </a:moveTo>
                  <a:cubicBezTo>
                    <a:pt x="19" y="3"/>
                    <a:pt x="15" y="2"/>
                    <a:pt x="15" y="4"/>
                  </a:cubicBezTo>
                  <a:cubicBezTo>
                    <a:pt x="15" y="5"/>
                    <a:pt x="13" y="8"/>
                    <a:pt x="11" y="8"/>
                  </a:cubicBezTo>
                  <a:cubicBezTo>
                    <a:pt x="8" y="10"/>
                    <a:pt x="9" y="6"/>
                    <a:pt x="8" y="5"/>
                  </a:cubicBezTo>
                  <a:cubicBezTo>
                    <a:pt x="7" y="5"/>
                    <a:pt x="5" y="7"/>
                    <a:pt x="3" y="7"/>
                  </a:cubicBezTo>
                  <a:cubicBezTo>
                    <a:pt x="3" y="7"/>
                    <a:pt x="2" y="3"/>
                    <a:pt x="1" y="4"/>
                  </a:cubicBezTo>
                  <a:cubicBezTo>
                    <a:pt x="0" y="0"/>
                    <a:pt x="6" y="4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12" y="0"/>
                    <a:pt x="13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2923767" y="1233617"/>
              <a:ext cx="41557" cy="13852"/>
            </a:xfrm>
            <a:custGeom>
              <a:avLst/>
              <a:gdLst>
                <a:gd name="T0" fmla="*/ 14 w 15"/>
                <a:gd name="T1" fmla="*/ 5 h 5"/>
                <a:gd name="T2" fmla="*/ 2 w 15"/>
                <a:gd name="T3" fmla="*/ 5 h 5"/>
                <a:gd name="T4" fmla="*/ 6 w 15"/>
                <a:gd name="T5" fmla="*/ 1 h 5"/>
                <a:gd name="T6" fmla="*/ 14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14" y="5"/>
                  </a:moveTo>
                  <a:cubicBezTo>
                    <a:pt x="10" y="5"/>
                    <a:pt x="6" y="5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8" y="3"/>
                    <a:pt x="15" y="0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2861431" y="1249778"/>
              <a:ext cx="51947" cy="19625"/>
            </a:xfrm>
            <a:custGeom>
              <a:avLst/>
              <a:gdLst>
                <a:gd name="T0" fmla="*/ 13 w 19"/>
                <a:gd name="T1" fmla="*/ 0 h 7"/>
                <a:gd name="T2" fmla="*/ 13 w 19"/>
                <a:gd name="T3" fmla="*/ 6 h 7"/>
                <a:gd name="T4" fmla="*/ 0 w 19"/>
                <a:gd name="T5" fmla="*/ 5 h 7"/>
                <a:gd name="T6" fmla="*/ 13 w 1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7">
                  <a:moveTo>
                    <a:pt x="13" y="0"/>
                  </a:moveTo>
                  <a:cubicBezTo>
                    <a:pt x="19" y="3"/>
                    <a:pt x="13" y="2"/>
                    <a:pt x="13" y="6"/>
                  </a:cubicBezTo>
                  <a:cubicBezTo>
                    <a:pt x="9" y="6"/>
                    <a:pt x="2" y="7"/>
                    <a:pt x="0" y="5"/>
                  </a:cubicBezTo>
                  <a:cubicBezTo>
                    <a:pt x="2" y="1"/>
                    <a:pt x="10" y="4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6320166" y="1265939"/>
              <a:ext cx="25396" cy="16161"/>
            </a:xfrm>
            <a:custGeom>
              <a:avLst/>
              <a:gdLst>
                <a:gd name="T0" fmla="*/ 0 w 9"/>
                <a:gd name="T1" fmla="*/ 0 h 6"/>
                <a:gd name="T2" fmla="*/ 8 w 9"/>
                <a:gd name="T3" fmla="*/ 6 h 6"/>
                <a:gd name="T4" fmla="*/ 0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5" y="0"/>
                    <a:pt x="9" y="1"/>
                    <a:pt x="8" y="6"/>
                  </a:cubicBezTo>
                  <a:cubicBezTo>
                    <a:pt x="6" y="4"/>
                    <a:pt x="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3482484" y="1263630"/>
              <a:ext cx="95813" cy="48484"/>
            </a:xfrm>
            <a:custGeom>
              <a:avLst/>
              <a:gdLst>
                <a:gd name="T0" fmla="*/ 31 w 35"/>
                <a:gd name="T1" fmla="*/ 4 h 18"/>
                <a:gd name="T2" fmla="*/ 34 w 35"/>
                <a:gd name="T3" fmla="*/ 12 h 18"/>
                <a:gd name="T4" fmla="*/ 19 w 35"/>
                <a:gd name="T5" fmla="*/ 16 h 18"/>
                <a:gd name="T6" fmla="*/ 16 w 35"/>
                <a:gd name="T7" fmla="*/ 15 h 18"/>
                <a:gd name="T8" fmla="*/ 10 w 35"/>
                <a:gd name="T9" fmla="*/ 15 h 18"/>
                <a:gd name="T10" fmla="*/ 10 w 35"/>
                <a:gd name="T11" fmla="*/ 12 h 18"/>
                <a:gd name="T12" fmla="*/ 6 w 35"/>
                <a:gd name="T13" fmla="*/ 13 h 18"/>
                <a:gd name="T14" fmla="*/ 8 w 35"/>
                <a:gd name="T15" fmla="*/ 10 h 18"/>
                <a:gd name="T16" fmla="*/ 2 w 35"/>
                <a:gd name="T17" fmla="*/ 9 h 18"/>
                <a:gd name="T18" fmla="*/ 5 w 35"/>
                <a:gd name="T19" fmla="*/ 6 h 18"/>
                <a:gd name="T20" fmla="*/ 9 w 35"/>
                <a:gd name="T21" fmla="*/ 3 h 18"/>
                <a:gd name="T22" fmla="*/ 22 w 35"/>
                <a:gd name="T23" fmla="*/ 1 h 18"/>
                <a:gd name="T24" fmla="*/ 22 w 35"/>
                <a:gd name="T25" fmla="*/ 4 h 18"/>
                <a:gd name="T26" fmla="*/ 31 w 35"/>
                <a:gd name="T2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8">
                  <a:moveTo>
                    <a:pt x="31" y="4"/>
                  </a:moveTo>
                  <a:cubicBezTo>
                    <a:pt x="30" y="9"/>
                    <a:pt x="26" y="12"/>
                    <a:pt x="34" y="12"/>
                  </a:cubicBezTo>
                  <a:cubicBezTo>
                    <a:pt x="35" y="18"/>
                    <a:pt x="25" y="17"/>
                    <a:pt x="19" y="16"/>
                  </a:cubicBezTo>
                  <a:cubicBezTo>
                    <a:pt x="17" y="16"/>
                    <a:pt x="18" y="16"/>
                    <a:pt x="16" y="15"/>
                  </a:cubicBezTo>
                  <a:cubicBezTo>
                    <a:pt x="13" y="12"/>
                    <a:pt x="14" y="17"/>
                    <a:pt x="10" y="15"/>
                  </a:cubicBezTo>
                  <a:cubicBezTo>
                    <a:pt x="10" y="15"/>
                    <a:pt x="11" y="12"/>
                    <a:pt x="10" y="12"/>
                  </a:cubicBezTo>
                  <a:cubicBezTo>
                    <a:pt x="10" y="11"/>
                    <a:pt x="8" y="14"/>
                    <a:pt x="6" y="13"/>
                  </a:cubicBezTo>
                  <a:cubicBezTo>
                    <a:pt x="6" y="13"/>
                    <a:pt x="8" y="11"/>
                    <a:pt x="8" y="10"/>
                  </a:cubicBezTo>
                  <a:cubicBezTo>
                    <a:pt x="7" y="9"/>
                    <a:pt x="1" y="12"/>
                    <a:pt x="2" y="9"/>
                  </a:cubicBezTo>
                  <a:cubicBezTo>
                    <a:pt x="0" y="6"/>
                    <a:pt x="3" y="7"/>
                    <a:pt x="5" y="6"/>
                  </a:cubicBezTo>
                  <a:cubicBezTo>
                    <a:pt x="6" y="4"/>
                    <a:pt x="6" y="4"/>
                    <a:pt x="9" y="3"/>
                  </a:cubicBezTo>
                  <a:cubicBezTo>
                    <a:pt x="10" y="3"/>
                    <a:pt x="17" y="0"/>
                    <a:pt x="22" y="1"/>
                  </a:cubicBezTo>
                  <a:cubicBezTo>
                    <a:pt x="23" y="1"/>
                    <a:pt x="22" y="4"/>
                    <a:pt x="22" y="4"/>
                  </a:cubicBezTo>
                  <a:cubicBezTo>
                    <a:pt x="24" y="6"/>
                    <a:pt x="30" y="3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3447852" y="1265939"/>
              <a:ext cx="34631" cy="24242"/>
            </a:xfrm>
            <a:custGeom>
              <a:avLst/>
              <a:gdLst>
                <a:gd name="T0" fmla="*/ 13 w 13"/>
                <a:gd name="T1" fmla="*/ 5 h 9"/>
                <a:gd name="T2" fmla="*/ 9 w 13"/>
                <a:gd name="T3" fmla="*/ 5 h 9"/>
                <a:gd name="T4" fmla="*/ 7 w 13"/>
                <a:gd name="T5" fmla="*/ 8 h 9"/>
                <a:gd name="T6" fmla="*/ 0 w 13"/>
                <a:gd name="T7" fmla="*/ 5 h 9"/>
                <a:gd name="T8" fmla="*/ 13 w 1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2" y="0"/>
                    <a:pt x="9" y="3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6235897" y="1293644"/>
              <a:ext cx="95813" cy="51947"/>
            </a:xfrm>
            <a:custGeom>
              <a:avLst/>
              <a:gdLst>
                <a:gd name="T0" fmla="*/ 25 w 35"/>
                <a:gd name="T1" fmla="*/ 5 h 19"/>
                <a:gd name="T2" fmla="*/ 30 w 35"/>
                <a:gd name="T3" fmla="*/ 11 h 19"/>
                <a:gd name="T4" fmla="*/ 34 w 35"/>
                <a:gd name="T5" fmla="*/ 19 h 19"/>
                <a:gd name="T6" fmla="*/ 30 w 35"/>
                <a:gd name="T7" fmla="*/ 19 h 19"/>
                <a:gd name="T8" fmla="*/ 30 w 35"/>
                <a:gd name="T9" fmla="*/ 16 h 19"/>
                <a:gd name="T10" fmla="*/ 27 w 35"/>
                <a:gd name="T11" fmla="*/ 14 h 19"/>
                <a:gd name="T12" fmla="*/ 8 w 35"/>
                <a:gd name="T13" fmla="*/ 13 h 19"/>
                <a:gd name="T14" fmla="*/ 12 w 35"/>
                <a:gd name="T15" fmla="*/ 10 h 19"/>
                <a:gd name="T16" fmla="*/ 9 w 35"/>
                <a:gd name="T17" fmla="*/ 7 h 19"/>
                <a:gd name="T18" fmla="*/ 0 w 35"/>
                <a:gd name="T19" fmla="*/ 2 h 19"/>
                <a:gd name="T20" fmla="*/ 12 w 35"/>
                <a:gd name="T21" fmla="*/ 2 h 19"/>
                <a:gd name="T22" fmla="*/ 15 w 35"/>
                <a:gd name="T23" fmla="*/ 5 h 19"/>
                <a:gd name="T24" fmla="*/ 21 w 35"/>
                <a:gd name="T25" fmla="*/ 5 h 19"/>
                <a:gd name="T26" fmla="*/ 25 w 35"/>
                <a:gd name="T2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9">
                  <a:moveTo>
                    <a:pt x="25" y="5"/>
                  </a:moveTo>
                  <a:cubicBezTo>
                    <a:pt x="27" y="7"/>
                    <a:pt x="28" y="9"/>
                    <a:pt x="30" y="11"/>
                  </a:cubicBezTo>
                  <a:cubicBezTo>
                    <a:pt x="31" y="13"/>
                    <a:pt x="35" y="15"/>
                    <a:pt x="34" y="19"/>
                  </a:cubicBezTo>
                  <a:cubicBezTo>
                    <a:pt x="33" y="18"/>
                    <a:pt x="30" y="19"/>
                    <a:pt x="30" y="19"/>
                  </a:cubicBezTo>
                  <a:cubicBezTo>
                    <a:pt x="29" y="18"/>
                    <a:pt x="30" y="16"/>
                    <a:pt x="30" y="16"/>
                  </a:cubicBezTo>
                  <a:cubicBezTo>
                    <a:pt x="29" y="15"/>
                    <a:pt x="26" y="18"/>
                    <a:pt x="27" y="14"/>
                  </a:cubicBezTo>
                  <a:cubicBezTo>
                    <a:pt x="18" y="14"/>
                    <a:pt x="12" y="14"/>
                    <a:pt x="8" y="13"/>
                  </a:cubicBezTo>
                  <a:cubicBezTo>
                    <a:pt x="7" y="9"/>
                    <a:pt x="10" y="10"/>
                    <a:pt x="12" y="10"/>
                  </a:cubicBezTo>
                  <a:cubicBezTo>
                    <a:pt x="12" y="8"/>
                    <a:pt x="9" y="9"/>
                    <a:pt x="9" y="7"/>
                  </a:cubicBezTo>
                  <a:cubicBezTo>
                    <a:pt x="3" y="5"/>
                    <a:pt x="1" y="9"/>
                    <a:pt x="0" y="2"/>
                  </a:cubicBezTo>
                  <a:cubicBezTo>
                    <a:pt x="4" y="0"/>
                    <a:pt x="8" y="1"/>
                    <a:pt x="12" y="2"/>
                  </a:cubicBezTo>
                  <a:cubicBezTo>
                    <a:pt x="14" y="3"/>
                    <a:pt x="15" y="3"/>
                    <a:pt x="15" y="5"/>
                  </a:cubicBezTo>
                  <a:cubicBezTo>
                    <a:pt x="17" y="7"/>
                    <a:pt x="21" y="1"/>
                    <a:pt x="21" y="5"/>
                  </a:cubicBezTo>
                  <a:cubicBezTo>
                    <a:pt x="21" y="7"/>
                    <a:pt x="26" y="7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3580605" y="1293644"/>
              <a:ext cx="95813" cy="48484"/>
            </a:xfrm>
            <a:custGeom>
              <a:avLst/>
              <a:gdLst>
                <a:gd name="T0" fmla="*/ 14 w 35"/>
                <a:gd name="T1" fmla="*/ 1 h 18"/>
                <a:gd name="T2" fmla="*/ 20 w 35"/>
                <a:gd name="T3" fmla="*/ 5 h 18"/>
                <a:gd name="T4" fmla="*/ 22 w 35"/>
                <a:gd name="T5" fmla="*/ 2 h 18"/>
                <a:gd name="T6" fmla="*/ 25 w 35"/>
                <a:gd name="T7" fmla="*/ 5 h 18"/>
                <a:gd name="T8" fmla="*/ 28 w 35"/>
                <a:gd name="T9" fmla="*/ 5 h 18"/>
                <a:gd name="T10" fmla="*/ 28 w 35"/>
                <a:gd name="T11" fmla="*/ 7 h 18"/>
                <a:gd name="T12" fmla="*/ 34 w 35"/>
                <a:gd name="T13" fmla="*/ 8 h 18"/>
                <a:gd name="T14" fmla="*/ 23 w 35"/>
                <a:gd name="T15" fmla="*/ 11 h 18"/>
                <a:gd name="T16" fmla="*/ 22 w 35"/>
                <a:gd name="T17" fmla="*/ 14 h 18"/>
                <a:gd name="T18" fmla="*/ 9 w 35"/>
                <a:gd name="T19" fmla="*/ 14 h 18"/>
                <a:gd name="T20" fmla="*/ 7 w 35"/>
                <a:gd name="T21" fmla="*/ 17 h 18"/>
                <a:gd name="T22" fmla="*/ 1 w 35"/>
                <a:gd name="T23" fmla="*/ 16 h 18"/>
                <a:gd name="T24" fmla="*/ 1 w 35"/>
                <a:gd name="T25" fmla="*/ 11 h 18"/>
                <a:gd name="T26" fmla="*/ 4 w 35"/>
                <a:gd name="T27" fmla="*/ 11 h 18"/>
                <a:gd name="T28" fmla="*/ 6 w 35"/>
                <a:gd name="T29" fmla="*/ 7 h 18"/>
                <a:gd name="T30" fmla="*/ 9 w 35"/>
                <a:gd name="T31" fmla="*/ 7 h 18"/>
                <a:gd name="T32" fmla="*/ 14 w 35"/>
                <a:gd name="T3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8">
                  <a:moveTo>
                    <a:pt x="14" y="1"/>
                  </a:moveTo>
                  <a:cubicBezTo>
                    <a:pt x="16" y="3"/>
                    <a:pt x="22" y="0"/>
                    <a:pt x="20" y="5"/>
                  </a:cubicBezTo>
                  <a:cubicBezTo>
                    <a:pt x="22" y="6"/>
                    <a:pt x="22" y="2"/>
                    <a:pt x="22" y="2"/>
                  </a:cubicBezTo>
                  <a:cubicBezTo>
                    <a:pt x="24" y="2"/>
                    <a:pt x="24" y="4"/>
                    <a:pt x="25" y="5"/>
                  </a:cubicBezTo>
                  <a:cubicBezTo>
                    <a:pt x="25" y="6"/>
                    <a:pt x="27" y="5"/>
                    <a:pt x="28" y="5"/>
                  </a:cubicBezTo>
                  <a:cubicBezTo>
                    <a:pt x="28" y="5"/>
                    <a:pt x="28" y="7"/>
                    <a:pt x="28" y="7"/>
                  </a:cubicBezTo>
                  <a:cubicBezTo>
                    <a:pt x="30" y="7"/>
                    <a:pt x="34" y="5"/>
                    <a:pt x="34" y="8"/>
                  </a:cubicBezTo>
                  <a:cubicBezTo>
                    <a:pt x="35" y="14"/>
                    <a:pt x="27" y="10"/>
                    <a:pt x="23" y="11"/>
                  </a:cubicBezTo>
                  <a:cubicBezTo>
                    <a:pt x="22" y="11"/>
                    <a:pt x="23" y="14"/>
                    <a:pt x="22" y="14"/>
                  </a:cubicBezTo>
                  <a:cubicBezTo>
                    <a:pt x="19" y="16"/>
                    <a:pt x="10" y="15"/>
                    <a:pt x="9" y="14"/>
                  </a:cubicBezTo>
                  <a:cubicBezTo>
                    <a:pt x="7" y="14"/>
                    <a:pt x="7" y="16"/>
                    <a:pt x="7" y="17"/>
                  </a:cubicBezTo>
                  <a:cubicBezTo>
                    <a:pt x="4" y="14"/>
                    <a:pt x="4" y="18"/>
                    <a:pt x="1" y="16"/>
                  </a:cubicBezTo>
                  <a:cubicBezTo>
                    <a:pt x="2" y="15"/>
                    <a:pt x="0" y="12"/>
                    <a:pt x="1" y="11"/>
                  </a:cubicBezTo>
                  <a:cubicBezTo>
                    <a:pt x="2" y="11"/>
                    <a:pt x="4" y="12"/>
                    <a:pt x="4" y="11"/>
                  </a:cubicBezTo>
                  <a:cubicBezTo>
                    <a:pt x="5" y="10"/>
                    <a:pt x="4" y="8"/>
                    <a:pt x="6" y="7"/>
                  </a:cubicBezTo>
                  <a:cubicBezTo>
                    <a:pt x="6" y="6"/>
                    <a:pt x="8" y="7"/>
                    <a:pt x="9" y="7"/>
                  </a:cubicBezTo>
                  <a:cubicBezTo>
                    <a:pt x="10" y="5"/>
                    <a:pt x="12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6069667" y="1328275"/>
              <a:ext cx="16161" cy="27705"/>
            </a:xfrm>
            <a:custGeom>
              <a:avLst/>
              <a:gdLst>
                <a:gd name="T0" fmla="*/ 6 w 6"/>
                <a:gd name="T1" fmla="*/ 6 h 10"/>
                <a:gd name="T2" fmla="*/ 6 w 6"/>
                <a:gd name="T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cubicBezTo>
                    <a:pt x="3" y="10"/>
                    <a:pt x="0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6107762" y="1334047"/>
              <a:ext cx="51947" cy="33477"/>
            </a:xfrm>
            <a:custGeom>
              <a:avLst/>
              <a:gdLst>
                <a:gd name="T0" fmla="*/ 18 w 19"/>
                <a:gd name="T1" fmla="*/ 4 h 12"/>
                <a:gd name="T2" fmla="*/ 4 w 19"/>
                <a:gd name="T3" fmla="*/ 11 h 12"/>
                <a:gd name="T4" fmla="*/ 0 w 19"/>
                <a:gd name="T5" fmla="*/ 7 h 12"/>
                <a:gd name="T6" fmla="*/ 9 w 19"/>
                <a:gd name="T7" fmla="*/ 4 h 12"/>
                <a:gd name="T8" fmla="*/ 18 w 19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8" y="4"/>
                  </a:moveTo>
                  <a:cubicBezTo>
                    <a:pt x="19" y="12"/>
                    <a:pt x="8" y="8"/>
                    <a:pt x="4" y="11"/>
                  </a:cubicBezTo>
                  <a:cubicBezTo>
                    <a:pt x="1" y="11"/>
                    <a:pt x="3" y="6"/>
                    <a:pt x="0" y="7"/>
                  </a:cubicBezTo>
                  <a:cubicBezTo>
                    <a:pt x="0" y="2"/>
                    <a:pt x="8" y="8"/>
                    <a:pt x="9" y="4"/>
                  </a:cubicBezTo>
                  <a:cubicBezTo>
                    <a:pt x="9" y="0"/>
                    <a:pt x="12" y="5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6394046" y="1339819"/>
              <a:ext cx="46175" cy="24242"/>
            </a:xfrm>
            <a:custGeom>
              <a:avLst/>
              <a:gdLst>
                <a:gd name="T0" fmla="*/ 15 w 17"/>
                <a:gd name="T1" fmla="*/ 3 h 9"/>
                <a:gd name="T2" fmla="*/ 15 w 17"/>
                <a:gd name="T3" fmla="*/ 6 h 9"/>
                <a:gd name="T4" fmla="*/ 10 w 17"/>
                <a:gd name="T5" fmla="*/ 7 h 9"/>
                <a:gd name="T6" fmla="*/ 9 w 17"/>
                <a:gd name="T7" fmla="*/ 9 h 9"/>
                <a:gd name="T8" fmla="*/ 4 w 17"/>
                <a:gd name="T9" fmla="*/ 7 h 9"/>
                <a:gd name="T10" fmla="*/ 3 w 17"/>
                <a:gd name="T11" fmla="*/ 9 h 9"/>
                <a:gd name="T12" fmla="*/ 1 w 17"/>
                <a:gd name="T13" fmla="*/ 7 h 9"/>
                <a:gd name="T14" fmla="*/ 15 w 17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5" y="3"/>
                  </a:moveTo>
                  <a:cubicBezTo>
                    <a:pt x="17" y="4"/>
                    <a:pt x="16" y="5"/>
                    <a:pt x="15" y="6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6" y="7"/>
                    <a:pt x="4" y="7"/>
                  </a:cubicBezTo>
                  <a:cubicBezTo>
                    <a:pt x="5" y="7"/>
                    <a:pt x="4" y="9"/>
                    <a:pt x="3" y="9"/>
                  </a:cubicBezTo>
                  <a:cubicBezTo>
                    <a:pt x="2" y="9"/>
                    <a:pt x="2" y="9"/>
                    <a:pt x="1" y="7"/>
                  </a:cubicBezTo>
                  <a:cubicBezTo>
                    <a:pt x="0" y="0"/>
                    <a:pt x="14" y="8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6222044" y="1350208"/>
              <a:ext cx="27705" cy="13852"/>
            </a:xfrm>
            <a:custGeom>
              <a:avLst/>
              <a:gdLst>
                <a:gd name="T0" fmla="*/ 1 w 10"/>
                <a:gd name="T1" fmla="*/ 3 h 5"/>
                <a:gd name="T2" fmla="*/ 8 w 10"/>
                <a:gd name="T3" fmla="*/ 5 h 5"/>
                <a:gd name="T4" fmla="*/ 1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3"/>
                  </a:moveTo>
                  <a:cubicBezTo>
                    <a:pt x="0" y="1"/>
                    <a:pt x="10" y="0"/>
                    <a:pt x="8" y="5"/>
                  </a:cubicBezTo>
                  <a:cubicBezTo>
                    <a:pt x="5" y="3"/>
                    <a:pt x="5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1"/>
            <p:cNvSpPr/>
            <p:nvPr/>
          </p:nvSpPr>
          <p:spPr bwMode="auto">
            <a:xfrm>
              <a:off x="6478315" y="1355980"/>
              <a:ext cx="13852" cy="11544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0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3" y="0"/>
                    <a:pt x="5" y="1"/>
                    <a:pt x="5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2"/>
            <p:cNvSpPr/>
            <p:nvPr/>
          </p:nvSpPr>
          <p:spPr bwMode="auto">
            <a:xfrm>
              <a:off x="6369804" y="1375604"/>
              <a:ext cx="286284" cy="86578"/>
            </a:xfrm>
            <a:custGeom>
              <a:avLst/>
              <a:gdLst>
                <a:gd name="T0" fmla="*/ 105 w 105"/>
                <a:gd name="T1" fmla="*/ 18 h 32"/>
                <a:gd name="T2" fmla="*/ 105 w 105"/>
                <a:gd name="T3" fmla="*/ 26 h 32"/>
                <a:gd name="T4" fmla="*/ 101 w 105"/>
                <a:gd name="T5" fmla="*/ 29 h 32"/>
                <a:gd name="T6" fmla="*/ 83 w 105"/>
                <a:gd name="T7" fmla="*/ 29 h 32"/>
                <a:gd name="T8" fmla="*/ 77 w 105"/>
                <a:gd name="T9" fmla="*/ 32 h 32"/>
                <a:gd name="T10" fmla="*/ 73 w 105"/>
                <a:gd name="T11" fmla="*/ 30 h 32"/>
                <a:gd name="T12" fmla="*/ 71 w 105"/>
                <a:gd name="T13" fmla="*/ 32 h 32"/>
                <a:gd name="T14" fmla="*/ 65 w 105"/>
                <a:gd name="T15" fmla="*/ 32 h 32"/>
                <a:gd name="T16" fmla="*/ 65 w 105"/>
                <a:gd name="T17" fmla="*/ 30 h 32"/>
                <a:gd name="T18" fmla="*/ 62 w 105"/>
                <a:gd name="T19" fmla="*/ 32 h 32"/>
                <a:gd name="T20" fmla="*/ 56 w 105"/>
                <a:gd name="T21" fmla="*/ 29 h 32"/>
                <a:gd name="T22" fmla="*/ 34 w 105"/>
                <a:gd name="T23" fmla="*/ 29 h 32"/>
                <a:gd name="T24" fmla="*/ 36 w 105"/>
                <a:gd name="T25" fmla="*/ 26 h 32"/>
                <a:gd name="T26" fmla="*/ 33 w 105"/>
                <a:gd name="T27" fmla="*/ 24 h 32"/>
                <a:gd name="T28" fmla="*/ 30 w 105"/>
                <a:gd name="T29" fmla="*/ 18 h 32"/>
                <a:gd name="T30" fmla="*/ 33 w 105"/>
                <a:gd name="T31" fmla="*/ 15 h 32"/>
                <a:gd name="T32" fmla="*/ 30 w 105"/>
                <a:gd name="T33" fmla="*/ 9 h 32"/>
                <a:gd name="T34" fmla="*/ 16 w 105"/>
                <a:gd name="T35" fmla="*/ 11 h 32"/>
                <a:gd name="T36" fmla="*/ 13 w 105"/>
                <a:gd name="T37" fmla="*/ 8 h 32"/>
                <a:gd name="T38" fmla="*/ 10 w 105"/>
                <a:gd name="T39" fmla="*/ 6 h 32"/>
                <a:gd name="T40" fmla="*/ 4 w 105"/>
                <a:gd name="T41" fmla="*/ 8 h 32"/>
                <a:gd name="T42" fmla="*/ 2 w 105"/>
                <a:gd name="T43" fmla="*/ 2 h 32"/>
                <a:gd name="T44" fmla="*/ 18 w 105"/>
                <a:gd name="T45" fmla="*/ 0 h 32"/>
                <a:gd name="T46" fmla="*/ 21 w 105"/>
                <a:gd name="T47" fmla="*/ 2 h 32"/>
                <a:gd name="T48" fmla="*/ 21 w 105"/>
                <a:gd name="T49" fmla="*/ 5 h 32"/>
                <a:gd name="T50" fmla="*/ 25 w 105"/>
                <a:gd name="T51" fmla="*/ 8 h 32"/>
                <a:gd name="T52" fmla="*/ 39 w 105"/>
                <a:gd name="T53" fmla="*/ 8 h 32"/>
                <a:gd name="T54" fmla="*/ 39 w 105"/>
                <a:gd name="T55" fmla="*/ 15 h 32"/>
                <a:gd name="T56" fmla="*/ 49 w 105"/>
                <a:gd name="T57" fmla="*/ 17 h 32"/>
                <a:gd name="T58" fmla="*/ 49 w 105"/>
                <a:gd name="T59" fmla="*/ 20 h 32"/>
                <a:gd name="T60" fmla="*/ 52 w 105"/>
                <a:gd name="T61" fmla="*/ 18 h 32"/>
                <a:gd name="T62" fmla="*/ 70 w 105"/>
                <a:gd name="T63" fmla="*/ 18 h 32"/>
                <a:gd name="T64" fmla="*/ 73 w 105"/>
                <a:gd name="T65" fmla="*/ 20 h 32"/>
                <a:gd name="T66" fmla="*/ 77 w 105"/>
                <a:gd name="T67" fmla="*/ 17 h 32"/>
                <a:gd name="T68" fmla="*/ 82 w 105"/>
                <a:gd name="T69" fmla="*/ 17 h 32"/>
                <a:gd name="T70" fmla="*/ 105 w 105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32">
                  <a:moveTo>
                    <a:pt x="105" y="18"/>
                  </a:moveTo>
                  <a:cubicBezTo>
                    <a:pt x="105" y="21"/>
                    <a:pt x="105" y="23"/>
                    <a:pt x="105" y="26"/>
                  </a:cubicBezTo>
                  <a:cubicBezTo>
                    <a:pt x="103" y="26"/>
                    <a:pt x="101" y="27"/>
                    <a:pt x="101" y="29"/>
                  </a:cubicBezTo>
                  <a:cubicBezTo>
                    <a:pt x="94" y="29"/>
                    <a:pt x="88" y="28"/>
                    <a:pt x="83" y="29"/>
                  </a:cubicBezTo>
                  <a:cubicBezTo>
                    <a:pt x="81" y="29"/>
                    <a:pt x="79" y="31"/>
                    <a:pt x="77" y="32"/>
                  </a:cubicBezTo>
                  <a:cubicBezTo>
                    <a:pt x="75" y="32"/>
                    <a:pt x="75" y="30"/>
                    <a:pt x="73" y="30"/>
                  </a:cubicBezTo>
                  <a:cubicBezTo>
                    <a:pt x="73" y="30"/>
                    <a:pt x="72" y="31"/>
                    <a:pt x="71" y="32"/>
                  </a:cubicBezTo>
                  <a:cubicBezTo>
                    <a:pt x="71" y="32"/>
                    <a:pt x="66" y="32"/>
                    <a:pt x="65" y="32"/>
                  </a:cubicBezTo>
                  <a:cubicBezTo>
                    <a:pt x="65" y="31"/>
                    <a:pt x="65" y="30"/>
                    <a:pt x="65" y="30"/>
                  </a:cubicBezTo>
                  <a:cubicBezTo>
                    <a:pt x="64" y="30"/>
                    <a:pt x="62" y="32"/>
                    <a:pt x="62" y="32"/>
                  </a:cubicBezTo>
                  <a:cubicBezTo>
                    <a:pt x="59" y="31"/>
                    <a:pt x="59" y="29"/>
                    <a:pt x="56" y="29"/>
                  </a:cubicBezTo>
                  <a:cubicBezTo>
                    <a:pt x="50" y="28"/>
                    <a:pt x="43" y="32"/>
                    <a:pt x="34" y="29"/>
                  </a:cubicBezTo>
                  <a:cubicBezTo>
                    <a:pt x="34" y="27"/>
                    <a:pt x="36" y="27"/>
                    <a:pt x="36" y="26"/>
                  </a:cubicBezTo>
                  <a:cubicBezTo>
                    <a:pt x="35" y="24"/>
                    <a:pt x="34" y="25"/>
                    <a:pt x="33" y="24"/>
                  </a:cubicBezTo>
                  <a:cubicBezTo>
                    <a:pt x="31" y="22"/>
                    <a:pt x="33" y="19"/>
                    <a:pt x="30" y="18"/>
                  </a:cubicBezTo>
                  <a:cubicBezTo>
                    <a:pt x="30" y="17"/>
                    <a:pt x="33" y="17"/>
                    <a:pt x="33" y="15"/>
                  </a:cubicBezTo>
                  <a:cubicBezTo>
                    <a:pt x="33" y="12"/>
                    <a:pt x="29" y="13"/>
                    <a:pt x="30" y="9"/>
                  </a:cubicBezTo>
                  <a:cubicBezTo>
                    <a:pt x="27" y="12"/>
                    <a:pt x="21" y="10"/>
                    <a:pt x="16" y="11"/>
                  </a:cubicBezTo>
                  <a:cubicBezTo>
                    <a:pt x="13" y="12"/>
                    <a:pt x="14" y="9"/>
                    <a:pt x="13" y="8"/>
                  </a:cubicBezTo>
                  <a:cubicBezTo>
                    <a:pt x="13" y="7"/>
                    <a:pt x="10" y="8"/>
                    <a:pt x="10" y="6"/>
                  </a:cubicBezTo>
                  <a:cubicBezTo>
                    <a:pt x="9" y="7"/>
                    <a:pt x="7" y="8"/>
                    <a:pt x="4" y="8"/>
                  </a:cubicBezTo>
                  <a:cubicBezTo>
                    <a:pt x="9" y="3"/>
                    <a:pt x="0" y="7"/>
                    <a:pt x="2" y="2"/>
                  </a:cubicBezTo>
                  <a:cubicBezTo>
                    <a:pt x="8" y="3"/>
                    <a:pt x="13" y="1"/>
                    <a:pt x="18" y="0"/>
                  </a:cubicBezTo>
                  <a:cubicBezTo>
                    <a:pt x="17" y="2"/>
                    <a:pt x="20" y="1"/>
                    <a:pt x="21" y="2"/>
                  </a:cubicBezTo>
                  <a:cubicBezTo>
                    <a:pt x="21" y="2"/>
                    <a:pt x="20" y="4"/>
                    <a:pt x="21" y="5"/>
                  </a:cubicBezTo>
                  <a:cubicBezTo>
                    <a:pt x="22" y="6"/>
                    <a:pt x="26" y="4"/>
                    <a:pt x="25" y="8"/>
                  </a:cubicBezTo>
                  <a:cubicBezTo>
                    <a:pt x="29" y="4"/>
                    <a:pt x="33" y="9"/>
                    <a:pt x="39" y="8"/>
                  </a:cubicBezTo>
                  <a:cubicBezTo>
                    <a:pt x="38" y="13"/>
                    <a:pt x="41" y="12"/>
                    <a:pt x="39" y="15"/>
                  </a:cubicBezTo>
                  <a:cubicBezTo>
                    <a:pt x="41" y="16"/>
                    <a:pt x="45" y="15"/>
                    <a:pt x="49" y="17"/>
                  </a:cubicBezTo>
                  <a:cubicBezTo>
                    <a:pt x="50" y="17"/>
                    <a:pt x="42" y="20"/>
                    <a:pt x="49" y="20"/>
                  </a:cubicBezTo>
                  <a:cubicBezTo>
                    <a:pt x="50" y="20"/>
                    <a:pt x="50" y="18"/>
                    <a:pt x="52" y="18"/>
                  </a:cubicBezTo>
                  <a:cubicBezTo>
                    <a:pt x="56" y="18"/>
                    <a:pt x="64" y="17"/>
                    <a:pt x="70" y="18"/>
                  </a:cubicBezTo>
                  <a:cubicBezTo>
                    <a:pt x="71" y="18"/>
                    <a:pt x="73" y="20"/>
                    <a:pt x="73" y="20"/>
                  </a:cubicBezTo>
                  <a:cubicBezTo>
                    <a:pt x="76" y="19"/>
                    <a:pt x="70" y="17"/>
                    <a:pt x="77" y="17"/>
                  </a:cubicBezTo>
                  <a:cubicBezTo>
                    <a:pt x="79" y="17"/>
                    <a:pt x="80" y="17"/>
                    <a:pt x="82" y="17"/>
                  </a:cubicBezTo>
                  <a:cubicBezTo>
                    <a:pt x="88" y="16"/>
                    <a:pt x="97" y="16"/>
                    <a:pt x="10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23"/>
            <p:cNvSpPr/>
            <p:nvPr/>
          </p:nvSpPr>
          <p:spPr bwMode="auto">
            <a:xfrm>
              <a:off x="2789860" y="1375604"/>
              <a:ext cx="289748" cy="206633"/>
            </a:xfrm>
            <a:custGeom>
              <a:avLst/>
              <a:gdLst>
                <a:gd name="T0" fmla="*/ 87 w 106"/>
                <a:gd name="T1" fmla="*/ 2 h 76"/>
                <a:gd name="T2" fmla="*/ 104 w 106"/>
                <a:gd name="T3" fmla="*/ 0 h 76"/>
                <a:gd name="T4" fmla="*/ 103 w 106"/>
                <a:gd name="T5" fmla="*/ 8 h 76"/>
                <a:gd name="T6" fmla="*/ 84 w 106"/>
                <a:gd name="T7" fmla="*/ 11 h 76"/>
                <a:gd name="T8" fmla="*/ 81 w 106"/>
                <a:gd name="T9" fmla="*/ 14 h 76"/>
                <a:gd name="T10" fmla="*/ 78 w 106"/>
                <a:gd name="T11" fmla="*/ 14 h 76"/>
                <a:gd name="T12" fmla="*/ 75 w 106"/>
                <a:gd name="T13" fmla="*/ 17 h 76"/>
                <a:gd name="T14" fmla="*/ 72 w 106"/>
                <a:gd name="T15" fmla="*/ 15 h 76"/>
                <a:gd name="T16" fmla="*/ 66 w 106"/>
                <a:gd name="T17" fmla="*/ 17 h 76"/>
                <a:gd name="T18" fmla="*/ 60 w 106"/>
                <a:gd name="T19" fmla="*/ 18 h 76"/>
                <a:gd name="T20" fmla="*/ 58 w 106"/>
                <a:gd name="T21" fmla="*/ 21 h 76"/>
                <a:gd name="T22" fmla="*/ 51 w 106"/>
                <a:gd name="T23" fmla="*/ 26 h 76"/>
                <a:gd name="T24" fmla="*/ 47 w 106"/>
                <a:gd name="T25" fmla="*/ 29 h 76"/>
                <a:gd name="T26" fmla="*/ 44 w 106"/>
                <a:gd name="T27" fmla="*/ 32 h 76"/>
                <a:gd name="T28" fmla="*/ 42 w 106"/>
                <a:gd name="T29" fmla="*/ 34 h 76"/>
                <a:gd name="T30" fmla="*/ 35 w 106"/>
                <a:gd name="T31" fmla="*/ 37 h 76"/>
                <a:gd name="T32" fmla="*/ 33 w 106"/>
                <a:gd name="T33" fmla="*/ 39 h 76"/>
                <a:gd name="T34" fmla="*/ 27 w 106"/>
                <a:gd name="T35" fmla="*/ 42 h 76"/>
                <a:gd name="T36" fmla="*/ 24 w 106"/>
                <a:gd name="T37" fmla="*/ 48 h 76"/>
                <a:gd name="T38" fmla="*/ 26 w 106"/>
                <a:gd name="T39" fmla="*/ 57 h 76"/>
                <a:gd name="T40" fmla="*/ 21 w 106"/>
                <a:gd name="T41" fmla="*/ 60 h 76"/>
                <a:gd name="T42" fmla="*/ 24 w 106"/>
                <a:gd name="T43" fmla="*/ 66 h 76"/>
                <a:gd name="T44" fmla="*/ 23 w 106"/>
                <a:gd name="T45" fmla="*/ 67 h 76"/>
                <a:gd name="T46" fmla="*/ 24 w 106"/>
                <a:gd name="T47" fmla="*/ 69 h 76"/>
                <a:gd name="T48" fmla="*/ 26 w 106"/>
                <a:gd name="T49" fmla="*/ 67 h 76"/>
                <a:gd name="T50" fmla="*/ 30 w 106"/>
                <a:gd name="T51" fmla="*/ 70 h 76"/>
                <a:gd name="T52" fmla="*/ 29 w 106"/>
                <a:gd name="T53" fmla="*/ 76 h 76"/>
                <a:gd name="T54" fmla="*/ 15 w 106"/>
                <a:gd name="T55" fmla="*/ 76 h 76"/>
                <a:gd name="T56" fmla="*/ 17 w 106"/>
                <a:gd name="T57" fmla="*/ 73 h 76"/>
                <a:gd name="T58" fmla="*/ 13 w 106"/>
                <a:gd name="T59" fmla="*/ 72 h 76"/>
                <a:gd name="T60" fmla="*/ 10 w 106"/>
                <a:gd name="T61" fmla="*/ 69 h 76"/>
                <a:gd name="T62" fmla="*/ 7 w 106"/>
                <a:gd name="T63" fmla="*/ 69 h 76"/>
                <a:gd name="T64" fmla="*/ 2 w 106"/>
                <a:gd name="T65" fmla="*/ 69 h 76"/>
                <a:gd name="T66" fmla="*/ 1 w 106"/>
                <a:gd name="T67" fmla="*/ 58 h 76"/>
                <a:gd name="T68" fmla="*/ 8 w 106"/>
                <a:gd name="T69" fmla="*/ 55 h 76"/>
                <a:gd name="T70" fmla="*/ 7 w 106"/>
                <a:gd name="T71" fmla="*/ 54 h 76"/>
                <a:gd name="T72" fmla="*/ 8 w 106"/>
                <a:gd name="T73" fmla="*/ 51 h 76"/>
                <a:gd name="T74" fmla="*/ 15 w 106"/>
                <a:gd name="T75" fmla="*/ 48 h 76"/>
                <a:gd name="T76" fmla="*/ 15 w 106"/>
                <a:gd name="T77" fmla="*/ 42 h 76"/>
                <a:gd name="T78" fmla="*/ 20 w 106"/>
                <a:gd name="T79" fmla="*/ 40 h 76"/>
                <a:gd name="T80" fmla="*/ 23 w 106"/>
                <a:gd name="T81" fmla="*/ 36 h 76"/>
                <a:gd name="T82" fmla="*/ 23 w 106"/>
                <a:gd name="T83" fmla="*/ 29 h 76"/>
                <a:gd name="T84" fmla="*/ 35 w 106"/>
                <a:gd name="T85" fmla="*/ 24 h 76"/>
                <a:gd name="T86" fmla="*/ 36 w 106"/>
                <a:gd name="T87" fmla="*/ 21 h 76"/>
                <a:gd name="T88" fmla="*/ 38 w 106"/>
                <a:gd name="T89" fmla="*/ 23 h 76"/>
                <a:gd name="T90" fmla="*/ 41 w 106"/>
                <a:gd name="T91" fmla="*/ 20 h 76"/>
                <a:gd name="T92" fmla="*/ 42 w 106"/>
                <a:gd name="T93" fmla="*/ 17 h 76"/>
                <a:gd name="T94" fmla="*/ 50 w 106"/>
                <a:gd name="T95" fmla="*/ 15 h 76"/>
                <a:gd name="T96" fmla="*/ 58 w 106"/>
                <a:gd name="T97" fmla="*/ 14 h 76"/>
                <a:gd name="T98" fmla="*/ 60 w 106"/>
                <a:gd name="T99" fmla="*/ 12 h 76"/>
                <a:gd name="T100" fmla="*/ 63 w 106"/>
                <a:gd name="T101" fmla="*/ 14 h 76"/>
                <a:gd name="T102" fmla="*/ 64 w 106"/>
                <a:gd name="T103" fmla="*/ 11 h 76"/>
                <a:gd name="T104" fmla="*/ 66 w 106"/>
                <a:gd name="T105" fmla="*/ 11 h 76"/>
                <a:gd name="T106" fmla="*/ 76 w 106"/>
                <a:gd name="T107" fmla="*/ 9 h 76"/>
                <a:gd name="T108" fmla="*/ 79 w 106"/>
                <a:gd name="T109" fmla="*/ 8 h 76"/>
                <a:gd name="T110" fmla="*/ 81 w 106"/>
                <a:gd name="T111" fmla="*/ 6 h 76"/>
                <a:gd name="T112" fmla="*/ 87 w 106"/>
                <a:gd name="T11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" h="76">
                  <a:moveTo>
                    <a:pt x="87" y="2"/>
                  </a:moveTo>
                  <a:cubicBezTo>
                    <a:pt x="91" y="5"/>
                    <a:pt x="98" y="0"/>
                    <a:pt x="104" y="0"/>
                  </a:cubicBezTo>
                  <a:cubicBezTo>
                    <a:pt x="106" y="5"/>
                    <a:pt x="102" y="4"/>
                    <a:pt x="103" y="8"/>
                  </a:cubicBezTo>
                  <a:cubicBezTo>
                    <a:pt x="98" y="5"/>
                    <a:pt x="90" y="10"/>
                    <a:pt x="84" y="11"/>
                  </a:cubicBezTo>
                  <a:cubicBezTo>
                    <a:pt x="82" y="11"/>
                    <a:pt x="82" y="13"/>
                    <a:pt x="81" y="14"/>
                  </a:cubicBezTo>
                  <a:cubicBezTo>
                    <a:pt x="80" y="14"/>
                    <a:pt x="78" y="13"/>
                    <a:pt x="78" y="14"/>
                  </a:cubicBezTo>
                  <a:cubicBezTo>
                    <a:pt x="78" y="14"/>
                    <a:pt x="75" y="17"/>
                    <a:pt x="75" y="17"/>
                  </a:cubicBezTo>
                  <a:cubicBezTo>
                    <a:pt x="74" y="17"/>
                    <a:pt x="73" y="15"/>
                    <a:pt x="72" y="15"/>
                  </a:cubicBezTo>
                  <a:cubicBezTo>
                    <a:pt x="70" y="16"/>
                    <a:pt x="68" y="16"/>
                    <a:pt x="66" y="17"/>
                  </a:cubicBezTo>
                  <a:cubicBezTo>
                    <a:pt x="65" y="17"/>
                    <a:pt x="62" y="17"/>
                    <a:pt x="60" y="18"/>
                  </a:cubicBezTo>
                  <a:cubicBezTo>
                    <a:pt x="58" y="19"/>
                    <a:pt x="60" y="20"/>
                    <a:pt x="58" y="21"/>
                  </a:cubicBezTo>
                  <a:cubicBezTo>
                    <a:pt x="57" y="22"/>
                    <a:pt x="51" y="21"/>
                    <a:pt x="51" y="26"/>
                  </a:cubicBezTo>
                  <a:cubicBezTo>
                    <a:pt x="51" y="27"/>
                    <a:pt x="48" y="28"/>
                    <a:pt x="47" y="29"/>
                  </a:cubicBezTo>
                  <a:cubicBezTo>
                    <a:pt x="46" y="29"/>
                    <a:pt x="44" y="31"/>
                    <a:pt x="44" y="32"/>
                  </a:cubicBezTo>
                  <a:cubicBezTo>
                    <a:pt x="43" y="32"/>
                    <a:pt x="42" y="33"/>
                    <a:pt x="42" y="34"/>
                  </a:cubicBezTo>
                  <a:cubicBezTo>
                    <a:pt x="37" y="36"/>
                    <a:pt x="38" y="33"/>
                    <a:pt x="35" y="37"/>
                  </a:cubicBezTo>
                  <a:cubicBezTo>
                    <a:pt x="34" y="38"/>
                    <a:pt x="33" y="37"/>
                    <a:pt x="33" y="39"/>
                  </a:cubicBezTo>
                  <a:cubicBezTo>
                    <a:pt x="33" y="41"/>
                    <a:pt x="30" y="40"/>
                    <a:pt x="27" y="42"/>
                  </a:cubicBezTo>
                  <a:cubicBezTo>
                    <a:pt x="27" y="45"/>
                    <a:pt x="29" y="49"/>
                    <a:pt x="24" y="48"/>
                  </a:cubicBezTo>
                  <a:cubicBezTo>
                    <a:pt x="25" y="50"/>
                    <a:pt x="23" y="57"/>
                    <a:pt x="26" y="57"/>
                  </a:cubicBezTo>
                  <a:cubicBezTo>
                    <a:pt x="25" y="58"/>
                    <a:pt x="23" y="59"/>
                    <a:pt x="21" y="60"/>
                  </a:cubicBezTo>
                  <a:cubicBezTo>
                    <a:pt x="20" y="63"/>
                    <a:pt x="25" y="63"/>
                    <a:pt x="24" y="66"/>
                  </a:cubicBezTo>
                  <a:cubicBezTo>
                    <a:pt x="24" y="66"/>
                    <a:pt x="22" y="66"/>
                    <a:pt x="23" y="67"/>
                  </a:cubicBezTo>
                  <a:cubicBezTo>
                    <a:pt x="23" y="67"/>
                    <a:pt x="25" y="69"/>
                    <a:pt x="24" y="69"/>
                  </a:cubicBezTo>
                  <a:cubicBezTo>
                    <a:pt x="25" y="69"/>
                    <a:pt x="26" y="67"/>
                    <a:pt x="26" y="67"/>
                  </a:cubicBezTo>
                  <a:cubicBezTo>
                    <a:pt x="27" y="68"/>
                    <a:pt x="27" y="71"/>
                    <a:pt x="30" y="70"/>
                  </a:cubicBezTo>
                  <a:cubicBezTo>
                    <a:pt x="31" y="73"/>
                    <a:pt x="28" y="73"/>
                    <a:pt x="29" y="76"/>
                  </a:cubicBezTo>
                  <a:cubicBezTo>
                    <a:pt x="24" y="76"/>
                    <a:pt x="20" y="76"/>
                    <a:pt x="15" y="76"/>
                  </a:cubicBezTo>
                  <a:cubicBezTo>
                    <a:pt x="15" y="75"/>
                    <a:pt x="18" y="74"/>
                    <a:pt x="17" y="73"/>
                  </a:cubicBezTo>
                  <a:cubicBezTo>
                    <a:pt x="16" y="72"/>
                    <a:pt x="14" y="72"/>
                    <a:pt x="13" y="72"/>
                  </a:cubicBezTo>
                  <a:cubicBezTo>
                    <a:pt x="12" y="71"/>
                    <a:pt x="10" y="69"/>
                    <a:pt x="10" y="69"/>
                  </a:cubicBezTo>
                  <a:cubicBezTo>
                    <a:pt x="9" y="68"/>
                    <a:pt x="7" y="69"/>
                    <a:pt x="7" y="69"/>
                  </a:cubicBezTo>
                  <a:cubicBezTo>
                    <a:pt x="5" y="67"/>
                    <a:pt x="5" y="69"/>
                    <a:pt x="2" y="69"/>
                  </a:cubicBezTo>
                  <a:cubicBezTo>
                    <a:pt x="2" y="65"/>
                    <a:pt x="0" y="63"/>
                    <a:pt x="1" y="58"/>
                  </a:cubicBezTo>
                  <a:cubicBezTo>
                    <a:pt x="5" y="63"/>
                    <a:pt x="1" y="53"/>
                    <a:pt x="8" y="55"/>
                  </a:cubicBezTo>
                  <a:cubicBezTo>
                    <a:pt x="9" y="54"/>
                    <a:pt x="7" y="54"/>
                    <a:pt x="7" y="54"/>
                  </a:cubicBezTo>
                  <a:cubicBezTo>
                    <a:pt x="7" y="52"/>
                    <a:pt x="11" y="52"/>
                    <a:pt x="8" y="51"/>
                  </a:cubicBezTo>
                  <a:cubicBezTo>
                    <a:pt x="9" y="49"/>
                    <a:pt x="13" y="49"/>
                    <a:pt x="15" y="48"/>
                  </a:cubicBezTo>
                  <a:cubicBezTo>
                    <a:pt x="14" y="45"/>
                    <a:pt x="20" y="43"/>
                    <a:pt x="15" y="42"/>
                  </a:cubicBezTo>
                  <a:cubicBezTo>
                    <a:pt x="16" y="40"/>
                    <a:pt x="18" y="41"/>
                    <a:pt x="20" y="40"/>
                  </a:cubicBezTo>
                  <a:cubicBezTo>
                    <a:pt x="20" y="38"/>
                    <a:pt x="21" y="37"/>
                    <a:pt x="23" y="36"/>
                  </a:cubicBezTo>
                  <a:cubicBezTo>
                    <a:pt x="20" y="33"/>
                    <a:pt x="24" y="33"/>
                    <a:pt x="23" y="29"/>
                  </a:cubicBezTo>
                  <a:cubicBezTo>
                    <a:pt x="29" y="29"/>
                    <a:pt x="31" y="25"/>
                    <a:pt x="35" y="24"/>
                  </a:cubicBezTo>
                  <a:cubicBezTo>
                    <a:pt x="37" y="25"/>
                    <a:pt x="35" y="22"/>
                    <a:pt x="36" y="21"/>
                  </a:cubicBezTo>
                  <a:cubicBezTo>
                    <a:pt x="37" y="21"/>
                    <a:pt x="38" y="22"/>
                    <a:pt x="38" y="23"/>
                  </a:cubicBezTo>
                  <a:cubicBezTo>
                    <a:pt x="39" y="22"/>
                    <a:pt x="40" y="20"/>
                    <a:pt x="41" y="20"/>
                  </a:cubicBezTo>
                  <a:cubicBezTo>
                    <a:pt x="41" y="19"/>
                    <a:pt x="43" y="18"/>
                    <a:pt x="42" y="17"/>
                  </a:cubicBezTo>
                  <a:cubicBezTo>
                    <a:pt x="45" y="17"/>
                    <a:pt x="47" y="17"/>
                    <a:pt x="50" y="15"/>
                  </a:cubicBezTo>
                  <a:cubicBezTo>
                    <a:pt x="52" y="14"/>
                    <a:pt x="53" y="15"/>
                    <a:pt x="58" y="14"/>
                  </a:cubicBezTo>
                  <a:cubicBezTo>
                    <a:pt x="60" y="13"/>
                    <a:pt x="59" y="13"/>
                    <a:pt x="60" y="12"/>
                  </a:cubicBezTo>
                  <a:cubicBezTo>
                    <a:pt x="62" y="12"/>
                    <a:pt x="63" y="14"/>
                    <a:pt x="63" y="14"/>
                  </a:cubicBezTo>
                  <a:cubicBezTo>
                    <a:pt x="65" y="13"/>
                    <a:pt x="62" y="11"/>
                    <a:pt x="64" y="11"/>
                  </a:cubicBezTo>
                  <a:cubicBezTo>
                    <a:pt x="65" y="11"/>
                    <a:pt x="66" y="11"/>
                    <a:pt x="66" y="11"/>
                  </a:cubicBezTo>
                  <a:cubicBezTo>
                    <a:pt x="67" y="10"/>
                    <a:pt x="72" y="10"/>
                    <a:pt x="76" y="9"/>
                  </a:cubicBezTo>
                  <a:cubicBezTo>
                    <a:pt x="79" y="9"/>
                    <a:pt x="78" y="9"/>
                    <a:pt x="79" y="8"/>
                  </a:cubicBezTo>
                  <a:cubicBezTo>
                    <a:pt x="79" y="8"/>
                    <a:pt x="81" y="6"/>
                    <a:pt x="81" y="6"/>
                  </a:cubicBezTo>
                  <a:cubicBezTo>
                    <a:pt x="85" y="4"/>
                    <a:pt x="87" y="9"/>
                    <a:pt x="8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24"/>
            <p:cNvSpPr/>
            <p:nvPr/>
          </p:nvSpPr>
          <p:spPr bwMode="auto">
            <a:xfrm>
              <a:off x="6295924" y="1385994"/>
              <a:ext cx="30014" cy="13852"/>
            </a:xfrm>
            <a:custGeom>
              <a:avLst/>
              <a:gdLst>
                <a:gd name="T0" fmla="*/ 8 w 11"/>
                <a:gd name="T1" fmla="*/ 1 h 5"/>
                <a:gd name="T2" fmla="*/ 11 w 11"/>
                <a:gd name="T3" fmla="*/ 1 h 5"/>
                <a:gd name="T4" fmla="*/ 8 w 11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8" y="1"/>
                  </a:moveTo>
                  <a:cubicBezTo>
                    <a:pt x="9" y="1"/>
                    <a:pt x="10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4197040" y="1402155"/>
              <a:ext cx="90041" cy="68108"/>
            </a:xfrm>
            <a:custGeom>
              <a:avLst/>
              <a:gdLst>
                <a:gd name="T0" fmla="*/ 9 w 33"/>
                <a:gd name="T1" fmla="*/ 1 h 25"/>
                <a:gd name="T2" fmla="*/ 11 w 33"/>
                <a:gd name="T3" fmla="*/ 2 h 25"/>
                <a:gd name="T4" fmla="*/ 20 w 33"/>
                <a:gd name="T5" fmla="*/ 7 h 25"/>
                <a:gd name="T6" fmla="*/ 24 w 33"/>
                <a:gd name="T7" fmla="*/ 4 h 25"/>
                <a:gd name="T8" fmla="*/ 33 w 33"/>
                <a:gd name="T9" fmla="*/ 5 h 25"/>
                <a:gd name="T10" fmla="*/ 30 w 33"/>
                <a:gd name="T11" fmla="*/ 13 h 25"/>
                <a:gd name="T12" fmla="*/ 18 w 33"/>
                <a:gd name="T13" fmla="*/ 16 h 25"/>
                <a:gd name="T14" fmla="*/ 18 w 33"/>
                <a:gd name="T15" fmla="*/ 17 h 25"/>
                <a:gd name="T16" fmla="*/ 15 w 33"/>
                <a:gd name="T17" fmla="*/ 20 h 25"/>
                <a:gd name="T18" fmla="*/ 11 w 33"/>
                <a:gd name="T19" fmla="*/ 22 h 25"/>
                <a:gd name="T20" fmla="*/ 5 w 33"/>
                <a:gd name="T21" fmla="*/ 19 h 25"/>
                <a:gd name="T22" fmla="*/ 0 w 33"/>
                <a:gd name="T23" fmla="*/ 7 h 25"/>
                <a:gd name="T24" fmla="*/ 9 w 33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5">
                  <a:moveTo>
                    <a:pt x="9" y="1"/>
                  </a:moveTo>
                  <a:cubicBezTo>
                    <a:pt x="11" y="0"/>
                    <a:pt x="11" y="1"/>
                    <a:pt x="11" y="2"/>
                  </a:cubicBezTo>
                  <a:cubicBezTo>
                    <a:pt x="12" y="5"/>
                    <a:pt x="17" y="5"/>
                    <a:pt x="20" y="7"/>
                  </a:cubicBezTo>
                  <a:cubicBezTo>
                    <a:pt x="22" y="8"/>
                    <a:pt x="23" y="4"/>
                    <a:pt x="24" y="4"/>
                  </a:cubicBezTo>
                  <a:cubicBezTo>
                    <a:pt x="26" y="3"/>
                    <a:pt x="28" y="7"/>
                    <a:pt x="33" y="5"/>
                  </a:cubicBezTo>
                  <a:cubicBezTo>
                    <a:pt x="32" y="7"/>
                    <a:pt x="25" y="10"/>
                    <a:pt x="30" y="13"/>
                  </a:cubicBezTo>
                  <a:cubicBezTo>
                    <a:pt x="29" y="16"/>
                    <a:pt x="23" y="16"/>
                    <a:pt x="18" y="16"/>
                  </a:cubicBezTo>
                  <a:cubicBezTo>
                    <a:pt x="17" y="16"/>
                    <a:pt x="17" y="17"/>
                    <a:pt x="18" y="17"/>
                  </a:cubicBezTo>
                  <a:cubicBezTo>
                    <a:pt x="20" y="20"/>
                    <a:pt x="10" y="18"/>
                    <a:pt x="15" y="20"/>
                  </a:cubicBezTo>
                  <a:cubicBezTo>
                    <a:pt x="15" y="25"/>
                    <a:pt x="10" y="17"/>
                    <a:pt x="11" y="22"/>
                  </a:cubicBezTo>
                  <a:cubicBezTo>
                    <a:pt x="8" y="21"/>
                    <a:pt x="9" y="17"/>
                    <a:pt x="5" y="19"/>
                  </a:cubicBezTo>
                  <a:cubicBezTo>
                    <a:pt x="4" y="14"/>
                    <a:pt x="4" y="8"/>
                    <a:pt x="0" y="7"/>
                  </a:cubicBezTo>
                  <a:cubicBezTo>
                    <a:pt x="2" y="3"/>
                    <a:pt x="10" y="7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6001559" y="1413699"/>
              <a:ext cx="24242" cy="16161"/>
            </a:xfrm>
            <a:custGeom>
              <a:avLst/>
              <a:gdLst>
                <a:gd name="T0" fmla="*/ 5 w 9"/>
                <a:gd name="T1" fmla="*/ 0 h 6"/>
                <a:gd name="T2" fmla="*/ 6 w 9"/>
                <a:gd name="T3" fmla="*/ 6 h 6"/>
                <a:gd name="T4" fmla="*/ 0 w 9"/>
                <a:gd name="T5" fmla="*/ 4 h 6"/>
                <a:gd name="T6" fmla="*/ 5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5" y="0"/>
                  </a:moveTo>
                  <a:cubicBezTo>
                    <a:pt x="9" y="1"/>
                    <a:pt x="6" y="2"/>
                    <a:pt x="6" y="6"/>
                  </a:cubicBezTo>
                  <a:cubicBezTo>
                    <a:pt x="5" y="5"/>
                    <a:pt x="3" y="4"/>
                    <a:pt x="0" y="4"/>
                  </a:cubicBezTo>
                  <a:cubicBezTo>
                    <a:pt x="0" y="1"/>
                    <a:pt x="5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27"/>
            <p:cNvSpPr/>
            <p:nvPr/>
          </p:nvSpPr>
          <p:spPr bwMode="auto">
            <a:xfrm>
              <a:off x="4295162" y="1413699"/>
              <a:ext cx="41557" cy="34631"/>
            </a:xfrm>
            <a:custGeom>
              <a:avLst/>
              <a:gdLst>
                <a:gd name="T0" fmla="*/ 0 w 15"/>
                <a:gd name="T1" fmla="*/ 4 h 13"/>
                <a:gd name="T2" fmla="*/ 15 w 15"/>
                <a:gd name="T3" fmla="*/ 7 h 13"/>
                <a:gd name="T4" fmla="*/ 9 w 15"/>
                <a:gd name="T5" fmla="*/ 13 h 13"/>
                <a:gd name="T6" fmla="*/ 6 w 15"/>
                <a:gd name="T7" fmla="*/ 10 h 13"/>
                <a:gd name="T8" fmla="*/ 3 w 15"/>
                <a:gd name="T9" fmla="*/ 10 h 13"/>
                <a:gd name="T10" fmla="*/ 0 w 15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0" y="4"/>
                  </a:moveTo>
                  <a:cubicBezTo>
                    <a:pt x="4" y="0"/>
                    <a:pt x="13" y="4"/>
                    <a:pt x="15" y="7"/>
                  </a:cubicBezTo>
                  <a:cubicBezTo>
                    <a:pt x="14" y="11"/>
                    <a:pt x="8" y="8"/>
                    <a:pt x="9" y="13"/>
                  </a:cubicBezTo>
                  <a:cubicBezTo>
                    <a:pt x="7" y="13"/>
                    <a:pt x="7" y="11"/>
                    <a:pt x="6" y="10"/>
                  </a:cubicBezTo>
                  <a:cubicBezTo>
                    <a:pt x="5" y="10"/>
                    <a:pt x="3" y="11"/>
                    <a:pt x="3" y="10"/>
                  </a:cubicBezTo>
                  <a:cubicBezTo>
                    <a:pt x="1" y="8"/>
                    <a:pt x="3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4347109" y="1424088"/>
              <a:ext cx="62336" cy="33477"/>
            </a:xfrm>
            <a:custGeom>
              <a:avLst/>
              <a:gdLst>
                <a:gd name="T0" fmla="*/ 2 w 23"/>
                <a:gd name="T1" fmla="*/ 2 h 12"/>
                <a:gd name="T2" fmla="*/ 5 w 23"/>
                <a:gd name="T3" fmla="*/ 2 h 12"/>
                <a:gd name="T4" fmla="*/ 12 w 23"/>
                <a:gd name="T5" fmla="*/ 5 h 12"/>
                <a:gd name="T6" fmla="*/ 20 w 23"/>
                <a:gd name="T7" fmla="*/ 8 h 12"/>
                <a:gd name="T8" fmla="*/ 22 w 23"/>
                <a:gd name="T9" fmla="*/ 11 h 12"/>
                <a:gd name="T10" fmla="*/ 5 w 23"/>
                <a:gd name="T11" fmla="*/ 8 h 12"/>
                <a:gd name="T12" fmla="*/ 2 w 23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2" y="2"/>
                  </a:moveTo>
                  <a:cubicBezTo>
                    <a:pt x="3" y="2"/>
                    <a:pt x="4" y="2"/>
                    <a:pt x="5" y="2"/>
                  </a:cubicBezTo>
                  <a:cubicBezTo>
                    <a:pt x="9" y="0"/>
                    <a:pt x="9" y="4"/>
                    <a:pt x="12" y="5"/>
                  </a:cubicBezTo>
                  <a:cubicBezTo>
                    <a:pt x="15" y="5"/>
                    <a:pt x="17" y="6"/>
                    <a:pt x="20" y="8"/>
                  </a:cubicBezTo>
                  <a:cubicBezTo>
                    <a:pt x="21" y="9"/>
                    <a:pt x="23" y="8"/>
                    <a:pt x="22" y="11"/>
                  </a:cubicBezTo>
                  <a:cubicBezTo>
                    <a:pt x="14" y="12"/>
                    <a:pt x="11" y="8"/>
                    <a:pt x="5" y="8"/>
                  </a:cubicBezTo>
                  <a:cubicBezTo>
                    <a:pt x="7" y="3"/>
                    <a:pt x="0" y="6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6273991" y="1476035"/>
              <a:ext cx="103894" cy="84270"/>
            </a:xfrm>
            <a:custGeom>
              <a:avLst/>
              <a:gdLst>
                <a:gd name="T0" fmla="*/ 13 w 38"/>
                <a:gd name="T1" fmla="*/ 6 h 31"/>
                <a:gd name="T2" fmla="*/ 13 w 38"/>
                <a:gd name="T3" fmla="*/ 5 h 31"/>
                <a:gd name="T4" fmla="*/ 29 w 38"/>
                <a:gd name="T5" fmla="*/ 0 h 31"/>
                <a:gd name="T6" fmla="*/ 32 w 38"/>
                <a:gd name="T7" fmla="*/ 6 h 31"/>
                <a:gd name="T8" fmla="*/ 29 w 38"/>
                <a:gd name="T9" fmla="*/ 11 h 31"/>
                <a:gd name="T10" fmla="*/ 37 w 38"/>
                <a:gd name="T11" fmla="*/ 12 h 31"/>
                <a:gd name="T12" fmla="*/ 38 w 38"/>
                <a:gd name="T13" fmla="*/ 24 h 31"/>
                <a:gd name="T14" fmla="*/ 34 w 38"/>
                <a:gd name="T15" fmla="*/ 24 h 31"/>
                <a:gd name="T16" fmla="*/ 34 w 38"/>
                <a:gd name="T17" fmla="*/ 27 h 31"/>
                <a:gd name="T18" fmla="*/ 29 w 38"/>
                <a:gd name="T19" fmla="*/ 27 h 31"/>
                <a:gd name="T20" fmla="*/ 25 w 38"/>
                <a:gd name="T21" fmla="*/ 30 h 31"/>
                <a:gd name="T22" fmla="*/ 20 w 38"/>
                <a:gd name="T23" fmla="*/ 26 h 31"/>
                <a:gd name="T24" fmla="*/ 16 w 38"/>
                <a:gd name="T25" fmla="*/ 21 h 31"/>
                <a:gd name="T26" fmla="*/ 13 w 38"/>
                <a:gd name="T27" fmla="*/ 18 h 31"/>
                <a:gd name="T28" fmla="*/ 5 w 38"/>
                <a:gd name="T29" fmla="*/ 17 h 31"/>
                <a:gd name="T30" fmla="*/ 1 w 38"/>
                <a:gd name="T31" fmla="*/ 14 h 31"/>
                <a:gd name="T32" fmla="*/ 16 w 38"/>
                <a:gd name="T33" fmla="*/ 15 h 31"/>
                <a:gd name="T34" fmla="*/ 17 w 38"/>
                <a:gd name="T35" fmla="*/ 9 h 31"/>
                <a:gd name="T36" fmla="*/ 11 w 38"/>
                <a:gd name="T37" fmla="*/ 5 h 31"/>
                <a:gd name="T38" fmla="*/ 13 w 38"/>
                <a:gd name="T3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31">
                  <a:moveTo>
                    <a:pt x="13" y="6"/>
                  </a:moveTo>
                  <a:cubicBezTo>
                    <a:pt x="15" y="6"/>
                    <a:pt x="14" y="5"/>
                    <a:pt x="13" y="5"/>
                  </a:cubicBezTo>
                  <a:cubicBezTo>
                    <a:pt x="16" y="1"/>
                    <a:pt x="27" y="5"/>
                    <a:pt x="29" y="0"/>
                  </a:cubicBezTo>
                  <a:cubicBezTo>
                    <a:pt x="31" y="1"/>
                    <a:pt x="32" y="4"/>
                    <a:pt x="32" y="6"/>
                  </a:cubicBezTo>
                  <a:cubicBezTo>
                    <a:pt x="33" y="10"/>
                    <a:pt x="29" y="8"/>
                    <a:pt x="29" y="11"/>
                  </a:cubicBezTo>
                  <a:cubicBezTo>
                    <a:pt x="30" y="15"/>
                    <a:pt x="33" y="13"/>
                    <a:pt x="37" y="12"/>
                  </a:cubicBezTo>
                  <a:cubicBezTo>
                    <a:pt x="38" y="18"/>
                    <a:pt x="37" y="18"/>
                    <a:pt x="38" y="24"/>
                  </a:cubicBezTo>
                  <a:cubicBezTo>
                    <a:pt x="37" y="25"/>
                    <a:pt x="34" y="23"/>
                    <a:pt x="34" y="24"/>
                  </a:cubicBezTo>
                  <a:cubicBezTo>
                    <a:pt x="33" y="25"/>
                    <a:pt x="34" y="27"/>
                    <a:pt x="34" y="27"/>
                  </a:cubicBezTo>
                  <a:cubicBezTo>
                    <a:pt x="32" y="28"/>
                    <a:pt x="30" y="27"/>
                    <a:pt x="29" y="27"/>
                  </a:cubicBezTo>
                  <a:cubicBezTo>
                    <a:pt x="27" y="28"/>
                    <a:pt x="27" y="30"/>
                    <a:pt x="25" y="30"/>
                  </a:cubicBezTo>
                  <a:cubicBezTo>
                    <a:pt x="21" y="31"/>
                    <a:pt x="21" y="27"/>
                    <a:pt x="20" y="26"/>
                  </a:cubicBezTo>
                  <a:cubicBezTo>
                    <a:pt x="19" y="24"/>
                    <a:pt x="14" y="25"/>
                    <a:pt x="16" y="21"/>
                  </a:cubicBezTo>
                  <a:cubicBezTo>
                    <a:pt x="13" y="22"/>
                    <a:pt x="13" y="20"/>
                    <a:pt x="13" y="18"/>
                  </a:cubicBezTo>
                  <a:cubicBezTo>
                    <a:pt x="10" y="19"/>
                    <a:pt x="8" y="18"/>
                    <a:pt x="5" y="17"/>
                  </a:cubicBezTo>
                  <a:cubicBezTo>
                    <a:pt x="3" y="16"/>
                    <a:pt x="0" y="17"/>
                    <a:pt x="1" y="14"/>
                  </a:cubicBezTo>
                  <a:cubicBezTo>
                    <a:pt x="7" y="13"/>
                    <a:pt x="9" y="16"/>
                    <a:pt x="16" y="15"/>
                  </a:cubicBezTo>
                  <a:cubicBezTo>
                    <a:pt x="18" y="15"/>
                    <a:pt x="17" y="12"/>
                    <a:pt x="17" y="9"/>
                  </a:cubicBezTo>
                  <a:cubicBezTo>
                    <a:pt x="18" y="5"/>
                    <a:pt x="9" y="11"/>
                    <a:pt x="11" y="5"/>
                  </a:cubicBezTo>
                  <a:cubicBezTo>
                    <a:pt x="13" y="5"/>
                    <a:pt x="13" y="5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30"/>
            <p:cNvSpPr/>
            <p:nvPr/>
          </p:nvSpPr>
          <p:spPr bwMode="auto">
            <a:xfrm>
              <a:off x="6639927" y="1484115"/>
              <a:ext cx="62336" cy="30014"/>
            </a:xfrm>
            <a:custGeom>
              <a:avLst/>
              <a:gdLst>
                <a:gd name="T0" fmla="*/ 0 w 23"/>
                <a:gd name="T1" fmla="*/ 2 h 11"/>
                <a:gd name="T2" fmla="*/ 6 w 23"/>
                <a:gd name="T3" fmla="*/ 0 h 11"/>
                <a:gd name="T4" fmla="*/ 23 w 23"/>
                <a:gd name="T5" fmla="*/ 5 h 11"/>
                <a:gd name="T6" fmla="*/ 21 w 23"/>
                <a:gd name="T7" fmla="*/ 11 h 11"/>
                <a:gd name="T8" fmla="*/ 5 w 23"/>
                <a:gd name="T9" fmla="*/ 5 h 11"/>
                <a:gd name="T10" fmla="*/ 0 w 23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2" y="1"/>
                    <a:pt x="18" y="4"/>
                    <a:pt x="23" y="5"/>
                  </a:cubicBezTo>
                  <a:cubicBezTo>
                    <a:pt x="23" y="8"/>
                    <a:pt x="21" y="8"/>
                    <a:pt x="21" y="11"/>
                  </a:cubicBezTo>
                  <a:cubicBezTo>
                    <a:pt x="13" y="10"/>
                    <a:pt x="10" y="9"/>
                    <a:pt x="5" y="5"/>
                  </a:cubicBezTo>
                  <a:cubicBezTo>
                    <a:pt x="4" y="4"/>
                    <a:pt x="3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4254759" y="1484115"/>
              <a:ext cx="40403" cy="16161"/>
            </a:xfrm>
            <a:custGeom>
              <a:avLst/>
              <a:gdLst>
                <a:gd name="T0" fmla="*/ 15 w 15"/>
                <a:gd name="T1" fmla="*/ 5 h 6"/>
                <a:gd name="T2" fmla="*/ 0 w 15"/>
                <a:gd name="T3" fmla="*/ 3 h 6"/>
                <a:gd name="T4" fmla="*/ 5 w 15"/>
                <a:gd name="T5" fmla="*/ 0 h 6"/>
                <a:gd name="T6" fmla="*/ 15 w 1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">
                  <a:moveTo>
                    <a:pt x="15" y="5"/>
                  </a:moveTo>
                  <a:cubicBezTo>
                    <a:pt x="13" y="6"/>
                    <a:pt x="4" y="5"/>
                    <a:pt x="0" y="3"/>
                  </a:cubicBezTo>
                  <a:cubicBezTo>
                    <a:pt x="0" y="1"/>
                    <a:pt x="5" y="3"/>
                    <a:pt x="5" y="0"/>
                  </a:cubicBezTo>
                  <a:cubicBezTo>
                    <a:pt x="8" y="2"/>
                    <a:pt x="15" y="0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7084361" y="1574156"/>
              <a:ext cx="34631" cy="21933"/>
            </a:xfrm>
            <a:custGeom>
              <a:avLst/>
              <a:gdLst>
                <a:gd name="T0" fmla="*/ 12 w 13"/>
                <a:gd name="T1" fmla="*/ 6 h 8"/>
                <a:gd name="T2" fmla="*/ 0 w 13"/>
                <a:gd name="T3" fmla="*/ 3 h 8"/>
                <a:gd name="T4" fmla="*/ 12 w 13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12" y="6"/>
                  </a:moveTo>
                  <a:cubicBezTo>
                    <a:pt x="6" y="8"/>
                    <a:pt x="6" y="2"/>
                    <a:pt x="0" y="3"/>
                  </a:cubicBezTo>
                  <a:cubicBezTo>
                    <a:pt x="3" y="0"/>
                    <a:pt x="13" y="2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7062428" y="1596090"/>
              <a:ext cx="46175" cy="27705"/>
            </a:xfrm>
            <a:custGeom>
              <a:avLst/>
              <a:gdLst>
                <a:gd name="T0" fmla="*/ 17 w 17"/>
                <a:gd name="T1" fmla="*/ 5 h 10"/>
                <a:gd name="T2" fmla="*/ 2 w 17"/>
                <a:gd name="T3" fmla="*/ 5 h 10"/>
                <a:gd name="T4" fmla="*/ 7 w 17"/>
                <a:gd name="T5" fmla="*/ 1 h 10"/>
                <a:gd name="T6" fmla="*/ 17 w 17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7" y="5"/>
                  </a:moveTo>
                  <a:cubicBezTo>
                    <a:pt x="16" y="10"/>
                    <a:pt x="4" y="10"/>
                    <a:pt x="2" y="5"/>
                  </a:cubicBezTo>
                  <a:cubicBezTo>
                    <a:pt x="0" y="0"/>
                    <a:pt x="7" y="4"/>
                    <a:pt x="7" y="1"/>
                  </a:cubicBezTo>
                  <a:cubicBezTo>
                    <a:pt x="10" y="3"/>
                    <a:pt x="13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2729833" y="1615714"/>
              <a:ext cx="30014" cy="24242"/>
            </a:xfrm>
            <a:custGeom>
              <a:avLst/>
              <a:gdLst>
                <a:gd name="T0" fmla="*/ 5 w 11"/>
                <a:gd name="T1" fmla="*/ 0 h 9"/>
                <a:gd name="T2" fmla="*/ 11 w 11"/>
                <a:gd name="T3" fmla="*/ 6 h 9"/>
                <a:gd name="T4" fmla="*/ 3 w 11"/>
                <a:gd name="T5" fmla="*/ 9 h 9"/>
                <a:gd name="T6" fmla="*/ 2 w 11"/>
                <a:gd name="T7" fmla="*/ 1 h 9"/>
                <a:gd name="T8" fmla="*/ 5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9" y="0"/>
                    <a:pt x="11" y="2"/>
                    <a:pt x="11" y="6"/>
                  </a:cubicBezTo>
                  <a:cubicBezTo>
                    <a:pt x="7" y="6"/>
                    <a:pt x="4" y="5"/>
                    <a:pt x="3" y="9"/>
                  </a:cubicBezTo>
                  <a:cubicBezTo>
                    <a:pt x="0" y="9"/>
                    <a:pt x="3" y="3"/>
                    <a:pt x="2" y="1"/>
                  </a:cubicBezTo>
                  <a:cubicBezTo>
                    <a:pt x="4" y="2"/>
                    <a:pt x="5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6183950" y="1628412"/>
              <a:ext cx="27705" cy="21933"/>
            </a:xfrm>
            <a:custGeom>
              <a:avLst/>
              <a:gdLst>
                <a:gd name="T0" fmla="*/ 10 w 10"/>
                <a:gd name="T1" fmla="*/ 7 h 8"/>
                <a:gd name="T2" fmla="*/ 0 w 10"/>
                <a:gd name="T3" fmla="*/ 8 h 8"/>
                <a:gd name="T4" fmla="*/ 10 w 10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10" y="7"/>
                  </a:moveTo>
                  <a:cubicBezTo>
                    <a:pt x="5" y="6"/>
                    <a:pt x="3" y="8"/>
                    <a:pt x="0" y="8"/>
                  </a:cubicBezTo>
                  <a:cubicBezTo>
                    <a:pt x="0" y="6"/>
                    <a:pt x="10" y="0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36"/>
            <p:cNvSpPr/>
            <p:nvPr/>
          </p:nvSpPr>
          <p:spPr bwMode="auto">
            <a:xfrm>
              <a:off x="6691874" y="1648036"/>
              <a:ext cx="51947" cy="30014"/>
            </a:xfrm>
            <a:custGeom>
              <a:avLst/>
              <a:gdLst>
                <a:gd name="T0" fmla="*/ 15 w 19"/>
                <a:gd name="T1" fmla="*/ 1 h 11"/>
                <a:gd name="T2" fmla="*/ 17 w 19"/>
                <a:gd name="T3" fmla="*/ 10 h 11"/>
                <a:gd name="T4" fmla="*/ 2 w 19"/>
                <a:gd name="T5" fmla="*/ 7 h 11"/>
                <a:gd name="T6" fmla="*/ 5 w 19"/>
                <a:gd name="T7" fmla="*/ 1 h 11"/>
                <a:gd name="T8" fmla="*/ 15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cubicBezTo>
                    <a:pt x="17" y="3"/>
                    <a:pt x="19" y="8"/>
                    <a:pt x="17" y="10"/>
                  </a:cubicBezTo>
                  <a:cubicBezTo>
                    <a:pt x="11" y="10"/>
                    <a:pt x="4" y="11"/>
                    <a:pt x="2" y="7"/>
                  </a:cubicBezTo>
                  <a:cubicBezTo>
                    <a:pt x="0" y="2"/>
                    <a:pt x="7" y="6"/>
                    <a:pt x="5" y="1"/>
                  </a:cubicBezTo>
                  <a:cubicBezTo>
                    <a:pt x="9" y="0"/>
                    <a:pt x="15" y="4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37"/>
            <p:cNvSpPr/>
            <p:nvPr/>
          </p:nvSpPr>
          <p:spPr bwMode="auto">
            <a:xfrm>
              <a:off x="6674558" y="1732306"/>
              <a:ext cx="57719" cy="27705"/>
            </a:xfrm>
            <a:custGeom>
              <a:avLst/>
              <a:gdLst>
                <a:gd name="T0" fmla="*/ 20 w 21"/>
                <a:gd name="T1" fmla="*/ 4 h 10"/>
                <a:gd name="T2" fmla="*/ 14 w 21"/>
                <a:gd name="T3" fmla="*/ 7 h 10"/>
                <a:gd name="T4" fmla="*/ 8 w 21"/>
                <a:gd name="T5" fmla="*/ 9 h 10"/>
                <a:gd name="T6" fmla="*/ 2 w 21"/>
                <a:gd name="T7" fmla="*/ 7 h 10"/>
                <a:gd name="T8" fmla="*/ 4 w 21"/>
                <a:gd name="T9" fmla="*/ 3 h 10"/>
                <a:gd name="T10" fmla="*/ 8 w 21"/>
                <a:gd name="T11" fmla="*/ 0 h 10"/>
                <a:gd name="T12" fmla="*/ 20 w 21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20" y="4"/>
                  </a:moveTo>
                  <a:cubicBezTo>
                    <a:pt x="21" y="9"/>
                    <a:pt x="16" y="7"/>
                    <a:pt x="14" y="7"/>
                  </a:cubicBezTo>
                  <a:cubicBezTo>
                    <a:pt x="14" y="7"/>
                    <a:pt x="9" y="10"/>
                    <a:pt x="8" y="9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38"/>
            <p:cNvSpPr/>
            <p:nvPr/>
          </p:nvSpPr>
          <p:spPr bwMode="auto">
            <a:xfrm>
              <a:off x="6674558" y="1776172"/>
              <a:ext cx="27705" cy="13852"/>
            </a:xfrm>
            <a:custGeom>
              <a:avLst/>
              <a:gdLst>
                <a:gd name="T0" fmla="*/ 8 w 10"/>
                <a:gd name="T1" fmla="*/ 5 h 5"/>
                <a:gd name="T2" fmla="*/ 2 w 10"/>
                <a:gd name="T3" fmla="*/ 5 h 5"/>
                <a:gd name="T4" fmla="*/ 8 w 1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39"/>
            <p:cNvSpPr/>
            <p:nvPr/>
          </p:nvSpPr>
          <p:spPr bwMode="auto">
            <a:xfrm>
              <a:off x="6585672" y="1794642"/>
              <a:ext cx="32322" cy="19625"/>
            </a:xfrm>
            <a:custGeom>
              <a:avLst/>
              <a:gdLst>
                <a:gd name="T0" fmla="*/ 10 w 12"/>
                <a:gd name="T1" fmla="*/ 1 h 7"/>
                <a:gd name="T2" fmla="*/ 11 w 12"/>
                <a:gd name="T3" fmla="*/ 3 h 7"/>
                <a:gd name="T4" fmla="*/ 6 w 12"/>
                <a:gd name="T5" fmla="*/ 5 h 7"/>
                <a:gd name="T6" fmla="*/ 0 w 12"/>
                <a:gd name="T7" fmla="*/ 5 h 7"/>
                <a:gd name="T8" fmla="*/ 10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0" y="1"/>
                  </a:moveTo>
                  <a:cubicBezTo>
                    <a:pt x="10" y="2"/>
                    <a:pt x="10" y="3"/>
                    <a:pt x="11" y="3"/>
                  </a:cubicBezTo>
                  <a:cubicBezTo>
                    <a:pt x="12" y="6"/>
                    <a:pt x="7" y="4"/>
                    <a:pt x="6" y="5"/>
                  </a:cubicBezTo>
                  <a:cubicBezTo>
                    <a:pt x="4" y="7"/>
                    <a:pt x="5" y="5"/>
                    <a:pt x="0" y="5"/>
                  </a:cubicBezTo>
                  <a:cubicBezTo>
                    <a:pt x="2" y="3"/>
                    <a:pt x="4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40"/>
            <p:cNvSpPr/>
            <p:nvPr/>
          </p:nvSpPr>
          <p:spPr bwMode="auto">
            <a:xfrm>
              <a:off x="6645699" y="1811957"/>
              <a:ext cx="12698" cy="21933"/>
            </a:xfrm>
            <a:custGeom>
              <a:avLst/>
              <a:gdLst>
                <a:gd name="T0" fmla="*/ 1 w 5"/>
                <a:gd name="T1" fmla="*/ 0 h 8"/>
                <a:gd name="T2" fmla="*/ 4 w 5"/>
                <a:gd name="T3" fmla="*/ 6 h 8"/>
                <a:gd name="T4" fmla="*/ 1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4" y="1"/>
                    <a:pt x="5" y="3"/>
                    <a:pt x="4" y="6"/>
                  </a:cubicBezTo>
                  <a:cubicBezTo>
                    <a:pt x="0" y="8"/>
                    <a:pt x="2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41"/>
            <p:cNvSpPr/>
            <p:nvPr/>
          </p:nvSpPr>
          <p:spPr bwMode="auto">
            <a:xfrm>
              <a:off x="1770548" y="1980495"/>
              <a:ext cx="73880" cy="87732"/>
            </a:xfrm>
            <a:custGeom>
              <a:avLst/>
              <a:gdLst>
                <a:gd name="T0" fmla="*/ 10 w 27"/>
                <a:gd name="T1" fmla="*/ 1 h 32"/>
                <a:gd name="T2" fmla="*/ 12 w 27"/>
                <a:gd name="T3" fmla="*/ 2 h 32"/>
                <a:gd name="T4" fmla="*/ 22 w 27"/>
                <a:gd name="T5" fmla="*/ 2 h 32"/>
                <a:gd name="T6" fmla="*/ 26 w 27"/>
                <a:gd name="T7" fmla="*/ 5 h 32"/>
                <a:gd name="T8" fmla="*/ 25 w 27"/>
                <a:gd name="T9" fmla="*/ 8 h 32"/>
                <a:gd name="T10" fmla="*/ 22 w 27"/>
                <a:gd name="T11" fmla="*/ 10 h 32"/>
                <a:gd name="T12" fmla="*/ 25 w 27"/>
                <a:gd name="T13" fmla="*/ 17 h 32"/>
                <a:gd name="T14" fmla="*/ 23 w 27"/>
                <a:gd name="T15" fmla="*/ 24 h 32"/>
                <a:gd name="T16" fmla="*/ 16 w 27"/>
                <a:gd name="T17" fmla="*/ 24 h 32"/>
                <a:gd name="T18" fmla="*/ 15 w 27"/>
                <a:gd name="T19" fmla="*/ 29 h 32"/>
                <a:gd name="T20" fmla="*/ 12 w 27"/>
                <a:gd name="T21" fmla="*/ 32 h 32"/>
                <a:gd name="T22" fmla="*/ 3 w 27"/>
                <a:gd name="T23" fmla="*/ 32 h 32"/>
                <a:gd name="T24" fmla="*/ 6 w 27"/>
                <a:gd name="T25" fmla="*/ 23 h 32"/>
                <a:gd name="T26" fmla="*/ 6 w 27"/>
                <a:gd name="T27" fmla="*/ 17 h 32"/>
                <a:gd name="T28" fmla="*/ 3 w 27"/>
                <a:gd name="T29" fmla="*/ 10 h 32"/>
                <a:gd name="T30" fmla="*/ 9 w 27"/>
                <a:gd name="T31" fmla="*/ 11 h 32"/>
                <a:gd name="T32" fmla="*/ 10 w 27"/>
                <a:gd name="T3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32">
                  <a:moveTo>
                    <a:pt x="10" y="1"/>
                  </a:moveTo>
                  <a:cubicBezTo>
                    <a:pt x="11" y="0"/>
                    <a:pt x="11" y="1"/>
                    <a:pt x="12" y="2"/>
                  </a:cubicBezTo>
                  <a:cubicBezTo>
                    <a:pt x="12" y="5"/>
                    <a:pt x="18" y="1"/>
                    <a:pt x="22" y="2"/>
                  </a:cubicBezTo>
                  <a:cubicBezTo>
                    <a:pt x="23" y="4"/>
                    <a:pt x="24" y="5"/>
                    <a:pt x="26" y="5"/>
                  </a:cubicBezTo>
                  <a:cubicBezTo>
                    <a:pt x="27" y="7"/>
                    <a:pt x="26" y="8"/>
                    <a:pt x="25" y="8"/>
                  </a:cubicBezTo>
                  <a:cubicBezTo>
                    <a:pt x="25" y="10"/>
                    <a:pt x="23" y="9"/>
                    <a:pt x="22" y="10"/>
                  </a:cubicBezTo>
                  <a:cubicBezTo>
                    <a:pt x="22" y="13"/>
                    <a:pt x="25" y="14"/>
                    <a:pt x="25" y="17"/>
                  </a:cubicBezTo>
                  <a:cubicBezTo>
                    <a:pt x="25" y="19"/>
                    <a:pt x="23" y="21"/>
                    <a:pt x="23" y="24"/>
                  </a:cubicBezTo>
                  <a:cubicBezTo>
                    <a:pt x="21" y="24"/>
                    <a:pt x="18" y="24"/>
                    <a:pt x="16" y="24"/>
                  </a:cubicBezTo>
                  <a:cubicBezTo>
                    <a:pt x="14" y="24"/>
                    <a:pt x="15" y="28"/>
                    <a:pt x="15" y="29"/>
                  </a:cubicBezTo>
                  <a:cubicBezTo>
                    <a:pt x="14" y="30"/>
                    <a:pt x="10" y="29"/>
                    <a:pt x="12" y="32"/>
                  </a:cubicBezTo>
                  <a:cubicBezTo>
                    <a:pt x="9" y="32"/>
                    <a:pt x="6" y="32"/>
                    <a:pt x="3" y="32"/>
                  </a:cubicBezTo>
                  <a:cubicBezTo>
                    <a:pt x="4" y="29"/>
                    <a:pt x="0" y="22"/>
                    <a:pt x="6" y="23"/>
                  </a:cubicBezTo>
                  <a:cubicBezTo>
                    <a:pt x="6" y="19"/>
                    <a:pt x="3" y="20"/>
                    <a:pt x="6" y="17"/>
                  </a:cubicBezTo>
                  <a:cubicBezTo>
                    <a:pt x="7" y="12"/>
                    <a:pt x="2" y="14"/>
                    <a:pt x="3" y="10"/>
                  </a:cubicBezTo>
                  <a:cubicBezTo>
                    <a:pt x="6" y="9"/>
                    <a:pt x="7" y="11"/>
                    <a:pt x="9" y="11"/>
                  </a:cubicBezTo>
                  <a:cubicBezTo>
                    <a:pt x="12" y="10"/>
                    <a:pt x="9" y="4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42"/>
            <p:cNvSpPr/>
            <p:nvPr/>
          </p:nvSpPr>
          <p:spPr bwMode="auto">
            <a:xfrm>
              <a:off x="5254680" y="1986268"/>
              <a:ext cx="21933" cy="18470"/>
            </a:xfrm>
            <a:custGeom>
              <a:avLst/>
              <a:gdLst>
                <a:gd name="T0" fmla="*/ 7 w 8"/>
                <a:gd name="T1" fmla="*/ 0 h 7"/>
                <a:gd name="T2" fmla="*/ 6 w 8"/>
                <a:gd name="T3" fmla="*/ 3 h 7"/>
                <a:gd name="T4" fmla="*/ 0 w 8"/>
                <a:gd name="T5" fmla="*/ 5 h 7"/>
                <a:gd name="T6" fmla="*/ 7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8" y="2"/>
                    <a:pt x="7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43"/>
            <p:cNvSpPr/>
            <p:nvPr/>
          </p:nvSpPr>
          <p:spPr bwMode="auto">
            <a:xfrm>
              <a:off x="5781074" y="2002429"/>
              <a:ext cx="26551" cy="40403"/>
            </a:xfrm>
            <a:custGeom>
              <a:avLst/>
              <a:gdLst>
                <a:gd name="T0" fmla="*/ 3 w 10"/>
                <a:gd name="T1" fmla="*/ 0 h 15"/>
                <a:gd name="T2" fmla="*/ 10 w 10"/>
                <a:gd name="T3" fmla="*/ 10 h 15"/>
                <a:gd name="T4" fmla="*/ 4 w 10"/>
                <a:gd name="T5" fmla="*/ 8 h 15"/>
                <a:gd name="T6" fmla="*/ 3 w 10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5">
                  <a:moveTo>
                    <a:pt x="3" y="0"/>
                  </a:moveTo>
                  <a:cubicBezTo>
                    <a:pt x="5" y="3"/>
                    <a:pt x="6" y="9"/>
                    <a:pt x="10" y="10"/>
                  </a:cubicBezTo>
                  <a:cubicBezTo>
                    <a:pt x="8" y="15"/>
                    <a:pt x="4" y="10"/>
                    <a:pt x="4" y="8"/>
                  </a:cubicBezTo>
                  <a:cubicBezTo>
                    <a:pt x="0" y="7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44"/>
            <p:cNvSpPr/>
            <p:nvPr/>
          </p:nvSpPr>
          <p:spPr bwMode="auto">
            <a:xfrm>
              <a:off x="4273229" y="1986268"/>
              <a:ext cx="41557" cy="188163"/>
            </a:xfrm>
            <a:custGeom>
              <a:avLst/>
              <a:gdLst>
                <a:gd name="T0" fmla="*/ 5 w 15"/>
                <a:gd name="T1" fmla="*/ 8 h 69"/>
                <a:gd name="T2" fmla="*/ 8 w 15"/>
                <a:gd name="T3" fmla="*/ 18 h 69"/>
                <a:gd name="T4" fmla="*/ 9 w 15"/>
                <a:gd name="T5" fmla="*/ 24 h 69"/>
                <a:gd name="T6" fmla="*/ 9 w 15"/>
                <a:gd name="T7" fmla="*/ 28 h 69"/>
                <a:gd name="T8" fmla="*/ 11 w 15"/>
                <a:gd name="T9" fmla="*/ 40 h 69"/>
                <a:gd name="T10" fmla="*/ 15 w 15"/>
                <a:gd name="T11" fmla="*/ 46 h 69"/>
                <a:gd name="T12" fmla="*/ 9 w 15"/>
                <a:gd name="T13" fmla="*/ 48 h 69"/>
                <a:gd name="T14" fmla="*/ 9 w 15"/>
                <a:gd name="T15" fmla="*/ 58 h 69"/>
                <a:gd name="T16" fmla="*/ 7 w 15"/>
                <a:gd name="T17" fmla="*/ 58 h 69"/>
                <a:gd name="T18" fmla="*/ 9 w 15"/>
                <a:gd name="T19" fmla="*/ 68 h 69"/>
                <a:gd name="T20" fmla="*/ 2 w 15"/>
                <a:gd name="T21" fmla="*/ 67 h 69"/>
                <a:gd name="T22" fmla="*/ 4 w 15"/>
                <a:gd name="T23" fmla="*/ 58 h 69"/>
                <a:gd name="T24" fmla="*/ 1 w 15"/>
                <a:gd name="T25" fmla="*/ 54 h 69"/>
                <a:gd name="T26" fmla="*/ 4 w 15"/>
                <a:gd name="T27" fmla="*/ 36 h 69"/>
                <a:gd name="T28" fmla="*/ 1 w 15"/>
                <a:gd name="T29" fmla="*/ 28 h 69"/>
                <a:gd name="T30" fmla="*/ 1 w 15"/>
                <a:gd name="T31" fmla="*/ 18 h 69"/>
                <a:gd name="T32" fmla="*/ 5 w 15"/>
                <a:gd name="T33" fmla="*/ 14 h 69"/>
                <a:gd name="T34" fmla="*/ 7 w 15"/>
                <a:gd name="T35" fmla="*/ 9 h 69"/>
                <a:gd name="T36" fmla="*/ 5 w 15"/>
                <a:gd name="T37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69">
                  <a:moveTo>
                    <a:pt x="5" y="8"/>
                  </a:moveTo>
                  <a:cubicBezTo>
                    <a:pt x="11" y="0"/>
                    <a:pt x="6" y="16"/>
                    <a:pt x="8" y="18"/>
                  </a:cubicBezTo>
                  <a:cubicBezTo>
                    <a:pt x="10" y="20"/>
                    <a:pt x="6" y="20"/>
                    <a:pt x="9" y="24"/>
                  </a:cubicBezTo>
                  <a:cubicBezTo>
                    <a:pt x="12" y="26"/>
                    <a:pt x="9" y="26"/>
                    <a:pt x="9" y="28"/>
                  </a:cubicBezTo>
                  <a:cubicBezTo>
                    <a:pt x="9" y="30"/>
                    <a:pt x="12" y="35"/>
                    <a:pt x="11" y="40"/>
                  </a:cubicBezTo>
                  <a:cubicBezTo>
                    <a:pt x="11" y="44"/>
                    <a:pt x="13" y="45"/>
                    <a:pt x="15" y="46"/>
                  </a:cubicBezTo>
                  <a:cubicBezTo>
                    <a:pt x="15" y="50"/>
                    <a:pt x="11" y="50"/>
                    <a:pt x="9" y="48"/>
                  </a:cubicBezTo>
                  <a:cubicBezTo>
                    <a:pt x="9" y="52"/>
                    <a:pt x="9" y="58"/>
                    <a:pt x="9" y="58"/>
                  </a:cubicBezTo>
                  <a:cubicBezTo>
                    <a:pt x="9" y="58"/>
                    <a:pt x="6" y="58"/>
                    <a:pt x="7" y="58"/>
                  </a:cubicBezTo>
                  <a:cubicBezTo>
                    <a:pt x="7" y="61"/>
                    <a:pt x="11" y="62"/>
                    <a:pt x="9" y="68"/>
                  </a:cubicBezTo>
                  <a:cubicBezTo>
                    <a:pt x="5" y="67"/>
                    <a:pt x="6" y="69"/>
                    <a:pt x="2" y="67"/>
                  </a:cubicBezTo>
                  <a:cubicBezTo>
                    <a:pt x="5" y="63"/>
                    <a:pt x="1" y="62"/>
                    <a:pt x="4" y="58"/>
                  </a:cubicBezTo>
                  <a:cubicBezTo>
                    <a:pt x="4" y="55"/>
                    <a:pt x="2" y="54"/>
                    <a:pt x="1" y="54"/>
                  </a:cubicBezTo>
                  <a:cubicBezTo>
                    <a:pt x="2" y="50"/>
                    <a:pt x="5" y="43"/>
                    <a:pt x="4" y="36"/>
                  </a:cubicBezTo>
                  <a:cubicBezTo>
                    <a:pt x="3" y="33"/>
                    <a:pt x="1" y="31"/>
                    <a:pt x="1" y="28"/>
                  </a:cubicBezTo>
                  <a:cubicBezTo>
                    <a:pt x="0" y="24"/>
                    <a:pt x="4" y="21"/>
                    <a:pt x="1" y="18"/>
                  </a:cubicBezTo>
                  <a:cubicBezTo>
                    <a:pt x="1" y="16"/>
                    <a:pt x="3" y="14"/>
                    <a:pt x="5" y="14"/>
                  </a:cubicBezTo>
                  <a:cubicBezTo>
                    <a:pt x="5" y="11"/>
                    <a:pt x="5" y="9"/>
                    <a:pt x="7" y="9"/>
                  </a:cubicBezTo>
                  <a:cubicBezTo>
                    <a:pt x="7" y="8"/>
                    <a:pt x="6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45"/>
            <p:cNvSpPr/>
            <p:nvPr/>
          </p:nvSpPr>
          <p:spPr bwMode="auto">
            <a:xfrm>
              <a:off x="5222357" y="2004738"/>
              <a:ext cx="12698" cy="19625"/>
            </a:xfrm>
            <a:custGeom>
              <a:avLst/>
              <a:gdLst>
                <a:gd name="T0" fmla="*/ 2 w 5"/>
                <a:gd name="T1" fmla="*/ 1 h 7"/>
                <a:gd name="T2" fmla="*/ 0 w 5"/>
                <a:gd name="T3" fmla="*/ 5 h 7"/>
                <a:gd name="T4" fmla="*/ 0 w 5"/>
                <a:gd name="T5" fmla="*/ 2 h 7"/>
                <a:gd name="T6" fmla="*/ 2 w 5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1"/>
                  </a:moveTo>
                  <a:cubicBezTo>
                    <a:pt x="5" y="0"/>
                    <a:pt x="4" y="7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46"/>
            <p:cNvSpPr/>
            <p:nvPr/>
          </p:nvSpPr>
          <p:spPr bwMode="auto">
            <a:xfrm>
              <a:off x="6988548" y="2070536"/>
              <a:ext cx="120055" cy="103894"/>
            </a:xfrm>
            <a:custGeom>
              <a:avLst/>
              <a:gdLst>
                <a:gd name="T0" fmla="*/ 19 w 44"/>
                <a:gd name="T1" fmla="*/ 0 h 38"/>
                <a:gd name="T2" fmla="*/ 24 w 44"/>
                <a:gd name="T3" fmla="*/ 3 h 38"/>
                <a:gd name="T4" fmla="*/ 22 w 44"/>
                <a:gd name="T5" fmla="*/ 9 h 38"/>
                <a:gd name="T6" fmla="*/ 28 w 44"/>
                <a:gd name="T7" fmla="*/ 12 h 38"/>
                <a:gd name="T8" fmla="*/ 37 w 44"/>
                <a:gd name="T9" fmla="*/ 15 h 38"/>
                <a:gd name="T10" fmla="*/ 35 w 44"/>
                <a:gd name="T11" fmla="*/ 21 h 38"/>
                <a:gd name="T12" fmla="*/ 40 w 44"/>
                <a:gd name="T13" fmla="*/ 23 h 38"/>
                <a:gd name="T14" fmla="*/ 43 w 44"/>
                <a:gd name="T15" fmla="*/ 27 h 38"/>
                <a:gd name="T16" fmla="*/ 40 w 44"/>
                <a:gd name="T17" fmla="*/ 34 h 38"/>
                <a:gd name="T18" fmla="*/ 38 w 44"/>
                <a:gd name="T19" fmla="*/ 31 h 38"/>
                <a:gd name="T20" fmla="*/ 29 w 44"/>
                <a:gd name="T21" fmla="*/ 31 h 38"/>
                <a:gd name="T22" fmla="*/ 24 w 44"/>
                <a:gd name="T23" fmla="*/ 37 h 38"/>
                <a:gd name="T24" fmla="*/ 21 w 44"/>
                <a:gd name="T25" fmla="*/ 33 h 38"/>
                <a:gd name="T26" fmla="*/ 16 w 44"/>
                <a:gd name="T27" fmla="*/ 31 h 38"/>
                <a:gd name="T28" fmla="*/ 10 w 44"/>
                <a:gd name="T29" fmla="*/ 27 h 38"/>
                <a:gd name="T30" fmla="*/ 0 w 44"/>
                <a:gd name="T31" fmla="*/ 28 h 38"/>
                <a:gd name="T32" fmla="*/ 1 w 44"/>
                <a:gd name="T33" fmla="*/ 23 h 38"/>
                <a:gd name="T34" fmla="*/ 7 w 44"/>
                <a:gd name="T35" fmla="*/ 20 h 38"/>
                <a:gd name="T36" fmla="*/ 10 w 44"/>
                <a:gd name="T37" fmla="*/ 14 h 38"/>
                <a:gd name="T38" fmla="*/ 12 w 44"/>
                <a:gd name="T39" fmla="*/ 6 h 38"/>
                <a:gd name="T40" fmla="*/ 15 w 44"/>
                <a:gd name="T41" fmla="*/ 6 h 38"/>
                <a:gd name="T42" fmla="*/ 15 w 44"/>
                <a:gd name="T43" fmla="*/ 3 h 38"/>
                <a:gd name="T44" fmla="*/ 19 w 44"/>
                <a:gd name="T4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38">
                  <a:moveTo>
                    <a:pt x="19" y="0"/>
                  </a:moveTo>
                  <a:cubicBezTo>
                    <a:pt x="21" y="1"/>
                    <a:pt x="21" y="3"/>
                    <a:pt x="24" y="3"/>
                  </a:cubicBezTo>
                  <a:cubicBezTo>
                    <a:pt x="23" y="6"/>
                    <a:pt x="19" y="6"/>
                    <a:pt x="22" y="9"/>
                  </a:cubicBezTo>
                  <a:cubicBezTo>
                    <a:pt x="21" y="13"/>
                    <a:pt x="26" y="11"/>
                    <a:pt x="28" y="12"/>
                  </a:cubicBezTo>
                  <a:cubicBezTo>
                    <a:pt x="29" y="13"/>
                    <a:pt x="31" y="17"/>
                    <a:pt x="37" y="15"/>
                  </a:cubicBezTo>
                  <a:cubicBezTo>
                    <a:pt x="37" y="19"/>
                    <a:pt x="40" y="20"/>
                    <a:pt x="35" y="21"/>
                  </a:cubicBezTo>
                  <a:cubicBezTo>
                    <a:pt x="35" y="23"/>
                    <a:pt x="39" y="22"/>
                    <a:pt x="40" y="23"/>
                  </a:cubicBezTo>
                  <a:cubicBezTo>
                    <a:pt x="41" y="23"/>
                    <a:pt x="39" y="29"/>
                    <a:pt x="43" y="27"/>
                  </a:cubicBezTo>
                  <a:cubicBezTo>
                    <a:pt x="44" y="32"/>
                    <a:pt x="39" y="30"/>
                    <a:pt x="40" y="34"/>
                  </a:cubicBezTo>
                  <a:cubicBezTo>
                    <a:pt x="38" y="34"/>
                    <a:pt x="39" y="33"/>
                    <a:pt x="38" y="31"/>
                  </a:cubicBezTo>
                  <a:cubicBezTo>
                    <a:pt x="33" y="32"/>
                    <a:pt x="34" y="33"/>
                    <a:pt x="29" y="31"/>
                  </a:cubicBezTo>
                  <a:cubicBezTo>
                    <a:pt x="28" y="34"/>
                    <a:pt x="23" y="33"/>
                    <a:pt x="24" y="37"/>
                  </a:cubicBezTo>
                  <a:cubicBezTo>
                    <a:pt x="21" y="38"/>
                    <a:pt x="22" y="34"/>
                    <a:pt x="21" y="33"/>
                  </a:cubicBezTo>
                  <a:cubicBezTo>
                    <a:pt x="20" y="32"/>
                    <a:pt x="17" y="32"/>
                    <a:pt x="16" y="31"/>
                  </a:cubicBezTo>
                  <a:cubicBezTo>
                    <a:pt x="15" y="30"/>
                    <a:pt x="14" y="28"/>
                    <a:pt x="10" y="27"/>
                  </a:cubicBezTo>
                  <a:cubicBezTo>
                    <a:pt x="6" y="26"/>
                    <a:pt x="5" y="30"/>
                    <a:pt x="0" y="28"/>
                  </a:cubicBezTo>
                  <a:cubicBezTo>
                    <a:pt x="1" y="27"/>
                    <a:pt x="1" y="25"/>
                    <a:pt x="1" y="23"/>
                  </a:cubicBezTo>
                  <a:cubicBezTo>
                    <a:pt x="6" y="24"/>
                    <a:pt x="2" y="18"/>
                    <a:pt x="7" y="20"/>
                  </a:cubicBezTo>
                  <a:cubicBezTo>
                    <a:pt x="5" y="16"/>
                    <a:pt x="9" y="15"/>
                    <a:pt x="10" y="14"/>
                  </a:cubicBezTo>
                  <a:cubicBezTo>
                    <a:pt x="11" y="12"/>
                    <a:pt x="10" y="9"/>
                    <a:pt x="12" y="6"/>
                  </a:cubicBezTo>
                  <a:cubicBezTo>
                    <a:pt x="12" y="6"/>
                    <a:pt x="14" y="7"/>
                    <a:pt x="15" y="6"/>
                  </a:cubicBezTo>
                  <a:cubicBezTo>
                    <a:pt x="15" y="6"/>
                    <a:pt x="14" y="4"/>
                    <a:pt x="15" y="3"/>
                  </a:cubicBezTo>
                  <a:cubicBezTo>
                    <a:pt x="16" y="2"/>
                    <a:pt x="19" y="3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47"/>
            <p:cNvSpPr/>
            <p:nvPr/>
          </p:nvSpPr>
          <p:spPr bwMode="auto">
            <a:xfrm>
              <a:off x="6922749" y="2102859"/>
              <a:ext cx="30014" cy="27705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5 h 10"/>
                <a:gd name="T4" fmla="*/ 0 w 1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5" y="0"/>
                    <a:pt x="6" y="5"/>
                    <a:pt x="11" y="5"/>
                  </a:cubicBezTo>
                  <a:cubicBezTo>
                    <a:pt x="9" y="10"/>
                    <a:pt x="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48"/>
            <p:cNvSpPr/>
            <p:nvPr/>
          </p:nvSpPr>
          <p:spPr bwMode="auto">
            <a:xfrm>
              <a:off x="4260531" y="2204444"/>
              <a:ext cx="84270" cy="60027"/>
            </a:xfrm>
            <a:custGeom>
              <a:avLst/>
              <a:gdLst>
                <a:gd name="T0" fmla="*/ 9 w 31"/>
                <a:gd name="T1" fmla="*/ 0 h 22"/>
                <a:gd name="T2" fmla="*/ 10 w 31"/>
                <a:gd name="T3" fmla="*/ 2 h 22"/>
                <a:gd name="T4" fmla="*/ 16 w 31"/>
                <a:gd name="T5" fmla="*/ 8 h 22"/>
                <a:gd name="T6" fmla="*/ 31 w 31"/>
                <a:gd name="T7" fmla="*/ 6 h 22"/>
                <a:gd name="T8" fmla="*/ 25 w 31"/>
                <a:gd name="T9" fmla="*/ 15 h 22"/>
                <a:gd name="T10" fmla="*/ 20 w 31"/>
                <a:gd name="T11" fmla="*/ 14 h 22"/>
                <a:gd name="T12" fmla="*/ 14 w 31"/>
                <a:gd name="T13" fmla="*/ 17 h 22"/>
                <a:gd name="T14" fmla="*/ 13 w 31"/>
                <a:gd name="T15" fmla="*/ 21 h 22"/>
                <a:gd name="T16" fmla="*/ 6 w 31"/>
                <a:gd name="T17" fmla="*/ 18 h 22"/>
                <a:gd name="T18" fmla="*/ 9 w 31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2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6" y="4"/>
                    <a:pt x="16" y="8"/>
                  </a:cubicBezTo>
                  <a:cubicBezTo>
                    <a:pt x="21" y="6"/>
                    <a:pt x="25" y="8"/>
                    <a:pt x="31" y="6"/>
                  </a:cubicBezTo>
                  <a:cubicBezTo>
                    <a:pt x="31" y="11"/>
                    <a:pt x="25" y="11"/>
                    <a:pt x="25" y="15"/>
                  </a:cubicBezTo>
                  <a:cubicBezTo>
                    <a:pt x="22" y="15"/>
                    <a:pt x="22" y="14"/>
                    <a:pt x="20" y="14"/>
                  </a:cubicBezTo>
                  <a:cubicBezTo>
                    <a:pt x="17" y="13"/>
                    <a:pt x="15" y="20"/>
                    <a:pt x="14" y="17"/>
                  </a:cubicBezTo>
                  <a:cubicBezTo>
                    <a:pt x="13" y="17"/>
                    <a:pt x="13" y="19"/>
                    <a:pt x="13" y="21"/>
                  </a:cubicBezTo>
                  <a:cubicBezTo>
                    <a:pt x="9" y="22"/>
                    <a:pt x="9" y="13"/>
                    <a:pt x="6" y="18"/>
                  </a:cubicBezTo>
                  <a:cubicBezTo>
                    <a:pt x="0" y="14"/>
                    <a:pt x="4" y="3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49"/>
            <p:cNvSpPr/>
            <p:nvPr/>
          </p:nvSpPr>
          <p:spPr bwMode="auto">
            <a:xfrm>
              <a:off x="4110462" y="2274861"/>
              <a:ext cx="162767" cy="145451"/>
            </a:xfrm>
            <a:custGeom>
              <a:avLst/>
              <a:gdLst>
                <a:gd name="T0" fmla="*/ 53 w 60"/>
                <a:gd name="T1" fmla="*/ 1 h 53"/>
                <a:gd name="T2" fmla="*/ 58 w 60"/>
                <a:gd name="T3" fmla="*/ 2 h 53"/>
                <a:gd name="T4" fmla="*/ 58 w 60"/>
                <a:gd name="T5" fmla="*/ 25 h 53"/>
                <a:gd name="T6" fmla="*/ 56 w 60"/>
                <a:gd name="T7" fmla="*/ 22 h 53"/>
                <a:gd name="T8" fmla="*/ 56 w 60"/>
                <a:gd name="T9" fmla="*/ 31 h 53"/>
                <a:gd name="T10" fmla="*/ 53 w 60"/>
                <a:gd name="T11" fmla="*/ 29 h 53"/>
                <a:gd name="T12" fmla="*/ 53 w 60"/>
                <a:gd name="T13" fmla="*/ 44 h 53"/>
                <a:gd name="T14" fmla="*/ 50 w 60"/>
                <a:gd name="T15" fmla="*/ 42 h 53"/>
                <a:gd name="T16" fmla="*/ 46 w 60"/>
                <a:gd name="T17" fmla="*/ 45 h 53"/>
                <a:gd name="T18" fmla="*/ 43 w 60"/>
                <a:gd name="T19" fmla="*/ 44 h 53"/>
                <a:gd name="T20" fmla="*/ 37 w 60"/>
                <a:gd name="T21" fmla="*/ 45 h 53"/>
                <a:gd name="T22" fmla="*/ 29 w 60"/>
                <a:gd name="T23" fmla="*/ 47 h 53"/>
                <a:gd name="T24" fmla="*/ 26 w 60"/>
                <a:gd name="T25" fmla="*/ 53 h 53"/>
                <a:gd name="T26" fmla="*/ 21 w 60"/>
                <a:gd name="T27" fmla="*/ 45 h 53"/>
                <a:gd name="T28" fmla="*/ 18 w 60"/>
                <a:gd name="T29" fmla="*/ 48 h 53"/>
                <a:gd name="T30" fmla="*/ 15 w 60"/>
                <a:gd name="T31" fmla="*/ 47 h 53"/>
                <a:gd name="T32" fmla="*/ 0 w 60"/>
                <a:gd name="T33" fmla="*/ 50 h 53"/>
                <a:gd name="T34" fmla="*/ 1 w 60"/>
                <a:gd name="T35" fmla="*/ 44 h 53"/>
                <a:gd name="T36" fmla="*/ 4 w 60"/>
                <a:gd name="T37" fmla="*/ 45 h 53"/>
                <a:gd name="T38" fmla="*/ 6 w 60"/>
                <a:gd name="T39" fmla="*/ 42 h 53"/>
                <a:gd name="T40" fmla="*/ 26 w 60"/>
                <a:gd name="T41" fmla="*/ 41 h 53"/>
                <a:gd name="T42" fmla="*/ 29 w 60"/>
                <a:gd name="T43" fmla="*/ 31 h 53"/>
                <a:gd name="T44" fmla="*/ 32 w 60"/>
                <a:gd name="T45" fmla="*/ 28 h 53"/>
                <a:gd name="T46" fmla="*/ 41 w 60"/>
                <a:gd name="T47" fmla="*/ 29 h 53"/>
                <a:gd name="T48" fmla="*/ 41 w 60"/>
                <a:gd name="T49" fmla="*/ 23 h 53"/>
                <a:gd name="T50" fmla="*/ 43 w 60"/>
                <a:gd name="T51" fmla="*/ 26 h 53"/>
                <a:gd name="T52" fmla="*/ 44 w 60"/>
                <a:gd name="T53" fmla="*/ 19 h 53"/>
                <a:gd name="T54" fmla="*/ 49 w 60"/>
                <a:gd name="T55" fmla="*/ 7 h 53"/>
                <a:gd name="T56" fmla="*/ 53 w 60"/>
                <a:gd name="T5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3">
                  <a:moveTo>
                    <a:pt x="53" y="1"/>
                  </a:moveTo>
                  <a:cubicBezTo>
                    <a:pt x="56" y="0"/>
                    <a:pt x="56" y="2"/>
                    <a:pt x="58" y="2"/>
                  </a:cubicBezTo>
                  <a:cubicBezTo>
                    <a:pt x="57" y="13"/>
                    <a:pt x="60" y="18"/>
                    <a:pt x="58" y="25"/>
                  </a:cubicBezTo>
                  <a:cubicBezTo>
                    <a:pt x="56" y="25"/>
                    <a:pt x="56" y="23"/>
                    <a:pt x="56" y="22"/>
                  </a:cubicBezTo>
                  <a:cubicBezTo>
                    <a:pt x="52" y="23"/>
                    <a:pt x="57" y="28"/>
                    <a:pt x="56" y="31"/>
                  </a:cubicBezTo>
                  <a:cubicBezTo>
                    <a:pt x="55" y="30"/>
                    <a:pt x="55" y="29"/>
                    <a:pt x="53" y="29"/>
                  </a:cubicBezTo>
                  <a:cubicBezTo>
                    <a:pt x="53" y="34"/>
                    <a:pt x="53" y="39"/>
                    <a:pt x="53" y="44"/>
                  </a:cubicBezTo>
                  <a:cubicBezTo>
                    <a:pt x="52" y="44"/>
                    <a:pt x="52" y="42"/>
                    <a:pt x="50" y="42"/>
                  </a:cubicBezTo>
                  <a:cubicBezTo>
                    <a:pt x="47" y="41"/>
                    <a:pt x="47" y="45"/>
                    <a:pt x="46" y="45"/>
                  </a:cubicBezTo>
                  <a:cubicBezTo>
                    <a:pt x="45" y="46"/>
                    <a:pt x="44" y="44"/>
                    <a:pt x="43" y="44"/>
                  </a:cubicBezTo>
                  <a:cubicBezTo>
                    <a:pt x="42" y="44"/>
                    <a:pt x="38" y="45"/>
                    <a:pt x="37" y="45"/>
                  </a:cubicBezTo>
                  <a:cubicBezTo>
                    <a:pt x="36" y="45"/>
                    <a:pt x="33" y="48"/>
                    <a:pt x="29" y="47"/>
                  </a:cubicBezTo>
                  <a:cubicBezTo>
                    <a:pt x="27" y="47"/>
                    <a:pt x="29" y="52"/>
                    <a:pt x="26" y="53"/>
                  </a:cubicBezTo>
                  <a:cubicBezTo>
                    <a:pt x="23" y="52"/>
                    <a:pt x="21" y="50"/>
                    <a:pt x="21" y="45"/>
                  </a:cubicBezTo>
                  <a:cubicBezTo>
                    <a:pt x="18" y="44"/>
                    <a:pt x="18" y="48"/>
                    <a:pt x="18" y="48"/>
                  </a:cubicBezTo>
                  <a:cubicBezTo>
                    <a:pt x="16" y="49"/>
                    <a:pt x="15" y="47"/>
                    <a:pt x="15" y="47"/>
                  </a:cubicBezTo>
                  <a:cubicBezTo>
                    <a:pt x="10" y="48"/>
                    <a:pt x="4" y="52"/>
                    <a:pt x="0" y="50"/>
                  </a:cubicBezTo>
                  <a:cubicBezTo>
                    <a:pt x="1" y="48"/>
                    <a:pt x="1" y="46"/>
                    <a:pt x="1" y="44"/>
                  </a:cubicBezTo>
                  <a:cubicBezTo>
                    <a:pt x="3" y="43"/>
                    <a:pt x="4" y="45"/>
                    <a:pt x="4" y="45"/>
                  </a:cubicBezTo>
                  <a:cubicBezTo>
                    <a:pt x="6" y="45"/>
                    <a:pt x="5" y="42"/>
                    <a:pt x="6" y="42"/>
                  </a:cubicBezTo>
                  <a:cubicBezTo>
                    <a:pt x="11" y="42"/>
                    <a:pt x="20" y="43"/>
                    <a:pt x="26" y="41"/>
                  </a:cubicBezTo>
                  <a:cubicBezTo>
                    <a:pt x="24" y="34"/>
                    <a:pt x="31" y="36"/>
                    <a:pt x="29" y="31"/>
                  </a:cubicBezTo>
                  <a:cubicBezTo>
                    <a:pt x="32" y="33"/>
                    <a:pt x="33" y="32"/>
                    <a:pt x="32" y="28"/>
                  </a:cubicBezTo>
                  <a:cubicBezTo>
                    <a:pt x="35" y="31"/>
                    <a:pt x="38" y="26"/>
                    <a:pt x="41" y="29"/>
                  </a:cubicBezTo>
                  <a:cubicBezTo>
                    <a:pt x="42" y="28"/>
                    <a:pt x="40" y="24"/>
                    <a:pt x="41" y="23"/>
                  </a:cubicBezTo>
                  <a:cubicBezTo>
                    <a:pt x="43" y="22"/>
                    <a:pt x="43" y="26"/>
                    <a:pt x="43" y="26"/>
                  </a:cubicBezTo>
                  <a:cubicBezTo>
                    <a:pt x="44" y="26"/>
                    <a:pt x="48" y="25"/>
                    <a:pt x="44" y="19"/>
                  </a:cubicBezTo>
                  <a:cubicBezTo>
                    <a:pt x="50" y="17"/>
                    <a:pt x="47" y="11"/>
                    <a:pt x="49" y="7"/>
                  </a:cubicBezTo>
                  <a:cubicBezTo>
                    <a:pt x="50" y="5"/>
                    <a:pt x="55" y="4"/>
                    <a:pt x="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50"/>
            <p:cNvSpPr/>
            <p:nvPr/>
          </p:nvSpPr>
          <p:spPr bwMode="auto">
            <a:xfrm>
              <a:off x="2078766" y="2286404"/>
              <a:ext cx="27705" cy="32322"/>
            </a:xfrm>
            <a:custGeom>
              <a:avLst/>
              <a:gdLst>
                <a:gd name="T0" fmla="*/ 4 w 10"/>
                <a:gd name="T1" fmla="*/ 0 h 12"/>
                <a:gd name="T2" fmla="*/ 1 w 10"/>
                <a:gd name="T3" fmla="*/ 10 h 12"/>
                <a:gd name="T4" fmla="*/ 4 w 1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cubicBezTo>
                    <a:pt x="10" y="0"/>
                    <a:pt x="8" y="12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51"/>
            <p:cNvSpPr/>
            <p:nvPr/>
          </p:nvSpPr>
          <p:spPr bwMode="auto">
            <a:xfrm>
              <a:off x="2149183" y="2332579"/>
              <a:ext cx="41557" cy="30014"/>
            </a:xfrm>
            <a:custGeom>
              <a:avLst/>
              <a:gdLst>
                <a:gd name="T0" fmla="*/ 12 w 15"/>
                <a:gd name="T1" fmla="*/ 2 h 11"/>
                <a:gd name="T2" fmla="*/ 15 w 15"/>
                <a:gd name="T3" fmla="*/ 10 h 11"/>
                <a:gd name="T4" fmla="*/ 7 w 15"/>
                <a:gd name="T5" fmla="*/ 10 h 11"/>
                <a:gd name="T6" fmla="*/ 7 w 15"/>
                <a:gd name="T7" fmla="*/ 8 h 11"/>
                <a:gd name="T8" fmla="*/ 2 w 15"/>
                <a:gd name="T9" fmla="*/ 7 h 11"/>
                <a:gd name="T10" fmla="*/ 12 w 15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2" y="2"/>
                  </a:moveTo>
                  <a:cubicBezTo>
                    <a:pt x="14" y="3"/>
                    <a:pt x="15" y="6"/>
                    <a:pt x="15" y="10"/>
                  </a:cubicBezTo>
                  <a:cubicBezTo>
                    <a:pt x="13" y="9"/>
                    <a:pt x="8" y="11"/>
                    <a:pt x="7" y="10"/>
                  </a:cubicBezTo>
                  <a:cubicBezTo>
                    <a:pt x="7" y="9"/>
                    <a:pt x="8" y="8"/>
                    <a:pt x="7" y="8"/>
                  </a:cubicBezTo>
                  <a:cubicBezTo>
                    <a:pt x="5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52"/>
            <p:cNvSpPr/>
            <p:nvPr/>
          </p:nvSpPr>
          <p:spPr bwMode="auto">
            <a:xfrm>
              <a:off x="2477025" y="2390298"/>
              <a:ext cx="30014" cy="12698"/>
            </a:xfrm>
            <a:custGeom>
              <a:avLst/>
              <a:gdLst>
                <a:gd name="T0" fmla="*/ 0 w 11"/>
                <a:gd name="T1" fmla="*/ 5 h 5"/>
                <a:gd name="T2" fmla="*/ 6 w 11"/>
                <a:gd name="T3" fmla="*/ 0 h 5"/>
                <a:gd name="T4" fmla="*/ 5 w 11"/>
                <a:gd name="T5" fmla="*/ 2 h 5"/>
                <a:gd name="T6" fmla="*/ 0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0" y="1"/>
                    <a:pt x="2" y="0"/>
                    <a:pt x="6" y="0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53"/>
            <p:cNvSpPr/>
            <p:nvPr/>
          </p:nvSpPr>
          <p:spPr bwMode="auto">
            <a:xfrm>
              <a:off x="4123160" y="2414539"/>
              <a:ext cx="30014" cy="18470"/>
            </a:xfrm>
            <a:custGeom>
              <a:avLst/>
              <a:gdLst>
                <a:gd name="T0" fmla="*/ 10 w 11"/>
                <a:gd name="T1" fmla="*/ 0 h 7"/>
                <a:gd name="T2" fmla="*/ 7 w 11"/>
                <a:gd name="T3" fmla="*/ 6 h 7"/>
                <a:gd name="T4" fmla="*/ 1 w 11"/>
                <a:gd name="T5" fmla="*/ 2 h 7"/>
                <a:gd name="T6" fmla="*/ 10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0" y="0"/>
                  </a:moveTo>
                  <a:cubicBezTo>
                    <a:pt x="11" y="5"/>
                    <a:pt x="5" y="1"/>
                    <a:pt x="7" y="6"/>
                  </a:cubicBezTo>
                  <a:cubicBezTo>
                    <a:pt x="3" y="7"/>
                    <a:pt x="0" y="6"/>
                    <a:pt x="1" y="2"/>
                  </a:cubicBezTo>
                  <a:cubicBezTo>
                    <a:pt x="5" y="6"/>
                    <a:pt x="5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54"/>
            <p:cNvSpPr/>
            <p:nvPr/>
          </p:nvSpPr>
          <p:spPr bwMode="auto">
            <a:xfrm>
              <a:off x="4072368" y="2414539"/>
              <a:ext cx="42712" cy="46175"/>
            </a:xfrm>
            <a:custGeom>
              <a:avLst/>
              <a:gdLst>
                <a:gd name="T0" fmla="*/ 14 w 16"/>
                <a:gd name="T1" fmla="*/ 3 h 17"/>
                <a:gd name="T2" fmla="*/ 14 w 16"/>
                <a:gd name="T3" fmla="*/ 14 h 17"/>
                <a:gd name="T4" fmla="*/ 5 w 16"/>
                <a:gd name="T5" fmla="*/ 15 h 17"/>
                <a:gd name="T6" fmla="*/ 0 w 16"/>
                <a:gd name="T7" fmla="*/ 9 h 17"/>
                <a:gd name="T8" fmla="*/ 14 w 16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3"/>
                  </a:moveTo>
                  <a:cubicBezTo>
                    <a:pt x="16" y="8"/>
                    <a:pt x="9" y="11"/>
                    <a:pt x="14" y="14"/>
                  </a:cubicBezTo>
                  <a:cubicBezTo>
                    <a:pt x="14" y="17"/>
                    <a:pt x="8" y="14"/>
                    <a:pt x="5" y="15"/>
                  </a:cubicBezTo>
                  <a:cubicBezTo>
                    <a:pt x="5" y="9"/>
                    <a:pt x="6" y="7"/>
                    <a:pt x="0" y="9"/>
                  </a:cubicBezTo>
                  <a:cubicBezTo>
                    <a:pt x="0" y="2"/>
                    <a:pt x="8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55"/>
            <p:cNvSpPr/>
            <p:nvPr/>
          </p:nvSpPr>
          <p:spPr bwMode="auto">
            <a:xfrm>
              <a:off x="3918837" y="2574997"/>
              <a:ext cx="27705" cy="41557"/>
            </a:xfrm>
            <a:custGeom>
              <a:avLst/>
              <a:gdLst>
                <a:gd name="T0" fmla="*/ 9 w 10"/>
                <a:gd name="T1" fmla="*/ 7 h 15"/>
                <a:gd name="T2" fmla="*/ 6 w 10"/>
                <a:gd name="T3" fmla="*/ 15 h 15"/>
                <a:gd name="T4" fmla="*/ 0 w 10"/>
                <a:gd name="T5" fmla="*/ 15 h 15"/>
                <a:gd name="T6" fmla="*/ 2 w 10"/>
                <a:gd name="T7" fmla="*/ 5 h 15"/>
                <a:gd name="T8" fmla="*/ 9 w 10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9" y="7"/>
                  </a:moveTo>
                  <a:cubicBezTo>
                    <a:pt x="9" y="11"/>
                    <a:pt x="4" y="9"/>
                    <a:pt x="6" y="15"/>
                  </a:cubicBezTo>
                  <a:cubicBezTo>
                    <a:pt x="4" y="15"/>
                    <a:pt x="2" y="15"/>
                    <a:pt x="0" y="15"/>
                  </a:cubicBezTo>
                  <a:cubicBezTo>
                    <a:pt x="1" y="13"/>
                    <a:pt x="5" y="7"/>
                    <a:pt x="2" y="5"/>
                  </a:cubicBezTo>
                  <a:cubicBezTo>
                    <a:pt x="3" y="2"/>
                    <a:pt x="10" y="0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56"/>
            <p:cNvSpPr/>
            <p:nvPr/>
          </p:nvSpPr>
          <p:spPr bwMode="auto">
            <a:xfrm>
              <a:off x="6149319" y="2594621"/>
              <a:ext cx="16161" cy="13852"/>
            </a:xfrm>
            <a:custGeom>
              <a:avLst/>
              <a:gdLst>
                <a:gd name="T0" fmla="*/ 0 w 6"/>
                <a:gd name="T1" fmla="*/ 2 h 5"/>
                <a:gd name="T2" fmla="*/ 5 w 6"/>
                <a:gd name="T3" fmla="*/ 1 h 5"/>
                <a:gd name="T4" fmla="*/ 4 w 6"/>
                <a:gd name="T5" fmla="*/ 5 h 5"/>
                <a:gd name="T6" fmla="*/ 1 w 6"/>
                <a:gd name="T7" fmla="*/ 5 h 5"/>
                <a:gd name="T8" fmla="*/ 0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0" y="0"/>
                    <a:pt x="3" y="1"/>
                    <a:pt x="5" y="1"/>
                  </a:cubicBezTo>
                  <a:cubicBezTo>
                    <a:pt x="6" y="3"/>
                    <a:pt x="4" y="3"/>
                    <a:pt x="4" y="5"/>
                  </a:cubicBezTo>
                  <a:cubicBezTo>
                    <a:pt x="3" y="5"/>
                    <a:pt x="2" y="5"/>
                    <a:pt x="1" y="5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57"/>
            <p:cNvSpPr/>
            <p:nvPr/>
          </p:nvSpPr>
          <p:spPr bwMode="auto">
            <a:xfrm>
              <a:off x="6576437" y="2608474"/>
              <a:ext cx="163921" cy="64645"/>
            </a:xfrm>
            <a:custGeom>
              <a:avLst/>
              <a:gdLst>
                <a:gd name="T0" fmla="*/ 59 w 60"/>
                <a:gd name="T1" fmla="*/ 17 h 24"/>
                <a:gd name="T2" fmla="*/ 46 w 60"/>
                <a:gd name="T3" fmla="*/ 21 h 24"/>
                <a:gd name="T4" fmla="*/ 43 w 60"/>
                <a:gd name="T5" fmla="*/ 14 h 24"/>
                <a:gd name="T6" fmla="*/ 26 w 60"/>
                <a:gd name="T7" fmla="*/ 11 h 24"/>
                <a:gd name="T8" fmla="*/ 25 w 60"/>
                <a:gd name="T9" fmla="*/ 6 h 24"/>
                <a:gd name="T10" fmla="*/ 10 w 60"/>
                <a:gd name="T11" fmla="*/ 6 h 24"/>
                <a:gd name="T12" fmla="*/ 0 w 60"/>
                <a:gd name="T13" fmla="*/ 9 h 24"/>
                <a:gd name="T14" fmla="*/ 6 w 60"/>
                <a:gd name="T15" fmla="*/ 2 h 24"/>
                <a:gd name="T16" fmla="*/ 19 w 60"/>
                <a:gd name="T17" fmla="*/ 0 h 24"/>
                <a:gd name="T18" fmla="*/ 23 w 60"/>
                <a:gd name="T19" fmla="*/ 3 h 24"/>
                <a:gd name="T20" fmla="*/ 28 w 60"/>
                <a:gd name="T21" fmla="*/ 5 h 24"/>
                <a:gd name="T22" fmla="*/ 40 w 60"/>
                <a:gd name="T23" fmla="*/ 6 h 24"/>
                <a:gd name="T24" fmla="*/ 44 w 60"/>
                <a:gd name="T25" fmla="*/ 14 h 24"/>
                <a:gd name="T26" fmla="*/ 49 w 60"/>
                <a:gd name="T27" fmla="*/ 15 h 24"/>
                <a:gd name="T28" fmla="*/ 59 w 60"/>
                <a:gd name="T2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24">
                  <a:moveTo>
                    <a:pt x="59" y="17"/>
                  </a:moveTo>
                  <a:cubicBezTo>
                    <a:pt x="60" y="24"/>
                    <a:pt x="47" y="16"/>
                    <a:pt x="46" y="21"/>
                  </a:cubicBezTo>
                  <a:cubicBezTo>
                    <a:pt x="43" y="21"/>
                    <a:pt x="45" y="15"/>
                    <a:pt x="43" y="14"/>
                  </a:cubicBezTo>
                  <a:cubicBezTo>
                    <a:pt x="38" y="12"/>
                    <a:pt x="32" y="12"/>
                    <a:pt x="26" y="11"/>
                  </a:cubicBezTo>
                  <a:cubicBezTo>
                    <a:pt x="26" y="10"/>
                    <a:pt x="25" y="8"/>
                    <a:pt x="25" y="6"/>
                  </a:cubicBezTo>
                  <a:cubicBezTo>
                    <a:pt x="19" y="7"/>
                    <a:pt x="15" y="6"/>
                    <a:pt x="10" y="6"/>
                  </a:cubicBezTo>
                  <a:cubicBezTo>
                    <a:pt x="6" y="7"/>
                    <a:pt x="4" y="11"/>
                    <a:pt x="0" y="9"/>
                  </a:cubicBezTo>
                  <a:cubicBezTo>
                    <a:pt x="0" y="5"/>
                    <a:pt x="6" y="7"/>
                    <a:pt x="6" y="2"/>
                  </a:cubicBezTo>
                  <a:cubicBezTo>
                    <a:pt x="10" y="1"/>
                    <a:pt x="17" y="4"/>
                    <a:pt x="19" y="0"/>
                  </a:cubicBezTo>
                  <a:cubicBezTo>
                    <a:pt x="25" y="2"/>
                    <a:pt x="17" y="2"/>
                    <a:pt x="23" y="3"/>
                  </a:cubicBezTo>
                  <a:cubicBezTo>
                    <a:pt x="23" y="3"/>
                    <a:pt x="28" y="5"/>
                    <a:pt x="28" y="5"/>
                  </a:cubicBezTo>
                  <a:cubicBezTo>
                    <a:pt x="29" y="6"/>
                    <a:pt x="34" y="7"/>
                    <a:pt x="40" y="6"/>
                  </a:cubicBezTo>
                  <a:cubicBezTo>
                    <a:pt x="38" y="12"/>
                    <a:pt x="47" y="7"/>
                    <a:pt x="44" y="14"/>
                  </a:cubicBezTo>
                  <a:cubicBezTo>
                    <a:pt x="46" y="12"/>
                    <a:pt x="48" y="12"/>
                    <a:pt x="49" y="15"/>
                  </a:cubicBezTo>
                  <a:cubicBezTo>
                    <a:pt x="52" y="16"/>
                    <a:pt x="58" y="13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58"/>
            <p:cNvSpPr/>
            <p:nvPr/>
          </p:nvSpPr>
          <p:spPr bwMode="auto">
            <a:xfrm>
              <a:off x="6770372" y="2665039"/>
              <a:ext cx="68108" cy="38095"/>
            </a:xfrm>
            <a:custGeom>
              <a:avLst/>
              <a:gdLst>
                <a:gd name="T0" fmla="*/ 1 w 25"/>
                <a:gd name="T1" fmla="*/ 0 h 14"/>
                <a:gd name="T2" fmla="*/ 13 w 25"/>
                <a:gd name="T3" fmla="*/ 2 h 14"/>
                <a:gd name="T4" fmla="*/ 19 w 25"/>
                <a:gd name="T5" fmla="*/ 3 h 14"/>
                <a:gd name="T6" fmla="*/ 25 w 25"/>
                <a:gd name="T7" fmla="*/ 6 h 14"/>
                <a:gd name="T8" fmla="*/ 4 w 25"/>
                <a:gd name="T9" fmla="*/ 9 h 14"/>
                <a:gd name="T10" fmla="*/ 7 w 25"/>
                <a:gd name="T11" fmla="*/ 8 h 14"/>
                <a:gd name="T12" fmla="*/ 1 w 2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4">
                  <a:moveTo>
                    <a:pt x="1" y="0"/>
                  </a:moveTo>
                  <a:cubicBezTo>
                    <a:pt x="4" y="2"/>
                    <a:pt x="9" y="1"/>
                    <a:pt x="13" y="2"/>
                  </a:cubicBezTo>
                  <a:cubicBezTo>
                    <a:pt x="14" y="2"/>
                    <a:pt x="18" y="7"/>
                    <a:pt x="19" y="3"/>
                  </a:cubicBezTo>
                  <a:cubicBezTo>
                    <a:pt x="21" y="4"/>
                    <a:pt x="20" y="8"/>
                    <a:pt x="25" y="6"/>
                  </a:cubicBezTo>
                  <a:cubicBezTo>
                    <a:pt x="24" y="14"/>
                    <a:pt x="9" y="10"/>
                    <a:pt x="4" y="9"/>
                  </a:cubicBezTo>
                  <a:cubicBezTo>
                    <a:pt x="3" y="8"/>
                    <a:pt x="7" y="8"/>
                    <a:pt x="7" y="8"/>
                  </a:cubicBezTo>
                  <a:cubicBezTo>
                    <a:pt x="7" y="5"/>
                    <a:pt x="0" y="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59"/>
            <p:cNvSpPr/>
            <p:nvPr/>
          </p:nvSpPr>
          <p:spPr bwMode="auto">
            <a:xfrm>
              <a:off x="3728365" y="2670810"/>
              <a:ext cx="32322" cy="24242"/>
            </a:xfrm>
            <a:custGeom>
              <a:avLst/>
              <a:gdLst>
                <a:gd name="T0" fmla="*/ 11 w 12"/>
                <a:gd name="T1" fmla="*/ 0 h 9"/>
                <a:gd name="T2" fmla="*/ 8 w 12"/>
                <a:gd name="T3" fmla="*/ 9 h 9"/>
                <a:gd name="T4" fmla="*/ 0 w 12"/>
                <a:gd name="T5" fmla="*/ 3 h 9"/>
                <a:gd name="T6" fmla="*/ 3 w 12"/>
                <a:gd name="T7" fmla="*/ 0 h 9"/>
                <a:gd name="T8" fmla="*/ 11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1" y="0"/>
                  </a:moveTo>
                  <a:cubicBezTo>
                    <a:pt x="12" y="5"/>
                    <a:pt x="7" y="4"/>
                    <a:pt x="8" y="9"/>
                  </a:cubicBezTo>
                  <a:cubicBezTo>
                    <a:pt x="4" y="8"/>
                    <a:pt x="0" y="7"/>
                    <a:pt x="0" y="3"/>
                  </a:cubicBezTo>
                  <a:cubicBezTo>
                    <a:pt x="3" y="3"/>
                    <a:pt x="3" y="1"/>
                    <a:pt x="3" y="0"/>
                  </a:cubicBezTo>
                  <a:cubicBezTo>
                    <a:pt x="6" y="0"/>
                    <a:pt x="8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60"/>
            <p:cNvSpPr/>
            <p:nvPr/>
          </p:nvSpPr>
          <p:spPr bwMode="auto">
            <a:xfrm>
              <a:off x="6746129" y="2678891"/>
              <a:ext cx="24242" cy="19625"/>
            </a:xfrm>
            <a:custGeom>
              <a:avLst/>
              <a:gdLst>
                <a:gd name="T0" fmla="*/ 7 w 9"/>
                <a:gd name="T1" fmla="*/ 7 h 7"/>
                <a:gd name="T2" fmla="*/ 0 w 9"/>
                <a:gd name="T3" fmla="*/ 6 h 7"/>
                <a:gd name="T4" fmla="*/ 7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cubicBezTo>
                    <a:pt x="6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61"/>
            <p:cNvSpPr/>
            <p:nvPr/>
          </p:nvSpPr>
          <p:spPr bwMode="auto">
            <a:xfrm>
              <a:off x="6678022" y="2684663"/>
              <a:ext cx="30014" cy="18470"/>
            </a:xfrm>
            <a:custGeom>
              <a:avLst/>
              <a:gdLst>
                <a:gd name="T0" fmla="*/ 1 w 11"/>
                <a:gd name="T1" fmla="*/ 2 h 7"/>
                <a:gd name="T2" fmla="*/ 10 w 11"/>
                <a:gd name="T3" fmla="*/ 5 h 7"/>
                <a:gd name="T4" fmla="*/ 1 w 11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62"/>
            <p:cNvSpPr/>
            <p:nvPr/>
          </p:nvSpPr>
          <p:spPr bwMode="auto">
            <a:xfrm>
              <a:off x="3910756" y="2695052"/>
              <a:ext cx="43866" cy="76189"/>
            </a:xfrm>
            <a:custGeom>
              <a:avLst/>
              <a:gdLst>
                <a:gd name="T0" fmla="*/ 8 w 16"/>
                <a:gd name="T1" fmla="*/ 0 h 28"/>
                <a:gd name="T2" fmla="*/ 14 w 16"/>
                <a:gd name="T3" fmla="*/ 0 h 28"/>
                <a:gd name="T4" fmla="*/ 16 w 16"/>
                <a:gd name="T5" fmla="*/ 10 h 28"/>
                <a:gd name="T6" fmla="*/ 12 w 16"/>
                <a:gd name="T7" fmla="*/ 14 h 28"/>
                <a:gd name="T8" fmla="*/ 11 w 16"/>
                <a:gd name="T9" fmla="*/ 19 h 28"/>
                <a:gd name="T10" fmla="*/ 9 w 16"/>
                <a:gd name="T11" fmla="*/ 26 h 28"/>
                <a:gd name="T12" fmla="*/ 5 w 16"/>
                <a:gd name="T13" fmla="*/ 22 h 28"/>
                <a:gd name="T14" fmla="*/ 0 w 16"/>
                <a:gd name="T15" fmla="*/ 16 h 28"/>
                <a:gd name="T16" fmla="*/ 3 w 16"/>
                <a:gd name="T17" fmla="*/ 7 h 28"/>
                <a:gd name="T18" fmla="*/ 8 w 16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8">
                  <a:moveTo>
                    <a:pt x="8" y="0"/>
                  </a:moveTo>
                  <a:cubicBezTo>
                    <a:pt x="10" y="0"/>
                    <a:pt x="12" y="0"/>
                    <a:pt x="14" y="0"/>
                  </a:cubicBezTo>
                  <a:cubicBezTo>
                    <a:pt x="15" y="2"/>
                    <a:pt x="15" y="7"/>
                    <a:pt x="16" y="10"/>
                  </a:cubicBezTo>
                  <a:cubicBezTo>
                    <a:pt x="14" y="10"/>
                    <a:pt x="15" y="15"/>
                    <a:pt x="12" y="14"/>
                  </a:cubicBezTo>
                  <a:cubicBezTo>
                    <a:pt x="12" y="16"/>
                    <a:pt x="12" y="19"/>
                    <a:pt x="11" y="19"/>
                  </a:cubicBezTo>
                  <a:cubicBezTo>
                    <a:pt x="10" y="21"/>
                    <a:pt x="12" y="26"/>
                    <a:pt x="9" y="26"/>
                  </a:cubicBezTo>
                  <a:cubicBezTo>
                    <a:pt x="4" y="28"/>
                    <a:pt x="8" y="22"/>
                    <a:pt x="5" y="22"/>
                  </a:cubicBezTo>
                  <a:cubicBezTo>
                    <a:pt x="3" y="22"/>
                    <a:pt x="2" y="18"/>
                    <a:pt x="0" y="16"/>
                  </a:cubicBezTo>
                  <a:cubicBezTo>
                    <a:pt x="0" y="12"/>
                    <a:pt x="5" y="13"/>
                    <a:pt x="3" y="7"/>
                  </a:cubicBezTo>
                  <a:cubicBezTo>
                    <a:pt x="7" y="11"/>
                    <a:pt x="7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63"/>
            <p:cNvSpPr/>
            <p:nvPr/>
          </p:nvSpPr>
          <p:spPr bwMode="auto">
            <a:xfrm>
              <a:off x="3954622" y="2760851"/>
              <a:ext cx="62336" cy="62336"/>
            </a:xfrm>
            <a:custGeom>
              <a:avLst/>
              <a:gdLst>
                <a:gd name="T0" fmla="*/ 12 w 23"/>
                <a:gd name="T1" fmla="*/ 2 h 23"/>
                <a:gd name="T2" fmla="*/ 17 w 23"/>
                <a:gd name="T3" fmla="*/ 7 h 23"/>
                <a:gd name="T4" fmla="*/ 15 w 23"/>
                <a:gd name="T5" fmla="*/ 8 h 23"/>
                <a:gd name="T6" fmla="*/ 17 w 23"/>
                <a:gd name="T7" fmla="*/ 11 h 23"/>
                <a:gd name="T8" fmla="*/ 23 w 23"/>
                <a:gd name="T9" fmla="*/ 18 h 23"/>
                <a:gd name="T10" fmla="*/ 20 w 23"/>
                <a:gd name="T11" fmla="*/ 23 h 23"/>
                <a:gd name="T12" fmla="*/ 15 w 23"/>
                <a:gd name="T13" fmla="*/ 23 h 23"/>
                <a:gd name="T14" fmla="*/ 8 w 23"/>
                <a:gd name="T15" fmla="*/ 16 h 23"/>
                <a:gd name="T16" fmla="*/ 11 w 23"/>
                <a:gd name="T17" fmla="*/ 13 h 23"/>
                <a:gd name="T18" fmla="*/ 0 w 23"/>
                <a:gd name="T19" fmla="*/ 4 h 23"/>
                <a:gd name="T20" fmla="*/ 12 w 23"/>
                <a:gd name="T2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3">
                  <a:moveTo>
                    <a:pt x="12" y="2"/>
                  </a:moveTo>
                  <a:cubicBezTo>
                    <a:pt x="8" y="7"/>
                    <a:pt x="16" y="5"/>
                    <a:pt x="17" y="7"/>
                  </a:cubicBezTo>
                  <a:cubicBezTo>
                    <a:pt x="18" y="8"/>
                    <a:pt x="15" y="8"/>
                    <a:pt x="15" y="8"/>
                  </a:cubicBezTo>
                  <a:cubicBezTo>
                    <a:pt x="15" y="8"/>
                    <a:pt x="17" y="11"/>
                    <a:pt x="17" y="11"/>
                  </a:cubicBezTo>
                  <a:cubicBezTo>
                    <a:pt x="18" y="14"/>
                    <a:pt x="23" y="14"/>
                    <a:pt x="23" y="18"/>
                  </a:cubicBezTo>
                  <a:cubicBezTo>
                    <a:pt x="20" y="18"/>
                    <a:pt x="20" y="21"/>
                    <a:pt x="20" y="23"/>
                  </a:cubicBezTo>
                  <a:cubicBezTo>
                    <a:pt x="19" y="22"/>
                    <a:pt x="16" y="21"/>
                    <a:pt x="15" y="23"/>
                  </a:cubicBezTo>
                  <a:cubicBezTo>
                    <a:pt x="11" y="22"/>
                    <a:pt x="12" y="16"/>
                    <a:pt x="8" y="16"/>
                  </a:cubicBezTo>
                  <a:cubicBezTo>
                    <a:pt x="8" y="14"/>
                    <a:pt x="11" y="15"/>
                    <a:pt x="11" y="13"/>
                  </a:cubicBezTo>
                  <a:cubicBezTo>
                    <a:pt x="7" y="10"/>
                    <a:pt x="5" y="6"/>
                    <a:pt x="0" y="4"/>
                  </a:cubicBezTo>
                  <a:cubicBezTo>
                    <a:pt x="4" y="0"/>
                    <a:pt x="7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64"/>
            <p:cNvSpPr/>
            <p:nvPr/>
          </p:nvSpPr>
          <p:spPr bwMode="auto">
            <a:xfrm>
              <a:off x="3932689" y="2787402"/>
              <a:ext cx="11544" cy="9235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0 h 3"/>
                <a:gd name="T4" fmla="*/ 4 w 4"/>
                <a:gd name="T5" fmla="*/ 3 h 3"/>
                <a:gd name="T6" fmla="*/ 0 w 4"/>
                <a:gd name="T7" fmla="*/ 3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65"/>
            <p:cNvSpPr/>
            <p:nvPr/>
          </p:nvSpPr>
          <p:spPr bwMode="auto">
            <a:xfrm>
              <a:off x="3952313" y="2798946"/>
              <a:ext cx="32322" cy="48484"/>
            </a:xfrm>
            <a:custGeom>
              <a:avLst/>
              <a:gdLst>
                <a:gd name="T0" fmla="*/ 12 w 12"/>
                <a:gd name="T1" fmla="*/ 15 h 18"/>
                <a:gd name="T2" fmla="*/ 4 w 12"/>
                <a:gd name="T3" fmla="*/ 16 h 18"/>
                <a:gd name="T4" fmla="*/ 0 w 12"/>
                <a:gd name="T5" fmla="*/ 9 h 18"/>
                <a:gd name="T6" fmla="*/ 12 w 12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12" y="15"/>
                  </a:moveTo>
                  <a:cubicBezTo>
                    <a:pt x="12" y="18"/>
                    <a:pt x="7" y="16"/>
                    <a:pt x="4" y="16"/>
                  </a:cubicBezTo>
                  <a:cubicBezTo>
                    <a:pt x="4" y="12"/>
                    <a:pt x="6" y="7"/>
                    <a:pt x="0" y="9"/>
                  </a:cubicBezTo>
                  <a:cubicBezTo>
                    <a:pt x="6" y="0"/>
                    <a:pt x="5" y="16"/>
                    <a:pt x="1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66"/>
            <p:cNvSpPr/>
            <p:nvPr/>
          </p:nvSpPr>
          <p:spPr bwMode="auto">
            <a:xfrm>
              <a:off x="3253918" y="2839348"/>
              <a:ext cx="35786" cy="60027"/>
            </a:xfrm>
            <a:custGeom>
              <a:avLst/>
              <a:gdLst>
                <a:gd name="T0" fmla="*/ 3 w 13"/>
                <a:gd name="T1" fmla="*/ 1 h 22"/>
                <a:gd name="T2" fmla="*/ 7 w 13"/>
                <a:gd name="T3" fmla="*/ 6 h 22"/>
                <a:gd name="T4" fmla="*/ 9 w 13"/>
                <a:gd name="T5" fmla="*/ 7 h 22"/>
                <a:gd name="T6" fmla="*/ 11 w 13"/>
                <a:gd name="T7" fmla="*/ 10 h 22"/>
                <a:gd name="T8" fmla="*/ 10 w 13"/>
                <a:gd name="T9" fmla="*/ 12 h 22"/>
                <a:gd name="T10" fmla="*/ 11 w 13"/>
                <a:gd name="T11" fmla="*/ 19 h 22"/>
                <a:gd name="T12" fmla="*/ 9 w 13"/>
                <a:gd name="T13" fmla="*/ 22 h 22"/>
                <a:gd name="T14" fmla="*/ 3 w 13"/>
                <a:gd name="T1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2">
                  <a:moveTo>
                    <a:pt x="3" y="1"/>
                  </a:moveTo>
                  <a:cubicBezTo>
                    <a:pt x="6" y="0"/>
                    <a:pt x="6" y="5"/>
                    <a:pt x="7" y="6"/>
                  </a:cubicBezTo>
                  <a:cubicBezTo>
                    <a:pt x="8" y="7"/>
                    <a:pt x="8" y="6"/>
                    <a:pt x="9" y="7"/>
                  </a:cubicBezTo>
                  <a:cubicBezTo>
                    <a:pt x="9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10" y="13"/>
                    <a:pt x="13" y="15"/>
                    <a:pt x="11" y="19"/>
                  </a:cubicBezTo>
                  <a:cubicBezTo>
                    <a:pt x="9" y="19"/>
                    <a:pt x="9" y="20"/>
                    <a:pt x="9" y="22"/>
                  </a:cubicBezTo>
                  <a:cubicBezTo>
                    <a:pt x="0" y="19"/>
                    <a:pt x="1" y="1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67"/>
            <p:cNvSpPr/>
            <p:nvPr/>
          </p:nvSpPr>
          <p:spPr bwMode="auto">
            <a:xfrm>
              <a:off x="3982327" y="2842812"/>
              <a:ext cx="42712" cy="64645"/>
            </a:xfrm>
            <a:custGeom>
              <a:avLst/>
              <a:gdLst>
                <a:gd name="T0" fmla="*/ 13 w 16"/>
                <a:gd name="T1" fmla="*/ 0 h 24"/>
                <a:gd name="T2" fmla="*/ 16 w 16"/>
                <a:gd name="T3" fmla="*/ 12 h 24"/>
                <a:gd name="T4" fmla="*/ 11 w 16"/>
                <a:gd name="T5" fmla="*/ 14 h 24"/>
                <a:gd name="T6" fmla="*/ 11 w 16"/>
                <a:gd name="T7" fmla="*/ 24 h 24"/>
                <a:gd name="T8" fmla="*/ 4 w 16"/>
                <a:gd name="T9" fmla="*/ 20 h 24"/>
                <a:gd name="T10" fmla="*/ 5 w 16"/>
                <a:gd name="T11" fmla="*/ 14 h 24"/>
                <a:gd name="T12" fmla="*/ 5 w 16"/>
                <a:gd name="T13" fmla="*/ 11 h 24"/>
                <a:gd name="T14" fmla="*/ 4 w 16"/>
                <a:gd name="T15" fmla="*/ 11 h 24"/>
                <a:gd name="T16" fmla="*/ 7 w 16"/>
                <a:gd name="T17" fmla="*/ 6 h 24"/>
                <a:gd name="T18" fmla="*/ 10 w 16"/>
                <a:gd name="T19" fmla="*/ 2 h 24"/>
                <a:gd name="T20" fmla="*/ 13 w 1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4">
                  <a:moveTo>
                    <a:pt x="13" y="0"/>
                  </a:moveTo>
                  <a:cubicBezTo>
                    <a:pt x="13" y="5"/>
                    <a:pt x="12" y="11"/>
                    <a:pt x="16" y="12"/>
                  </a:cubicBezTo>
                  <a:cubicBezTo>
                    <a:pt x="15" y="14"/>
                    <a:pt x="13" y="13"/>
                    <a:pt x="11" y="14"/>
                  </a:cubicBezTo>
                  <a:cubicBezTo>
                    <a:pt x="14" y="16"/>
                    <a:pt x="10" y="19"/>
                    <a:pt x="11" y="24"/>
                  </a:cubicBezTo>
                  <a:cubicBezTo>
                    <a:pt x="7" y="24"/>
                    <a:pt x="8" y="20"/>
                    <a:pt x="4" y="20"/>
                  </a:cubicBezTo>
                  <a:cubicBezTo>
                    <a:pt x="3" y="17"/>
                    <a:pt x="5" y="16"/>
                    <a:pt x="5" y="14"/>
                  </a:cubicBezTo>
                  <a:cubicBezTo>
                    <a:pt x="5" y="12"/>
                    <a:pt x="3" y="11"/>
                    <a:pt x="5" y="11"/>
                  </a:cubicBezTo>
                  <a:cubicBezTo>
                    <a:pt x="5" y="9"/>
                    <a:pt x="4" y="10"/>
                    <a:pt x="4" y="11"/>
                  </a:cubicBezTo>
                  <a:cubicBezTo>
                    <a:pt x="0" y="10"/>
                    <a:pt x="4" y="5"/>
                    <a:pt x="7" y="6"/>
                  </a:cubicBezTo>
                  <a:cubicBezTo>
                    <a:pt x="7" y="4"/>
                    <a:pt x="9" y="3"/>
                    <a:pt x="10" y="2"/>
                  </a:cubicBezTo>
                  <a:cubicBezTo>
                    <a:pt x="11" y="1"/>
                    <a:pt x="11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68"/>
            <p:cNvSpPr/>
            <p:nvPr/>
          </p:nvSpPr>
          <p:spPr bwMode="auto">
            <a:xfrm>
              <a:off x="3948850" y="2856664"/>
              <a:ext cx="33477" cy="26551"/>
            </a:xfrm>
            <a:custGeom>
              <a:avLst/>
              <a:gdLst>
                <a:gd name="T0" fmla="*/ 7 w 12"/>
                <a:gd name="T1" fmla="*/ 0 h 10"/>
                <a:gd name="T2" fmla="*/ 11 w 12"/>
                <a:gd name="T3" fmla="*/ 4 h 10"/>
                <a:gd name="T4" fmla="*/ 10 w 12"/>
                <a:gd name="T5" fmla="*/ 6 h 10"/>
                <a:gd name="T6" fmla="*/ 1 w 12"/>
                <a:gd name="T7" fmla="*/ 10 h 10"/>
                <a:gd name="T8" fmla="*/ 7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0"/>
                  </a:moveTo>
                  <a:cubicBezTo>
                    <a:pt x="10" y="0"/>
                    <a:pt x="12" y="1"/>
                    <a:pt x="11" y="4"/>
                  </a:cubicBezTo>
                  <a:cubicBezTo>
                    <a:pt x="9" y="4"/>
                    <a:pt x="8" y="6"/>
                    <a:pt x="10" y="6"/>
                  </a:cubicBezTo>
                  <a:cubicBezTo>
                    <a:pt x="9" y="7"/>
                    <a:pt x="4" y="9"/>
                    <a:pt x="1" y="10"/>
                  </a:cubicBezTo>
                  <a:cubicBezTo>
                    <a:pt x="0" y="4"/>
                    <a:pt x="7" y="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69"/>
            <p:cNvSpPr/>
            <p:nvPr/>
          </p:nvSpPr>
          <p:spPr bwMode="auto">
            <a:xfrm>
              <a:off x="4042354" y="2959403"/>
              <a:ext cx="18470" cy="41557"/>
            </a:xfrm>
            <a:custGeom>
              <a:avLst/>
              <a:gdLst>
                <a:gd name="T0" fmla="*/ 1 w 7"/>
                <a:gd name="T1" fmla="*/ 0 h 15"/>
                <a:gd name="T2" fmla="*/ 7 w 7"/>
                <a:gd name="T3" fmla="*/ 5 h 15"/>
                <a:gd name="T4" fmla="*/ 0 w 7"/>
                <a:gd name="T5" fmla="*/ 14 h 15"/>
                <a:gd name="T6" fmla="*/ 3 w 7"/>
                <a:gd name="T7" fmla="*/ 12 h 15"/>
                <a:gd name="T8" fmla="*/ 1 w 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1" y="0"/>
                  </a:moveTo>
                  <a:cubicBezTo>
                    <a:pt x="5" y="0"/>
                    <a:pt x="2" y="6"/>
                    <a:pt x="7" y="5"/>
                  </a:cubicBezTo>
                  <a:cubicBezTo>
                    <a:pt x="6" y="9"/>
                    <a:pt x="6" y="15"/>
                    <a:pt x="0" y="14"/>
                  </a:cubicBezTo>
                  <a:cubicBezTo>
                    <a:pt x="0" y="12"/>
                    <a:pt x="1" y="13"/>
                    <a:pt x="3" y="12"/>
                  </a:cubicBezTo>
                  <a:cubicBezTo>
                    <a:pt x="0" y="7"/>
                    <a:pt x="0" y="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70"/>
            <p:cNvSpPr/>
            <p:nvPr/>
          </p:nvSpPr>
          <p:spPr bwMode="auto">
            <a:xfrm>
              <a:off x="3916528" y="2970947"/>
              <a:ext cx="81961" cy="26551"/>
            </a:xfrm>
            <a:custGeom>
              <a:avLst/>
              <a:gdLst>
                <a:gd name="T0" fmla="*/ 29 w 30"/>
                <a:gd name="T1" fmla="*/ 4 h 10"/>
                <a:gd name="T2" fmla="*/ 20 w 30"/>
                <a:gd name="T3" fmla="*/ 8 h 10"/>
                <a:gd name="T4" fmla="*/ 0 w 30"/>
                <a:gd name="T5" fmla="*/ 10 h 10"/>
                <a:gd name="T6" fmla="*/ 25 w 30"/>
                <a:gd name="T7" fmla="*/ 2 h 10"/>
                <a:gd name="T8" fmla="*/ 29 w 3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9" y="4"/>
                  </a:moveTo>
                  <a:cubicBezTo>
                    <a:pt x="30" y="8"/>
                    <a:pt x="24" y="8"/>
                    <a:pt x="20" y="8"/>
                  </a:cubicBezTo>
                  <a:cubicBezTo>
                    <a:pt x="14" y="9"/>
                    <a:pt x="5" y="7"/>
                    <a:pt x="0" y="10"/>
                  </a:cubicBezTo>
                  <a:cubicBezTo>
                    <a:pt x="1" y="0"/>
                    <a:pt x="21" y="10"/>
                    <a:pt x="25" y="2"/>
                  </a:cubicBezTo>
                  <a:cubicBezTo>
                    <a:pt x="26" y="3"/>
                    <a:pt x="27" y="4"/>
                    <a:pt x="2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71"/>
            <p:cNvSpPr/>
            <p:nvPr/>
          </p:nvSpPr>
          <p:spPr bwMode="auto">
            <a:xfrm>
              <a:off x="4093147" y="3003269"/>
              <a:ext cx="51947" cy="32322"/>
            </a:xfrm>
            <a:custGeom>
              <a:avLst/>
              <a:gdLst>
                <a:gd name="T0" fmla="*/ 19 w 19"/>
                <a:gd name="T1" fmla="*/ 8 h 12"/>
                <a:gd name="T2" fmla="*/ 16 w 19"/>
                <a:gd name="T3" fmla="*/ 11 h 12"/>
                <a:gd name="T4" fmla="*/ 7 w 19"/>
                <a:gd name="T5" fmla="*/ 11 h 12"/>
                <a:gd name="T6" fmla="*/ 6 w 19"/>
                <a:gd name="T7" fmla="*/ 10 h 12"/>
                <a:gd name="T8" fmla="*/ 0 w 19"/>
                <a:gd name="T9" fmla="*/ 5 h 12"/>
                <a:gd name="T10" fmla="*/ 7 w 19"/>
                <a:gd name="T11" fmla="*/ 2 h 12"/>
                <a:gd name="T12" fmla="*/ 12 w 19"/>
                <a:gd name="T13" fmla="*/ 1 h 12"/>
                <a:gd name="T14" fmla="*/ 12 w 19"/>
                <a:gd name="T15" fmla="*/ 2 h 12"/>
                <a:gd name="T16" fmla="*/ 13 w 19"/>
                <a:gd name="T17" fmla="*/ 1 h 12"/>
                <a:gd name="T18" fmla="*/ 19 w 19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2">
                  <a:moveTo>
                    <a:pt x="19" y="8"/>
                  </a:moveTo>
                  <a:cubicBezTo>
                    <a:pt x="18" y="9"/>
                    <a:pt x="17" y="9"/>
                    <a:pt x="16" y="11"/>
                  </a:cubicBezTo>
                  <a:cubicBezTo>
                    <a:pt x="13" y="9"/>
                    <a:pt x="10" y="12"/>
                    <a:pt x="7" y="11"/>
                  </a:cubicBezTo>
                  <a:cubicBezTo>
                    <a:pt x="7" y="11"/>
                    <a:pt x="7" y="10"/>
                    <a:pt x="6" y="10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1" y="3"/>
                    <a:pt x="5" y="4"/>
                    <a:pt x="7" y="2"/>
                  </a:cubicBezTo>
                  <a:cubicBezTo>
                    <a:pt x="8" y="2"/>
                    <a:pt x="11" y="0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3" y="2"/>
                    <a:pt x="14" y="1"/>
                    <a:pt x="13" y="1"/>
                  </a:cubicBezTo>
                  <a:cubicBezTo>
                    <a:pt x="16" y="2"/>
                    <a:pt x="19" y="4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72"/>
            <p:cNvSpPr/>
            <p:nvPr/>
          </p:nvSpPr>
          <p:spPr bwMode="auto">
            <a:xfrm>
              <a:off x="4120851" y="3022894"/>
              <a:ext cx="294365" cy="154686"/>
            </a:xfrm>
            <a:custGeom>
              <a:avLst/>
              <a:gdLst>
                <a:gd name="T0" fmla="*/ 36 w 108"/>
                <a:gd name="T1" fmla="*/ 28 h 57"/>
                <a:gd name="T2" fmla="*/ 30 w 108"/>
                <a:gd name="T3" fmla="*/ 25 h 57"/>
                <a:gd name="T4" fmla="*/ 27 w 108"/>
                <a:gd name="T5" fmla="*/ 19 h 57"/>
                <a:gd name="T6" fmla="*/ 11 w 108"/>
                <a:gd name="T7" fmla="*/ 14 h 57"/>
                <a:gd name="T8" fmla="*/ 2 w 108"/>
                <a:gd name="T9" fmla="*/ 14 h 57"/>
                <a:gd name="T10" fmla="*/ 0 w 108"/>
                <a:gd name="T11" fmla="*/ 8 h 57"/>
                <a:gd name="T12" fmla="*/ 5 w 108"/>
                <a:gd name="T13" fmla="*/ 8 h 57"/>
                <a:gd name="T14" fmla="*/ 9 w 108"/>
                <a:gd name="T15" fmla="*/ 7 h 57"/>
                <a:gd name="T16" fmla="*/ 17 w 108"/>
                <a:gd name="T17" fmla="*/ 10 h 57"/>
                <a:gd name="T18" fmla="*/ 22 w 108"/>
                <a:gd name="T19" fmla="*/ 6 h 57"/>
                <a:gd name="T20" fmla="*/ 34 w 108"/>
                <a:gd name="T21" fmla="*/ 1 h 57"/>
                <a:gd name="T22" fmla="*/ 37 w 108"/>
                <a:gd name="T23" fmla="*/ 4 h 57"/>
                <a:gd name="T24" fmla="*/ 49 w 108"/>
                <a:gd name="T25" fmla="*/ 8 h 57"/>
                <a:gd name="T26" fmla="*/ 52 w 108"/>
                <a:gd name="T27" fmla="*/ 7 h 57"/>
                <a:gd name="T28" fmla="*/ 55 w 108"/>
                <a:gd name="T29" fmla="*/ 10 h 57"/>
                <a:gd name="T30" fmla="*/ 63 w 108"/>
                <a:gd name="T31" fmla="*/ 10 h 57"/>
                <a:gd name="T32" fmla="*/ 68 w 108"/>
                <a:gd name="T33" fmla="*/ 13 h 57"/>
                <a:gd name="T34" fmla="*/ 68 w 108"/>
                <a:gd name="T35" fmla="*/ 17 h 57"/>
                <a:gd name="T36" fmla="*/ 71 w 108"/>
                <a:gd name="T37" fmla="*/ 16 h 57"/>
                <a:gd name="T38" fmla="*/ 73 w 108"/>
                <a:gd name="T39" fmla="*/ 20 h 57"/>
                <a:gd name="T40" fmla="*/ 80 w 108"/>
                <a:gd name="T41" fmla="*/ 25 h 57"/>
                <a:gd name="T42" fmla="*/ 92 w 108"/>
                <a:gd name="T43" fmla="*/ 29 h 57"/>
                <a:gd name="T44" fmla="*/ 91 w 108"/>
                <a:gd name="T45" fmla="*/ 34 h 57"/>
                <a:gd name="T46" fmla="*/ 95 w 108"/>
                <a:gd name="T47" fmla="*/ 37 h 57"/>
                <a:gd name="T48" fmla="*/ 95 w 108"/>
                <a:gd name="T49" fmla="*/ 40 h 57"/>
                <a:gd name="T50" fmla="*/ 101 w 108"/>
                <a:gd name="T51" fmla="*/ 46 h 57"/>
                <a:gd name="T52" fmla="*/ 108 w 108"/>
                <a:gd name="T53" fmla="*/ 53 h 57"/>
                <a:gd name="T54" fmla="*/ 98 w 108"/>
                <a:gd name="T55" fmla="*/ 53 h 57"/>
                <a:gd name="T56" fmla="*/ 89 w 108"/>
                <a:gd name="T57" fmla="*/ 47 h 57"/>
                <a:gd name="T58" fmla="*/ 86 w 108"/>
                <a:gd name="T59" fmla="*/ 44 h 57"/>
                <a:gd name="T60" fmla="*/ 85 w 108"/>
                <a:gd name="T61" fmla="*/ 43 h 57"/>
                <a:gd name="T62" fmla="*/ 80 w 108"/>
                <a:gd name="T63" fmla="*/ 38 h 57"/>
                <a:gd name="T64" fmla="*/ 68 w 108"/>
                <a:gd name="T65" fmla="*/ 37 h 57"/>
                <a:gd name="T66" fmla="*/ 63 w 108"/>
                <a:gd name="T67" fmla="*/ 50 h 57"/>
                <a:gd name="T68" fmla="*/ 54 w 108"/>
                <a:gd name="T69" fmla="*/ 47 h 57"/>
                <a:gd name="T70" fmla="*/ 49 w 108"/>
                <a:gd name="T71" fmla="*/ 46 h 57"/>
                <a:gd name="T72" fmla="*/ 43 w 108"/>
                <a:gd name="T73" fmla="*/ 38 h 57"/>
                <a:gd name="T74" fmla="*/ 37 w 108"/>
                <a:gd name="T75" fmla="*/ 44 h 57"/>
                <a:gd name="T76" fmla="*/ 33 w 108"/>
                <a:gd name="T77" fmla="*/ 41 h 57"/>
                <a:gd name="T78" fmla="*/ 37 w 108"/>
                <a:gd name="T79" fmla="*/ 37 h 57"/>
                <a:gd name="T80" fmla="*/ 40 w 108"/>
                <a:gd name="T81" fmla="*/ 31 h 57"/>
                <a:gd name="T82" fmla="*/ 39 w 108"/>
                <a:gd name="T83" fmla="*/ 34 h 57"/>
                <a:gd name="T84" fmla="*/ 36 w 108"/>
                <a:gd name="T8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8" h="57">
                  <a:moveTo>
                    <a:pt x="36" y="28"/>
                  </a:moveTo>
                  <a:cubicBezTo>
                    <a:pt x="33" y="28"/>
                    <a:pt x="34" y="24"/>
                    <a:pt x="30" y="25"/>
                  </a:cubicBezTo>
                  <a:cubicBezTo>
                    <a:pt x="29" y="23"/>
                    <a:pt x="28" y="21"/>
                    <a:pt x="27" y="19"/>
                  </a:cubicBezTo>
                  <a:cubicBezTo>
                    <a:pt x="21" y="18"/>
                    <a:pt x="14" y="18"/>
                    <a:pt x="11" y="14"/>
                  </a:cubicBezTo>
                  <a:cubicBezTo>
                    <a:pt x="6" y="16"/>
                    <a:pt x="7" y="15"/>
                    <a:pt x="2" y="14"/>
                  </a:cubicBezTo>
                  <a:cubicBezTo>
                    <a:pt x="2" y="12"/>
                    <a:pt x="2" y="9"/>
                    <a:pt x="0" y="8"/>
                  </a:cubicBezTo>
                  <a:cubicBezTo>
                    <a:pt x="1" y="6"/>
                    <a:pt x="3" y="9"/>
                    <a:pt x="5" y="8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2" y="7"/>
                    <a:pt x="14" y="10"/>
                    <a:pt x="17" y="10"/>
                  </a:cubicBezTo>
                  <a:cubicBezTo>
                    <a:pt x="20" y="12"/>
                    <a:pt x="21" y="7"/>
                    <a:pt x="22" y="6"/>
                  </a:cubicBezTo>
                  <a:cubicBezTo>
                    <a:pt x="26" y="3"/>
                    <a:pt x="31" y="4"/>
                    <a:pt x="34" y="1"/>
                  </a:cubicBezTo>
                  <a:cubicBezTo>
                    <a:pt x="37" y="0"/>
                    <a:pt x="36" y="3"/>
                    <a:pt x="37" y="4"/>
                  </a:cubicBezTo>
                  <a:cubicBezTo>
                    <a:pt x="40" y="6"/>
                    <a:pt x="49" y="3"/>
                    <a:pt x="49" y="8"/>
                  </a:cubicBezTo>
                  <a:cubicBezTo>
                    <a:pt x="51" y="10"/>
                    <a:pt x="52" y="7"/>
                    <a:pt x="52" y="7"/>
                  </a:cubicBezTo>
                  <a:cubicBezTo>
                    <a:pt x="54" y="7"/>
                    <a:pt x="54" y="10"/>
                    <a:pt x="55" y="10"/>
                  </a:cubicBezTo>
                  <a:cubicBezTo>
                    <a:pt x="57" y="11"/>
                    <a:pt x="60" y="9"/>
                    <a:pt x="63" y="10"/>
                  </a:cubicBezTo>
                  <a:cubicBezTo>
                    <a:pt x="63" y="10"/>
                    <a:pt x="64" y="15"/>
                    <a:pt x="68" y="13"/>
                  </a:cubicBezTo>
                  <a:cubicBezTo>
                    <a:pt x="70" y="15"/>
                    <a:pt x="69" y="15"/>
                    <a:pt x="68" y="17"/>
                  </a:cubicBezTo>
                  <a:cubicBezTo>
                    <a:pt x="70" y="18"/>
                    <a:pt x="71" y="17"/>
                    <a:pt x="71" y="16"/>
                  </a:cubicBezTo>
                  <a:cubicBezTo>
                    <a:pt x="73" y="16"/>
                    <a:pt x="73" y="19"/>
                    <a:pt x="73" y="20"/>
                  </a:cubicBezTo>
                  <a:cubicBezTo>
                    <a:pt x="74" y="23"/>
                    <a:pt x="78" y="23"/>
                    <a:pt x="80" y="25"/>
                  </a:cubicBezTo>
                  <a:cubicBezTo>
                    <a:pt x="82" y="26"/>
                    <a:pt x="87" y="29"/>
                    <a:pt x="92" y="29"/>
                  </a:cubicBezTo>
                  <a:cubicBezTo>
                    <a:pt x="93" y="32"/>
                    <a:pt x="91" y="32"/>
                    <a:pt x="91" y="34"/>
                  </a:cubicBezTo>
                  <a:cubicBezTo>
                    <a:pt x="91" y="35"/>
                    <a:pt x="94" y="35"/>
                    <a:pt x="95" y="37"/>
                  </a:cubicBezTo>
                  <a:cubicBezTo>
                    <a:pt x="96" y="37"/>
                    <a:pt x="95" y="39"/>
                    <a:pt x="95" y="40"/>
                  </a:cubicBezTo>
                  <a:cubicBezTo>
                    <a:pt x="97" y="41"/>
                    <a:pt x="99" y="43"/>
                    <a:pt x="101" y="46"/>
                  </a:cubicBezTo>
                  <a:cubicBezTo>
                    <a:pt x="103" y="48"/>
                    <a:pt x="105" y="52"/>
                    <a:pt x="108" y="53"/>
                  </a:cubicBezTo>
                  <a:cubicBezTo>
                    <a:pt x="106" y="57"/>
                    <a:pt x="100" y="53"/>
                    <a:pt x="98" y="53"/>
                  </a:cubicBezTo>
                  <a:cubicBezTo>
                    <a:pt x="95" y="52"/>
                    <a:pt x="93" y="51"/>
                    <a:pt x="89" y="47"/>
                  </a:cubicBezTo>
                  <a:cubicBezTo>
                    <a:pt x="88" y="46"/>
                    <a:pt x="87" y="45"/>
                    <a:pt x="86" y="44"/>
                  </a:cubicBezTo>
                  <a:cubicBezTo>
                    <a:pt x="85" y="43"/>
                    <a:pt x="85" y="44"/>
                    <a:pt x="85" y="43"/>
                  </a:cubicBezTo>
                  <a:cubicBezTo>
                    <a:pt x="85" y="42"/>
                    <a:pt x="81" y="38"/>
                    <a:pt x="80" y="38"/>
                  </a:cubicBezTo>
                  <a:cubicBezTo>
                    <a:pt x="77" y="37"/>
                    <a:pt x="72" y="39"/>
                    <a:pt x="68" y="37"/>
                  </a:cubicBezTo>
                  <a:cubicBezTo>
                    <a:pt x="65" y="40"/>
                    <a:pt x="64" y="45"/>
                    <a:pt x="63" y="50"/>
                  </a:cubicBezTo>
                  <a:cubicBezTo>
                    <a:pt x="62" y="48"/>
                    <a:pt x="56" y="49"/>
                    <a:pt x="54" y="47"/>
                  </a:cubicBezTo>
                  <a:cubicBezTo>
                    <a:pt x="52" y="46"/>
                    <a:pt x="55" y="43"/>
                    <a:pt x="49" y="46"/>
                  </a:cubicBezTo>
                  <a:cubicBezTo>
                    <a:pt x="52" y="38"/>
                    <a:pt x="42" y="44"/>
                    <a:pt x="43" y="38"/>
                  </a:cubicBezTo>
                  <a:cubicBezTo>
                    <a:pt x="40" y="39"/>
                    <a:pt x="36" y="39"/>
                    <a:pt x="37" y="44"/>
                  </a:cubicBezTo>
                  <a:cubicBezTo>
                    <a:pt x="36" y="43"/>
                    <a:pt x="36" y="41"/>
                    <a:pt x="33" y="41"/>
                  </a:cubicBezTo>
                  <a:cubicBezTo>
                    <a:pt x="33" y="39"/>
                    <a:pt x="36" y="38"/>
                    <a:pt x="37" y="37"/>
                  </a:cubicBezTo>
                  <a:cubicBezTo>
                    <a:pt x="39" y="35"/>
                    <a:pt x="41" y="35"/>
                    <a:pt x="40" y="31"/>
                  </a:cubicBezTo>
                  <a:cubicBezTo>
                    <a:pt x="39" y="30"/>
                    <a:pt x="39" y="34"/>
                    <a:pt x="39" y="34"/>
                  </a:cubicBezTo>
                  <a:cubicBezTo>
                    <a:pt x="36" y="33"/>
                    <a:pt x="37" y="24"/>
                    <a:pt x="3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73"/>
            <p:cNvSpPr/>
            <p:nvPr/>
          </p:nvSpPr>
          <p:spPr bwMode="auto">
            <a:xfrm>
              <a:off x="4052744" y="3039055"/>
              <a:ext cx="30014" cy="26551"/>
            </a:xfrm>
            <a:custGeom>
              <a:avLst/>
              <a:gdLst>
                <a:gd name="T0" fmla="*/ 10 w 11"/>
                <a:gd name="T1" fmla="*/ 4 h 10"/>
                <a:gd name="T2" fmla="*/ 0 w 11"/>
                <a:gd name="T3" fmla="*/ 5 h 10"/>
                <a:gd name="T4" fmla="*/ 10 w 11"/>
                <a:gd name="T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10" y="4"/>
                  </a:moveTo>
                  <a:cubicBezTo>
                    <a:pt x="11" y="10"/>
                    <a:pt x="3" y="5"/>
                    <a:pt x="0" y="5"/>
                  </a:cubicBezTo>
                  <a:cubicBezTo>
                    <a:pt x="2" y="4"/>
                    <a:pt x="9" y="0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74"/>
            <p:cNvSpPr/>
            <p:nvPr/>
          </p:nvSpPr>
          <p:spPr bwMode="auto">
            <a:xfrm>
              <a:off x="4014649" y="3047135"/>
              <a:ext cx="19625" cy="10390"/>
            </a:xfrm>
            <a:custGeom>
              <a:avLst/>
              <a:gdLst>
                <a:gd name="T0" fmla="*/ 1 w 7"/>
                <a:gd name="T1" fmla="*/ 2 h 4"/>
                <a:gd name="T2" fmla="*/ 5 w 7"/>
                <a:gd name="T3" fmla="*/ 4 h 4"/>
                <a:gd name="T4" fmla="*/ 2 w 7"/>
                <a:gd name="T5" fmla="*/ 4 h 4"/>
                <a:gd name="T6" fmla="*/ 1 w 7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cubicBezTo>
                    <a:pt x="0" y="0"/>
                    <a:pt x="7" y="0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3" y="3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75"/>
            <p:cNvSpPr/>
            <p:nvPr/>
          </p:nvSpPr>
          <p:spPr bwMode="auto">
            <a:xfrm>
              <a:off x="4390975" y="3069069"/>
              <a:ext cx="60027" cy="43866"/>
            </a:xfrm>
            <a:custGeom>
              <a:avLst/>
              <a:gdLst>
                <a:gd name="T0" fmla="*/ 17 w 22"/>
                <a:gd name="T1" fmla="*/ 0 h 16"/>
                <a:gd name="T2" fmla="*/ 21 w 22"/>
                <a:gd name="T3" fmla="*/ 0 h 16"/>
                <a:gd name="T4" fmla="*/ 21 w 22"/>
                <a:gd name="T5" fmla="*/ 5 h 16"/>
                <a:gd name="T6" fmla="*/ 18 w 22"/>
                <a:gd name="T7" fmla="*/ 6 h 16"/>
                <a:gd name="T8" fmla="*/ 18 w 22"/>
                <a:gd name="T9" fmla="*/ 11 h 16"/>
                <a:gd name="T10" fmla="*/ 15 w 22"/>
                <a:gd name="T11" fmla="*/ 12 h 16"/>
                <a:gd name="T12" fmla="*/ 2 w 22"/>
                <a:gd name="T13" fmla="*/ 8 h 16"/>
                <a:gd name="T14" fmla="*/ 17 w 2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0"/>
                  </a:moveTo>
                  <a:cubicBezTo>
                    <a:pt x="18" y="0"/>
                    <a:pt x="20" y="0"/>
                    <a:pt x="21" y="0"/>
                  </a:cubicBezTo>
                  <a:cubicBezTo>
                    <a:pt x="21" y="2"/>
                    <a:pt x="22" y="4"/>
                    <a:pt x="21" y="5"/>
                  </a:cubicBezTo>
                  <a:cubicBezTo>
                    <a:pt x="21" y="6"/>
                    <a:pt x="19" y="6"/>
                    <a:pt x="18" y="6"/>
                  </a:cubicBezTo>
                  <a:cubicBezTo>
                    <a:pt x="18" y="7"/>
                    <a:pt x="21" y="9"/>
                    <a:pt x="18" y="11"/>
                  </a:cubicBezTo>
                  <a:cubicBezTo>
                    <a:pt x="16" y="9"/>
                    <a:pt x="15" y="9"/>
                    <a:pt x="15" y="12"/>
                  </a:cubicBezTo>
                  <a:cubicBezTo>
                    <a:pt x="11" y="11"/>
                    <a:pt x="0" y="16"/>
                    <a:pt x="2" y="8"/>
                  </a:cubicBezTo>
                  <a:cubicBezTo>
                    <a:pt x="10" y="11"/>
                    <a:pt x="15" y="7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76"/>
            <p:cNvSpPr/>
            <p:nvPr/>
          </p:nvSpPr>
          <p:spPr bwMode="auto">
            <a:xfrm>
              <a:off x="3866889" y="3134868"/>
              <a:ext cx="33477" cy="12698"/>
            </a:xfrm>
            <a:custGeom>
              <a:avLst/>
              <a:gdLst>
                <a:gd name="T0" fmla="*/ 12 w 12"/>
                <a:gd name="T1" fmla="*/ 0 h 5"/>
                <a:gd name="T2" fmla="*/ 0 w 12"/>
                <a:gd name="T3" fmla="*/ 5 h 5"/>
                <a:gd name="T4" fmla="*/ 12 w 1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cubicBezTo>
                    <a:pt x="9" y="3"/>
                    <a:pt x="6" y="5"/>
                    <a:pt x="0" y="5"/>
                  </a:cubicBezTo>
                  <a:cubicBezTo>
                    <a:pt x="0" y="0"/>
                    <a:pt x="7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77"/>
            <p:cNvSpPr/>
            <p:nvPr/>
          </p:nvSpPr>
          <p:spPr bwMode="auto">
            <a:xfrm>
              <a:off x="3916528" y="3134868"/>
              <a:ext cx="32322" cy="8081"/>
            </a:xfrm>
            <a:custGeom>
              <a:avLst/>
              <a:gdLst>
                <a:gd name="T0" fmla="*/ 12 w 12"/>
                <a:gd name="T1" fmla="*/ 0 h 3"/>
                <a:gd name="T2" fmla="*/ 0 w 12"/>
                <a:gd name="T3" fmla="*/ 3 h 3"/>
                <a:gd name="T4" fmla="*/ 12 w 1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">
                  <a:moveTo>
                    <a:pt x="12" y="0"/>
                  </a:moveTo>
                  <a:cubicBezTo>
                    <a:pt x="10" y="3"/>
                    <a:pt x="5" y="3"/>
                    <a:pt x="0" y="3"/>
                  </a:cubicBezTo>
                  <a:cubicBezTo>
                    <a:pt x="1" y="0"/>
                    <a:pt x="6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78"/>
            <p:cNvSpPr/>
            <p:nvPr/>
          </p:nvSpPr>
          <p:spPr bwMode="auto">
            <a:xfrm>
              <a:off x="3976555" y="3131405"/>
              <a:ext cx="54256" cy="38095"/>
            </a:xfrm>
            <a:custGeom>
              <a:avLst/>
              <a:gdLst>
                <a:gd name="T0" fmla="*/ 19 w 20"/>
                <a:gd name="T1" fmla="*/ 1 h 14"/>
                <a:gd name="T2" fmla="*/ 18 w 20"/>
                <a:gd name="T3" fmla="*/ 7 h 14"/>
                <a:gd name="T4" fmla="*/ 15 w 20"/>
                <a:gd name="T5" fmla="*/ 7 h 14"/>
                <a:gd name="T6" fmla="*/ 1 w 20"/>
                <a:gd name="T7" fmla="*/ 13 h 14"/>
                <a:gd name="T8" fmla="*/ 6 w 20"/>
                <a:gd name="T9" fmla="*/ 9 h 14"/>
                <a:gd name="T10" fmla="*/ 9 w 20"/>
                <a:gd name="T11" fmla="*/ 6 h 14"/>
                <a:gd name="T12" fmla="*/ 12 w 20"/>
                <a:gd name="T13" fmla="*/ 3 h 14"/>
                <a:gd name="T14" fmla="*/ 19 w 20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19" y="1"/>
                  </a:moveTo>
                  <a:cubicBezTo>
                    <a:pt x="20" y="4"/>
                    <a:pt x="19" y="6"/>
                    <a:pt x="18" y="7"/>
                  </a:cubicBezTo>
                  <a:cubicBezTo>
                    <a:pt x="17" y="7"/>
                    <a:pt x="15" y="6"/>
                    <a:pt x="15" y="7"/>
                  </a:cubicBezTo>
                  <a:cubicBezTo>
                    <a:pt x="13" y="9"/>
                    <a:pt x="8" y="14"/>
                    <a:pt x="1" y="13"/>
                  </a:cubicBezTo>
                  <a:cubicBezTo>
                    <a:pt x="0" y="10"/>
                    <a:pt x="4" y="10"/>
                    <a:pt x="6" y="9"/>
                  </a:cubicBezTo>
                  <a:cubicBezTo>
                    <a:pt x="7" y="8"/>
                    <a:pt x="8" y="6"/>
                    <a:pt x="9" y="6"/>
                  </a:cubicBezTo>
                  <a:cubicBezTo>
                    <a:pt x="10" y="5"/>
                    <a:pt x="12" y="4"/>
                    <a:pt x="12" y="3"/>
                  </a:cubicBezTo>
                  <a:cubicBezTo>
                    <a:pt x="16" y="4"/>
                    <a:pt x="16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79"/>
            <p:cNvSpPr/>
            <p:nvPr/>
          </p:nvSpPr>
          <p:spPr bwMode="auto">
            <a:xfrm>
              <a:off x="4797314" y="3595463"/>
              <a:ext cx="27705" cy="40403"/>
            </a:xfrm>
            <a:custGeom>
              <a:avLst/>
              <a:gdLst>
                <a:gd name="T0" fmla="*/ 1 w 10"/>
                <a:gd name="T1" fmla="*/ 0 h 15"/>
                <a:gd name="T2" fmla="*/ 3 w 10"/>
                <a:gd name="T3" fmla="*/ 3 h 15"/>
                <a:gd name="T4" fmla="*/ 7 w 10"/>
                <a:gd name="T5" fmla="*/ 7 h 15"/>
                <a:gd name="T6" fmla="*/ 9 w 10"/>
                <a:gd name="T7" fmla="*/ 15 h 15"/>
                <a:gd name="T8" fmla="*/ 4 w 10"/>
                <a:gd name="T9" fmla="*/ 15 h 15"/>
                <a:gd name="T10" fmla="*/ 0 w 10"/>
                <a:gd name="T11" fmla="*/ 3 h 15"/>
                <a:gd name="T12" fmla="*/ 1 w 1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5">
                  <a:moveTo>
                    <a:pt x="1" y="0"/>
                  </a:moveTo>
                  <a:cubicBezTo>
                    <a:pt x="3" y="0"/>
                    <a:pt x="2" y="2"/>
                    <a:pt x="3" y="3"/>
                  </a:cubicBezTo>
                  <a:cubicBezTo>
                    <a:pt x="1" y="5"/>
                    <a:pt x="9" y="5"/>
                    <a:pt x="7" y="7"/>
                  </a:cubicBezTo>
                  <a:cubicBezTo>
                    <a:pt x="5" y="10"/>
                    <a:pt x="10" y="8"/>
                    <a:pt x="9" y="15"/>
                  </a:cubicBezTo>
                  <a:cubicBezTo>
                    <a:pt x="6" y="15"/>
                    <a:pt x="5" y="12"/>
                    <a:pt x="4" y="15"/>
                  </a:cubicBezTo>
                  <a:cubicBezTo>
                    <a:pt x="2" y="13"/>
                    <a:pt x="1" y="7"/>
                    <a:pt x="0" y="3"/>
                  </a:cubicBezTo>
                  <a:cubicBezTo>
                    <a:pt x="1" y="3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80"/>
            <p:cNvSpPr/>
            <p:nvPr/>
          </p:nvSpPr>
          <p:spPr bwMode="auto">
            <a:xfrm>
              <a:off x="4805395" y="3631248"/>
              <a:ext cx="62336" cy="90041"/>
            </a:xfrm>
            <a:custGeom>
              <a:avLst/>
              <a:gdLst>
                <a:gd name="T0" fmla="*/ 7 w 23"/>
                <a:gd name="T1" fmla="*/ 0 h 33"/>
                <a:gd name="T2" fmla="*/ 9 w 23"/>
                <a:gd name="T3" fmla="*/ 2 h 33"/>
                <a:gd name="T4" fmla="*/ 12 w 23"/>
                <a:gd name="T5" fmla="*/ 2 h 33"/>
                <a:gd name="T6" fmla="*/ 23 w 23"/>
                <a:gd name="T7" fmla="*/ 8 h 33"/>
                <a:gd name="T8" fmla="*/ 23 w 23"/>
                <a:gd name="T9" fmla="*/ 15 h 33"/>
                <a:gd name="T10" fmla="*/ 19 w 23"/>
                <a:gd name="T11" fmla="*/ 15 h 33"/>
                <a:gd name="T12" fmla="*/ 17 w 23"/>
                <a:gd name="T13" fmla="*/ 18 h 33"/>
                <a:gd name="T14" fmla="*/ 16 w 23"/>
                <a:gd name="T15" fmla="*/ 27 h 33"/>
                <a:gd name="T16" fmla="*/ 15 w 23"/>
                <a:gd name="T17" fmla="*/ 30 h 33"/>
                <a:gd name="T18" fmla="*/ 7 w 23"/>
                <a:gd name="T19" fmla="*/ 31 h 33"/>
                <a:gd name="T20" fmla="*/ 6 w 23"/>
                <a:gd name="T21" fmla="*/ 27 h 33"/>
                <a:gd name="T22" fmla="*/ 9 w 23"/>
                <a:gd name="T23" fmla="*/ 24 h 33"/>
                <a:gd name="T24" fmla="*/ 0 w 23"/>
                <a:gd name="T25" fmla="*/ 20 h 33"/>
                <a:gd name="T26" fmla="*/ 6 w 23"/>
                <a:gd name="T27" fmla="*/ 14 h 33"/>
                <a:gd name="T28" fmla="*/ 7 w 23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3">
                  <a:moveTo>
                    <a:pt x="7" y="0"/>
                  </a:moveTo>
                  <a:cubicBezTo>
                    <a:pt x="8" y="0"/>
                    <a:pt x="9" y="1"/>
                    <a:pt x="9" y="2"/>
                  </a:cubicBezTo>
                  <a:cubicBezTo>
                    <a:pt x="8" y="5"/>
                    <a:pt x="12" y="2"/>
                    <a:pt x="12" y="2"/>
                  </a:cubicBezTo>
                  <a:cubicBezTo>
                    <a:pt x="16" y="4"/>
                    <a:pt x="15" y="10"/>
                    <a:pt x="23" y="8"/>
                  </a:cubicBezTo>
                  <a:cubicBezTo>
                    <a:pt x="23" y="10"/>
                    <a:pt x="23" y="13"/>
                    <a:pt x="23" y="15"/>
                  </a:cubicBezTo>
                  <a:cubicBezTo>
                    <a:pt x="22" y="15"/>
                    <a:pt x="20" y="15"/>
                    <a:pt x="19" y="15"/>
                  </a:cubicBezTo>
                  <a:cubicBezTo>
                    <a:pt x="19" y="17"/>
                    <a:pt x="19" y="18"/>
                    <a:pt x="17" y="18"/>
                  </a:cubicBezTo>
                  <a:cubicBezTo>
                    <a:pt x="21" y="22"/>
                    <a:pt x="16" y="23"/>
                    <a:pt x="16" y="27"/>
                  </a:cubicBezTo>
                  <a:cubicBezTo>
                    <a:pt x="16" y="28"/>
                    <a:pt x="11" y="29"/>
                    <a:pt x="15" y="30"/>
                  </a:cubicBezTo>
                  <a:cubicBezTo>
                    <a:pt x="15" y="33"/>
                    <a:pt x="9" y="31"/>
                    <a:pt x="7" y="31"/>
                  </a:cubicBezTo>
                  <a:cubicBezTo>
                    <a:pt x="8" y="29"/>
                    <a:pt x="6" y="29"/>
                    <a:pt x="6" y="27"/>
                  </a:cubicBezTo>
                  <a:cubicBezTo>
                    <a:pt x="5" y="25"/>
                    <a:pt x="7" y="24"/>
                    <a:pt x="9" y="24"/>
                  </a:cubicBezTo>
                  <a:cubicBezTo>
                    <a:pt x="6" y="22"/>
                    <a:pt x="5" y="18"/>
                    <a:pt x="0" y="20"/>
                  </a:cubicBezTo>
                  <a:cubicBezTo>
                    <a:pt x="0" y="15"/>
                    <a:pt x="4" y="16"/>
                    <a:pt x="6" y="14"/>
                  </a:cubicBezTo>
                  <a:cubicBezTo>
                    <a:pt x="6" y="6"/>
                    <a:pt x="6" y="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81"/>
            <p:cNvSpPr/>
            <p:nvPr/>
          </p:nvSpPr>
          <p:spPr bwMode="auto">
            <a:xfrm>
              <a:off x="4330947" y="3703974"/>
              <a:ext cx="57719" cy="60027"/>
            </a:xfrm>
            <a:custGeom>
              <a:avLst/>
              <a:gdLst>
                <a:gd name="T0" fmla="*/ 20 w 21"/>
                <a:gd name="T1" fmla="*/ 2 h 22"/>
                <a:gd name="T2" fmla="*/ 20 w 21"/>
                <a:gd name="T3" fmla="*/ 10 h 22"/>
                <a:gd name="T4" fmla="*/ 18 w 21"/>
                <a:gd name="T5" fmla="*/ 7 h 22"/>
                <a:gd name="T6" fmla="*/ 17 w 21"/>
                <a:gd name="T7" fmla="*/ 9 h 22"/>
                <a:gd name="T8" fmla="*/ 17 w 21"/>
                <a:gd name="T9" fmla="*/ 16 h 22"/>
                <a:gd name="T10" fmla="*/ 14 w 21"/>
                <a:gd name="T11" fmla="*/ 16 h 22"/>
                <a:gd name="T12" fmla="*/ 14 w 21"/>
                <a:gd name="T13" fmla="*/ 19 h 22"/>
                <a:gd name="T14" fmla="*/ 9 w 21"/>
                <a:gd name="T15" fmla="*/ 22 h 22"/>
                <a:gd name="T16" fmla="*/ 6 w 21"/>
                <a:gd name="T17" fmla="*/ 18 h 22"/>
                <a:gd name="T18" fmla="*/ 3 w 21"/>
                <a:gd name="T19" fmla="*/ 15 h 22"/>
                <a:gd name="T20" fmla="*/ 0 w 21"/>
                <a:gd name="T21" fmla="*/ 6 h 22"/>
                <a:gd name="T22" fmla="*/ 12 w 21"/>
                <a:gd name="T23" fmla="*/ 3 h 22"/>
                <a:gd name="T24" fmla="*/ 20 w 21"/>
                <a:gd name="T2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20" y="2"/>
                  </a:moveTo>
                  <a:cubicBezTo>
                    <a:pt x="19" y="4"/>
                    <a:pt x="21" y="7"/>
                    <a:pt x="20" y="10"/>
                  </a:cubicBezTo>
                  <a:cubicBezTo>
                    <a:pt x="19" y="11"/>
                    <a:pt x="18" y="8"/>
                    <a:pt x="18" y="7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6" y="11"/>
                    <a:pt x="18" y="14"/>
                    <a:pt x="17" y="16"/>
                  </a:cubicBezTo>
                  <a:cubicBezTo>
                    <a:pt x="16" y="17"/>
                    <a:pt x="14" y="16"/>
                    <a:pt x="14" y="16"/>
                  </a:cubicBezTo>
                  <a:cubicBezTo>
                    <a:pt x="13" y="17"/>
                    <a:pt x="14" y="19"/>
                    <a:pt x="14" y="19"/>
                  </a:cubicBezTo>
                  <a:cubicBezTo>
                    <a:pt x="12" y="21"/>
                    <a:pt x="9" y="19"/>
                    <a:pt x="9" y="22"/>
                  </a:cubicBezTo>
                  <a:cubicBezTo>
                    <a:pt x="8" y="21"/>
                    <a:pt x="7" y="19"/>
                    <a:pt x="6" y="18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2" y="12"/>
                    <a:pt x="4" y="8"/>
                    <a:pt x="0" y="6"/>
                  </a:cubicBezTo>
                  <a:cubicBezTo>
                    <a:pt x="2" y="4"/>
                    <a:pt x="7" y="4"/>
                    <a:pt x="12" y="3"/>
                  </a:cubicBezTo>
                  <a:cubicBezTo>
                    <a:pt x="15" y="2"/>
                    <a:pt x="17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82"/>
            <p:cNvSpPr/>
            <p:nvPr/>
          </p:nvSpPr>
          <p:spPr bwMode="auto">
            <a:xfrm>
              <a:off x="6773834" y="1123951"/>
              <a:ext cx="991607" cy="742262"/>
            </a:xfrm>
            <a:custGeom>
              <a:avLst/>
              <a:gdLst>
                <a:gd name="T0" fmla="*/ 258 w 364"/>
                <a:gd name="T1" fmla="*/ 30 h 272"/>
                <a:gd name="T2" fmla="*/ 273 w 364"/>
                <a:gd name="T3" fmla="*/ 32 h 272"/>
                <a:gd name="T4" fmla="*/ 294 w 364"/>
                <a:gd name="T5" fmla="*/ 27 h 272"/>
                <a:gd name="T6" fmla="*/ 306 w 364"/>
                <a:gd name="T7" fmla="*/ 29 h 272"/>
                <a:gd name="T8" fmla="*/ 304 w 364"/>
                <a:gd name="T9" fmla="*/ 33 h 272"/>
                <a:gd name="T10" fmla="*/ 343 w 364"/>
                <a:gd name="T11" fmla="*/ 26 h 272"/>
                <a:gd name="T12" fmla="*/ 363 w 364"/>
                <a:gd name="T13" fmla="*/ 30 h 272"/>
                <a:gd name="T14" fmla="*/ 337 w 364"/>
                <a:gd name="T15" fmla="*/ 43 h 272"/>
                <a:gd name="T16" fmla="*/ 329 w 364"/>
                <a:gd name="T17" fmla="*/ 54 h 272"/>
                <a:gd name="T18" fmla="*/ 316 w 364"/>
                <a:gd name="T19" fmla="*/ 69 h 272"/>
                <a:gd name="T20" fmla="*/ 319 w 364"/>
                <a:gd name="T21" fmla="*/ 82 h 272"/>
                <a:gd name="T22" fmla="*/ 310 w 364"/>
                <a:gd name="T23" fmla="*/ 95 h 272"/>
                <a:gd name="T24" fmla="*/ 320 w 364"/>
                <a:gd name="T25" fmla="*/ 113 h 272"/>
                <a:gd name="T26" fmla="*/ 311 w 364"/>
                <a:gd name="T27" fmla="*/ 126 h 272"/>
                <a:gd name="T28" fmla="*/ 301 w 364"/>
                <a:gd name="T29" fmla="*/ 138 h 272"/>
                <a:gd name="T30" fmla="*/ 316 w 364"/>
                <a:gd name="T31" fmla="*/ 165 h 272"/>
                <a:gd name="T32" fmla="*/ 292 w 364"/>
                <a:gd name="T33" fmla="*/ 162 h 272"/>
                <a:gd name="T34" fmla="*/ 291 w 364"/>
                <a:gd name="T35" fmla="*/ 171 h 272"/>
                <a:gd name="T36" fmla="*/ 280 w 364"/>
                <a:gd name="T37" fmla="*/ 186 h 272"/>
                <a:gd name="T38" fmla="*/ 257 w 364"/>
                <a:gd name="T39" fmla="*/ 192 h 272"/>
                <a:gd name="T40" fmla="*/ 245 w 364"/>
                <a:gd name="T41" fmla="*/ 199 h 272"/>
                <a:gd name="T42" fmla="*/ 237 w 364"/>
                <a:gd name="T43" fmla="*/ 208 h 272"/>
                <a:gd name="T44" fmla="*/ 205 w 364"/>
                <a:gd name="T45" fmla="*/ 217 h 272"/>
                <a:gd name="T46" fmla="*/ 196 w 364"/>
                <a:gd name="T47" fmla="*/ 230 h 272"/>
                <a:gd name="T48" fmla="*/ 187 w 364"/>
                <a:gd name="T49" fmla="*/ 242 h 272"/>
                <a:gd name="T50" fmla="*/ 184 w 364"/>
                <a:gd name="T51" fmla="*/ 254 h 272"/>
                <a:gd name="T52" fmla="*/ 165 w 364"/>
                <a:gd name="T53" fmla="*/ 266 h 272"/>
                <a:gd name="T54" fmla="*/ 144 w 364"/>
                <a:gd name="T55" fmla="*/ 255 h 272"/>
                <a:gd name="T56" fmla="*/ 132 w 364"/>
                <a:gd name="T57" fmla="*/ 241 h 272"/>
                <a:gd name="T58" fmla="*/ 125 w 364"/>
                <a:gd name="T59" fmla="*/ 230 h 272"/>
                <a:gd name="T60" fmla="*/ 119 w 364"/>
                <a:gd name="T61" fmla="*/ 208 h 272"/>
                <a:gd name="T62" fmla="*/ 122 w 364"/>
                <a:gd name="T63" fmla="*/ 201 h 272"/>
                <a:gd name="T64" fmla="*/ 132 w 364"/>
                <a:gd name="T65" fmla="*/ 189 h 272"/>
                <a:gd name="T66" fmla="*/ 126 w 364"/>
                <a:gd name="T67" fmla="*/ 174 h 272"/>
                <a:gd name="T68" fmla="*/ 129 w 364"/>
                <a:gd name="T69" fmla="*/ 162 h 272"/>
                <a:gd name="T70" fmla="*/ 114 w 364"/>
                <a:gd name="T71" fmla="*/ 158 h 272"/>
                <a:gd name="T72" fmla="*/ 104 w 364"/>
                <a:gd name="T73" fmla="*/ 138 h 272"/>
                <a:gd name="T74" fmla="*/ 94 w 364"/>
                <a:gd name="T75" fmla="*/ 118 h 272"/>
                <a:gd name="T76" fmla="*/ 67 w 364"/>
                <a:gd name="T77" fmla="*/ 104 h 272"/>
                <a:gd name="T78" fmla="*/ 30 w 364"/>
                <a:gd name="T79" fmla="*/ 106 h 272"/>
                <a:gd name="T80" fmla="*/ 30 w 364"/>
                <a:gd name="T81" fmla="*/ 97 h 272"/>
                <a:gd name="T82" fmla="*/ 15 w 364"/>
                <a:gd name="T83" fmla="*/ 84 h 272"/>
                <a:gd name="T84" fmla="*/ 22 w 364"/>
                <a:gd name="T85" fmla="*/ 70 h 272"/>
                <a:gd name="T86" fmla="*/ 40 w 364"/>
                <a:gd name="T87" fmla="*/ 63 h 272"/>
                <a:gd name="T88" fmla="*/ 43 w 364"/>
                <a:gd name="T89" fmla="*/ 54 h 272"/>
                <a:gd name="T90" fmla="*/ 39 w 364"/>
                <a:gd name="T91" fmla="*/ 48 h 272"/>
                <a:gd name="T92" fmla="*/ 52 w 364"/>
                <a:gd name="T93" fmla="*/ 43 h 272"/>
                <a:gd name="T94" fmla="*/ 67 w 364"/>
                <a:gd name="T95" fmla="*/ 29 h 272"/>
                <a:gd name="T96" fmla="*/ 111 w 364"/>
                <a:gd name="T97" fmla="*/ 23 h 272"/>
                <a:gd name="T98" fmla="*/ 132 w 364"/>
                <a:gd name="T99" fmla="*/ 29 h 272"/>
                <a:gd name="T100" fmla="*/ 151 w 364"/>
                <a:gd name="T101" fmla="*/ 18 h 272"/>
                <a:gd name="T102" fmla="*/ 169 w 364"/>
                <a:gd name="T103" fmla="*/ 20 h 272"/>
                <a:gd name="T104" fmla="*/ 175 w 364"/>
                <a:gd name="T105" fmla="*/ 9 h 272"/>
                <a:gd name="T106" fmla="*/ 209 w 364"/>
                <a:gd name="T107" fmla="*/ 2 h 272"/>
                <a:gd name="T108" fmla="*/ 257 w 364"/>
                <a:gd name="T109" fmla="*/ 1 h 272"/>
                <a:gd name="T110" fmla="*/ 292 w 364"/>
                <a:gd name="T111" fmla="*/ 12 h 272"/>
                <a:gd name="T112" fmla="*/ 304 w 364"/>
                <a:gd name="T113" fmla="*/ 21 h 272"/>
                <a:gd name="T114" fmla="*/ 254 w 364"/>
                <a:gd name="T115" fmla="*/ 2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4" h="272">
                  <a:moveTo>
                    <a:pt x="246" y="27"/>
                  </a:moveTo>
                  <a:cubicBezTo>
                    <a:pt x="247" y="29"/>
                    <a:pt x="249" y="28"/>
                    <a:pt x="249" y="30"/>
                  </a:cubicBezTo>
                  <a:cubicBezTo>
                    <a:pt x="251" y="32"/>
                    <a:pt x="253" y="29"/>
                    <a:pt x="254" y="29"/>
                  </a:cubicBezTo>
                  <a:cubicBezTo>
                    <a:pt x="256" y="29"/>
                    <a:pt x="256" y="30"/>
                    <a:pt x="258" y="30"/>
                  </a:cubicBezTo>
                  <a:cubicBezTo>
                    <a:pt x="259" y="30"/>
                    <a:pt x="260" y="29"/>
                    <a:pt x="261" y="29"/>
                  </a:cubicBezTo>
                  <a:cubicBezTo>
                    <a:pt x="263" y="28"/>
                    <a:pt x="264" y="29"/>
                    <a:pt x="266" y="29"/>
                  </a:cubicBezTo>
                  <a:cubicBezTo>
                    <a:pt x="271" y="28"/>
                    <a:pt x="278" y="25"/>
                    <a:pt x="282" y="27"/>
                  </a:cubicBezTo>
                  <a:cubicBezTo>
                    <a:pt x="281" y="30"/>
                    <a:pt x="274" y="28"/>
                    <a:pt x="273" y="32"/>
                  </a:cubicBezTo>
                  <a:cubicBezTo>
                    <a:pt x="273" y="35"/>
                    <a:pt x="276" y="32"/>
                    <a:pt x="276" y="32"/>
                  </a:cubicBezTo>
                  <a:cubicBezTo>
                    <a:pt x="279" y="32"/>
                    <a:pt x="279" y="34"/>
                    <a:pt x="283" y="32"/>
                  </a:cubicBezTo>
                  <a:cubicBezTo>
                    <a:pt x="284" y="31"/>
                    <a:pt x="285" y="31"/>
                    <a:pt x="286" y="30"/>
                  </a:cubicBezTo>
                  <a:cubicBezTo>
                    <a:pt x="287" y="30"/>
                    <a:pt x="294" y="27"/>
                    <a:pt x="294" y="27"/>
                  </a:cubicBezTo>
                  <a:cubicBezTo>
                    <a:pt x="297" y="31"/>
                    <a:pt x="292" y="26"/>
                    <a:pt x="295" y="26"/>
                  </a:cubicBezTo>
                  <a:cubicBezTo>
                    <a:pt x="296" y="26"/>
                    <a:pt x="299" y="26"/>
                    <a:pt x="300" y="26"/>
                  </a:cubicBezTo>
                  <a:cubicBezTo>
                    <a:pt x="300" y="25"/>
                    <a:pt x="303" y="23"/>
                    <a:pt x="307" y="24"/>
                  </a:cubicBezTo>
                  <a:cubicBezTo>
                    <a:pt x="307" y="26"/>
                    <a:pt x="307" y="28"/>
                    <a:pt x="306" y="29"/>
                  </a:cubicBezTo>
                  <a:cubicBezTo>
                    <a:pt x="305" y="30"/>
                    <a:pt x="303" y="31"/>
                    <a:pt x="303" y="32"/>
                  </a:cubicBezTo>
                  <a:cubicBezTo>
                    <a:pt x="301" y="33"/>
                    <a:pt x="300" y="37"/>
                    <a:pt x="297" y="36"/>
                  </a:cubicBezTo>
                  <a:cubicBezTo>
                    <a:pt x="298" y="41"/>
                    <a:pt x="300" y="35"/>
                    <a:pt x="303" y="36"/>
                  </a:cubicBezTo>
                  <a:cubicBezTo>
                    <a:pt x="304" y="37"/>
                    <a:pt x="303" y="34"/>
                    <a:pt x="304" y="33"/>
                  </a:cubicBezTo>
                  <a:cubicBezTo>
                    <a:pt x="306" y="32"/>
                    <a:pt x="311" y="34"/>
                    <a:pt x="311" y="30"/>
                  </a:cubicBezTo>
                  <a:cubicBezTo>
                    <a:pt x="315" y="35"/>
                    <a:pt x="324" y="28"/>
                    <a:pt x="326" y="32"/>
                  </a:cubicBezTo>
                  <a:cubicBezTo>
                    <a:pt x="328" y="30"/>
                    <a:pt x="329" y="29"/>
                    <a:pt x="331" y="27"/>
                  </a:cubicBezTo>
                  <a:cubicBezTo>
                    <a:pt x="336" y="29"/>
                    <a:pt x="338" y="26"/>
                    <a:pt x="343" y="26"/>
                  </a:cubicBezTo>
                  <a:cubicBezTo>
                    <a:pt x="342" y="26"/>
                    <a:pt x="344" y="27"/>
                    <a:pt x="344" y="27"/>
                  </a:cubicBezTo>
                  <a:cubicBezTo>
                    <a:pt x="345" y="27"/>
                    <a:pt x="351" y="26"/>
                    <a:pt x="352" y="27"/>
                  </a:cubicBezTo>
                  <a:cubicBezTo>
                    <a:pt x="353" y="29"/>
                    <a:pt x="352" y="27"/>
                    <a:pt x="354" y="27"/>
                  </a:cubicBezTo>
                  <a:cubicBezTo>
                    <a:pt x="357" y="28"/>
                    <a:pt x="360" y="31"/>
                    <a:pt x="363" y="30"/>
                  </a:cubicBezTo>
                  <a:cubicBezTo>
                    <a:pt x="364" y="33"/>
                    <a:pt x="362" y="32"/>
                    <a:pt x="360" y="33"/>
                  </a:cubicBezTo>
                  <a:cubicBezTo>
                    <a:pt x="360" y="34"/>
                    <a:pt x="358" y="36"/>
                    <a:pt x="357" y="36"/>
                  </a:cubicBezTo>
                  <a:cubicBezTo>
                    <a:pt x="354" y="38"/>
                    <a:pt x="348" y="37"/>
                    <a:pt x="347" y="42"/>
                  </a:cubicBezTo>
                  <a:cubicBezTo>
                    <a:pt x="343" y="42"/>
                    <a:pt x="339" y="41"/>
                    <a:pt x="337" y="43"/>
                  </a:cubicBezTo>
                  <a:cubicBezTo>
                    <a:pt x="339" y="46"/>
                    <a:pt x="341" y="47"/>
                    <a:pt x="335" y="46"/>
                  </a:cubicBezTo>
                  <a:cubicBezTo>
                    <a:pt x="335" y="48"/>
                    <a:pt x="338" y="48"/>
                    <a:pt x="340" y="48"/>
                  </a:cubicBezTo>
                  <a:cubicBezTo>
                    <a:pt x="337" y="52"/>
                    <a:pt x="330" y="51"/>
                    <a:pt x="329" y="57"/>
                  </a:cubicBezTo>
                  <a:cubicBezTo>
                    <a:pt x="327" y="57"/>
                    <a:pt x="330" y="54"/>
                    <a:pt x="329" y="54"/>
                  </a:cubicBezTo>
                  <a:cubicBezTo>
                    <a:pt x="328" y="53"/>
                    <a:pt x="325" y="56"/>
                    <a:pt x="322" y="57"/>
                  </a:cubicBezTo>
                  <a:cubicBezTo>
                    <a:pt x="322" y="58"/>
                    <a:pt x="324" y="58"/>
                    <a:pt x="325" y="58"/>
                  </a:cubicBezTo>
                  <a:cubicBezTo>
                    <a:pt x="321" y="61"/>
                    <a:pt x="323" y="61"/>
                    <a:pt x="322" y="66"/>
                  </a:cubicBezTo>
                  <a:cubicBezTo>
                    <a:pt x="322" y="67"/>
                    <a:pt x="317" y="68"/>
                    <a:pt x="316" y="69"/>
                  </a:cubicBezTo>
                  <a:cubicBezTo>
                    <a:pt x="315" y="69"/>
                    <a:pt x="317" y="72"/>
                    <a:pt x="316" y="73"/>
                  </a:cubicBezTo>
                  <a:cubicBezTo>
                    <a:pt x="315" y="74"/>
                    <a:pt x="312" y="74"/>
                    <a:pt x="310" y="75"/>
                  </a:cubicBezTo>
                  <a:cubicBezTo>
                    <a:pt x="311" y="77"/>
                    <a:pt x="313" y="77"/>
                    <a:pt x="313" y="79"/>
                  </a:cubicBezTo>
                  <a:cubicBezTo>
                    <a:pt x="314" y="82"/>
                    <a:pt x="317" y="81"/>
                    <a:pt x="319" y="82"/>
                  </a:cubicBezTo>
                  <a:cubicBezTo>
                    <a:pt x="319" y="82"/>
                    <a:pt x="318" y="85"/>
                    <a:pt x="319" y="85"/>
                  </a:cubicBezTo>
                  <a:cubicBezTo>
                    <a:pt x="320" y="86"/>
                    <a:pt x="322" y="85"/>
                    <a:pt x="323" y="86"/>
                  </a:cubicBezTo>
                  <a:cubicBezTo>
                    <a:pt x="323" y="89"/>
                    <a:pt x="325" y="90"/>
                    <a:pt x="325" y="92"/>
                  </a:cubicBezTo>
                  <a:cubicBezTo>
                    <a:pt x="320" y="94"/>
                    <a:pt x="316" y="93"/>
                    <a:pt x="310" y="95"/>
                  </a:cubicBezTo>
                  <a:cubicBezTo>
                    <a:pt x="314" y="99"/>
                    <a:pt x="317" y="103"/>
                    <a:pt x="325" y="103"/>
                  </a:cubicBezTo>
                  <a:cubicBezTo>
                    <a:pt x="324" y="105"/>
                    <a:pt x="326" y="106"/>
                    <a:pt x="328" y="106"/>
                  </a:cubicBezTo>
                  <a:cubicBezTo>
                    <a:pt x="329" y="109"/>
                    <a:pt x="325" y="108"/>
                    <a:pt x="325" y="110"/>
                  </a:cubicBezTo>
                  <a:cubicBezTo>
                    <a:pt x="325" y="112"/>
                    <a:pt x="323" y="113"/>
                    <a:pt x="320" y="113"/>
                  </a:cubicBezTo>
                  <a:cubicBezTo>
                    <a:pt x="319" y="119"/>
                    <a:pt x="326" y="115"/>
                    <a:pt x="325" y="121"/>
                  </a:cubicBezTo>
                  <a:cubicBezTo>
                    <a:pt x="322" y="120"/>
                    <a:pt x="322" y="122"/>
                    <a:pt x="323" y="122"/>
                  </a:cubicBezTo>
                  <a:cubicBezTo>
                    <a:pt x="322" y="126"/>
                    <a:pt x="319" y="121"/>
                    <a:pt x="316" y="122"/>
                  </a:cubicBezTo>
                  <a:cubicBezTo>
                    <a:pt x="313" y="122"/>
                    <a:pt x="315" y="127"/>
                    <a:pt x="311" y="126"/>
                  </a:cubicBezTo>
                  <a:cubicBezTo>
                    <a:pt x="311" y="129"/>
                    <a:pt x="313" y="130"/>
                    <a:pt x="314" y="131"/>
                  </a:cubicBezTo>
                  <a:cubicBezTo>
                    <a:pt x="314" y="133"/>
                    <a:pt x="311" y="132"/>
                    <a:pt x="309" y="132"/>
                  </a:cubicBezTo>
                  <a:cubicBezTo>
                    <a:pt x="304" y="133"/>
                    <a:pt x="301" y="136"/>
                    <a:pt x="297" y="137"/>
                  </a:cubicBezTo>
                  <a:cubicBezTo>
                    <a:pt x="297" y="139"/>
                    <a:pt x="300" y="138"/>
                    <a:pt x="301" y="138"/>
                  </a:cubicBezTo>
                  <a:cubicBezTo>
                    <a:pt x="303" y="139"/>
                    <a:pt x="303" y="144"/>
                    <a:pt x="307" y="143"/>
                  </a:cubicBezTo>
                  <a:cubicBezTo>
                    <a:pt x="308" y="146"/>
                    <a:pt x="305" y="146"/>
                    <a:pt x="304" y="147"/>
                  </a:cubicBezTo>
                  <a:cubicBezTo>
                    <a:pt x="303" y="149"/>
                    <a:pt x="306" y="154"/>
                    <a:pt x="303" y="155"/>
                  </a:cubicBezTo>
                  <a:cubicBezTo>
                    <a:pt x="305" y="160"/>
                    <a:pt x="315" y="158"/>
                    <a:pt x="316" y="165"/>
                  </a:cubicBezTo>
                  <a:cubicBezTo>
                    <a:pt x="314" y="165"/>
                    <a:pt x="310" y="166"/>
                    <a:pt x="310" y="164"/>
                  </a:cubicBezTo>
                  <a:cubicBezTo>
                    <a:pt x="308" y="164"/>
                    <a:pt x="309" y="165"/>
                    <a:pt x="310" y="165"/>
                  </a:cubicBezTo>
                  <a:cubicBezTo>
                    <a:pt x="306" y="169"/>
                    <a:pt x="304" y="169"/>
                    <a:pt x="297" y="168"/>
                  </a:cubicBezTo>
                  <a:cubicBezTo>
                    <a:pt x="299" y="162"/>
                    <a:pt x="290" y="168"/>
                    <a:pt x="292" y="162"/>
                  </a:cubicBezTo>
                  <a:cubicBezTo>
                    <a:pt x="288" y="161"/>
                    <a:pt x="288" y="165"/>
                    <a:pt x="283" y="164"/>
                  </a:cubicBezTo>
                  <a:cubicBezTo>
                    <a:pt x="285" y="165"/>
                    <a:pt x="285" y="167"/>
                    <a:pt x="282" y="166"/>
                  </a:cubicBezTo>
                  <a:cubicBezTo>
                    <a:pt x="282" y="169"/>
                    <a:pt x="291" y="169"/>
                    <a:pt x="283" y="169"/>
                  </a:cubicBezTo>
                  <a:cubicBezTo>
                    <a:pt x="285" y="172"/>
                    <a:pt x="288" y="171"/>
                    <a:pt x="291" y="171"/>
                  </a:cubicBezTo>
                  <a:cubicBezTo>
                    <a:pt x="294" y="171"/>
                    <a:pt x="298" y="173"/>
                    <a:pt x="303" y="172"/>
                  </a:cubicBezTo>
                  <a:cubicBezTo>
                    <a:pt x="300" y="177"/>
                    <a:pt x="296" y="181"/>
                    <a:pt x="292" y="184"/>
                  </a:cubicBezTo>
                  <a:cubicBezTo>
                    <a:pt x="289" y="184"/>
                    <a:pt x="286" y="185"/>
                    <a:pt x="283" y="186"/>
                  </a:cubicBezTo>
                  <a:cubicBezTo>
                    <a:pt x="283" y="186"/>
                    <a:pt x="281" y="185"/>
                    <a:pt x="280" y="186"/>
                  </a:cubicBezTo>
                  <a:cubicBezTo>
                    <a:pt x="279" y="188"/>
                    <a:pt x="280" y="186"/>
                    <a:pt x="277" y="186"/>
                  </a:cubicBezTo>
                  <a:cubicBezTo>
                    <a:pt x="273" y="186"/>
                    <a:pt x="270" y="189"/>
                    <a:pt x="264" y="189"/>
                  </a:cubicBezTo>
                  <a:cubicBezTo>
                    <a:pt x="262" y="189"/>
                    <a:pt x="264" y="191"/>
                    <a:pt x="264" y="190"/>
                  </a:cubicBezTo>
                  <a:cubicBezTo>
                    <a:pt x="262" y="194"/>
                    <a:pt x="261" y="191"/>
                    <a:pt x="257" y="192"/>
                  </a:cubicBezTo>
                  <a:cubicBezTo>
                    <a:pt x="257" y="193"/>
                    <a:pt x="258" y="193"/>
                    <a:pt x="260" y="193"/>
                  </a:cubicBezTo>
                  <a:cubicBezTo>
                    <a:pt x="260" y="195"/>
                    <a:pt x="249" y="196"/>
                    <a:pt x="251" y="192"/>
                  </a:cubicBezTo>
                  <a:cubicBezTo>
                    <a:pt x="250" y="192"/>
                    <a:pt x="245" y="192"/>
                    <a:pt x="245" y="193"/>
                  </a:cubicBezTo>
                  <a:cubicBezTo>
                    <a:pt x="244" y="195"/>
                    <a:pt x="246" y="198"/>
                    <a:pt x="245" y="199"/>
                  </a:cubicBezTo>
                  <a:cubicBezTo>
                    <a:pt x="245" y="199"/>
                    <a:pt x="241" y="197"/>
                    <a:pt x="240" y="199"/>
                  </a:cubicBezTo>
                  <a:cubicBezTo>
                    <a:pt x="240" y="200"/>
                    <a:pt x="243" y="202"/>
                    <a:pt x="242" y="204"/>
                  </a:cubicBezTo>
                  <a:cubicBezTo>
                    <a:pt x="240" y="205"/>
                    <a:pt x="240" y="204"/>
                    <a:pt x="237" y="204"/>
                  </a:cubicBezTo>
                  <a:cubicBezTo>
                    <a:pt x="237" y="205"/>
                    <a:pt x="237" y="207"/>
                    <a:pt x="237" y="208"/>
                  </a:cubicBezTo>
                  <a:cubicBezTo>
                    <a:pt x="236" y="208"/>
                    <a:pt x="235" y="208"/>
                    <a:pt x="234" y="208"/>
                  </a:cubicBezTo>
                  <a:cubicBezTo>
                    <a:pt x="233" y="208"/>
                    <a:pt x="234" y="210"/>
                    <a:pt x="233" y="211"/>
                  </a:cubicBezTo>
                  <a:cubicBezTo>
                    <a:pt x="231" y="212"/>
                    <a:pt x="225" y="211"/>
                    <a:pt x="226" y="215"/>
                  </a:cubicBezTo>
                  <a:cubicBezTo>
                    <a:pt x="220" y="217"/>
                    <a:pt x="213" y="217"/>
                    <a:pt x="205" y="217"/>
                  </a:cubicBezTo>
                  <a:cubicBezTo>
                    <a:pt x="202" y="219"/>
                    <a:pt x="200" y="226"/>
                    <a:pt x="196" y="223"/>
                  </a:cubicBezTo>
                  <a:cubicBezTo>
                    <a:pt x="196" y="224"/>
                    <a:pt x="198" y="225"/>
                    <a:pt x="197" y="227"/>
                  </a:cubicBezTo>
                  <a:cubicBezTo>
                    <a:pt x="197" y="228"/>
                    <a:pt x="195" y="227"/>
                    <a:pt x="194" y="227"/>
                  </a:cubicBezTo>
                  <a:cubicBezTo>
                    <a:pt x="194" y="228"/>
                    <a:pt x="196" y="229"/>
                    <a:pt x="196" y="230"/>
                  </a:cubicBezTo>
                  <a:cubicBezTo>
                    <a:pt x="196" y="230"/>
                    <a:pt x="194" y="231"/>
                    <a:pt x="194" y="232"/>
                  </a:cubicBezTo>
                  <a:cubicBezTo>
                    <a:pt x="194" y="233"/>
                    <a:pt x="190" y="237"/>
                    <a:pt x="193" y="238"/>
                  </a:cubicBezTo>
                  <a:cubicBezTo>
                    <a:pt x="193" y="239"/>
                    <a:pt x="191" y="238"/>
                    <a:pt x="190" y="239"/>
                  </a:cubicBezTo>
                  <a:cubicBezTo>
                    <a:pt x="189" y="240"/>
                    <a:pt x="187" y="241"/>
                    <a:pt x="187" y="242"/>
                  </a:cubicBezTo>
                  <a:cubicBezTo>
                    <a:pt x="187" y="243"/>
                    <a:pt x="187" y="245"/>
                    <a:pt x="187" y="245"/>
                  </a:cubicBezTo>
                  <a:cubicBezTo>
                    <a:pt x="185" y="247"/>
                    <a:pt x="187" y="248"/>
                    <a:pt x="186" y="251"/>
                  </a:cubicBezTo>
                  <a:cubicBezTo>
                    <a:pt x="185" y="251"/>
                    <a:pt x="183" y="251"/>
                    <a:pt x="183" y="251"/>
                  </a:cubicBezTo>
                  <a:cubicBezTo>
                    <a:pt x="182" y="252"/>
                    <a:pt x="184" y="253"/>
                    <a:pt x="184" y="254"/>
                  </a:cubicBezTo>
                  <a:cubicBezTo>
                    <a:pt x="184" y="256"/>
                    <a:pt x="183" y="256"/>
                    <a:pt x="183" y="258"/>
                  </a:cubicBezTo>
                  <a:cubicBezTo>
                    <a:pt x="182" y="259"/>
                    <a:pt x="184" y="262"/>
                    <a:pt x="184" y="261"/>
                  </a:cubicBezTo>
                  <a:cubicBezTo>
                    <a:pt x="182" y="266"/>
                    <a:pt x="180" y="269"/>
                    <a:pt x="175" y="272"/>
                  </a:cubicBezTo>
                  <a:cubicBezTo>
                    <a:pt x="170" y="271"/>
                    <a:pt x="168" y="268"/>
                    <a:pt x="165" y="266"/>
                  </a:cubicBezTo>
                  <a:cubicBezTo>
                    <a:pt x="160" y="271"/>
                    <a:pt x="152" y="262"/>
                    <a:pt x="153" y="263"/>
                  </a:cubicBezTo>
                  <a:cubicBezTo>
                    <a:pt x="152" y="262"/>
                    <a:pt x="151" y="266"/>
                    <a:pt x="151" y="266"/>
                  </a:cubicBezTo>
                  <a:cubicBezTo>
                    <a:pt x="150" y="265"/>
                    <a:pt x="150" y="263"/>
                    <a:pt x="148" y="261"/>
                  </a:cubicBezTo>
                  <a:cubicBezTo>
                    <a:pt x="147" y="260"/>
                    <a:pt x="143" y="260"/>
                    <a:pt x="144" y="255"/>
                  </a:cubicBezTo>
                  <a:cubicBezTo>
                    <a:pt x="143" y="253"/>
                    <a:pt x="140" y="252"/>
                    <a:pt x="138" y="251"/>
                  </a:cubicBezTo>
                  <a:cubicBezTo>
                    <a:pt x="138" y="250"/>
                    <a:pt x="140" y="250"/>
                    <a:pt x="141" y="249"/>
                  </a:cubicBezTo>
                  <a:cubicBezTo>
                    <a:pt x="141" y="246"/>
                    <a:pt x="137" y="247"/>
                    <a:pt x="135" y="245"/>
                  </a:cubicBezTo>
                  <a:cubicBezTo>
                    <a:pt x="134" y="244"/>
                    <a:pt x="134" y="241"/>
                    <a:pt x="132" y="241"/>
                  </a:cubicBezTo>
                  <a:cubicBezTo>
                    <a:pt x="130" y="244"/>
                    <a:pt x="132" y="238"/>
                    <a:pt x="132" y="239"/>
                  </a:cubicBezTo>
                  <a:cubicBezTo>
                    <a:pt x="132" y="237"/>
                    <a:pt x="130" y="239"/>
                    <a:pt x="129" y="238"/>
                  </a:cubicBezTo>
                  <a:cubicBezTo>
                    <a:pt x="128" y="236"/>
                    <a:pt x="130" y="233"/>
                    <a:pt x="128" y="233"/>
                  </a:cubicBezTo>
                  <a:cubicBezTo>
                    <a:pt x="125" y="233"/>
                    <a:pt x="127" y="227"/>
                    <a:pt x="125" y="230"/>
                  </a:cubicBezTo>
                  <a:cubicBezTo>
                    <a:pt x="123" y="229"/>
                    <a:pt x="123" y="227"/>
                    <a:pt x="120" y="227"/>
                  </a:cubicBezTo>
                  <a:cubicBezTo>
                    <a:pt x="121" y="225"/>
                    <a:pt x="123" y="225"/>
                    <a:pt x="123" y="223"/>
                  </a:cubicBezTo>
                  <a:cubicBezTo>
                    <a:pt x="123" y="221"/>
                    <a:pt x="120" y="222"/>
                    <a:pt x="117" y="221"/>
                  </a:cubicBezTo>
                  <a:cubicBezTo>
                    <a:pt x="116" y="216"/>
                    <a:pt x="117" y="213"/>
                    <a:pt x="119" y="208"/>
                  </a:cubicBezTo>
                  <a:cubicBezTo>
                    <a:pt x="115" y="206"/>
                    <a:pt x="122" y="203"/>
                    <a:pt x="116" y="204"/>
                  </a:cubicBezTo>
                  <a:cubicBezTo>
                    <a:pt x="115" y="202"/>
                    <a:pt x="118" y="203"/>
                    <a:pt x="119" y="202"/>
                  </a:cubicBezTo>
                  <a:cubicBezTo>
                    <a:pt x="119" y="202"/>
                    <a:pt x="119" y="199"/>
                    <a:pt x="119" y="199"/>
                  </a:cubicBezTo>
                  <a:cubicBezTo>
                    <a:pt x="120" y="199"/>
                    <a:pt x="120" y="201"/>
                    <a:pt x="122" y="201"/>
                  </a:cubicBezTo>
                  <a:cubicBezTo>
                    <a:pt x="122" y="198"/>
                    <a:pt x="122" y="195"/>
                    <a:pt x="122" y="192"/>
                  </a:cubicBezTo>
                  <a:cubicBezTo>
                    <a:pt x="124" y="192"/>
                    <a:pt x="126" y="191"/>
                    <a:pt x="126" y="189"/>
                  </a:cubicBezTo>
                  <a:cubicBezTo>
                    <a:pt x="128" y="189"/>
                    <a:pt x="127" y="191"/>
                    <a:pt x="128" y="192"/>
                  </a:cubicBezTo>
                  <a:cubicBezTo>
                    <a:pt x="129" y="191"/>
                    <a:pt x="129" y="188"/>
                    <a:pt x="132" y="189"/>
                  </a:cubicBezTo>
                  <a:cubicBezTo>
                    <a:pt x="133" y="187"/>
                    <a:pt x="131" y="186"/>
                    <a:pt x="131" y="186"/>
                  </a:cubicBezTo>
                  <a:cubicBezTo>
                    <a:pt x="131" y="184"/>
                    <a:pt x="135" y="184"/>
                    <a:pt x="135" y="183"/>
                  </a:cubicBezTo>
                  <a:cubicBezTo>
                    <a:pt x="136" y="180"/>
                    <a:pt x="130" y="179"/>
                    <a:pt x="134" y="175"/>
                  </a:cubicBezTo>
                  <a:cubicBezTo>
                    <a:pt x="127" y="179"/>
                    <a:pt x="136" y="172"/>
                    <a:pt x="126" y="174"/>
                  </a:cubicBezTo>
                  <a:cubicBezTo>
                    <a:pt x="125" y="169"/>
                    <a:pt x="131" y="169"/>
                    <a:pt x="135" y="169"/>
                  </a:cubicBezTo>
                  <a:cubicBezTo>
                    <a:pt x="135" y="168"/>
                    <a:pt x="132" y="168"/>
                    <a:pt x="132" y="166"/>
                  </a:cubicBezTo>
                  <a:cubicBezTo>
                    <a:pt x="132" y="165"/>
                    <a:pt x="130" y="166"/>
                    <a:pt x="129" y="165"/>
                  </a:cubicBezTo>
                  <a:cubicBezTo>
                    <a:pt x="129" y="165"/>
                    <a:pt x="129" y="163"/>
                    <a:pt x="129" y="162"/>
                  </a:cubicBezTo>
                  <a:cubicBezTo>
                    <a:pt x="129" y="161"/>
                    <a:pt x="126" y="159"/>
                    <a:pt x="125" y="159"/>
                  </a:cubicBezTo>
                  <a:cubicBezTo>
                    <a:pt x="124" y="159"/>
                    <a:pt x="122" y="155"/>
                    <a:pt x="120" y="153"/>
                  </a:cubicBezTo>
                  <a:cubicBezTo>
                    <a:pt x="118" y="155"/>
                    <a:pt x="117" y="158"/>
                    <a:pt x="116" y="153"/>
                  </a:cubicBezTo>
                  <a:cubicBezTo>
                    <a:pt x="114" y="153"/>
                    <a:pt x="115" y="156"/>
                    <a:pt x="114" y="158"/>
                  </a:cubicBezTo>
                  <a:cubicBezTo>
                    <a:pt x="112" y="158"/>
                    <a:pt x="109" y="158"/>
                    <a:pt x="107" y="158"/>
                  </a:cubicBezTo>
                  <a:cubicBezTo>
                    <a:pt x="102" y="151"/>
                    <a:pt x="105" y="147"/>
                    <a:pt x="107" y="140"/>
                  </a:cubicBezTo>
                  <a:cubicBezTo>
                    <a:pt x="106" y="139"/>
                    <a:pt x="105" y="137"/>
                    <a:pt x="105" y="135"/>
                  </a:cubicBezTo>
                  <a:cubicBezTo>
                    <a:pt x="104" y="135"/>
                    <a:pt x="104" y="137"/>
                    <a:pt x="104" y="138"/>
                  </a:cubicBezTo>
                  <a:cubicBezTo>
                    <a:pt x="100" y="139"/>
                    <a:pt x="105" y="130"/>
                    <a:pt x="100" y="132"/>
                  </a:cubicBezTo>
                  <a:cubicBezTo>
                    <a:pt x="101" y="130"/>
                    <a:pt x="101" y="129"/>
                    <a:pt x="100" y="126"/>
                  </a:cubicBezTo>
                  <a:cubicBezTo>
                    <a:pt x="99" y="125"/>
                    <a:pt x="97" y="125"/>
                    <a:pt x="95" y="125"/>
                  </a:cubicBezTo>
                  <a:cubicBezTo>
                    <a:pt x="94" y="122"/>
                    <a:pt x="94" y="120"/>
                    <a:pt x="94" y="118"/>
                  </a:cubicBezTo>
                  <a:cubicBezTo>
                    <a:pt x="93" y="115"/>
                    <a:pt x="89" y="115"/>
                    <a:pt x="91" y="112"/>
                  </a:cubicBezTo>
                  <a:cubicBezTo>
                    <a:pt x="88" y="113"/>
                    <a:pt x="87" y="111"/>
                    <a:pt x="86" y="110"/>
                  </a:cubicBezTo>
                  <a:cubicBezTo>
                    <a:pt x="86" y="110"/>
                    <a:pt x="84" y="111"/>
                    <a:pt x="83" y="110"/>
                  </a:cubicBezTo>
                  <a:cubicBezTo>
                    <a:pt x="81" y="108"/>
                    <a:pt x="70" y="109"/>
                    <a:pt x="67" y="104"/>
                  </a:cubicBezTo>
                  <a:cubicBezTo>
                    <a:pt x="61" y="107"/>
                    <a:pt x="49" y="101"/>
                    <a:pt x="46" y="104"/>
                  </a:cubicBezTo>
                  <a:cubicBezTo>
                    <a:pt x="44" y="107"/>
                    <a:pt x="44" y="104"/>
                    <a:pt x="42" y="104"/>
                  </a:cubicBezTo>
                  <a:cubicBezTo>
                    <a:pt x="38" y="105"/>
                    <a:pt x="35" y="107"/>
                    <a:pt x="31" y="107"/>
                  </a:cubicBezTo>
                  <a:cubicBezTo>
                    <a:pt x="32" y="107"/>
                    <a:pt x="31" y="106"/>
                    <a:pt x="30" y="106"/>
                  </a:cubicBezTo>
                  <a:cubicBezTo>
                    <a:pt x="28" y="106"/>
                    <a:pt x="27" y="106"/>
                    <a:pt x="25" y="106"/>
                  </a:cubicBezTo>
                  <a:cubicBezTo>
                    <a:pt x="26" y="103"/>
                    <a:pt x="24" y="102"/>
                    <a:pt x="22" y="101"/>
                  </a:cubicBezTo>
                  <a:cubicBezTo>
                    <a:pt x="22" y="99"/>
                    <a:pt x="26" y="101"/>
                    <a:pt x="27" y="100"/>
                  </a:cubicBezTo>
                  <a:cubicBezTo>
                    <a:pt x="27" y="99"/>
                    <a:pt x="23" y="95"/>
                    <a:pt x="30" y="97"/>
                  </a:cubicBezTo>
                  <a:cubicBezTo>
                    <a:pt x="27" y="93"/>
                    <a:pt x="16" y="98"/>
                    <a:pt x="14" y="94"/>
                  </a:cubicBezTo>
                  <a:cubicBezTo>
                    <a:pt x="17" y="86"/>
                    <a:pt x="26" y="94"/>
                    <a:pt x="31" y="88"/>
                  </a:cubicBezTo>
                  <a:cubicBezTo>
                    <a:pt x="28" y="85"/>
                    <a:pt x="19" y="87"/>
                    <a:pt x="15" y="88"/>
                  </a:cubicBezTo>
                  <a:cubicBezTo>
                    <a:pt x="13" y="86"/>
                    <a:pt x="15" y="86"/>
                    <a:pt x="15" y="84"/>
                  </a:cubicBezTo>
                  <a:cubicBezTo>
                    <a:pt x="14" y="83"/>
                    <a:pt x="14" y="84"/>
                    <a:pt x="14" y="85"/>
                  </a:cubicBezTo>
                  <a:cubicBezTo>
                    <a:pt x="12" y="85"/>
                    <a:pt x="12" y="83"/>
                    <a:pt x="12" y="82"/>
                  </a:cubicBezTo>
                  <a:cubicBezTo>
                    <a:pt x="6" y="83"/>
                    <a:pt x="4" y="81"/>
                    <a:pt x="0" y="79"/>
                  </a:cubicBezTo>
                  <a:cubicBezTo>
                    <a:pt x="3" y="69"/>
                    <a:pt x="15" y="72"/>
                    <a:pt x="22" y="70"/>
                  </a:cubicBezTo>
                  <a:cubicBezTo>
                    <a:pt x="25" y="70"/>
                    <a:pt x="24" y="70"/>
                    <a:pt x="25" y="69"/>
                  </a:cubicBezTo>
                  <a:cubicBezTo>
                    <a:pt x="25" y="69"/>
                    <a:pt x="27" y="67"/>
                    <a:pt x="27" y="67"/>
                  </a:cubicBezTo>
                  <a:cubicBezTo>
                    <a:pt x="31" y="65"/>
                    <a:pt x="37" y="67"/>
                    <a:pt x="39" y="66"/>
                  </a:cubicBezTo>
                  <a:cubicBezTo>
                    <a:pt x="40" y="65"/>
                    <a:pt x="39" y="64"/>
                    <a:pt x="40" y="63"/>
                  </a:cubicBezTo>
                  <a:cubicBezTo>
                    <a:pt x="41" y="62"/>
                    <a:pt x="44" y="62"/>
                    <a:pt x="45" y="61"/>
                  </a:cubicBezTo>
                  <a:cubicBezTo>
                    <a:pt x="46" y="60"/>
                    <a:pt x="47" y="59"/>
                    <a:pt x="49" y="57"/>
                  </a:cubicBezTo>
                  <a:cubicBezTo>
                    <a:pt x="51" y="52"/>
                    <a:pt x="44" y="56"/>
                    <a:pt x="46" y="51"/>
                  </a:cubicBezTo>
                  <a:cubicBezTo>
                    <a:pt x="43" y="49"/>
                    <a:pt x="44" y="54"/>
                    <a:pt x="43" y="54"/>
                  </a:cubicBezTo>
                  <a:cubicBezTo>
                    <a:pt x="42" y="54"/>
                    <a:pt x="36" y="51"/>
                    <a:pt x="31" y="52"/>
                  </a:cubicBezTo>
                  <a:cubicBezTo>
                    <a:pt x="30" y="48"/>
                    <a:pt x="35" y="51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36" y="48"/>
                    <a:pt x="38" y="48"/>
                    <a:pt x="39" y="48"/>
                  </a:cubicBezTo>
                  <a:cubicBezTo>
                    <a:pt x="39" y="48"/>
                    <a:pt x="40" y="45"/>
                    <a:pt x="40" y="45"/>
                  </a:cubicBezTo>
                  <a:cubicBezTo>
                    <a:pt x="42" y="44"/>
                    <a:pt x="41" y="46"/>
                    <a:pt x="42" y="46"/>
                  </a:cubicBezTo>
                  <a:cubicBezTo>
                    <a:pt x="42" y="47"/>
                    <a:pt x="47" y="45"/>
                    <a:pt x="46" y="42"/>
                  </a:cubicBezTo>
                  <a:cubicBezTo>
                    <a:pt x="49" y="42"/>
                    <a:pt x="49" y="44"/>
                    <a:pt x="52" y="43"/>
                  </a:cubicBezTo>
                  <a:cubicBezTo>
                    <a:pt x="54" y="43"/>
                    <a:pt x="52" y="42"/>
                    <a:pt x="52" y="42"/>
                  </a:cubicBezTo>
                  <a:cubicBezTo>
                    <a:pt x="53" y="40"/>
                    <a:pt x="56" y="41"/>
                    <a:pt x="55" y="38"/>
                  </a:cubicBezTo>
                  <a:cubicBezTo>
                    <a:pt x="59" y="38"/>
                    <a:pt x="62" y="38"/>
                    <a:pt x="66" y="38"/>
                  </a:cubicBezTo>
                  <a:cubicBezTo>
                    <a:pt x="69" y="37"/>
                    <a:pt x="66" y="31"/>
                    <a:pt x="67" y="29"/>
                  </a:cubicBezTo>
                  <a:cubicBezTo>
                    <a:pt x="72" y="30"/>
                    <a:pt x="77" y="31"/>
                    <a:pt x="82" y="29"/>
                  </a:cubicBezTo>
                  <a:cubicBezTo>
                    <a:pt x="82" y="27"/>
                    <a:pt x="80" y="27"/>
                    <a:pt x="79" y="27"/>
                  </a:cubicBezTo>
                  <a:cubicBezTo>
                    <a:pt x="80" y="25"/>
                    <a:pt x="85" y="26"/>
                    <a:pt x="88" y="24"/>
                  </a:cubicBezTo>
                  <a:cubicBezTo>
                    <a:pt x="91" y="22"/>
                    <a:pt x="103" y="24"/>
                    <a:pt x="111" y="23"/>
                  </a:cubicBezTo>
                  <a:cubicBezTo>
                    <a:pt x="114" y="23"/>
                    <a:pt x="114" y="21"/>
                    <a:pt x="116" y="21"/>
                  </a:cubicBezTo>
                  <a:cubicBezTo>
                    <a:pt x="120" y="21"/>
                    <a:pt x="123" y="23"/>
                    <a:pt x="126" y="21"/>
                  </a:cubicBezTo>
                  <a:cubicBezTo>
                    <a:pt x="125" y="23"/>
                    <a:pt x="127" y="26"/>
                    <a:pt x="128" y="26"/>
                  </a:cubicBezTo>
                  <a:cubicBezTo>
                    <a:pt x="130" y="23"/>
                    <a:pt x="128" y="25"/>
                    <a:pt x="132" y="29"/>
                  </a:cubicBezTo>
                  <a:cubicBezTo>
                    <a:pt x="135" y="28"/>
                    <a:pt x="130" y="24"/>
                    <a:pt x="137" y="26"/>
                  </a:cubicBezTo>
                  <a:cubicBezTo>
                    <a:pt x="134" y="23"/>
                    <a:pt x="139" y="20"/>
                    <a:pt x="132" y="20"/>
                  </a:cubicBezTo>
                  <a:cubicBezTo>
                    <a:pt x="133" y="17"/>
                    <a:pt x="144" y="12"/>
                    <a:pt x="144" y="18"/>
                  </a:cubicBezTo>
                  <a:cubicBezTo>
                    <a:pt x="149" y="19"/>
                    <a:pt x="148" y="16"/>
                    <a:pt x="151" y="18"/>
                  </a:cubicBezTo>
                  <a:cubicBezTo>
                    <a:pt x="153" y="19"/>
                    <a:pt x="154" y="20"/>
                    <a:pt x="156" y="21"/>
                  </a:cubicBezTo>
                  <a:cubicBezTo>
                    <a:pt x="158" y="22"/>
                    <a:pt x="162" y="23"/>
                    <a:pt x="168" y="24"/>
                  </a:cubicBezTo>
                  <a:cubicBezTo>
                    <a:pt x="168" y="23"/>
                    <a:pt x="166" y="23"/>
                    <a:pt x="165" y="23"/>
                  </a:cubicBezTo>
                  <a:cubicBezTo>
                    <a:pt x="165" y="21"/>
                    <a:pt x="167" y="20"/>
                    <a:pt x="169" y="20"/>
                  </a:cubicBezTo>
                  <a:cubicBezTo>
                    <a:pt x="167" y="16"/>
                    <a:pt x="161" y="16"/>
                    <a:pt x="156" y="15"/>
                  </a:cubicBezTo>
                  <a:cubicBezTo>
                    <a:pt x="156" y="11"/>
                    <a:pt x="162" y="13"/>
                    <a:pt x="166" y="12"/>
                  </a:cubicBezTo>
                  <a:cubicBezTo>
                    <a:pt x="167" y="9"/>
                    <a:pt x="164" y="10"/>
                    <a:pt x="162" y="9"/>
                  </a:cubicBezTo>
                  <a:cubicBezTo>
                    <a:pt x="165" y="3"/>
                    <a:pt x="171" y="9"/>
                    <a:pt x="175" y="9"/>
                  </a:cubicBezTo>
                  <a:cubicBezTo>
                    <a:pt x="178" y="10"/>
                    <a:pt x="178" y="8"/>
                    <a:pt x="181" y="8"/>
                  </a:cubicBezTo>
                  <a:cubicBezTo>
                    <a:pt x="189" y="8"/>
                    <a:pt x="193" y="11"/>
                    <a:pt x="199" y="8"/>
                  </a:cubicBezTo>
                  <a:cubicBezTo>
                    <a:pt x="201" y="7"/>
                    <a:pt x="204" y="7"/>
                    <a:pt x="208" y="6"/>
                  </a:cubicBezTo>
                  <a:cubicBezTo>
                    <a:pt x="210" y="6"/>
                    <a:pt x="209" y="4"/>
                    <a:pt x="209" y="2"/>
                  </a:cubicBezTo>
                  <a:cubicBezTo>
                    <a:pt x="212" y="2"/>
                    <a:pt x="214" y="2"/>
                    <a:pt x="217" y="2"/>
                  </a:cubicBezTo>
                  <a:cubicBezTo>
                    <a:pt x="219" y="2"/>
                    <a:pt x="219" y="1"/>
                    <a:pt x="221" y="1"/>
                  </a:cubicBezTo>
                  <a:cubicBezTo>
                    <a:pt x="224" y="0"/>
                    <a:pt x="228" y="3"/>
                    <a:pt x="234" y="2"/>
                  </a:cubicBezTo>
                  <a:cubicBezTo>
                    <a:pt x="239" y="1"/>
                    <a:pt x="248" y="0"/>
                    <a:pt x="257" y="1"/>
                  </a:cubicBezTo>
                  <a:cubicBezTo>
                    <a:pt x="259" y="1"/>
                    <a:pt x="259" y="2"/>
                    <a:pt x="261" y="2"/>
                  </a:cubicBezTo>
                  <a:cubicBezTo>
                    <a:pt x="270" y="4"/>
                    <a:pt x="277" y="1"/>
                    <a:pt x="277" y="8"/>
                  </a:cubicBezTo>
                  <a:cubicBezTo>
                    <a:pt x="282" y="9"/>
                    <a:pt x="281" y="6"/>
                    <a:pt x="285" y="6"/>
                  </a:cubicBezTo>
                  <a:cubicBezTo>
                    <a:pt x="285" y="11"/>
                    <a:pt x="290" y="10"/>
                    <a:pt x="292" y="12"/>
                  </a:cubicBezTo>
                  <a:cubicBezTo>
                    <a:pt x="296" y="14"/>
                    <a:pt x="296" y="10"/>
                    <a:pt x="300" y="11"/>
                  </a:cubicBezTo>
                  <a:cubicBezTo>
                    <a:pt x="298" y="16"/>
                    <a:pt x="305" y="13"/>
                    <a:pt x="309" y="14"/>
                  </a:cubicBezTo>
                  <a:cubicBezTo>
                    <a:pt x="306" y="17"/>
                    <a:pt x="306" y="15"/>
                    <a:pt x="307" y="20"/>
                  </a:cubicBezTo>
                  <a:cubicBezTo>
                    <a:pt x="305" y="18"/>
                    <a:pt x="304" y="18"/>
                    <a:pt x="304" y="21"/>
                  </a:cubicBezTo>
                  <a:cubicBezTo>
                    <a:pt x="288" y="22"/>
                    <a:pt x="269" y="23"/>
                    <a:pt x="258" y="24"/>
                  </a:cubicBezTo>
                  <a:cubicBezTo>
                    <a:pt x="257" y="24"/>
                    <a:pt x="257" y="25"/>
                    <a:pt x="257" y="26"/>
                  </a:cubicBezTo>
                  <a:cubicBezTo>
                    <a:pt x="255" y="25"/>
                    <a:pt x="256" y="24"/>
                    <a:pt x="257" y="24"/>
                  </a:cubicBezTo>
                  <a:cubicBezTo>
                    <a:pt x="257" y="23"/>
                    <a:pt x="254" y="22"/>
                    <a:pt x="254" y="23"/>
                  </a:cubicBezTo>
                  <a:cubicBezTo>
                    <a:pt x="253" y="23"/>
                    <a:pt x="254" y="26"/>
                    <a:pt x="254" y="26"/>
                  </a:cubicBezTo>
                  <a:cubicBezTo>
                    <a:pt x="251" y="27"/>
                    <a:pt x="248" y="25"/>
                    <a:pt x="246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83"/>
            <p:cNvSpPr/>
            <p:nvPr/>
          </p:nvSpPr>
          <p:spPr bwMode="auto">
            <a:xfrm>
              <a:off x="6473697" y="1145884"/>
              <a:ext cx="487145" cy="262043"/>
            </a:xfrm>
            <a:custGeom>
              <a:avLst/>
              <a:gdLst>
                <a:gd name="T0" fmla="*/ 167 w 179"/>
                <a:gd name="T1" fmla="*/ 9 h 96"/>
                <a:gd name="T2" fmla="*/ 177 w 179"/>
                <a:gd name="T3" fmla="*/ 15 h 96"/>
                <a:gd name="T4" fmla="*/ 173 w 179"/>
                <a:gd name="T5" fmla="*/ 18 h 96"/>
                <a:gd name="T6" fmla="*/ 165 w 179"/>
                <a:gd name="T7" fmla="*/ 21 h 96"/>
                <a:gd name="T8" fmla="*/ 144 w 179"/>
                <a:gd name="T9" fmla="*/ 25 h 96"/>
                <a:gd name="T10" fmla="*/ 153 w 179"/>
                <a:gd name="T11" fmla="*/ 28 h 96"/>
                <a:gd name="T12" fmla="*/ 135 w 179"/>
                <a:gd name="T13" fmla="*/ 35 h 96"/>
                <a:gd name="T14" fmla="*/ 130 w 179"/>
                <a:gd name="T15" fmla="*/ 38 h 96"/>
                <a:gd name="T16" fmla="*/ 121 w 179"/>
                <a:gd name="T17" fmla="*/ 43 h 96"/>
                <a:gd name="T18" fmla="*/ 106 w 179"/>
                <a:gd name="T19" fmla="*/ 49 h 96"/>
                <a:gd name="T20" fmla="*/ 101 w 179"/>
                <a:gd name="T21" fmla="*/ 53 h 96"/>
                <a:gd name="T22" fmla="*/ 91 w 179"/>
                <a:gd name="T23" fmla="*/ 55 h 96"/>
                <a:gd name="T24" fmla="*/ 97 w 179"/>
                <a:gd name="T25" fmla="*/ 64 h 96"/>
                <a:gd name="T26" fmla="*/ 87 w 179"/>
                <a:gd name="T27" fmla="*/ 71 h 96"/>
                <a:gd name="T28" fmla="*/ 79 w 179"/>
                <a:gd name="T29" fmla="*/ 76 h 96"/>
                <a:gd name="T30" fmla="*/ 66 w 179"/>
                <a:gd name="T31" fmla="*/ 84 h 96"/>
                <a:gd name="T32" fmla="*/ 70 w 179"/>
                <a:gd name="T33" fmla="*/ 92 h 96"/>
                <a:gd name="T34" fmla="*/ 58 w 179"/>
                <a:gd name="T35" fmla="*/ 95 h 96"/>
                <a:gd name="T36" fmla="*/ 36 w 179"/>
                <a:gd name="T37" fmla="*/ 90 h 96"/>
                <a:gd name="T38" fmla="*/ 29 w 179"/>
                <a:gd name="T39" fmla="*/ 92 h 96"/>
                <a:gd name="T40" fmla="*/ 18 w 179"/>
                <a:gd name="T41" fmla="*/ 84 h 96"/>
                <a:gd name="T42" fmla="*/ 29 w 179"/>
                <a:gd name="T43" fmla="*/ 76 h 96"/>
                <a:gd name="T44" fmla="*/ 41 w 179"/>
                <a:gd name="T45" fmla="*/ 76 h 96"/>
                <a:gd name="T46" fmla="*/ 20 w 179"/>
                <a:gd name="T47" fmla="*/ 71 h 96"/>
                <a:gd name="T48" fmla="*/ 32 w 179"/>
                <a:gd name="T49" fmla="*/ 62 h 96"/>
                <a:gd name="T50" fmla="*/ 42 w 179"/>
                <a:gd name="T51" fmla="*/ 62 h 96"/>
                <a:gd name="T52" fmla="*/ 42 w 179"/>
                <a:gd name="T53" fmla="*/ 56 h 96"/>
                <a:gd name="T54" fmla="*/ 39 w 179"/>
                <a:gd name="T55" fmla="*/ 49 h 96"/>
                <a:gd name="T56" fmla="*/ 32 w 179"/>
                <a:gd name="T57" fmla="*/ 46 h 96"/>
                <a:gd name="T58" fmla="*/ 48 w 179"/>
                <a:gd name="T59" fmla="*/ 44 h 96"/>
                <a:gd name="T60" fmla="*/ 54 w 179"/>
                <a:gd name="T61" fmla="*/ 41 h 96"/>
                <a:gd name="T62" fmla="*/ 66 w 179"/>
                <a:gd name="T63" fmla="*/ 33 h 96"/>
                <a:gd name="T64" fmla="*/ 41 w 179"/>
                <a:gd name="T65" fmla="*/ 37 h 96"/>
                <a:gd name="T66" fmla="*/ 23 w 179"/>
                <a:gd name="T67" fmla="*/ 33 h 96"/>
                <a:gd name="T68" fmla="*/ 5 w 179"/>
                <a:gd name="T69" fmla="*/ 28 h 96"/>
                <a:gd name="T70" fmla="*/ 2 w 179"/>
                <a:gd name="T71" fmla="*/ 19 h 96"/>
                <a:gd name="T72" fmla="*/ 32 w 179"/>
                <a:gd name="T73" fmla="*/ 12 h 96"/>
                <a:gd name="T74" fmla="*/ 52 w 179"/>
                <a:gd name="T75" fmla="*/ 7 h 96"/>
                <a:gd name="T76" fmla="*/ 78 w 179"/>
                <a:gd name="T77" fmla="*/ 3 h 96"/>
                <a:gd name="T78" fmla="*/ 103 w 179"/>
                <a:gd name="T79" fmla="*/ 1 h 96"/>
                <a:gd name="T80" fmla="*/ 116 w 179"/>
                <a:gd name="T81" fmla="*/ 1 h 96"/>
                <a:gd name="T82" fmla="*/ 141 w 179"/>
                <a:gd name="T83" fmla="*/ 1 h 96"/>
                <a:gd name="T84" fmla="*/ 167 w 179"/>
                <a:gd name="T85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96">
                  <a:moveTo>
                    <a:pt x="167" y="3"/>
                  </a:moveTo>
                  <a:cubicBezTo>
                    <a:pt x="164" y="6"/>
                    <a:pt x="167" y="5"/>
                    <a:pt x="167" y="9"/>
                  </a:cubicBezTo>
                  <a:cubicBezTo>
                    <a:pt x="171" y="9"/>
                    <a:pt x="174" y="9"/>
                    <a:pt x="178" y="9"/>
                  </a:cubicBezTo>
                  <a:cubicBezTo>
                    <a:pt x="179" y="11"/>
                    <a:pt x="177" y="12"/>
                    <a:pt x="177" y="15"/>
                  </a:cubicBezTo>
                  <a:cubicBezTo>
                    <a:pt x="176" y="15"/>
                    <a:pt x="173" y="14"/>
                    <a:pt x="173" y="15"/>
                  </a:cubicBezTo>
                  <a:cubicBezTo>
                    <a:pt x="172" y="15"/>
                    <a:pt x="173" y="18"/>
                    <a:pt x="173" y="18"/>
                  </a:cubicBezTo>
                  <a:cubicBezTo>
                    <a:pt x="170" y="19"/>
                    <a:pt x="167" y="19"/>
                    <a:pt x="167" y="18"/>
                  </a:cubicBezTo>
                  <a:cubicBezTo>
                    <a:pt x="165" y="17"/>
                    <a:pt x="166" y="20"/>
                    <a:pt x="165" y="21"/>
                  </a:cubicBezTo>
                  <a:cubicBezTo>
                    <a:pt x="163" y="22"/>
                    <a:pt x="159" y="19"/>
                    <a:pt x="159" y="22"/>
                  </a:cubicBezTo>
                  <a:cubicBezTo>
                    <a:pt x="154" y="22"/>
                    <a:pt x="147" y="20"/>
                    <a:pt x="144" y="25"/>
                  </a:cubicBezTo>
                  <a:cubicBezTo>
                    <a:pt x="146" y="29"/>
                    <a:pt x="152" y="25"/>
                    <a:pt x="153" y="24"/>
                  </a:cubicBezTo>
                  <a:cubicBezTo>
                    <a:pt x="155" y="24"/>
                    <a:pt x="153" y="26"/>
                    <a:pt x="153" y="28"/>
                  </a:cubicBezTo>
                  <a:cubicBezTo>
                    <a:pt x="148" y="28"/>
                    <a:pt x="145" y="30"/>
                    <a:pt x="140" y="31"/>
                  </a:cubicBezTo>
                  <a:cubicBezTo>
                    <a:pt x="138" y="32"/>
                    <a:pt x="136" y="33"/>
                    <a:pt x="135" y="35"/>
                  </a:cubicBezTo>
                  <a:cubicBezTo>
                    <a:pt x="134" y="36"/>
                    <a:pt x="132" y="35"/>
                    <a:pt x="131" y="35"/>
                  </a:cubicBezTo>
                  <a:cubicBezTo>
                    <a:pt x="129" y="36"/>
                    <a:pt x="131" y="38"/>
                    <a:pt x="130" y="38"/>
                  </a:cubicBezTo>
                  <a:cubicBezTo>
                    <a:pt x="128" y="40"/>
                    <a:pt x="125" y="37"/>
                    <a:pt x="125" y="40"/>
                  </a:cubicBezTo>
                  <a:cubicBezTo>
                    <a:pt x="125" y="42"/>
                    <a:pt x="121" y="40"/>
                    <a:pt x="121" y="43"/>
                  </a:cubicBezTo>
                  <a:cubicBezTo>
                    <a:pt x="120" y="46"/>
                    <a:pt x="117" y="44"/>
                    <a:pt x="115" y="46"/>
                  </a:cubicBezTo>
                  <a:cubicBezTo>
                    <a:pt x="113" y="48"/>
                    <a:pt x="109" y="47"/>
                    <a:pt x="106" y="49"/>
                  </a:cubicBezTo>
                  <a:cubicBezTo>
                    <a:pt x="105" y="49"/>
                    <a:pt x="106" y="50"/>
                    <a:pt x="104" y="50"/>
                  </a:cubicBezTo>
                  <a:cubicBezTo>
                    <a:pt x="101" y="51"/>
                    <a:pt x="103" y="52"/>
                    <a:pt x="101" y="53"/>
                  </a:cubicBezTo>
                  <a:cubicBezTo>
                    <a:pt x="101" y="53"/>
                    <a:pt x="100" y="53"/>
                    <a:pt x="100" y="53"/>
                  </a:cubicBezTo>
                  <a:cubicBezTo>
                    <a:pt x="99" y="53"/>
                    <a:pt x="96" y="56"/>
                    <a:pt x="91" y="55"/>
                  </a:cubicBezTo>
                  <a:cubicBezTo>
                    <a:pt x="91" y="57"/>
                    <a:pt x="97" y="58"/>
                    <a:pt x="91" y="58"/>
                  </a:cubicBezTo>
                  <a:cubicBezTo>
                    <a:pt x="92" y="61"/>
                    <a:pt x="98" y="58"/>
                    <a:pt x="97" y="64"/>
                  </a:cubicBezTo>
                  <a:cubicBezTo>
                    <a:pt x="94" y="60"/>
                    <a:pt x="94" y="64"/>
                    <a:pt x="94" y="68"/>
                  </a:cubicBezTo>
                  <a:cubicBezTo>
                    <a:pt x="91" y="64"/>
                    <a:pt x="89" y="69"/>
                    <a:pt x="87" y="71"/>
                  </a:cubicBezTo>
                  <a:cubicBezTo>
                    <a:pt x="84" y="73"/>
                    <a:pt x="80" y="71"/>
                    <a:pt x="78" y="74"/>
                  </a:cubicBezTo>
                  <a:cubicBezTo>
                    <a:pt x="77" y="75"/>
                    <a:pt x="79" y="75"/>
                    <a:pt x="79" y="76"/>
                  </a:cubicBezTo>
                  <a:cubicBezTo>
                    <a:pt x="79" y="77"/>
                    <a:pt x="74" y="78"/>
                    <a:pt x="78" y="78"/>
                  </a:cubicBezTo>
                  <a:cubicBezTo>
                    <a:pt x="76" y="83"/>
                    <a:pt x="67" y="80"/>
                    <a:pt x="66" y="84"/>
                  </a:cubicBezTo>
                  <a:cubicBezTo>
                    <a:pt x="68" y="87"/>
                    <a:pt x="72" y="88"/>
                    <a:pt x="78" y="87"/>
                  </a:cubicBezTo>
                  <a:cubicBezTo>
                    <a:pt x="79" y="92"/>
                    <a:pt x="70" y="88"/>
                    <a:pt x="70" y="92"/>
                  </a:cubicBezTo>
                  <a:cubicBezTo>
                    <a:pt x="70" y="94"/>
                    <a:pt x="69" y="92"/>
                    <a:pt x="67" y="92"/>
                  </a:cubicBezTo>
                  <a:cubicBezTo>
                    <a:pt x="64" y="92"/>
                    <a:pt x="62" y="96"/>
                    <a:pt x="58" y="95"/>
                  </a:cubicBezTo>
                  <a:cubicBezTo>
                    <a:pt x="57" y="93"/>
                    <a:pt x="55" y="93"/>
                    <a:pt x="55" y="90"/>
                  </a:cubicBezTo>
                  <a:cubicBezTo>
                    <a:pt x="48" y="89"/>
                    <a:pt x="43" y="92"/>
                    <a:pt x="36" y="90"/>
                  </a:cubicBezTo>
                  <a:cubicBezTo>
                    <a:pt x="36" y="90"/>
                    <a:pt x="34" y="89"/>
                    <a:pt x="35" y="89"/>
                  </a:cubicBezTo>
                  <a:cubicBezTo>
                    <a:pt x="32" y="89"/>
                    <a:pt x="31" y="91"/>
                    <a:pt x="29" y="92"/>
                  </a:cubicBezTo>
                  <a:cubicBezTo>
                    <a:pt x="22" y="93"/>
                    <a:pt x="16" y="90"/>
                    <a:pt x="8" y="89"/>
                  </a:cubicBezTo>
                  <a:cubicBezTo>
                    <a:pt x="11" y="86"/>
                    <a:pt x="13" y="84"/>
                    <a:pt x="18" y="84"/>
                  </a:cubicBezTo>
                  <a:cubicBezTo>
                    <a:pt x="21" y="84"/>
                    <a:pt x="19" y="78"/>
                    <a:pt x="21" y="77"/>
                  </a:cubicBezTo>
                  <a:cubicBezTo>
                    <a:pt x="26" y="78"/>
                    <a:pt x="25" y="75"/>
                    <a:pt x="29" y="76"/>
                  </a:cubicBezTo>
                  <a:cubicBezTo>
                    <a:pt x="29" y="81"/>
                    <a:pt x="34" y="80"/>
                    <a:pt x="39" y="80"/>
                  </a:cubicBezTo>
                  <a:cubicBezTo>
                    <a:pt x="42" y="79"/>
                    <a:pt x="37" y="78"/>
                    <a:pt x="41" y="76"/>
                  </a:cubicBezTo>
                  <a:cubicBezTo>
                    <a:pt x="40" y="72"/>
                    <a:pt x="32" y="76"/>
                    <a:pt x="35" y="70"/>
                  </a:cubicBezTo>
                  <a:cubicBezTo>
                    <a:pt x="29" y="71"/>
                    <a:pt x="26" y="73"/>
                    <a:pt x="20" y="71"/>
                  </a:cubicBezTo>
                  <a:cubicBezTo>
                    <a:pt x="21" y="68"/>
                    <a:pt x="24" y="67"/>
                    <a:pt x="27" y="67"/>
                  </a:cubicBezTo>
                  <a:cubicBezTo>
                    <a:pt x="29" y="65"/>
                    <a:pt x="30" y="64"/>
                    <a:pt x="32" y="62"/>
                  </a:cubicBezTo>
                  <a:cubicBezTo>
                    <a:pt x="33" y="62"/>
                    <a:pt x="34" y="62"/>
                    <a:pt x="35" y="61"/>
                  </a:cubicBezTo>
                  <a:cubicBezTo>
                    <a:pt x="38" y="60"/>
                    <a:pt x="40" y="61"/>
                    <a:pt x="42" y="62"/>
                  </a:cubicBezTo>
                  <a:cubicBezTo>
                    <a:pt x="44" y="61"/>
                    <a:pt x="46" y="60"/>
                    <a:pt x="47" y="58"/>
                  </a:cubicBezTo>
                  <a:cubicBezTo>
                    <a:pt x="47" y="55"/>
                    <a:pt x="43" y="57"/>
                    <a:pt x="42" y="56"/>
                  </a:cubicBezTo>
                  <a:cubicBezTo>
                    <a:pt x="42" y="56"/>
                    <a:pt x="41" y="52"/>
                    <a:pt x="41" y="52"/>
                  </a:cubicBezTo>
                  <a:cubicBezTo>
                    <a:pt x="40" y="51"/>
                    <a:pt x="39" y="50"/>
                    <a:pt x="39" y="49"/>
                  </a:cubicBezTo>
                  <a:cubicBezTo>
                    <a:pt x="38" y="50"/>
                    <a:pt x="37" y="50"/>
                    <a:pt x="35" y="50"/>
                  </a:cubicBezTo>
                  <a:cubicBezTo>
                    <a:pt x="35" y="47"/>
                    <a:pt x="34" y="46"/>
                    <a:pt x="32" y="46"/>
                  </a:cubicBezTo>
                  <a:cubicBezTo>
                    <a:pt x="33" y="43"/>
                    <a:pt x="34" y="41"/>
                    <a:pt x="39" y="41"/>
                  </a:cubicBezTo>
                  <a:cubicBezTo>
                    <a:pt x="43" y="41"/>
                    <a:pt x="42" y="46"/>
                    <a:pt x="48" y="44"/>
                  </a:cubicBezTo>
                  <a:cubicBezTo>
                    <a:pt x="48" y="46"/>
                    <a:pt x="48" y="47"/>
                    <a:pt x="49" y="47"/>
                  </a:cubicBezTo>
                  <a:cubicBezTo>
                    <a:pt x="54" y="49"/>
                    <a:pt x="52" y="43"/>
                    <a:pt x="54" y="41"/>
                  </a:cubicBezTo>
                  <a:cubicBezTo>
                    <a:pt x="61" y="40"/>
                    <a:pt x="68" y="38"/>
                    <a:pt x="72" y="33"/>
                  </a:cubicBezTo>
                  <a:cubicBezTo>
                    <a:pt x="71" y="29"/>
                    <a:pt x="69" y="35"/>
                    <a:pt x="66" y="33"/>
                  </a:cubicBezTo>
                  <a:cubicBezTo>
                    <a:pt x="64" y="34"/>
                    <a:pt x="60" y="34"/>
                    <a:pt x="58" y="37"/>
                  </a:cubicBezTo>
                  <a:cubicBezTo>
                    <a:pt x="54" y="36"/>
                    <a:pt x="47" y="37"/>
                    <a:pt x="41" y="37"/>
                  </a:cubicBezTo>
                  <a:cubicBezTo>
                    <a:pt x="37" y="37"/>
                    <a:pt x="35" y="34"/>
                    <a:pt x="30" y="37"/>
                  </a:cubicBezTo>
                  <a:cubicBezTo>
                    <a:pt x="29" y="32"/>
                    <a:pt x="25" y="38"/>
                    <a:pt x="23" y="33"/>
                  </a:cubicBezTo>
                  <a:cubicBezTo>
                    <a:pt x="20" y="35"/>
                    <a:pt x="17" y="31"/>
                    <a:pt x="11" y="33"/>
                  </a:cubicBezTo>
                  <a:cubicBezTo>
                    <a:pt x="12" y="28"/>
                    <a:pt x="6" y="30"/>
                    <a:pt x="5" y="28"/>
                  </a:cubicBezTo>
                  <a:cubicBezTo>
                    <a:pt x="4" y="24"/>
                    <a:pt x="8" y="25"/>
                    <a:pt x="9" y="24"/>
                  </a:cubicBezTo>
                  <a:cubicBezTo>
                    <a:pt x="10" y="19"/>
                    <a:pt x="0" y="25"/>
                    <a:pt x="2" y="19"/>
                  </a:cubicBezTo>
                  <a:cubicBezTo>
                    <a:pt x="9" y="17"/>
                    <a:pt x="20" y="16"/>
                    <a:pt x="30" y="15"/>
                  </a:cubicBezTo>
                  <a:cubicBezTo>
                    <a:pt x="32" y="15"/>
                    <a:pt x="31" y="13"/>
                    <a:pt x="32" y="12"/>
                  </a:cubicBezTo>
                  <a:cubicBezTo>
                    <a:pt x="39" y="13"/>
                    <a:pt x="45" y="10"/>
                    <a:pt x="49" y="12"/>
                  </a:cubicBezTo>
                  <a:cubicBezTo>
                    <a:pt x="51" y="11"/>
                    <a:pt x="52" y="9"/>
                    <a:pt x="52" y="7"/>
                  </a:cubicBezTo>
                  <a:cubicBezTo>
                    <a:pt x="61" y="7"/>
                    <a:pt x="69" y="4"/>
                    <a:pt x="76" y="6"/>
                  </a:cubicBezTo>
                  <a:cubicBezTo>
                    <a:pt x="78" y="6"/>
                    <a:pt x="77" y="4"/>
                    <a:pt x="78" y="3"/>
                  </a:cubicBezTo>
                  <a:cubicBezTo>
                    <a:pt x="84" y="3"/>
                    <a:pt x="92" y="2"/>
                    <a:pt x="95" y="4"/>
                  </a:cubicBezTo>
                  <a:cubicBezTo>
                    <a:pt x="96" y="2"/>
                    <a:pt x="102" y="4"/>
                    <a:pt x="103" y="1"/>
                  </a:cubicBezTo>
                  <a:cubicBezTo>
                    <a:pt x="107" y="3"/>
                    <a:pt x="112" y="3"/>
                    <a:pt x="118" y="3"/>
                  </a:cubicBezTo>
                  <a:cubicBezTo>
                    <a:pt x="118" y="2"/>
                    <a:pt x="117" y="1"/>
                    <a:pt x="116" y="1"/>
                  </a:cubicBezTo>
                  <a:cubicBezTo>
                    <a:pt x="116" y="0"/>
                    <a:pt x="118" y="1"/>
                    <a:pt x="118" y="1"/>
                  </a:cubicBezTo>
                  <a:cubicBezTo>
                    <a:pt x="124" y="2"/>
                    <a:pt x="135" y="0"/>
                    <a:pt x="141" y="1"/>
                  </a:cubicBezTo>
                  <a:cubicBezTo>
                    <a:pt x="142" y="1"/>
                    <a:pt x="141" y="4"/>
                    <a:pt x="141" y="4"/>
                  </a:cubicBezTo>
                  <a:cubicBezTo>
                    <a:pt x="153" y="5"/>
                    <a:pt x="154" y="2"/>
                    <a:pt x="16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84"/>
            <p:cNvSpPr/>
            <p:nvPr/>
          </p:nvSpPr>
          <p:spPr bwMode="auto">
            <a:xfrm>
              <a:off x="2247305" y="1244006"/>
              <a:ext cx="139679" cy="51947"/>
            </a:xfrm>
            <a:custGeom>
              <a:avLst/>
              <a:gdLst>
                <a:gd name="T0" fmla="*/ 13 w 51"/>
                <a:gd name="T1" fmla="*/ 2 h 19"/>
                <a:gd name="T2" fmla="*/ 13 w 51"/>
                <a:gd name="T3" fmla="*/ 4 h 19"/>
                <a:gd name="T4" fmla="*/ 17 w 51"/>
                <a:gd name="T5" fmla="*/ 8 h 19"/>
                <a:gd name="T6" fmla="*/ 22 w 51"/>
                <a:gd name="T7" fmla="*/ 5 h 19"/>
                <a:gd name="T8" fmla="*/ 29 w 51"/>
                <a:gd name="T9" fmla="*/ 8 h 19"/>
                <a:gd name="T10" fmla="*/ 43 w 51"/>
                <a:gd name="T11" fmla="*/ 5 h 19"/>
                <a:gd name="T12" fmla="*/ 48 w 51"/>
                <a:gd name="T13" fmla="*/ 8 h 19"/>
                <a:gd name="T14" fmla="*/ 46 w 51"/>
                <a:gd name="T15" fmla="*/ 14 h 19"/>
                <a:gd name="T16" fmla="*/ 32 w 51"/>
                <a:gd name="T17" fmla="*/ 16 h 19"/>
                <a:gd name="T18" fmla="*/ 23 w 51"/>
                <a:gd name="T19" fmla="*/ 19 h 19"/>
                <a:gd name="T20" fmla="*/ 8 w 51"/>
                <a:gd name="T21" fmla="*/ 8 h 19"/>
                <a:gd name="T22" fmla="*/ 1 w 51"/>
                <a:gd name="T23" fmla="*/ 7 h 19"/>
                <a:gd name="T24" fmla="*/ 13 w 51"/>
                <a:gd name="T2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9">
                  <a:moveTo>
                    <a:pt x="13" y="2"/>
                  </a:moveTo>
                  <a:cubicBezTo>
                    <a:pt x="15" y="3"/>
                    <a:pt x="14" y="4"/>
                    <a:pt x="13" y="4"/>
                  </a:cubicBezTo>
                  <a:cubicBezTo>
                    <a:pt x="12" y="7"/>
                    <a:pt x="20" y="3"/>
                    <a:pt x="17" y="8"/>
                  </a:cubicBezTo>
                  <a:cubicBezTo>
                    <a:pt x="21" y="9"/>
                    <a:pt x="19" y="6"/>
                    <a:pt x="22" y="5"/>
                  </a:cubicBezTo>
                  <a:cubicBezTo>
                    <a:pt x="25" y="8"/>
                    <a:pt x="29" y="2"/>
                    <a:pt x="29" y="8"/>
                  </a:cubicBezTo>
                  <a:cubicBezTo>
                    <a:pt x="33" y="7"/>
                    <a:pt x="38" y="7"/>
                    <a:pt x="43" y="5"/>
                  </a:cubicBezTo>
                  <a:cubicBezTo>
                    <a:pt x="42" y="9"/>
                    <a:pt x="50" y="4"/>
                    <a:pt x="48" y="8"/>
                  </a:cubicBezTo>
                  <a:cubicBezTo>
                    <a:pt x="51" y="13"/>
                    <a:pt x="39" y="11"/>
                    <a:pt x="46" y="14"/>
                  </a:cubicBezTo>
                  <a:cubicBezTo>
                    <a:pt x="44" y="18"/>
                    <a:pt x="36" y="15"/>
                    <a:pt x="32" y="16"/>
                  </a:cubicBezTo>
                  <a:cubicBezTo>
                    <a:pt x="29" y="16"/>
                    <a:pt x="26" y="18"/>
                    <a:pt x="23" y="19"/>
                  </a:cubicBezTo>
                  <a:cubicBezTo>
                    <a:pt x="17" y="16"/>
                    <a:pt x="12" y="14"/>
                    <a:pt x="8" y="8"/>
                  </a:cubicBezTo>
                  <a:cubicBezTo>
                    <a:pt x="6" y="8"/>
                    <a:pt x="1" y="10"/>
                    <a:pt x="1" y="7"/>
                  </a:cubicBezTo>
                  <a:cubicBezTo>
                    <a:pt x="0" y="0"/>
                    <a:pt x="12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85"/>
            <p:cNvSpPr/>
            <p:nvPr/>
          </p:nvSpPr>
          <p:spPr bwMode="auto">
            <a:xfrm>
              <a:off x="6099681" y="1315577"/>
              <a:ext cx="62336" cy="16161"/>
            </a:xfrm>
            <a:custGeom>
              <a:avLst/>
              <a:gdLst>
                <a:gd name="T0" fmla="*/ 22 w 23"/>
                <a:gd name="T1" fmla="*/ 0 h 6"/>
                <a:gd name="T2" fmla="*/ 13 w 23"/>
                <a:gd name="T3" fmla="*/ 5 h 6"/>
                <a:gd name="T4" fmla="*/ 10 w 23"/>
                <a:gd name="T5" fmla="*/ 6 h 6"/>
                <a:gd name="T6" fmla="*/ 4 w 23"/>
                <a:gd name="T7" fmla="*/ 6 h 6"/>
                <a:gd name="T8" fmla="*/ 7 w 23"/>
                <a:gd name="T9" fmla="*/ 2 h 6"/>
                <a:gd name="T10" fmla="*/ 22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22" y="0"/>
                  </a:moveTo>
                  <a:cubicBezTo>
                    <a:pt x="23" y="5"/>
                    <a:pt x="17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4" y="6"/>
                  </a:cubicBezTo>
                  <a:cubicBezTo>
                    <a:pt x="0" y="6"/>
                    <a:pt x="7" y="1"/>
                    <a:pt x="7" y="2"/>
                  </a:cubicBezTo>
                  <a:cubicBezTo>
                    <a:pt x="10" y="5"/>
                    <a:pt x="17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86"/>
            <p:cNvSpPr/>
            <p:nvPr/>
          </p:nvSpPr>
          <p:spPr bwMode="auto">
            <a:xfrm>
              <a:off x="6353643" y="1315577"/>
              <a:ext cx="60027" cy="38095"/>
            </a:xfrm>
            <a:custGeom>
              <a:avLst/>
              <a:gdLst>
                <a:gd name="T0" fmla="*/ 10 w 22"/>
                <a:gd name="T1" fmla="*/ 0 h 14"/>
                <a:gd name="T2" fmla="*/ 8 w 22"/>
                <a:gd name="T3" fmla="*/ 2 h 14"/>
                <a:gd name="T4" fmla="*/ 15 w 22"/>
                <a:gd name="T5" fmla="*/ 6 h 14"/>
                <a:gd name="T6" fmla="*/ 18 w 22"/>
                <a:gd name="T7" fmla="*/ 5 h 14"/>
                <a:gd name="T8" fmla="*/ 9 w 22"/>
                <a:gd name="T9" fmla="*/ 14 h 14"/>
                <a:gd name="T10" fmla="*/ 0 w 22"/>
                <a:gd name="T11" fmla="*/ 3 h 14"/>
                <a:gd name="T12" fmla="*/ 10 w 2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10" y="0"/>
                  </a:moveTo>
                  <a:cubicBezTo>
                    <a:pt x="10" y="2"/>
                    <a:pt x="9" y="1"/>
                    <a:pt x="8" y="2"/>
                  </a:cubicBezTo>
                  <a:cubicBezTo>
                    <a:pt x="7" y="6"/>
                    <a:pt x="17" y="0"/>
                    <a:pt x="15" y="6"/>
                  </a:cubicBezTo>
                  <a:cubicBezTo>
                    <a:pt x="17" y="6"/>
                    <a:pt x="18" y="6"/>
                    <a:pt x="18" y="5"/>
                  </a:cubicBezTo>
                  <a:cubicBezTo>
                    <a:pt x="22" y="9"/>
                    <a:pt x="10" y="10"/>
                    <a:pt x="9" y="14"/>
                  </a:cubicBezTo>
                  <a:cubicBezTo>
                    <a:pt x="5" y="11"/>
                    <a:pt x="6" y="4"/>
                    <a:pt x="0" y="3"/>
                  </a:cubicBezTo>
                  <a:cubicBezTo>
                    <a:pt x="2" y="0"/>
                    <a:pt x="8" y="2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87"/>
            <p:cNvSpPr>
              <a:spLocks noEditPoints="1"/>
            </p:cNvSpPr>
            <p:nvPr/>
          </p:nvSpPr>
          <p:spPr bwMode="auto">
            <a:xfrm>
              <a:off x="1648185" y="1355980"/>
              <a:ext cx="3415790" cy="2241791"/>
            </a:xfrm>
            <a:custGeom>
              <a:avLst/>
              <a:gdLst>
                <a:gd name="T0" fmla="*/ 744 w 1253"/>
                <a:gd name="T1" fmla="*/ 58 h 822"/>
                <a:gd name="T2" fmla="*/ 879 w 1253"/>
                <a:gd name="T3" fmla="*/ 58 h 822"/>
                <a:gd name="T4" fmla="*/ 992 w 1253"/>
                <a:gd name="T5" fmla="*/ 68 h 822"/>
                <a:gd name="T6" fmla="*/ 1138 w 1253"/>
                <a:gd name="T7" fmla="*/ 92 h 822"/>
                <a:gd name="T8" fmla="*/ 1253 w 1253"/>
                <a:gd name="T9" fmla="*/ 129 h 822"/>
                <a:gd name="T10" fmla="*/ 1180 w 1253"/>
                <a:gd name="T11" fmla="*/ 147 h 822"/>
                <a:gd name="T12" fmla="*/ 1087 w 1253"/>
                <a:gd name="T13" fmla="*/ 218 h 822"/>
                <a:gd name="T14" fmla="*/ 1050 w 1253"/>
                <a:gd name="T15" fmla="*/ 240 h 822"/>
                <a:gd name="T16" fmla="*/ 1098 w 1253"/>
                <a:gd name="T17" fmla="*/ 166 h 822"/>
                <a:gd name="T18" fmla="*/ 992 w 1253"/>
                <a:gd name="T19" fmla="*/ 197 h 822"/>
                <a:gd name="T20" fmla="*/ 958 w 1253"/>
                <a:gd name="T21" fmla="*/ 249 h 822"/>
                <a:gd name="T22" fmla="*/ 898 w 1253"/>
                <a:gd name="T23" fmla="*/ 330 h 822"/>
                <a:gd name="T24" fmla="*/ 860 w 1253"/>
                <a:gd name="T25" fmla="*/ 350 h 822"/>
                <a:gd name="T26" fmla="*/ 844 w 1253"/>
                <a:gd name="T27" fmla="*/ 369 h 822"/>
                <a:gd name="T28" fmla="*/ 790 w 1253"/>
                <a:gd name="T29" fmla="*/ 467 h 822"/>
                <a:gd name="T30" fmla="*/ 761 w 1253"/>
                <a:gd name="T31" fmla="*/ 536 h 822"/>
                <a:gd name="T32" fmla="*/ 712 w 1253"/>
                <a:gd name="T33" fmla="*/ 545 h 822"/>
                <a:gd name="T34" fmla="*/ 701 w 1253"/>
                <a:gd name="T35" fmla="*/ 548 h 822"/>
                <a:gd name="T36" fmla="*/ 675 w 1253"/>
                <a:gd name="T37" fmla="*/ 479 h 822"/>
                <a:gd name="T38" fmla="*/ 590 w 1253"/>
                <a:gd name="T39" fmla="*/ 523 h 822"/>
                <a:gd name="T40" fmla="*/ 529 w 1253"/>
                <a:gd name="T41" fmla="*/ 461 h 822"/>
                <a:gd name="T42" fmla="*/ 417 w 1253"/>
                <a:gd name="T43" fmla="*/ 443 h 822"/>
                <a:gd name="T44" fmla="*/ 443 w 1253"/>
                <a:gd name="T45" fmla="*/ 491 h 822"/>
                <a:gd name="T46" fmla="*/ 360 w 1253"/>
                <a:gd name="T47" fmla="*/ 495 h 822"/>
                <a:gd name="T48" fmla="*/ 311 w 1253"/>
                <a:gd name="T49" fmla="*/ 434 h 822"/>
                <a:gd name="T50" fmla="*/ 350 w 1253"/>
                <a:gd name="T51" fmla="*/ 514 h 822"/>
                <a:gd name="T52" fmla="*/ 374 w 1253"/>
                <a:gd name="T53" fmla="*/ 596 h 822"/>
                <a:gd name="T54" fmla="*/ 328 w 1253"/>
                <a:gd name="T55" fmla="*/ 714 h 822"/>
                <a:gd name="T56" fmla="*/ 280 w 1253"/>
                <a:gd name="T57" fmla="*/ 806 h 822"/>
                <a:gd name="T58" fmla="*/ 188 w 1253"/>
                <a:gd name="T59" fmla="*/ 735 h 822"/>
                <a:gd name="T60" fmla="*/ 178 w 1253"/>
                <a:gd name="T61" fmla="*/ 627 h 822"/>
                <a:gd name="T62" fmla="*/ 37 w 1253"/>
                <a:gd name="T63" fmla="*/ 559 h 822"/>
                <a:gd name="T64" fmla="*/ 5 w 1253"/>
                <a:gd name="T65" fmla="*/ 468 h 822"/>
                <a:gd name="T66" fmla="*/ 129 w 1253"/>
                <a:gd name="T67" fmla="*/ 370 h 822"/>
                <a:gd name="T68" fmla="*/ 209 w 1253"/>
                <a:gd name="T69" fmla="*/ 408 h 822"/>
                <a:gd name="T70" fmla="*/ 301 w 1253"/>
                <a:gd name="T71" fmla="*/ 408 h 822"/>
                <a:gd name="T72" fmla="*/ 246 w 1253"/>
                <a:gd name="T73" fmla="*/ 347 h 822"/>
                <a:gd name="T74" fmla="*/ 203 w 1253"/>
                <a:gd name="T75" fmla="*/ 320 h 822"/>
                <a:gd name="T76" fmla="*/ 206 w 1253"/>
                <a:gd name="T77" fmla="*/ 344 h 822"/>
                <a:gd name="T78" fmla="*/ 126 w 1253"/>
                <a:gd name="T79" fmla="*/ 325 h 822"/>
                <a:gd name="T80" fmla="*/ 92 w 1253"/>
                <a:gd name="T81" fmla="*/ 323 h 822"/>
                <a:gd name="T82" fmla="*/ 126 w 1253"/>
                <a:gd name="T83" fmla="*/ 262 h 822"/>
                <a:gd name="T84" fmla="*/ 171 w 1253"/>
                <a:gd name="T85" fmla="*/ 233 h 822"/>
                <a:gd name="T86" fmla="*/ 252 w 1253"/>
                <a:gd name="T87" fmla="*/ 197 h 822"/>
                <a:gd name="T88" fmla="*/ 249 w 1253"/>
                <a:gd name="T89" fmla="*/ 157 h 822"/>
                <a:gd name="T90" fmla="*/ 221 w 1253"/>
                <a:gd name="T91" fmla="*/ 190 h 822"/>
                <a:gd name="T92" fmla="*/ 145 w 1253"/>
                <a:gd name="T93" fmla="*/ 200 h 822"/>
                <a:gd name="T94" fmla="*/ 181 w 1253"/>
                <a:gd name="T95" fmla="*/ 133 h 822"/>
                <a:gd name="T96" fmla="*/ 282 w 1253"/>
                <a:gd name="T97" fmla="*/ 84 h 822"/>
                <a:gd name="T98" fmla="*/ 316 w 1253"/>
                <a:gd name="T99" fmla="*/ 123 h 822"/>
                <a:gd name="T100" fmla="*/ 374 w 1253"/>
                <a:gd name="T101" fmla="*/ 107 h 822"/>
                <a:gd name="T102" fmla="*/ 474 w 1253"/>
                <a:gd name="T103" fmla="*/ 101 h 822"/>
                <a:gd name="T104" fmla="*/ 525 w 1253"/>
                <a:gd name="T105" fmla="*/ 67 h 822"/>
                <a:gd name="T106" fmla="*/ 560 w 1253"/>
                <a:gd name="T107" fmla="*/ 104 h 822"/>
                <a:gd name="T108" fmla="*/ 584 w 1253"/>
                <a:gd name="T109" fmla="*/ 65 h 822"/>
                <a:gd name="T110" fmla="*/ 707 w 1253"/>
                <a:gd name="T111" fmla="*/ 15 h 822"/>
                <a:gd name="T112" fmla="*/ 297 w 1253"/>
                <a:gd name="T113" fmla="*/ 298 h 822"/>
                <a:gd name="T114" fmla="*/ 357 w 1253"/>
                <a:gd name="T115" fmla="*/ 338 h 822"/>
                <a:gd name="T116" fmla="*/ 423 w 1253"/>
                <a:gd name="T117" fmla="*/ 328 h 822"/>
                <a:gd name="T118" fmla="*/ 402 w 1253"/>
                <a:gd name="T119" fmla="*/ 359 h 822"/>
                <a:gd name="T120" fmla="*/ 298 w 1253"/>
                <a:gd name="T121" fmla="*/ 606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3" h="822">
                  <a:moveTo>
                    <a:pt x="755" y="9"/>
                  </a:moveTo>
                  <a:cubicBezTo>
                    <a:pt x="755" y="11"/>
                    <a:pt x="757" y="10"/>
                    <a:pt x="759" y="10"/>
                  </a:cubicBezTo>
                  <a:cubicBezTo>
                    <a:pt x="759" y="12"/>
                    <a:pt x="756" y="12"/>
                    <a:pt x="755" y="12"/>
                  </a:cubicBezTo>
                  <a:cubicBezTo>
                    <a:pt x="761" y="18"/>
                    <a:pt x="767" y="9"/>
                    <a:pt x="778" y="12"/>
                  </a:cubicBezTo>
                  <a:cubicBezTo>
                    <a:pt x="781" y="15"/>
                    <a:pt x="785" y="18"/>
                    <a:pt x="790" y="19"/>
                  </a:cubicBezTo>
                  <a:cubicBezTo>
                    <a:pt x="791" y="21"/>
                    <a:pt x="790" y="23"/>
                    <a:pt x="790" y="25"/>
                  </a:cubicBezTo>
                  <a:cubicBezTo>
                    <a:pt x="791" y="27"/>
                    <a:pt x="794" y="27"/>
                    <a:pt x="793" y="30"/>
                  </a:cubicBezTo>
                  <a:cubicBezTo>
                    <a:pt x="790" y="29"/>
                    <a:pt x="790" y="32"/>
                    <a:pt x="790" y="34"/>
                  </a:cubicBezTo>
                  <a:cubicBezTo>
                    <a:pt x="789" y="33"/>
                    <a:pt x="787" y="32"/>
                    <a:pt x="784" y="33"/>
                  </a:cubicBezTo>
                  <a:cubicBezTo>
                    <a:pt x="782" y="33"/>
                    <a:pt x="784" y="35"/>
                    <a:pt x="783" y="36"/>
                  </a:cubicBezTo>
                  <a:cubicBezTo>
                    <a:pt x="782" y="36"/>
                    <a:pt x="781" y="34"/>
                    <a:pt x="780" y="34"/>
                  </a:cubicBezTo>
                  <a:cubicBezTo>
                    <a:pt x="779" y="34"/>
                    <a:pt x="775" y="37"/>
                    <a:pt x="771" y="36"/>
                  </a:cubicBezTo>
                  <a:cubicBezTo>
                    <a:pt x="769" y="35"/>
                    <a:pt x="770" y="38"/>
                    <a:pt x="769" y="39"/>
                  </a:cubicBezTo>
                  <a:cubicBezTo>
                    <a:pt x="769" y="39"/>
                    <a:pt x="767" y="38"/>
                    <a:pt x="766" y="39"/>
                  </a:cubicBezTo>
                  <a:cubicBezTo>
                    <a:pt x="766" y="40"/>
                    <a:pt x="769" y="41"/>
                    <a:pt x="766" y="44"/>
                  </a:cubicBezTo>
                  <a:cubicBezTo>
                    <a:pt x="766" y="42"/>
                    <a:pt x="758" y="45"/>
                    <a:pt x="762" y="46"/>
                  </a:cubicBezTo>
                  <a:cubicBezTo>
                    <a:pt x="759" y="49"/>
                    <a:pt x="754" y="47"/>
                    <a:pt x="750" y="49"/>
                  </a:cubicBezTo>
                  <a:cubicBezTo>
                    <a:pt x="748" y="50"/>
                    <a:pt x="746" y="54"/>
                    <a:pt x="743" y="53"/>
                  </a:cubicBezTo>
                  <a:cubicBezTo>
                    <a:pt x="743" y="55"/>
                    <a:pt x="743" y="58"/>
                    <a:pt x="741" y="58"/>
                  </a:cubicBezTo>
                  <a:cubicBezTo>
                    <a:pt x="742" y="60"/>
                    <a:pt x="743" y="58"/>
                    <a:pt x="744" y="58"/>
                  </a:cubicBezTo>
                  <a:cubicBezTo>
                    <a:pt x="749" y="58"/>
                    <a:pt x="750" y="55"/>
                    <a:pt x="753" y="53"/>
                  </a:cubicBezTo>
                  <a:cubicBezTo>
                    <a:pt x="755" y="53"/>
                    <a:pt x="756" y="55"/>
                    <a:pt x="758" y="55"/>
                  </a:cubicBezTo>
                  <a:cubicBezTo>
                    <a:pt x="759" y="55"/>
                    <a:pt x="759" y="52"/>
                    <a:pt x="761" y="52"/>
                  </a:cubicBezTo>
                  <a:cubicBezTo>
                    <a:pt x="764" y="50"/>
                    <a:pt x="767" y="52"/>
                    <a:pt x="771" y="50"/>
                  </a:cubicBezTo>
                  <a:cubicBezTo>
                    <a:pt x="773" y="50"/>
                    <a:pt x="770" y="48"/>
                    <a:pt x="772" y="47"/>
                  </a:cubicBezTo>
                  <a:cubicBezTo>
                    <a:pt x="773" y="47"/>
                    <a:pt x="775" y="48"/>
                    <a:pt x="775" y="47"/>
                  </a:cubicBezTo>
                  <a:cubicBezTo>
                    <a:pt x="776" y="47"/>
                    <a:pt x="777" y="44"/>
                    <a:pt x="777" y="44"/>
                  </a:cubicBezTo>
                  <a:cubicBezTo>
                    <a:pt x="777" y="44"/>
                    <a:pt x="781" y="46"/>
                    <a:pt x="783" y="46"/>
                  </a:cubicBezTo>
                  <a:cubicBezTo>
                    <a:pt x="786" y="46"/>
                    <a:pt x="786" y="45"/>
                    <a:pt x="790" y="44"/>
                  </a:cubicBezTo>
                  <a:cubicBezTo>
                    <a:pt x="790" y="46"/>
                    <a:pt x="790" y="47"/>
                    <a:pt x="790" y="49"/>
                  </a:cubicBezTo>
                  <a:cubicBezTo>
                    <a:pt x="792" y="47"/>
                    <a:pt x="793" y="48"/>
                    <a:pt x="793" y="50"/>
                  </a:cubicBezTo>
                  <a:cubicBezTo>
                    <a:pt x="801" y="49"/>
                    <a:pt x="814" y="51"/>
                    <a:pt x="826" y="50"/>
                  </a:cubicBezTo>
                  <a:cubicBezTo>
                    <a:pt x="825" y="57"/>
                    <a:pt x="836" y="52"/>
                    <a:pt x="835" y="59"/>
                  </a:cubicBezTo>
                  <a:cubicBezTo>
                    <a:pt x="836" y="57"/>
                    <a:pt x="838" y="59"/>
                    <a:pt x="841" y="59"/>
                  </a:cubicBezTo>
                  <a:cubicBezTo>
                    <a:pt x="845" y="59"/>
                    <a:pt x="851" y="58"/>
                    <a:pt x="852" y="59"/>
                  </a:cubicBezTo>
                  <a:cubicBezTo>
                    <a:pt x="855" y="59"/>
                    <a:pt x="853" y="53"/>
                    <a:pt x="855" y="52"/>
                  </a:cubicBezTo>
                  <a:cubicBezTo>
                    <a:pt x="860" y="53"/>
                    <a:pt x="865" y="52"/>
                    <a:pt x="870" y="53"/>
                  </a:cubicBezTo>
                  <a:cubicBezTo>
                    <a:pt x="870" y="53"/>
                    <a:pt x="870" y="55"/>
                    <a:pt x="870" y="55"/>
                  </a:cubicBezTo>
                  <a:cubicBezTo>
                    <a:pt x="873" y="55"/>
                    <a:pt x="875" y="54"/>
                    <a:pt x="878" y="55"/>
                  </a:cubicBezTo>
                  <a:cubicBezTo>
                    <a:pt x="878" y="55"/>
                    <a:pt x="879" y="57"/>
                    <a:pt x="879" y="58"/>
                  </a:cubicBezTo>
                  <a:cubicBezTo>
                    <a:pt x="881" y="59"/>
                    <a:pt x="885" y="57"/>
                    <a:pt x="887" y="59"/>
                  </a:cubicBezTo>
                  <a:cubicBezTo>
                    <a:pt x="886" y="62"/>
                    <a:pt x="886" y="66"/>
                    <a:pt x="882" y="65"/>
                  </a:cubicBezTo>
                  <a:cubicBezTo>
                    <a:pt x="882" y="68"/>
                    <a:pt x="885" y="69"/>
                    <a:pt x="888" y="68"/>
                  </a:cubicBezTo>
                  <a:cubicBezTo>
                    <a:pt x="887" y="77"/>
                    <a:pt x="894" y="77"/>
                    <a:pt x="897" y="81"/>
                  </a:cubicBezTo>
                  <a:cubicBezTo>
                    <a:pt x="900" y="80"/>
                    <a:pt x="902" y="79"/>
                    <a:pt x="904" y="77"/>
                  </a:cubicBezTo>
                  <a:cubicBezTo>
                    <a:pt x="905" y="76"/>
                    <a:pt x="905" y="73"/>
                    <a:pt x="906" y="73"/>
                  </a:cubicBezTo>
                  <a:cubicBezTo>
                    <a:pt x="907" y="72"/>
                    <a:pt x="909" y="73"/>
                    <a:pt x="909" y="71"/>
                  </a:cubicBezTo>
                  <a:cubicBezTo>
                    <a:pt x="913" y="70"/>
                    <a:pt x="912" y="74"/>
                    <a:pt x="913" y="76"/>
                  </a:cubicBezTo>
                  <a:cubicBezTo>
                    <a:pt x="917" y="76"/>
                    <a:pt x="920" y="76"/>
                    <a:pt x="924" y="76"/>
                  </a:cubicBezTo>
                  <a:cubicBezTo>
                    <a:pt x="925" y="74"/>
                    <a:pt x="929" y="75"/>
                    <a:pt x="928" y="71"/>
                  </a:cubicBezTo>
                  <a:cubicBezTo>
                    <a:pt x="933" y="73"/>
                    <a:pt x="944" y="68"/>
                    <a:pt x="944" y="74"/>
                  </a:cubicBezTo>
                  <a:cubicBezTo>
                    <a:pt x="949" y="74"/>
                    <a:pt x="947" y="69"/>
                    <a:pt x="953" y="71"/>
                  </a:cubicBezTo>
                  <a:cubicBezTo>
                    <a:pt x="953" y="70"/>
                    <a:pt x="951" y="70"/>
                    <a:pt x="950" y="70"/>
                  </a:cubicBezTo>
                  <a:cubicBezTo>
                    <a:pt x="952" y="68"/>
                    <a:pt x="951" y="66"/>
                    <a:pt x="953" y="65"/>
                  </a:cubicBezTo>
                  <a:cubicBezTo>
                    <a:pt x="957" y="65"/>
                    <a:pt x="956" y="60"/>
                    <a:pt x="962" y="62"/>
                  </a:cubicBezTo>
                  <a:cubicBezTo>
                    <a:pt x="964" y="62"/>
                    <a:pt x="962" y="60"/>
                    <a:pt x="962" y="61"/>
                  </a:cubicBezTo>
                  <a:cubicBezTo>
                    <a:pt x="965" y="57"/>
                    <a:pt x="969" y="60"/>
                    <a:pt x="974" y="59"/>
                  </a:cubicBezTo>
                  <a:cubicBezTo>
                    <a:pt x="973" y="67"/>
                    <a:pt x="982" y="57"/>
                    <a:pt x="980" y="64"/>
                  </a:cubicBezTo>
                  <a:cubicBezTo>
                    <a:pt x="987" y="64"/>
                    <a:pt x="991" y="63"/>
                    <a:pt x="996" y="62"/>
                  </a:cubicBezTo>
                  <a:cubicBezTo>
                    <a:pt x="997" y="66"/>
                    <a:pt x="990" y="63"/>
                    <a:pt x="992" y="68"/>
                  </a:cubicBezTo>
                  <a:cubicBezTo>
                    <a:pt x="993" y="71"/>
                    <a:pt x="998" y="70"/>
                    <a:pt x="1001" y="70"/>
                  </a:cubicBezTo>
                  <a:cubicBezTo>
                    <a:pt x="1006" y="70"/>
                    <a:pt x="1011" y="70"/>
                    <a:pt x="1015" y="68"/>
                  </a:cubicBezTo>
                  <a:cubicBezTo>
                    <a:pt x="1017" y="74"/>
                    <a:pt x="1024" y="74"/>
                    <a:pt x="1026" y="79"/>
                  </a:cubicBezTo>
                  <a:cubicBezTo>
                    <a:pt x="1029" y="77"/>
                    <a:pt x="1030" y="80"/>
                    <a:pt x="1033" y="80"/>
                  </a:cubicBezTo>
                  <a:cubicBezTo>
                    <a:pt x="1042" y="81"/>
                    <a:pt x="1053" y="79"/>
                    <a:pt x="1061" y="80"/>
                  </a:cubicBezTo>
                  <a:cubicBezTo>
                    <a:pt x="1065" y="81"/>
                    <a:pt x="1068" y="85"/>
                    <a:pt x="1072" y="83"/>
                  </a:cubicBezTo>
                  <a:cubicBezTo>
                    <a:pt x="1071" y="86"/>
                    <a:pt x="1073" y="86"/>
                    <a:pt x="1075" y="86"/>
                  </a:cubicBezTo>
                  <a:cubicBezTo>
                    <a:pt x="1075" y="88"/>
                    <a:pt x="1075" y="90"/>
                    <a:pt x="1075" y="92"/>
                  </a:cubicBezTo>
                  <a:cubicBezTo>
                    <a:pt x="1074" y="95"/>
                    <a:pt x="1080" y="92"/>
                    <a:pt x="1081" y="93"/>
                  </a:cubicBezTo>
                  <a:cubicBezTo>
                    <a:pt x="1082" y="95"/>
                    <a:pt x="1081" y="93"/>
                    <a:pt x="1084" y="93"/>
                  </a:cubicBezTo>
                  <a:cubicBezTo>
                    <a:pt x="1084" y="93"/>
                    <a:pt x="1084" y="95"/>
                    <a:pt x="1085" y="95"/>
                  </a:cubicBezTo>
                  <a:cubicBezTo>
                    <a:pt x="1087" y="95"/>
                    <a:pt x="1103" y="97"/>
                    <a:pt x="1104" y="95"/>
                  </a:cubicBezTo>
                  <a:cubicBezTo>
                    <a:pt x="1104" y="95"/>
                    <a:pt x="1104" y="93"/>
                    <a:pt x="1104" y="93"/>
                  </a:cubicBezTo>
                  <a:cubicBezTo>
                    <a:pt x="1106" y="93"/>
                    <a:pt x="1108" y="95"/>
                    <a:pt x="1109" y="95"/>
                  </a:cubicBezTo>
                  <a:cubicBezTo>
                    <a:pt x="1110" y="94"/>
                    <a:pt x="1113" y="92"/>
                    <a:pt x="1113" y="95"/>
                  </a:cubicBezTo>
                  <a:cubicBezTo>
                    <a:pt x="1116" y="92"/>
                    <a:pt x="1121" y="91"/>
                    <a:pt x="1125" y="90"/>
                  </a:cubicBezTo>
                  <a:cubicBezTo>
                    <a:pt x="1124" y="95"/>
                    <a:pt x="1126" y="97"/>
                    <a:pt x="1127" y="101"/>
                  </a:cubicBezTo>
                  <a:cubicBezTo>
                    <a:pt x="1133" y="101"/>
                    <a:pt x="1135" y="103"/>
                    <a:pt x="1140" y="101"/>
                  </a:cubicBezTo>
                  <a:cubicBezTo>
                    <a:pt x="1140" y="98"/>
                    <a:pt x="1139" y="98"/>
                    <a:pt x="1137" y="98"/>
                  </a:cubicBezTo>
                  <a:cubicBezTo>
                    <a:pt x="1138" y="96"/>
                    <a:pt x="1139" y="94"/>
                    <a:pt x="1138" y="92"/>
                  </a:cubicBezTo>
                  <a:cubicBezTo>
                    <a:pt x="1142" y="89"/>
                    <a:pt x="1151" y="90"/>
                    <a:pt x="1153" y="93"/>
                  </a:cubicBezTo>
                  <a:cubicBezTo>
                    <a:pt x="1160" y="94"/>
                    <a:pt x="1166" y="93"/>
                    <a:pt x="1173" y="93"/>
                  </a:cubicBezTo>
                  <a:cubicBezTo>
                    <a:pt x="1175" y="94"/>
                    <a:pt x="1179" y="97"/>
                    <a:pt x="1180" y="93"/>
                  </a:cubicBezTo>
                  <a:cubicBezTo>
                    <a:pt x="1183" y="95"/>
                    <a:pt x="1183" y="97"/>
                    <a:pt x="1187" y="98"/>
                  </a:cubicBezTo>
                  <a:cubicBezTo>
                    <a:pt x="1189" y="98"/>
                    <a:pt x="1190" y="101"/>
                    <a:pt x="1190" y="101"/>
                  </a:cubicBezTo>
                  <a:cubicBezTo>
                    <a:pt x="1191" y="101"/>
                    <a:pt x="1192" y="100"/>
                    <a:pt x="1192" y="99"/>
                  </a:cubicBezTo>
                  <a:cubicBezTo>
                    <a:pt x="1194" y="100"/>
                    <a:pt x="1192" y="101"/>
                    <a:pt x="1193" y="102"/>
                  </a:cubicBezTo>
                  <a:cubicBezTo>
                    <a:pt x="1194" y="103"/>
                    <a:pt x="1196" y="102"/>
                    <a:pt x="1196" y="102"/>
                  </a:cubicBezTo>
                  <a:cubicBezTo>
                    <a:pt x="1197" y="103"/>
                    <a:pt x="1200" y="104"/>
                    <a:pt x="1204" y="105"/>
                  </a:cubicBezTo>
                  <a:cubicBezTo>
                    <a:pt x="1206" y="106"/>
                    <a:pt x="1210" y="107"/>
                    <a:pt x="1213" y="108"/>
                  </a:cubicBezTo>
                  <a:cubicBezTo>
                    <a:pt x="1213" y="108"/>
                    <a:pt x="1214" y="111"/>
                    <a:pt x="1214" y="111"/>
                  </a:cubicBezTo>
                  <a:cubicBezTo>
                    <a:pt x="1215" y="111"/>
                    <a:pt x="1216" y="111"/>
                    <a:pt x="1217" y="111"/>
                  </a:cubicBezTo>
                  <a:cubicBezTo>
                    <a:pt x="1218" y="112"/>
                    <a:pt x="1217" y="114"/>
                    <a:pt x="1217" y="114"/>
                  </a:cubicBezTo>
                  <a:cubicBezTo>
                    <a:pt x="1217" y="115"/>
                    <a:pt x="1220" y="114"/>
                    <a:pt x="1220" y="114"/>
                  </a:cubicBezTo>
                  <a:cubicBezTo>
                    <a:pt x="1221" y="116"/>
                    <a:pt x="1218" y="121"/>
                    <a:pt x="1224" y="119"/>
                  </a:cubicBezTo>
                  <a:cubicBezTo>
                    <a:pt x="1224" y="122"/>
                    <a:pt x="1224" y="125"/>
                    <a:pt x="1224" y="129"/>
                  </a:cubicBezTo>
                  <a:cubicBezTo>
                    <a:pt x="1230" y="129"/>
                    <a:pt x="1234" y="127"/>
                    <a:pt x="1235" y="123"/>
                  </a:cubicBezTo>
                  <a:cubicBezTo>
                    <a:pt x="1239" y="125"/>
                    <a:pt x="1244" y="124"/>
                    <a:pt x="1248" y="126"/>
                  </a:cubicBezTo>
                  <a:cubicBezTo>
                    <a:pt x="1249" y="126"/>
                    <a:pt x="1248" y="129"/>
                    <a:pt x="1248" y="129"/>
                  </a:cubicBezTo>
                  <a:cubicBezTo>
                    <a:pt x="1249" y="130"/>
                    <a:pt x="1252" y="128"/>
                    <a:pt x="1253" y="129"/>
                  </a:cubicBezTo>
                  <a:cubicBezTo>
                    <a:pt x="1252" y="130"/>
                    <a:pt x="1249" y="130"/>
                    <a:pt x="1250" y="133"/>
                  </a:cubicBezTo>
                  <a:cubicBezTo>
                    <a:pt x="1247" y="134"/>
                    <a:pt x="1247" y="132"/>
                    <a:pt x="1245" y="132"/>
                  </a:cubicBezTo>
                  <a:cubicBezTo>
                    <a:pt x="1244" y="133"/>
                    <a:pt x="1244" y="135"/>
                    <a:pt x="1241" y="135"/>
                  </a:cubicBezTo>
                  <a:cubicBezTo>
                    <a:pt x="1241" y="137"/>
                    <a:pt x="1245" y="136"/>
                    <a:pt x="1244" y="141"/>
                  </a:cubicBezTo>
                  <a:cubicBezTo>
                    <a:pt x="1238" y="136"/>
                    <a:pt x="1243" y="143"/>
                    <a:pt x="1239" y="144"/>
                  </a:cubicBezTo>
                  <a:cubicBezTo>
                    <a:pt x="1238" y="144"/>
                    <a:pt x="1237" y="145"/>
                    <a:pt x="1236" y="147"/>
                  </a:cubicBezTo>
                  <a:cubicBezTo>
                    <a:pt x="1234" y="146"/>
                    <a:pt x="1233" y="146"/>
                    <a:pt x="1232" y="145"/>
                  </a:cubicBezTo>
                  <a:cubicBezTo>
                    <a:pt x="1231" y="145"/>
                    <a:pt x="1230" y="143"/>
                    <a:pt x="1229" y="142"/>
                  </a:cubicBezTo>
                  <a:cubicBezTo>
                    <a:pt x="1227" y="141"/>
                    <a:pt x="1225" y="142"/>
                    <a:pt x="1223" y="141"/>
                  </a:cubicBezTo>
                  <a:cubicBezTo>
                    <a:pt x="1222" y="140"/>
                    <a:pt x="1221" y="138"/>
                    <a:pt x="1220" y="138"/>
                  </a:cubicBezTo>
                  <a:cubicBezTo>
                    <a:pt x="1218" y="137"/>
                    <a:pt x="1216" y="138"/>
                    <a:pt x="1214" y="138"/>
                  </a:cubicBezTo>
                  <a:cubicBezTo>
                    <a:pt x="1214" y="138"/>
                    <a:pt x="1214" y="136"/>
                    <a:pt x="1213" y="136"/>
                  </a:cubicBezTo>
                  <a:cubicBezTo>
                    <a:pt x="1211" y="136"/>
                    <a:pt x="1209" y="131"/>
                    <a:pt x="1207" y="135"/>
                  </a:cubicBezTo>
                  <a:cubicBezTo>
                    <a:pt x="1205" y="135"/>
                    <a:pt x="1205" y="132"/>
                    <a:pt x="1205" y="130"/>
                  </a:cubicBezTo>
                  <a:cubicBezTo>
                    <a:pt x="1202" y="130"/>
                    <a:pt x="1199" y="130"/>
                    <a:pt x="1196" y="130"/>
                  </a:cubicBezTo>
                  <a:cubicBezTo>
                    <a:pt x="1193" y="131"/>
                    <a:pt x="1196" y="134"/>
                    <a:pt x="1196" y="133"/>
                  </a:cubicBezTo>
                  <a:cubicBezTo>
                    <a:pt x="1196" y="135"/>
                    <a:pt x="1193" y="136"/>
                    <a:pt x="1193" y="139"/>
                  </a:cubicBezTo>
                  <a:cubicBezTo>
                    <a:pt x="1187" y="139"/>
                    <a:pt x="1186" y="144"/>
                    <a:pt x="1178" y="142"/>
                  </a:cubicBezTo>
                  <a:cubicBezTo>
                    <a:pt x="1177" y="143"/>
                    <a:pt x="1177" y="146"/>
                    <a:pt x="1174" y="145"/>
                  </a:cubicBezTo>
                  <a:cubicBezTo>
                    <a:pt x="1175" y="147"/>
                    <a:pt x="1178" y="146"/>
                    <a:pt x="1180" y="147"/>
                  </a:cubicBezTo>
                  <a:cubicBezTo>
                    <a:pt x="1182" y="147"/>
                    <a:pt x="1182" y="149"/>
                    <a:pt x="1184" y="150"/>
                  </a:cubicBezTo>
                  <a:cubicBezTo>
                    <a:pt x="1183" y="154"/>
                    <a:pt x="1183" y="153"/>
                    <a:pt x="1186" y="156"/>
                  </a:cubicBezTo>
                  <a:cubicBezTo>
                    <a:pt x="1187" y="159"/>
                    <a:pt x="1191" y="159"/>
                    <a:pt x="1193" y="162"/>
                  </a:cubicBezTo>
                  <a:cubicBezTo>
                    <a:pt x="1193" y="162"/>
                    <a:pt x="1189" y="166"/>
                    <a:pt x="1189" y="166"/>
                  </a:cubicBezTo>
                  <a:cubicBezTo>
                    <a:pt x="1185" y="167"/>
                    <a:pt x="1185" y="163"/>
                    <a:pt x="1183" y="163"/>
                  </a:cubicBezTo>
                  <a:cubicBezTo>
                    <a:pt x="1183" y="163"/>
                    <a:pt x="1185" y="166"/>
                    <a:pt x="1183" y="166"/>
                  </a:cubicBezTo>
                  <a:cubicBezTo>
                    <a:pt x="1179" y="166"/>
                    <a:pt x="1171" y="166"/>
                    <a:pt x="1167" y="167"/>
                  </a:cubicBezTo>
                  <a:cubicBezTo>
                    <a:pt x="1164" y="168"/>
                    <a:pt x="1159" y="170"/>
                    <a:pt x="1159" y="173"/>
                  </a:cubicBezTo>
                  <a:cubicBezTo>
                    <a:pt x="1153" y="172"/>
                    <a:pt x="1152" y="177"/>
                    <a:pt x="1147" y="178"/>
                  </a:cubicBezTo>
                  <a:cubicBezTo>
                    <a:pt x="1146" y="179"/>
                    <a:pt x="1146" y="180"/>
                    <a:pt x="1144" y="181"/>
                  </a:cubicBezTo>
                  <a:cubicBezTo>
                    <a:pt x="1143" y="182"/>
                    <a:pt x="1141" y="184"/>
                    <a:pt x="1140" y="184"/>
                  </a:cubicBezTo>
                  <a:cubicBezTo>
                    <a:pt x="1139" y="184"/>
                    <a:pt x="1137" y="185"/>
                    <a:pt x="1137" y="187"/>
                  </a:cubicBezTo>
                  <a:cubicBezTo>
                    <a:pt x="1132" y="186"/>
                    <a:pt x="1124" y="189"/>
                    <a:pt x="1122" y="185"/>
                  </a:cubicBezTo>
                  <a:cubicBezTo>
                    <a:pt x="1121" y="187"/>
                    <a:pt x="1117" y="186"/>
                    <a:pt x="1118" y="190"/>
                  </a:cubicBezTo>
                  <a:cubicBezTo>
                    <a:pt x="1109" y="190"/>
                    <a:pt x="1108" y="190"/>
                    <a:pt x="1100" y="190"/>
                  </a:cubicBezTo>
                  <a:cubicBezTo>
                    <a:pt x="1099" y="190"/>
                    <a:pt x="1098" y="191"/>
                    <a:pt x="1097" y="191"/>
                  </a:cubicBezTo>
                  <a:cubicBezTo>
                    <a:pt x="1096" y="192"/>
                    <a:pt x="1093" y="193"/>
                    <a:pt x="1093" y="196"/>
                  </a:cubicBezTo>
                  <a:cubicBezTo>
                    <a:pt x="1092" y="200"/>
                    <a:pt x="1086" y="198"/>
                    <a:pt x="1087" y="205"/>
                  </a:cubicBezTo>
                  <a:cubicBezTo>
                    <a:pt x="1086" y="209"/>
                    <a:pt x="1090" y="209"/>
                    <a:pt x="1093" y="210"/>
                  </a:cubicBezTo>
                  <a:cubicBezTo>
                    <a:pt x="1092" y="214"/>
                    <a:pt x="1091" y="218"/>
                    <a:pt x="1087" y="218"/>
                  </a:cubicBezTo>
                  <a:cubicBezTo>
                    <a:pt x="1087" y="221"/>
                    <a:pt x="1086" y="222"/>
                    <a:pt x="1084" y="222"/>
                  </a:cubicBezTo>
                  <a:cubicBezTo>
                    <a:pt x="1084" y="224"/>
                    <a:pt x="1084" y="226"/>
                    <a:pt x="1084" y="228"/>
                  </a:cubicBezTo>
                  <a:cubicBezTo>
                    <a:pt x="1084" y="231"/>
                    <a:pt x="1086" y="227"/>
                    <a:pt x="1087" y="230"/>
                  </a:cubicBezTo>
                  <a:cubicBezTo>
                    <a:pt x="1088" y="233"/>
                    <a:pt x="1084" y="232"/>
                    <a:pt x="1084" y="233"/>
                  </a:cubicBezTo>
                  <a:cubicBezTo>
                    <a:pt x="1083" y="233"/>
                    <a:pt x="1083" y="237"/>
                    <a:pt x="1082" y="237"/>
                  </a:cubicBezTo>
                  <a:cubicBezTo>
                    <a:pt x="1081" y="238"/>
                    <a:pt x="1076" y="237"/>
                    <a:pt x="1075" y="239"/>
                  </a:cubicBezTo>
                  <a:cubicBezTo>
                    <a:pt x="1074" y="240"/>
                    <a:pt x="1076" y="244"/>
                    <a:pt x="1075" y="245"/>
                  </a:cubicBezTo>
                  <a:cubicBezTo>
                    <a:pt x="1073" y="245"/>
                    <a:pt x="1074" y="242"/>
                    <a:pt x="1073" y="242"/>
                  </a:cubicBezTo>
                  <a:cubicBezTo>
                    <a:pt x="1072" y="241"/>
                    <a:pt x="1069" y="243"/>
                    <a:pt x="1072" y="249"/>
                  </a:cubicBezTo>
                  <a:cubicBezTo>
                    <a:pt x="1069" y="248"/>
                    <a:pt x="1070" y="251"/>
                    <a:pt x="1069" y="252"/>
                  </a:cubicBezTo>
                  <a:cubicBezTo>
                    <a:pt x="1068" y="252"/>
                    <a:pt x="1066" y="251"/>
                    <a:pt x="1066" y="252"/>
                  </a:cubicBezTo>
                  <a:cubicBezTo>
                    <a:pt x="1065" y="253"/>
                    <a:pt x="1066" y="256"/>
                    <a:pt x="1063" y="255"/>
                  </a:cubicBezTo>
                  <a:cubicBezTo>
                    <a:pt x="1063" y="258"/>
                    <a:pt x="1061" y="258"/>
                    <a:pt x="1061" y="261"/>
                  </a:cubicBezTo>
                  <a:cubicBezTo>
                    <a:pt x="1059" y="261"/>
                    <a:pt x="1056" y="260"/>
                    <a:pt x="1055" y="262"/>
                  </a:cubicBezTo>
                  <a:cubicBezTo>
                    <a:pt x="1053" y="262"/>
                    <a:pt x="1056" y="260"/>
                    <a:pt x="1055" y="258"/>
                  </a:cubicBezTo>
                  <a:cubicBezTo>
                    <a:pt x="1056" y="258"/>
                    <a:pt x="1054" y="257"/>
                    <a:pt x="1054" y="256"/>
                  </a:cubicBezTo>
                  <a:cubicBezTo>
                    <a:pt x="1054" y="255"/>
                    <a:pt x="1054" y="254"/>
                    <a:pt x="1054" y="253"/>
                  </a:cubicBezTo>
                  <a:cubicBezTo>
                    <a:pt x="1053" y="253"/>
                    <a:pt x="1052" y="251"/>
                    <a:pt x="1051" y="250"/>
                  </a:cubicBezTo>
                  <a:cubicBezTo>
                    <a:pt x="1050" y="250"/>
                    <a:pt x="1050" y="249"/>
                    <a:pt x="1048" y="249"/>
                  </a:cubicBezTo>
                  <a:cubicBezTo>
                    <a:pt x="1050" y="247"/>
                    <a:pt x="1050" y="243"/>
                    <a:pt x="1050" y="240"/>
                  </a:cubicBezTo>
                  <a:cubicBezTo>
                    <a:pt x="1049" y="238"/>
                    <a:pt x="1048" y="238"/>
                    <a:pt x="1048" y="236"/>
                  </a:cubicBezTo>
                  <a:cubicBezTo>
                    <a:pt x="1047" y="230"/>
                    <a:pt x="1049" y="224"/>
                    <a:pt x="1048" y="219"/>
                  </a:cubicBezTo>
                  <a:cubicBezTo>
                    <a:pt x="1053" y="224"/>
                    <a:pt x="1049" y="217"/>
                    <a:pt x="1051" y="213"/>
                  </a:cubicBezTo>
                  <a:cubicBezTo>
                    <a:pt x="1051" y="213"/>
                    <a:pt x="1053" y="218"/>
                    <a:pt x="1054" y="215"/>
                  </a:cubicBezTo>
                  <a:cubicBezTo>
                    <a:pt x="1054" y="214"/>
                    <a:pt x="1054" y="213"/>
                    <a:pt x="1054" y="212"/>
                  </a:cubicBezTo>
                  <a:cubicBezTo>
                    <a:pt x="1055" y="210"/>
                    <a:pt x="1061" y="206"/>
                    <a:pt x="1063" y="205"/>
                  </a:cubicBezTo>
                  <a:cubicBezTo>
                    <a:pt x="1063" y="204"/>
                    <a:pt x="1065" y="204"/>
                    <a:pt x="1064" y="203"/>
                  </a:cubicBezTo>
                  <a:cubicBezTo>
                    <a:pt x="1062" y="201"/>
                    <a:pt x="1065" y="202"/>
                    <a:pt x="1067" y="202"/>
                  </a:cubicBezTo>
                  <a:cubicBezTo>
                    <a:pt x="1070" y="200"/>
                    <a:pt x="1071" y="198"/>
                    <a:pt x="1070" y="194"/>
                  </a:cubicBezTo>
                  <a:cubicBezTo>
                    <a:pt x="1071" y="194"/>
                    <a:pt x="1076" y="192"/>
                    <a:pt x="1075" y="191"/>
                  </a:cubicBezTo>
                  <a:cubicBezTo>
                    <a:pt x="1075" y="191"/>
                    <a:pt x="1073" y="191"/>
                    <a:pt x="1073" y="191"/>
                  </a:cubicBezTo>
                  <a:cubicBezTo>
                    <a:pt x="1073" y="191"/>
                    <a:pt x="1075" y="188"/>
                    <a:pt x="1075" y="188"/>
                  </a:cubicBezTo>
                  <a:cubicBezTo>
                    <a:pt x="1076" y="188"/>
                    <a:pt x="1078" y="192"/>
                    <a:pt x="1078" y="185"/>
                  </a:cubicBezTo>
                  <a:cubicBezTo>
                    <a:pt x="1080" y="185"/>
                    <a:pt x="1083" y="185"/>
                    <a:pt x="1085" y="184"/>
                  </a:cubicBezTo>
                  <a:cubicBezTo>
                    <a:pt x="1086" y="183"/>
                    <a:pt x="1086" y="181"/>
                    <a:pt x="1087" y="181"/>
                  </a:cubicBezTo>
                  <a:cubicBezTo>
                    <a:pt x="1087" y="180"/>
                    <a:pt x="1089" y="181"/>
                    <a:pt x="1090" y="181"/>
                  </a:cubicBezTo>
                  <a:cubicBezTo>
                    <a:pt x="1090" y="180"/>
                    <a:pt x="1092" y="179"/>
                    <a:pt x="1093" y="178"/>
                  </a:cubicBezTo>
                  <a:cubicBezTo>
                    <a:pt x="1093" y="177"/>
                    <a:pt x="1094" y="178"/>
                    <a:pt x="1094" y="176"/>
                  </a:cubicBezTo>
                  <a:cubicBezTo>
                    <a:pt x="1094" y="175"/>
                    <a:pt x="1096" y="170"/>
                    <a:pt x="1098" y="173"/>
                  </a:cubicBezTo>
                  <a:cubicBezTo>
                    <a:pt x="1098" y="171"/>
                    <a:pt x="1098" y="168"/>
                    <a:pt x="1098" y="166"/>
                  </a:cubicBezTo>
                  <a:cubicBezTo>
                    <a:pt x="1095" y="165"/>
                    <a:pt x="1093" y="166"/>
                    <a:pt x="1091" y="167"/>
                  </a:cubicBezTo>
                  <a:cubicBezTo>
                    <a:pt x="1090" y="169"/>
                    <a:pt x="1089" y="169"/>
                    <a:pt x="1088" y="170"/>
                  </a:cubicBezTo>
                  <a:cubicBezTo>
                    <a:pt x="1087" y="171"/>
                    <a:pt x="1087" y="170"/>
                    <a:pt x="1087" y="172"/>
                  </a:cubicBezTo>
                  <a:cubicBezTo>
                    <a:pt x="1086" y="175"/>
                    <a:pt x="1081" y="174"/>
                    <a:pt x="1081" y="178"/>
                  </a:cubicBezTo>
                  <a:cubicBezTo>
                    <a:pt x="1078" y="177"/>
                    <a:pt x="1076" y="178"/>
                    <a:pt x="1076" y="181"/>
                  </a:cubicBezTo>
                  <a:cubicBezTo>
                    <a:pt x="1074" y="181"/>
                    <a:pt x="1075" y="178"/>
                    <a:pt x="1075" y="178"/>
                  </a:cubicBezTo>
                  <a:cubicBezTo>
                    <a:pt x="1074" y="178"/>
                    <a:pt x="1072" y="178"/>
                    <a:pt x="1072" y="178"/>
                  </a:cubicBezTo>
                  <a:cubicBezTo>
                    <a:pt x="1071" y="177"/>
                    <a:pt x="1072" y="175"/>
                    <a:pt x="1072" y="173"/>
                  </a:cubicBezTo>
                  <a:cubicBezTo>
                    <a:pt x="1066" y="174"/>
                    <a:pt x="1061" y="172"/>
                    <a:pt x="1057" y="173"/>
                  </a:cubicBezTo>
                  <a:cubicBezTo>
                    <a:pt x="1055" y="174"/>
                    <a:pt x="1057" y="176"/>
                    <a:pt x="1055" y="176"/>
                  </a:cubicBezTo>
                  <a:cubicBezTo>
                    <a:pt x="1053" y="178"/>
                    <a:pt x="1051" y="177"/>
                    <a:pt x="1050" y="178"/>
                  </a:cubicBezTo>
                  <a:cubicBezTo>
                    <a:pt x="1047" y="179"/>
                    <a:pt x="1047" y="180"/>
                    <a:pt x="1045" y="182"/>
                  </a:cubicBezTo>
                  <a:cubicBezTo>
                    <a:pt x="1044" y="184"/>
                    <a:pt x="1043" y="185"/>
                    <a:pt x="1041" y="185"/>
                  </a:cubicBezTo>
                  <a:cubicBezTo>
                    <a:pt x="1039" y="189"/>
                    <a:pt x="1043" y="189"/>
                    <a:pt x="1042" y="193"/>
                  </a:cubicBezTo>
                  <a:cubicBezTo>
                    <a:pt x="1040" y="193"/>
                    <a:pt x="1039" y="195"/>
                    <a:pt x="1039" y="197"/>
                  </a:cubicBezTo>
                  <a:cubicBezTo>
                    <a:pt x="1033" y="196"/>
                    <a:pt x="1032" y="199"/>
                    <a:pt x="1026" y="199"/>
                  </a:cubicBezTo>
                  <a:cubicBezTo>
                    <a:pt x="1024" y="197"/>
                    <a:pt x="1025" y="196"/>
                    <a:pt x="1026" y="194"/>
                  </a:cubicBezTo>
                  <a:cubicBezTo>
                    <a:pt x="1023" y="195"/>
                    <a:pt x="1023" y="193"/>
                    <a:pt x="1023" y="191"/>
                  </a:cubicBezTo>
                  <a:cubicBezTo>
                    <a:pt x="1021" y="191"/>
                    <a:pt x="1017" y="192"/>
                    <a:pt x="1017" y="190"/>
                  </a:cubicBezTo>
                  <a:cubicBezTo>
                    <a:pt x="1010" y="194"/>
                    <a:pt x="1001" y="196"/>
                    <a:pt x="992" y="197"/>
                  </a:cubicBezTo>
                  <a:cubicBezTo>
                    <a:pt x="991" y="195"/>
                    <a:pt x="987" y="196"/>
                    <a:pt x="989" y="191"/>
                  </a:cubicBezTo>
                  <a:cubicBezTo>
                    <a:pt x="987" y="191"/>
                    <a:pt x="985" y="191"/>
                    <a:pt x="983" y="191"/>
                  </a:cubicBezTo>
                  <a:cubicBezTo>
                    <a:pt x="977" y="193"/>
                    <a:pt x="972" y="194"/>
                    <a:pt x="967" y="197"/>
                  </a:cubicBezTo>
                  <a:cubicBezTo>
                    <a:pt x="963" y="199"/>
                    <a:pt x="959" y="203"/>
                    <a:pt x="955" y="205"/>
                  </a:cubicBezTo>
                  <a:cubicBezTo>
                    <a:pt x="955" y="207"/>
                    <a:pt x="954" y="209"/>
                    <a:pt x="952" y="209"/>
                  </a:cubicBezTo>
                  <a:cubicBezTo>
                    <a:pt x="953" y="213"/>
                    <a:pt x="950" y="213"/>
                    <a:pt x="950" y="216"/>
                  </a:cubicBezTo>
                  <a:cubicBezTo>
                    <a:pt x="947" y="214"/>
                    <a:pt x="944" y="222"/>
                    <a:pt x="943" y="221"/>
                  </a:cubicBezTo>
                  <a:cubicBezTo>
                    <a:pt x="940" y="218"/>
                    <a:pt x="942" y="222"/>
                    <a:pt x="938" y="222"/>
                  </a:cubicBezTo>
                  <a:cubicBezTo>
                    <a:pt x="936" y="222"/>
                    <a:pt x="936" y="223"/>
                    <a:pt x="935" y="225"/>
                  </a:cubicBezTo>
                  <a:cubicBezTo>
                    <a:pt x="928" y="223"/>
                    <a:pt x="931" y="230"/>
                    <a:pt x="925" y="230"/>
                  </a:cubicBezTo>
                  <a:cubicBezTo>
                    <a:pt x="926" y="231"/>
                    <a:pt x="930" y="237"/>
                    <a:pt x="931" y="234"/>
                  </a:cubicBezTo>
                  <a:cubicBezTo>
                    <a:pt x="933" y="235"/>
                    <a:pt x="932" y="238"/>
                    <a:pt x="932" y="240"/>
                  </a:cubicBezTo>
                  <a:cubicBezTo>
                    <a:pt x="935" y="239"/>
                    <a:pt x="937" y="242"/>
                    <a:pt x="937" y="242"/>
                  </a:cubicBezTo>
                  <a:cubicBezTo>
                    <a:pt x="938" y="242"/>
                    <a:pt x="940" y="239"/>
                    <a:pt x="943" y="240"/>
                  </a:cubicBezTo>
                  <a:cubicBezTo>
                    <a:pt x="943" y="240"/>
                    <a:pt x="945" y="241"/>
                    <a:pt x="944" y="242"/>
                  </a:cubicBezTo>
                  <a:cubicBezTo>
                    <a:pt x="946" y="241"/>
                    <a:pt x="948" y="237"/>
                    <a:pt x="949" y="240"/>
                  </a:cubicBezTo>
                  <a:cubicBezTo>
                    <a:pt x="950" y="240"/>
                    <a:pt x="950" y="238"/>
                    <a:pt x="950" y="237"/>
                  </a:cubicBezTo>
                  <a:cubicBezTo>
                    <a:pt x="953" y="238"/>
                    <a:pt x="953" y="248"/>
                    <a:pt x="956" y="243"/>
                  </a:cubicBezTo>
                  <a:cubicBezTo>
                    <a:pt x="960" y="242"/>
                    <a:pt x="955" y="250"/>
                    <a:pt x="961" y="247"/>
                  </a:cubicBezTo>
                  <a:cubicBezTo>
                    <a:pt x="961" y="249"/>
                    <a:pt x="958" y="248"/>
                    <a:pt x="958" y="249"/>
                  </a:cubicBezTo>
                  <a:cubicBezTo>
                    <a:pt x="957" y="249"/>
                    <a:pt x="960" y="253"/>
                    <a:pt x="959" y="255"/>
                  </a:cubicBezTo>
                  <a:cubicBezTo>
                    <a:pt x="959" y="255"/>
                    <a:pt x="958" y="255"/>
                    <a:pt x="958" y="256"/>
                  </a:cubicBezTo>
                  <a:cubicBezTo>
                    <a:pt x="958" y="257"/>
                    <a:pt x="956" y="258"/>
                    <a:pt x="956" y="259"/>
                  </a:cubicBezTo>
                  <a:cubicBezTo>
                    <a:pt x="955" y="264"/>
                    <a:pt x="958" y="273"/>
                    <a:pt x="953" y="268"/>
                  </a:cubicBezTo>
                  <a:cubicBezTo>
                    <a:pt x="955" y="281"/>
                    <a:pt x="948" y="287"/>
                    <a:pt x="946" y="296"/>
                  </a:cubicBezTo>
                  <a:cubicBezTo>
                    <a:pt x="944" y="298"/>
                    <a:pt x="943" y="297"/>
                    <a:pt x="941" y="296"/>
                  </a:cubicBezTo>
                  <a:cubicBezTo>
                    <a:pt x="941" y="298"/>
                    <a:pt x="942" y="300"/>
                    <a:pt x="941" y="301"/>
                  </a:cubicBezTo>
                  <a:cubicBezTo>
                    <a:pt x="941" y="302"/>
                    <a:pt x="938" y="301"/>
                    <a:pt x="937" y="302"/>
                  </a:cubicBezTo>
                  <a:cubicBezTo>
                    <a:pt x="936" y="303"/>
                    <a:pt x="937" y="305"/>
                    <a:pt x="937" y="305"/>
                  </a:cubicBezTo>
                  <a:cubicBezTo>
                    <a:pt x="936" y="306"/>
                    <a:pt x="934" y="305"/>
                    <a:pt x="934" y="305"/>
                  </a:cubicBezTo>
                  <a:cubicBezTo>
                    <a:pt x="933" y="306"/>
                    <a:pt x="935" y="307"/>
                    <a:pt x="935" y="307"/>
                  </a:cubicBezTo>
                  <a:cubicBezTo>
                    <a:pt x="934" y="308"/>
                    <a:pt x="932" y="308"/>
                    <a:pt x="931" y="310"/>
                  </a:cubicBezTo>
                  <a:cubicBezTo>
                    <a:pt x="930" y="311"/>
                    <a:pt x="930" y="313"/>
                    <a:pt x="929" y="314"/>
                  </a:cubicBezTo>
                  <a:cubicBezTo>
                    <a:pt x="928" y="315"/>
                    <a:pt x="926" y="315"/>
                    <a:pt x="925" y="316"/>
                  </a:cubicBezTo>
                  <a:cubicBezTo>
                    <a:pt x="924" y="317"/>
                    <a:pt x="925" y="319"/>
                    <a:pt x="924" y="320"/>
                  </a:cubicBezTo>
                  <a:cubicBezTo>
                    <a:pt x="923" y="321"/>
                    <a:pt x="921" y="320"/>
                    <a:pt x="921" y="320"/>
                  </a:cubicBezTo>
                  <a:cubicBezTo>
                    <a:pt x="920" y="320"/>
                    <a:pt x="920" y="324"/>
                    <a:pt x="919" y="323"/>
                  </a:cubicBezTo>
                  <a:cubicBezTo>
                    <a:pt x="918" y="322"/>
                    <a:pt x="917" y="321"/>
                    <a:pt x="916" y="326"/>
                  </a:cubicBezTo>
                  <a:cubicBezTo>
                    <a:pt x="909" y="327"/>
                    <a:pt x="909" y="326"/>
                    <a:pt x="901" y="326"/>
                  </a:cubicBezTo>
                  <a:cubicBezTo>
                    <a:pt x="901" y="327"/>
                    <a:pt x="895" y="330"/>
                    <a:pt x="898" y="330"/>
                  </a:cubicBezTo>
                  <a:cubicBezTo>
                    <a:pt x="900" y="334"/>
                    <a:pt x="888" y="331"/>
                    <a:pt x="894" y="333"/>
                  </a:cubicBezTo>
                  <a:cubicBezTo>
                    <a:pt x="894" y="335"/>
                    <a:pt x="891" y="335"/>
                    <a:pt x="891" y="333"/>
                  </a:cubicBezTo>
                  <a:cubicBezTo>
                    <a:pt x="887" y="337"/>
                    <a:pt x="889" y="340"/>
                    <a:pt x="889" y="345"/>
                  </a:cubicBezTo>
                  <a:cubicBezTo>
                    <a:pt x="885" y="346"/>
                    <a:pt x="887" y="346"/>
                    <a:pt x="882" y="345"/>
                  </a:cubicBezTo>
                  <a:cubicBezTo>
                    <a:pt x="884" y="347"/>
                    <a:pt x="883" y="348"/>
                    <a:pt x="881" y="348"/>
                  </a:cubicBezTo>
                  <a:cubicBezTo>
                    <a:pt x="880" y="351"/>
                    <a:pt x="882" y="364"/>
                    <a:pt x="884" y="360"/>
                  </a:cubicBezTo>
                  <a:cubicBezTo>
                    <a:pt x="887" y="360"/>
                    <a:pt x="884" y="372"/>
                    <a:pt x="888" y="372"/>
                  </a:cubicBezTo>
                  <a:cubicBezTo>
                    <a:pt x="892" y="372"/>
                    <a:pt x="887" y="376"/>
                    <a:pt x="891" y="378"/>
                  </a:cubicBezTo>
                  <a:cubicBezTo>
                    <a:pt x="890" y="378"/>
                    <a:pt x="890" y="381"/>
                    <a:pt x="889" y="381"/>
                  </a:cubicBezTo>
                  <a:cubicBezTo>
                    <a:pt x="888" y="381"/>
                    <a:pt x="886" y="379"/>
                    <a:pt x="887" y="379"/>
                  </a:cubicBezTo>
                  <a:cubicBezTo>
                    <a:pt x="885" y="380"/>
                    <a:pt x="886" y="382"/>
                    <a:pt x="885" y="382"/>
                  </a:cubicBezTo>
                  <a:cubicBezTo>
                    <a:pt x="884" y="383"/>
                    <a:pt x="882" y="382"/>
                    <a:pt x="881" y="382"/>
                  </a:cubicBezTo>
                  <a:cubicBezTo>
                    <a:pt x="877" y="383"/>
                    <a:pt x="873" y="386"/>
                    <a:pt x="870" y="384"/>
                  </a:cubicBezTo>
                  <a:cubicBezTo>
                    <a:pt x="869" y="381"/>
                    <a:pt x="871" y="380"/>
                    <a:pt x="872" y="378"/>
                  </a:cubicBezTo>
                  <a:cubicBezTo>
                    <a:pt x="872" y="375"/>
                    <a:pt x="870" y="370"/>
                    <a:pt x="873" y="369"/>
                  </a:cubicBezTo>
                  <a:cubicBezTo>
                    <a:pt x="873" y="367"/>
                    <a:pt x="869" y="368"/>
                    <a:pt x="870" y="363"/>
                  </a:cubicBezTo>
                  <a:cubicBezTo>
                    <a:pt x="867" y="361"/>
                    <a:pt x="864" y="364"/>
                    <a:pt x="861" y="360"/>
                  </a:cubicBezTo>
                  <a:cubicBezTo>
                    <a:pt x="860" y="356"/>
                    <a:pt x="866" y="358"/>
                    <a:pt x="864" y="353"/>
                  </a:cubicBezTo>
                  <a:cubicBezTo>
                    <a:pt x="864" y="351"/>
                    <a:pt x="863" y="352"/>
                    <a:pt x="863" y="353"/>
                  </a:cubicBezTo>
                  <a:cubicBezTo>
                    <a:pt x="861" y="353"/>
                    <a:pt x="861" y="351"/>
                    <a:pt x="860" y="350"/>
                  </a:cubicBezTo>
                  <a:cubicBezTo>
                    <a:pt x="859" y="349"/>
                    <a:pt x="857" y="348"/>
                    <a:pt x="857" y="347"/>
                  </a:cubicBezTo>
                  <a:cubicBezTo>
                    <a:pt x="856" y="348"/>
                    <a:pt x="854" y="348"/>
                    <a:pt x="852" y="348"/>
                  </a:cubicBezTo>
                  <a:cubicBezTo>
                    <a:pt x="851" y="349"/>
                    <a:pt x="852" y="350"/>
                    <a:pt x="852" y="350"/>
                  </a:cubicBezTo>
                  <a:cubicBezTo>
                    <a:pt x="852" y="354"/>
                    <a:pt x="848" y="346"/>
                    <a:pt x="849" y="353"/>
                  </a:cubicBezTo>
                  <a:cubicBezTo>
                    <a:pt x="845" y="350"/>
                    <a:pt x="846" y="356"/>
                    <a:pt x="841" y="353"/>
                  </a:cubicBezTo>
                  <a:cubicBezTo>
                    <a:pt x="845" y="349"/>
                    <a:pt x="841" y="347"/>
                    <a:pt x="845" y="344"/>
                  </a:cubicBezTo>
                  <a:cubicBezTo>
                    <a:pt x="847" y="342"/>
                    <a:pt x="838" y="343"/>
                    <a:pt x="838" y="345"/>
                  </a:cubicBezTo>
                  <a:cubicBezTo>
                    <a:pt x="837" y="349"/>
                    <a:pt x="836" y="344"/>
                    <a:pt x="836" y="344"/>
                  </a:cubicBezTo>
                  <a:cubicBezTo>
                    <a:pt x="833" y="344"/>
                    <a:pt x="834" y="348"/>
                    <a:pt x="832" y="348"/>
                  </a:cubicBezTo>
                  <a:cubicBezTo>
                    <a:pt x="831" y="348"/>
                    <a:pt x="828" y="351"/>
                    <a:pt x="827" y="351"/>
                  </a:cubicBezTo>
                  <a:cubicBezTo>
                    <a:pt x="826" y="352"/>
                    <a:pt x="826" y="352"/>
                    <a:pt x="826" y="354"/>
                  </a:cubicBezTo>
                  <a:cubicBezTo>
                    <a:pt x="820" y="353"/>
                    <a:pt x="821" y="353"/>
                    <a:pt x="815" y="354"/>
                  </a:cubicBezTo>
                  <a:cubicBezTo>
                    <a:pt x="817" y="354"/>
                    <a:pt x="816" y="358"/>
                    <a:pt x="817" y="359"/>
                  </a:cubicBezTo>
                  <a:cubicBezTo>
                    <a:pt x="818" y="359"/>
                    <a:pt x="820" y="358"/>
                    <a:pt x="821" y="359"/>
                  </a:cubicBezTo>
                  <a:cubicBezTo>
                    <a:pt x="822" y="359"/>
                    <a:pt x="821" y="361"/>
                    <a:pt x="821" y="362"/>
                  </a:cubicBezTo>
                  <a:cubicBezTo>
                    <a:pt x="822" y="362"/>
                    <a:pt x="825" y="361"/>
                    <a:pt x="826" y="362"/>
                  </a:cubicBezTo>
                  <a:cubicBezTo>
                    <a:pt x="826" y="362"/>
                    <a:pt x="825" y="364"/>
                    <a:pt x="826" y="365"/>
                  </a:cubicBezTo>
                  <a:cubicBezTo>
                    <a:pt x="827" y="366"/>
                    <a:pt x="829" y="365"/>
                    <a:pt x="830" y="366"/>
                  </a:cubicBezTo>
                  <a:cubicBezTo>
                    <a:pt x="832" y="366"/>
                    <a:pt x="831" y="363"/>
                    <a:pt x="833" y="363"/>
                  </a:cubicBezTo>
                  <a:cubicBezTo>
                    <a:pt x="839" y="362"/>
                    <a:pt x="843" y="364"/>
                    <a:pt x="844" y="369"/>
                  </a:cubicBezTo>
                  <a:cubicBezTo>
                    <a:pt x="842" y="371"/>
                    <a:pt x="838" y="371"/>
                    <a:pt x="836" y="369"/>
                  </a:cubicBezTo>
                  <a:cubicBezTo>
                    <a:pt x="835" y="371"/>
                    <a:pt x="834" y="373"/>
                    <a:pt x="835" y="376"/>
                  </a:cubicBezTo>
                  <a:cubicBezTo>
                    <a:pt x="832" y="376"/>
                    <a:pt x="832" y="378"/>
                    <a:pt x="833" y="378"/>
                  </a:cubicBezTo>
                  <a:cubicBezTo>
                    <a:pt x="833" y="380"/>
                    <a:pt x="829" y="379"/>
                    <a:pt x="827" y="379"/>
                  </a:cubicBezTo>
                  <a:cubicBezTo>
                    <a:pt x="829" y="385"/>
                    <a:pt x="835" y="387"/>
                    <a:pt x="835" y="394"/>
                  </a:cubicBezTo>
                  <a:cubicBezTo>
                    <a:pt x="838" y="390"/>
                    <a:pt x="836" y="393"/>
                    <a:pt x="839" y="396"/>
                  </a:cubicBezTo>
                  <a:cubicBezTo>
                    <a:pt x="839" y="401"/>
                    <a:pt x="840" y="409"/>
                    <a:pt x="838" y="412"/>
                  </a:cubicBezTo>
                  <a:cubicBezTo>
                    <a:pt x="840" y="415"/>
                    <a:pt x="841" y="420"/>
                    <a:pt x="841" y="427"/>
                  </a:cubicBezTo>
                  <a:cubicBezTo>
                    <a:pt x="836" y="424"/>
                    <a:pt x="839" y="434"/>
                    <a:pt x="836" y="431"/>
                  </a:cubicBezTo>
                  <a:cubicBezTo>
                    <a:pt x="834" y="429"/>
                    <a:pt x="836" y="431"/>
                    <a:pt x="835" y="433"/>
                  </a:cubicBezTo>
                  <a:cubicBezTo>
                    <a:pt x="834" y="434"/>
                    <a:pt x="830" y="434"/>
                    <a:pt x="832" y="439"/>
                  </a:cubicBezTo>
                  <a:cubicBezTo>
                    <a:pt x="827" y="437"/>
                    <a:pt x="831" y="443"/>
                    <a:pt x="826" y="442"/>
                  </a:cubicBezTo>
                  <a:cubicBezTo>
                    <a:pt x="830" y="445"/>
                    <a:pt x="820" y="447"/>
                    <a:pt x="821" y="449"/>
                  </a:cubicBezTo>
                  <a:cubicBezTo>
                    <a:pt x="824" y="452"/>
                    <a:pt x="821" y="449"/>
                    <a:pt x="818" y="452"/>
                  </a:cubicBezTo>
                  <a:cubicBezTo>
                    <a:pt x="817" y="453"/>
                    <a:pt x="818" y="455"/>
                    <a:pt x="817" y="456"/>
                  </a:cubicBezTo>
                  <a:cubicBezTo>
                    <a:pt x="816" y="457"/>
                    <a:pt x="814" y="456"/>
                    <a:pt x="814" y="456"/>
                  </a:cubicBezTo>
                  <a:cubicBezTo>
                    <a:pt x="813" y="457"/>
                    <a:pt x="814" y="459"/>
                    <a:pt x="814" y="459"/>
                  </a:cubicBezTo>
                  <a:cubicBezTo>
                    <a:pt x="812" y="461"/>
                    <a:pt x="808" y="458"/>
                    <a:pt x="809" y="462"/>
                  </a:cubicBezTo>
                  <a:cubicBezTo>
                    <a:pt x="800" y="463"/>
                    <a:pt x="801" y="464"/>
                    <a:pt x="792" y="462"/>
                  </a:cubicBezTo>
                  <a:cubicBezTo>
                    <a:pt x="790" y="463"/>
                    <a:pt x="790" y="465"/>
                    <a:pt x="790" y="467"/>
                  </a:cubicBezTo>
                  <a:cubicBezTo>
                    <a:pt x="786" y="464"/>
                    <a:pt x="782" y="471"/>
                    <a:pt x="781" y="470"/>
                  </a:cubicBezTo>
                  <a:cubicBezTo>
                    <a:pt x="779" y="467"/>
                    <a:pt x="781" y="471"/>
                    <a:pt x="775" y="471"/>
                  </a:cubicBezTo>
                  <a:cubicBezTo>
                    <a:pt x="773" y="472"/>
                    <a:pt x="777" y="474"/>
                    <a:pt x="774" y="474"/>
                  </a:cubicBezTo>
                  <a:cubicBezTo>
                    <a:pt x="771" y="478"/>
                    <a:pt x="769" y="472"/>
                    <a:pt x="765" y="471"/>
                  </a:cubicBezTo>
                  <a:cubicBezTo>
                    <a:pt x="760" y="470"/>
                    <a:pt x="760" y="473"/>
                    <a:pt x="756" y="473"/>
                  </a:cubicBezTo>
                  <a:cubicBezTo>
                    <a:pt x="754" y="474"/>
                    <a:pt x="753" y="476"/>
                    <a:pt x="753" y="479"/>
                  </a:cubicBezTo>
                  <a:cubicBezTo>
                    <a:pt x="748" y="477"/>
                    <a:pt x="749" y="481"/>
                    <a:pt x="746" y="482"/>
                  </a:cubicBezTo>
                  <a:cubicBezTo>
                    <a:pt x="744" y="486"/>
                    <a:pt x="748" y="484"/>
                    <a:pt x="749" y="488"/>
                  </a:cubicBezTo>
                  <a:cubicBezTo>
                    <a:pt x="749" y="489"/>
                    <a:pt x="749" y="490"/>
                    <a:pt x="750" y="491"/>
                  </a:cubicBezTo>
                  <a:cubicBezTo>
                    <a:pt x="752" y="491"/>
                    <a:pt x="751" y="493"/>
                    <a:pt x="752" y="494"/>
                  </a:cubicBezTo>
                  <a:cubicBezTo>
                    <a:pt x="753" y="495"/>
                    <a:pt x="755" y="494"/>
                    <a:pt x="756" y="495"/>
                  </a:cubicBezTo>
                  <a:cubicBezTo>
                    <a:pt x="757" y="495"/>
                    <a:pt x="756" y="498"/>
                    <a:pt x="756" y="498"/>
                  </a:cubicBezTo>
                  <a:cubicBezTo>
                    <a:pt x="757" y="498"/>
                    <a:pt x="759" y="497"/>
                    <a:pt x="759" y="498"/>
                  </a:cubicBezTo>
                  <a:cubicBezTo>
                    <a:pt x="760" y="499"/>
                    <a:pt x="760" y="503"/>
                    <a:pt x="762" y="505"/>
                  </a:cubicBezTo>
                  <a:cubicBezTo>
                    <a:pt x="763" y="507"/>
                    <a:pt x="766" y="510"/>
                    <a:pt x="766" y="510"/>
                  </a:cubicBezTo>
                  <a:cubicBezTo>
                    <a:pt x="767" y="511"/>
                    <a:pt x="766" y="514"/>
                    <a:pt x="766" y="516"/>
                  </a:cubicBezTo>
                  <a:cubicBezTo>
                    <a:pt x="767" y="518"/>
                    <a:pt x="768" y="519"/>
                    <a:pt x="768" y="522"/>
                  </a:cubicBezTo>
                  <a:cubicBezTo>
                    <a:pt x="768" y="524"/>
                    <a:pt x="767" y="524"/>
                    <a:pt x="766" y="526"/>
                  </a:cubicBezTo>
                  <a:cubicBezTo>
                    <a:pt x="766" y="529"/>
                    <a:pt x="767" y="532"/>
                    <a:pt x="763" y="529"/>
                  </a:cubicBezTo>
                  <a:cubicBezTo>
                    <a:pt x="766" y="535"/>
                    <a:pt x="759" y="532"/>
                    <a:pt x="761" y="536"/>
                  </a:cubicBezTo>
                  <a:cubicBezTo>
                    <a:pt x="755" y="534"/>
                    <a:pt x="756" y="540"/>
                    <a:pt x="752" y="539"/>
                  </a:cubicBezTo>
                  <a:cubicBezTo>
                    <a:pt x="750" y="539"/>
                    <a:pt x="751" y="542"/>
                    <a:pt x="750" y="542"/>
                  </a:cubicBezTo>
                  <a:cubicBezTo>
                    <a:pt x="750" y="543"/>
                    <a:pt x="746" y="543"/>
                    <a:pt x="747" y="544"/>
                  </a:cubicBezTo>
                  <a:cubicBezTo>
                    <a:pt x="748" y="545"/>
                    <a:pt x="748" y="544"/>
                    <a:pt x="747" y="545"/>
                  </a:cubicBezTo>
                  <a:cubicBezTo>
                    <a:pt x="746" y="547"/>
                    <a:pt x="745" y="549"/>
                    <a:pt x="743" y="548"/>
                  </a:cubicBezTo>
                  <a:cubicBezTo>
                    <a:pt x="744" y="541"/>
                    <a:pt x="740" y="547"/>
                    <a:pt x="740" y="544"/>
                  </a:cubicBezTo>
                  <a:cubicBezTo>
                    <a:pt x="740" y="542"/>
                    <a:pt x="739" y="540"/>
                    <a:pt x="737" y="538"/>
                  </a:cubicBezTo>
                  <a:cubicBezTo>
                    <a:pt x="736" y="537"/>
                    <a:pt x="734" y="538"/>
                    <a:pt x="734" y="538"/>
                  </a:cubicBezTo>
                  <a:cubicBezTo>
                    <a:pt x="733" y="537"/>
                    <a:pt x="734" y="535"/>
                    <a:pt x="734" y="535"/>
                  </a:cubicBezTo>
                  <a:cubicBezTo>
                    <a:pt x="733" y="534"/>
                    <a:pt x="729" y="535"/>
                    <a:pt x="728" y="533"/>
                  </a:cubicBezTo>
                  <a:cubicBezTo>
                    <a:pt x="728" y="533"/>
                    <a:pt x="728" y="531"/>
                    <a:pt x="728" y="531"/>
                  </a:cubicBezTo>
                  <a:cubicBezTo>
                    <a:pt x="727" y="530"/>
                    <a:pt x="725" y="531"/>
                    <a:pt x="723" y="531"/>
                  </a:cubicBezTo>
                  <a:cubicBezTo>
                    <a:pt x="722" y="531"/>
                    <a:pt x="723" y="527"/>
                    <a:pt x="722" y="526"/>
                  </a:cubicBezTo>
                  <a:cubicBezTo>
                    <a:pt x="721" y="526"/>
                    <a:pt x="720" y="527"/>
                    <a:pt x="721" y="528"/>
                  </a:cubicBezTo>
                  <a:cubicBezTo>
                    <a:pt x="718" y="525"/>
                    <a:pt x="719" y="525"/>
                    <a:pt x="716" y="522"/>
                  </a:cubicBezTo>
                  <a:cubicBezTo>
                    <a:pt x="712" y="520"/>
                    <a:pt x="713" y="527"/>
                    <a:pt x="712" y="529"/>
                  </a:cubicBezTo>
                  <a:cubicBezTo>
                    <a:pt x="711" y="530"/>
                    <a:pt x="709" y="530"/>
                    <a:pt x="709" y="531"/>
                  </a:cubicBezTo>
                  <a:cubicBezTo>
                    <a:pt x="708" y="533"/>
                    <a:pt x="710" y="537"/>
                    <a:pt x="707" y="539"/>
                  </a:cubicBezTo>
                  <a:cubicBezTo>
                    <a:pt x="708" y="541"/>
                    <a:pt x="709" y="542"/>
                    <a:pt x="709" y="544"/>
                  </a:cubicBezTo>
                  <a:cubicBezTo>
                    <a:pt x="709" y="546"/>
                    <a:pt x="711" y="548"/>
                    <a:pt x="712" y="545"/>
                  </a:cubicBezTo>
                  <a:cubicBezTo>
                    <a:pt x="715" y="549"/>
                    <a:pt x="713" y="551"/>
                    <a:pt x="713" y="556"/>
                  </a:cubicBezTo>
                  <a:cubicBezTo>
                    <a:pt x="713" y="557"/>
                    <a:pt x="715" y="557"/>
                    <a:pt x="715" y="559"/>
                  </a:cubicBezTo>
                  <a:cubicBezTo>
                    <a:pt x="716" y="559"/>
                    <a:pt x="717" y="561"/>
                    <a:pt x="718" y="562"/>
                  </a:cubicBezTo>
                  <a:cubicBezTo>
                    <a:pt x="720" y="563"/>
                    <a:pt x="722" y="564"/>
                    <a:pt x="725" y="566"/>
                  </a:cubicBezTo>
                  <a:cubicBezTo>
                    <a:pt x="726" y="567"/>
                    <a:pt x="725" y="568"/>
                    <a:pt x="726" y="568"/>
                  </a:cubicBezTo>
                  <a:cubicBezTo>
                    <a:pt x="728" y="568"/>
                    <a:pt x="728" y="569"/>
                    <a:pt x="728" y="571"/>
                  </a:cubicBezTo>
                  <a:cubicBezTo>
                    <a:pt x="728" y="572"/>
                    <a:pt x="730" y="571"/>
                    <a:pt x="731" y="572"/>
                  </a:cubicBezTo>
                  <a:cubicBezTo>
                    <a:pt x="732" y="573"/>
                    <a:pt x="730" y="576"/>
                    <a:pt x="731" y="578"/>
                  </a:cubicBezTo>
                  <a:cubicBezTo>
                    <a:pt x="731" y="579"/>
                    <a:pt x="734" y="581"/>
                    <a:pt x="734" y="581"/>
                  </a:cubicBezTo>
                  <a:cubicBezTo>
                    <a:pt x="734" y="582"/>
                    <a:pt x="730" y="586"/>
                    <a:pt x="735" y="587"/>
                  </a:cubicBezTo>
                  <a:cubicBezTo>
                    <a:pt x="735" y="590"/>
                    <a:pt x="732" y="589"/>
                    <a:pt x="729" y="588"/>
                  </a:cubicBezTo>
                  <a:cubicBezTo>
                    <a:pt x="727" y="588"/>
                    <a:pt x="723" y="588"/>
                    <a:pt x="722" y="587"/>
                  </a:cubicBezTo>
                  <a:cubicBezTo>
                    <a:pt x="723" y="587"/>
                    <a:pt x="724" y="580"/>
                    <a:pt x="721" y="585"/>
                  </a:cubicBezTo>
                  <a:cubicBezTo>
                    <a:pt x="718" y="584"/>
                    <a:pt x="719" y="580"/>
                    <a:pt x="718" y="578"/>
                  </a:cubicBezTo>
                  <a:cubicBezTo>
                    <a:pt x="717" y="576"/>
                    <a:pt x="715" y="576"/>
                    <a:pt x="713" y="574"/>
                  </a:cubicBezTo>
                  <a:cubicBezTo>
                    <a:pt x="713" y="571"/>
                    <a:pt x="713" y="569"/>
                    <a:pt x="715" y="569"/>
                  </a:cubicBezTo>
                  <a:cubicBezTo>
                    <a:pt x="712" y="566"/>
                    <a:pt x="711" y="562"/>
                    <a:pt x="707" y="560"/>
                  </a:cubicBezTo>
                  <a:cubicBezTo>
                    <a:pt x="707" y="558"/>
                    <a:pt x="705" y="556"/>
                    <a:pt x="707" y="556"/>
                  </a:cubicBezTo>
                  <a:cubicBezTo>
                    <a:pt x="706" y="554"/>
                    <a:pt x="704" y="553"/>
                    <a:pt x="703" y="553"/>
                  </a:cubicBezTo>
                  <a:cubicBezTo>
                    <a:pt x="703" y="551"/>
                    <a:pt x="703" y="549"/>
                    <a:pt x="701" y="548"/>
                  </a:cubicBezTo>
                  <a:cubicBezTo>
                    <a:pt x="701" y="545"/>
                    <a:pt x="702" y="544"/>
                    <a:pt x="703" y="542"/>
                  </a:cubicBezTo>
                  <a:cubicBezTo>
                    <a:pt x="703" y="540"/>
                    <a:pt x="702" y="539"/>
                    <a:pt x="700" y="538"/>
                  </a:cubicBezTo>
                  <a:cubicBezTo>
                    <a:pt x="701" y="537"/>
                    <a:pt x="702" y="535"/>
                    <a:pt x="700" y="535"/>
                  </a:cubicBezTo>
                  <a:cubicBezTo>
                    <a:pt x="700" y="533"/>
                    <a:pt x="703" y="534"/>
                    <a:pt x="706" y="533"/>
                  </a:cubicBezTo>
                  <a:cubicBezTo>
                    <a:pt x="705" y="532"/>
                    <a:pt x="704" y="532"/>
                    <a:pt x="704" y="531"/>
                  </a:cubicBezTo>
                  <a:cubicBezTo>
                    <a:pt x="704" y="529"/>
                    <a:pt x="706" y="529"/>
                    <a:pt x="706" y="528"/>
                  </a:cubicBezTo>
                  <a:cubicBezTo>
                    <a:pt x="705" y="526"/>
                    <a:pt x="703" y="523"/>
                    <a:pt x="703" y="520"/>
                  </a:cubicBezTo>
                  <a:cubicBezTo>
                    <a:pt x="702" y="517"/>
                    <a:pt x="703" y="513"/>
                    <a:pt x="703" y="511"/>
                  </a:cubicBezTo>
                  <a:cubicBezTo>
                    <a:pt x="702" y="509"/>
                    <a:pt x="701" y="510"/>
                    <a:pt x="700" y="508"/>
                  </a:cubicBezTo>
                  <a:cubicBezTo>
                    <a:pt x="699" y="507"/>
                    <a:pt x="699" y="505"/>
                    <a:pt x="698" y="504"/>
                  </a:cubicBezTo>
                  <a:cubicBezTo>
                    <a:pt x="697" y="501"/>
                    <a:pt x="696" y="499"/>
                    <a:pt x="694" y="498"/>
                  </a:cubicBezTo>
                  <a:cubicBezTo>
                    <a:pt x="689" y="497"/>
                    <a:pt x="692" y="503"/>
                    <a:pt x="688" y="499"/>
                  </a:cubicBezTo>
                  <a:cubicBezTo>
                    <a:pt x="686" y="499"/>
                    <a:pt x="687" y="503"/>
                    <a:pt x="686" y="504"/>
                  </a:cubicBezTo>
                  <a:cubicBezTo>
                    <a:pt x="686" y="504"/>
                    <a:pt x="684" y="503"/>
                    <a:pt x="683" y="504"/>
                  </a:cubicBezTo>
                  <a:cubicBezTo>
                    <a:pt x="683" y="505"/>
                    <a:pt x="684" y="507"/>
                    <a:pt x="682" y="507"/>
                  </a:cubicBezTo>
                  <a:cubicBezTo>
                    <a:pt x="678" y="507"/>
                    <a:pt x="678" y="506"/>
                    <a:pt x="678" y="502"/>
                  </a:cubicBezTo>
                  <a:cubicBezTo>
                    <a:pt x="677" y="501"/>
                    <a:pt x="676" y="501"/>
                    <a:pt x="676" y="501"/>
                  </a:cubicBezTo>
                  <a:cubicBezTo>
                    <a:pt x="675" y="499"/>
                    <a:pt x="677" y="499"/>
                    <a:pt x="678" y="498"/>
                  </a:cubicBezTo>
                  <a:cubicBezTo>
                    <a:pt x="678" y="497"/>
                    <a:pt x="674" y="490"/>
                    <a:pt x="678" y="488"/>
                  </a:cubicBezTo>
                  <a:cubicBezTo>
                    <a:pt x="676" y="486"/>
                    <a:pt x="673" y="485"/>
                    <a:pt x="675" y="479"/>
                  </a:cubicBezTo>
                  <a:cubicBezTo>
                    <a:pt x="673" y="479"/>
                    <a:pt x="673" y="480"/>
                    <a:pt x="673" y="482"/>
                  </a:cubicBezTo>
                  <a:cubicBezTo>
                    <a:pt x="671" y="481"/>
                    <a:pt x="672" y="475"/>
                    <a:pt x="670" y="473"/>
                  </a:cubicBezTo>
                  <a:cubicBezTo>
                    <a:pt x="669" y="472"/>
                    <a:pt x="668" y="471"/>
                    <a:pt x="667" y="470"/>
                  </a:cubicBezTo>
                  <a:cubicBezTo>
                    <a:pt x="667" y="469"/>
                    <a:pt x="666" y="467"/>
                    <a:pt x="666" y="467"/>
                  </a:cubicBezTo>
                  <a:cubicBezTo>
                    <a:pt x="664" y="466"/>
                    <a:pt x="660" y="466"/>
                    <a:pt x="661" y="462"/>
                  </a:cubicBezTo>
                  <a:cubicBezTo>
                    <a:pt x="656" y="462"/>
                    <a:pt x="655" y="465"/>
                    <a:pt x="652" y="467"/>
                  </a:cubicBezTo>
                  <a:cubicBezTo>
                    <a:pt x="650" y="467"/>
                    <a:pt x="648" y="467"/>
                    <a:pt x="648" y="468"/>
                  </a:cubicBezTo>
                  <a:cubicBezTo>
                    <a:pt x="644" y="468"/>
                    <a:pt x="641" y="468"/>
                    <a:pt x="638" y="468"/>
                  </a:cubicBezTo>
                  <a:cubicBezTo>
                    <a:pt x="637" y="469"/>
                    <a:pt x="635" y="470"/>
                    <a:pt x="635" y="471"/>
                  </a:cubicBezTo>
                  <a:cubicBezTo>
                    <a:pt x="634" y="472"/>
                    <a:pt x="633" y="471"/>
                    <a:pt x="633" y="473"/>
                  </a:cubicBezTo>
                  <a:cubicBezTo>
                    <a:pt x="633" y="474"/>
                    <a:pt x="630" y="475"/>
                    <a:pt x="629" y="476"/>
                  </a:cubicBezTo>
                  <a:cubicBezTo>
                    <a:pt x="626" y="479"/>
                    <a:pt x="622" y="484"/>
                    <a:pt x="617" y="486"/>
                  </a:cubicBezTo>
                  <a:cubicBezTo>
                    <a:pt x="613" y="489"/>
                    <a:pt x="612" y="494"/>
                    <a:pt x="606" y="495"/>
                  </a:cubicBezTo>
                  <a:cubicBezTo>
                    <a:pt x="609" y="498"/>
                    <a:pt x="608" y="498"/>
                    <a:pt x="603" y="498"/>
                  </a:cubicBezTo>
                  <a:cubicBezTo>
                    <a:pt x="603" y="500"/>
                    <a:pt x="604" y="501"/>
                    <a:pt x="605" y="501"/>
                  </a:cubicBezTo>
                  <a:cubicBezTo>
                    <a:pt x="605" y="503"/>
                    <a:pt x="602" y="502"/>
                    <a:pt x="602" y="501"/>
                  </a:cubicBezTo>
                  <a:cubicBezTo>
                    <a:pt x="600" y="502"/>
                    <a:pt x="601" y="506"/>
                    <a:pt x="596" y="504"/>
                  </a:cubicBezTo>
                  <a:cubicBezTo>
                    <a:pt x="595" y="505"/>
                    <a:pt x="594" y="507"/>
                    <a:pt x="592" y="507"/>
                  </a:cubicBezTo>
                  <a:cubicBezTo>
                    <a:pt x="591" y="509"/>
                    <a:pt x="593" y="509"/>
                    <a:pt x="593" y="511"/>
                  </a:cubicBezTo>
                  <a:cubicBezTo>
                    <a:pt x="593" y="514"/>
                    <a:pt x="591" y="518"/>
                    <a:pt x="590" y="523"/>
                  </a:cubicBezTo>
                  <a:cubicBezTo>
                    <a:pt x="589" y="530"/>
                    <a:pt x="590" y="537"/>
                    <a:pt x="589" y="539"/>
                  </a:cubicBezTo>
                  <a:cubicBezTo>
                    <a:pt x="588" y="540"/>
                    <a:pt x="586" y="539"/>
                    <a:pt x="586" y="539"/>
                  </a:cubicBezTo>
                  <a:cubicBezTo>
                    <a:pt x="584" y="541"/>
                    <a:pt x="585" y="544"/>
                    <a:pt x="584" y="545"/>
                  </a:cubicBezTo>
                  <a:cubicBezTo>
                    <a:pt x="583" y="547"/>
                    <a:pt x="580" y="546"/>
                    <a:pt x="578" y="547"/>
                  </a:cubicBezTo>
                  <a:cubicBezTo>
                    <a:pt x="577" y="548"/>
                    <a:pt x="577" y="551"/>
                    <a:pt x="574" y="550"/>
                  </a:cubicBezTo>
                  <a:cubicBezTo>
                    <a:pt x="570" y="546"/>
                    <a:pt x="568" y="541"/>
                    <a:pt x="566" y="535"/>
                  </a:cubicBezTo>
                  <a:cubicBezTo>
                    <a:pt x="565" y="534"/>
                    <a:pt x="564" y="533"/>
                    <a:pt x="563" y="532"/>
                  </a:cubicBezTo>
                  <a:cubicBezTo>
                    <a:pt x="563" y="531"/>
                    <a:pt x="562" y="530"/>
                    <a:pt x="560" y="531"/>
                  </a:cubicBezTo>
                  <a:cubicBezTo>
                    <a:pt x="559" y="526"/>
                    <a:pt x="563" y="526"/>
                    <a:pt x="563" y="523"/>
                  </a:cubicBezTo>
                  <a:cubicBezTo>
                    <a:pt x="563" y="521"/>
                    <a:pt x="560" y="519"/>
                    <a:pt x="559" y="517"/>
                  </a:cubicBezTo>
                  <a:cubicBezTo>
                    <a:pt x="558" y="516"/>
                    <a:pt x="557" y="513"/>
                    <a:pt x="555" y="513"/>
                  </a:cubicBezTo>
                  <a:cubicBezTo>
                    <a:pt x="554" y="510"/>
                    <a:pt x="553" y="507"/>
                    <a:pt x="552" y="504"/>
                  </a:cubicBezTo>
                  <a:cubicBezTo>
                    <a:pt x="550" y="501"/>
                    <a:pt x="550" y="491"/>
                    <a:pt x="549" y="483"/>
                  </a:cubicBezTo>
                  <a:cubicBezTo>
                    <a:pt x="548" y="479"/>
                    <a:pt x="547" y="471"/>
                    <a:pt x="546" y="465"/>
                  </a:cubicBezTo>
                  <a:cubicBezTo>
                    <a:pt x="543" y="466"/>
                    <a:pt x="539" y="472"/>
                    <a:pt x="543" y="473"/>
                  </a:cubicBezTo>
                  <a:cubicBezTo>
                    <a:pt x="542" y="477"/>
                    <a:pt x="537" y="473"/>
                    <a:pt x="535" y="473"/>
                  </a:cubicBezTo>
                  <a:cubicBezTo>
                    <a:pt x="534" y="473"/>
                    <a:pt x="533" y="473"/>
                    <a:pt x="532" y="473"/>
                  </a:cubicBezTo>
                  <a:cubicBezTo>
                    <a:pt x="530" y="472"/>
                    <a:pt x="529" y="466"/>
                    <a:pt x="526" y="468"/>
                  </a:cubicBezTo>
                  <a:cubicBezTo>
                    <a:pt x="526" y="466"/>
                    <a:pt x="528" y="466"/>
                    <a:pt x="529" y="465"/>
                  </a:cubicBezTo>
                  <a:cubicBezTo>
                    <a:pt x="528" y="463"/>
                    <a:pt x="529" y="463"/>
                    <a:pt x="529" y="461"/>
                  </a:cubicBezTo>
                  <a:cubicBezTo>
                    <a:pt x="529" y="458"/>
                    <a:pt x="525" y="460"/>
                    <a:pt x="523" y="459"/>
                  </a:cubicBezTo>
                  <a:cubicBezTo>
                    <a:pt x="522" y="459"/>
                    <a:pt x="520" y="452"/>
                    <a:pt x="519" y="456"/>
                  </a:cubicBezTo>
                  <a:cubicBezTo>
                    <a:pt x="516" y="456"/>
                    <a:pt x="517" y="451"/>
                    <a:pt x="517" y="452"/>
                  </a:cubicBezTo>
                  <a:cubicBezTo>
                    <a:pt x="517" y="450"/>
                    <a:pt x="514" y="451"/>
                    <a:pt x="515" y="448"/>
                  </a:cubicBezTo>
                  <a:cubicBezTo>
                    <a:pt x="513" y="447"/>
                    <a:pt x="509" y="449"/>
                    <a:pt x="509" y="448"/>
                  </a:cubicBezTo>
                  <a:cubicBezTo>
                    <a:pt x="508" y="447"/>
                    <a:pt x="509" y="445"/>
                    <a:pt x="509" y="445"/>
                  </a:cubicBezTo>
                  <a:cubicBezTo>
                    <a:pt x="505" y="444"/>
                    <a:pt x="502" y="446"/>
                    <a:pt x="500" y="446"/>
                  </a:cubicBezTo>
                  <a:cubicBezTo>
                    <a:pt x="499" y="446"/>
                    <a:pt x="498" y="446"/>
                    <a:pt x="497" y="446"/>
                  </a:cubicBezTo>
                  <a:cubicBezTo>
                    <a:pt x="495" y="446"/>
                    <a:pt x="494" y="444"/>
                    <a:pt x="494" y="448"/>
                  </a:cubicBezTo>
                  <a:cubicBezTo>
                    <a:pt x="480" y="448"/>
                    <a:pt x="469" y="447"/>
                    <a:pt x="458" y="445"/>
                  </a:cubicBezTo>
                  <a:cubicBezTo>
                    <a:pt x="459" y="441"/>
                    <a:pt x="455" y="442"/>
                    <a:pt x="455" y="440"/>
                  </a:cubicBezTo>
                  <a:cubicBezTo>
                    <a:pt x="455" y="437"/>
                    <a:pt x="448" y="443"/>
                    <a:pt x="452" y="437"/>
                  </a:cubicBezTo>
                  <a:cubicBezTo>
                    <a:pt x="451" y="437"/>
                    <a:pt x="450" y="437"/>
                    <a:pt x="449" y="436"/>
                  </a:cubicBezTo>
                  <a:cubicBezTo>
                    <a:pt x="446" y="438"/>
                    <a:pt x="434" y="435"/>
                    <a:pt x="430" y="434"/>
                  </a:cubicBezTo>
                  <a:cubicBezTo>
                    <a:pt x="428" y="434"/>
                    <a:pt x="427" y="434"/>
                    <a:pt x="427" y="431"/>
                  </a:cubicBezTo>
                  <a:cubicBezTo>
                    <a:pt x="421" y="433"/>
                    <a:pt x="422" y="426"/>
                    <a:pt x="417" y="427"/>
                  </a:cubicBezTo>
                  <a:cubicBezTo>
                    <a:pt x="416" y="421"/>
                    <a:pt x="413" y="418"/>
                    <a:pt x="411" y="413"/>
                  </a:cubicBezTo>
                  <a:cubicBezTo>
                    <a:pt x="398" y="411"/>
                    <a:pt x="398" y="418"/>
                    <a:pt x="399" y="425"/>
                  </a:cubicBezTo>
                  <a:cubicBezTo>
                    <a:pt x="399" y="428"/>
                    <a:pt x="405" y="430"/>
                    <a:pt x="409" y="436"/>
                  </a:cubicBezTo>
                  <a:cubicBezTo>
                    <a:pt x="410" y="437"/>
                    <a:pt x="413" y="445"/>
                    <a:pt x="417" y="443"/>
                  </a:cubicBezTo>
                  <a:cubicBezTo>
                    <a:pt x="416" y="447"/>
                    <a:pt x="419" y="446"/>
                    <a:pt x="418" y="451"/>
                  </a:cubicBezTo>
                  <a:cubicBezTo>
                    <a:pt x="422" y="451"/>
                    <a:pt x="430" y="449"/>
                    <a:pt x="426" y="454"/>
                  </a:cubicBezTo>
                  <a:cubicBezTo>
                    <a:pt x="429" y="455"/>
                    <a:pt x="428" y="451"/>
                    <a:pt x="429" y="451"/>
                  </a:cubicBezTo>
                  <a:cubicBezTo>
                    <a:pt x="430" y="449"/>
                    <a:pt x="434" y="450"/>
                    <a:pt x="434" y="448"/>
                  </a:cubicBezTo>
                  <a:cubicBezTo>
                    <a:pt x="435" y="446"/>
                    <a:pt x="436" y="446"/>
                    <a:pt x="437" y="446"/>
                  </a:cubicBezTo>
                  <a:cubicBezTo>
                    <a:pt x="439" y="446"/>
                    <a:pt x="438" y="444"/>
                    <a:pt x="439" y="443"/>
                  </a:cubicBezTo>
                  <a:cubicBezTo>
                    <a:pt x="441" y="442"/>
                    <a:pt x="445" y="442"/>
                    <a:pt x="448" y="442"/>
                  </a:cubicBezTo>
                  <a:cubicBezTo>
                    <a:pt x="448" y="442"/>
                    <a:pt x="446" y="444"/>
                    <a:pt x="446" y="445"/>
                  </a:cubicBezTo>
                  <a:cubicBezTo>
                    <a:pt x="447" y="445"/>
                    <a:pt x="449" y="444"/>
                    <a:pt x="449" y="445"/>
                  </a:cubicBezTo>
                  <a:cubicBezTo>
                    <a:pt x="450" y="447"/>
                    <a:pt x="449" y="449"/>
                    <a:pt x="451" y="451"/>
                  </a:cubicBezTo>
                  <a:cubicBezTo>
                    <a:pt x="450" y="454"/>
                    <a:pt x="455" y="452"/>
                    <a:pt x="455" y="455"/>
                  </a:cubicBezTo>
                  <a:cubicBezTo>
                    <a:pt x="455" y="459"/>
                    <a:pt x="458" y="456"/>
                    <a:pt x="461" y="458"/>
                  </a:cubicBezTo>
                  <a:cubicBezTo>
                    <a:pt x="463" y="459"/>
                    <a:pt x="462" y="462"/>
                    <a:pt x="466" y="462"/>
                  </a:cubicBezTo>
                  <a:cubicBezTo>
                    <a:pt x="462" y="466"/>
                    <a:pt x="466" y="470"/>
                    <a:pt x="466" y="474"/>
                  </a:cubicBezTo>
                  <a:cubicBezTo>
                    <a:pt x="464" y="474"/>
                    <a:pt x="463" y="474"/>
                    <a:pt x="461" y="474"/>
                  </a:cubicBezTo>
                  <a:cubicBezTo>
                    <a:pt x="463" y="480"/>
                    <a:pt x="457" y="478"/>
                    <a:pt x="458" y="483"/>
                  </a:cubicBezTo>
                  <a:cubicBezTo>
                    <a:pt x="455" y="483"/>
                    <a:pt x="454" y="483"/>
                    <a:pt x="454" y="486"/>
                  </a:cubicBezTo>
                  <a:cubicBezTo>
                    <a:pt x="452" y="486"/>
                    <a:pt x="450" y="486"/>
                    <a:pt x="448" y="486"/>
                  </a:cubicBezTo>
                  <a:cubicBezTo>
                    <a:pt x="446" y="486"/>
                    <a:pt x="447" y="489"/>
                    <a:pt x="446" y="491"/>
                  </a:cubicBezTo>
                  <a:cubicBezTo>
                    <a:pt x="446" y="491"/>
                    <a:pt x="444" y="490"/>
                    <a:pt x="443" y="491"/>
                  </a:cubicBezTo>
                  <a:cubicBezTo>
                    <a:pt x="443" y="491"/>
                    <a:pt x="444" y="494"/>
                    <a:pt x="443" y="495"/>
                  </a:cubicBezTo>
                  <a:cubicBezTo>
                    <a:pt x="440" y="494"/>
                    <a:pt x="439" y="495"/>
                    <a:pt x="439" y="498"/>
                  </a:cubicBezTo>
                  <a:cubicBezTo>
                    <a:pt x="436" y="498"/>
                    <a:pt x="435" y="498"/>
                    <a:pt x="433" y="499"/>
                  </a:cubicBezTo>
                  <a:cubicBezTo>
                    <a:pt x="430" y="501"/>
                    <a:pt x="431" y="501"/>
                    <a:pt x="427" y="502"/>
                  </a:cubicBezTo>
                  <a:cubicBezTo>
                    <a:pt x="425" y="503"/>
                    <a:pt x="418" y="505"/>
                    <a:pt x="418" y="510"/>
                  </a:cubicBezTo>
                  <a:cubicBezTo>
                    <a:pt x="416" y="510"/>
                    <a:pt x="414" y="509"/>
                    <a:pt x="412" y="510"/>
                  </a:cubicBezTo>
                  <a:cubicBezTo>
                    <a:pt x="411" y="511"/>
                    <a:pt x="412" y="512"/>
                    <a:pt x="411" y="513"/>
                  </a:cubicBezTo>
                  <a:cubicBezTo>
                    <a:pt x="410" y="513"/>
                    <a:pt x="409" y="513"/>
                    <a:pt x="408" y="513"/>
                  </a:cubicBezTo>
                  <a:cubicBezTo>
                    <a:pt x="408" y="513"/>
                    <a:pt x="403" y="514"/>
                    <a:pt x="403" y="514"/>
                  </a:cubicBezTo>
                  <a:cubicBezTo>
                    <a:pt x="401" y="517"/>
                    <a:pt x="389" y="516"/>
                    <a:pt x="384" y="519"/>
                  </a:cubicBezTo>
                  <a:cubicBezTo>
                    <a:pt x="379" y="519"/>
                    <a:pt x="388" y="521"/>
                    <a:pt x="381" y="522"/>
                  </a:cubicBezTo>
                  <a:cubicBezTo>
                    <a:pt x="380" y="522"/>
                    <a:pt x="379" y="521"/>
                    <a:pt x="378" y="522"/>
                  </a:cubicBezTo>
                  <a:cubicBezTo>
                    <a:pt x="377" y="522"/>
                    <a:pt x="377" y="525"/>
                    <a:pt x="374" y="525"/>
                  </a:cubicBezTo>
                  <a:cubicBezTo>
                    <a:pt x="375" y="521"/>
                    <a:pt x="371" y="523"/>
                    <a:pt x="371" y="522"/>
                  </a:cubicBezTo>
                  <a:cubicBezTo>
                    <a:pt x="370" y="520"/>
                    <a:pt x="372" y="515"/>
                    <a:pt x="368" y="516"/>
                  </a:cubicBezTo>
                  <a:cubicBezTo>
                    <a:pt x="367" y="513"/>
                    <a:pt x="369" y="513"/>
                    <a:pt x="369" y="511"/>
                  </a:cubicBezTo>
                  <a:cubicBezTo>
                    <a:pt x="368" y="510"/>
                    <a:pt x="365" y="509"/>
                    <a:pt x="368" y="508"/>
                  </a:cubicBezTo>
                  <a:cubicBezTo>
                    <a:pt x="367" y="506"/>
                    <a:pt x="366" y="505"/>
                    <a:pt x="363" y="505"/>
                  </a:cubicBezTo>
                  <a:cubicBezTo>
                    <a:pt x="365" y="501"/>
                    <a:pt x="361" y="497"/>
                    <a:pt x="363" y="496"/>
                  </a:cubicBezTo>
                  <a:cubicBezTo>
                    <a:pt x="364" y="495"/>
                    <a:pt x="361" y="496"/>
                    <a:pt x="360" y="495"/>
                  </a:cubicBezTo>
                  <a:cubicBezTo>
                    <a:pt x="359" y="494"/>
                    <a:pt x="360" y="490"/>
                    <a:pt x="360" y="491"/>
                  </a:cubicBezTo>
                  <a:cubicBezTo>
                    <a:pt x="360" y="490"/>
                    <a:pt x="358" y="488"/>
                    <a:pt x="357" y="488"/>
                  </a:cubicBezTo>
                  <a:cubicBezTo>
                    <a:pt x="357" y="487"/>
                    <a:pt x="358" y="486"/>
                    <a:pt x="356" y="486"/>
                  </a:cubicBezTo>
                  <a:cubicBezTo>
                    <a:pt x="355" y="486"/>
                    <a:pt x="354" y="481"/>
                    <a:pt x="353" y="482"/>
                  </a:cubicBezTo>
                  <a:cubicBezTo>
                    <a:pt x="353" y="482"/>
                    <a:pt x="353" y="483"/>
                    <a:pt x="353" y="483"/>
                  </a:cubicBezTo>
                  <a:cubicBezTo>
                    <a:pt x="350" y="481"/>
                    <a:pt x="350" y="476"/>
                    <a:pt x="346" y="476"/>
                  </a:cubicBezTo>
                  <a:cubicBezTo>
                    <a:pt x="349" y="470"/>
                    <a:pt x="342" y="468"/>
                    <a:pt x="343" y="461"/>
                  </a:cubicBezTo>
                  <a:cubicBezTo>
                    <a:pt x="342" y="459"/>
                    <a:pt x="340" y="460"/>
                    <a:pt x="340" y="458"/>
                  </a:cubicBezTo>
                  <a:cubicBezTo>
                    <a:pt x="339" y="455"/>
                    <a:pt x="335" y="457"/>
                    <a:pt x="334" y="455"/>
                  </a:cubicBezTo>
                  <a:cubicBezTo>
                    <a:pt x="335" y="453"/>
                    <a:pt x="335" y="452"/>
                    <a:pt x="332" y="452"/>
                  </a:cubicBezTo>
                  <a:cubicBezTo>
                    <a:pt x="334" y="450"/>
                    <a:pt x="333" y="449"/>
                    <a:pt x="332" y="445"/>
                  </a:cubicBezTo>
                  <a:cubicBezTo>
                    <a:pt x="332" y="444"/>
                    <a:pt x="333" y="442"/>
                    <a:pt x="332" y="442"/>
                  </a:cubicBezTo>
                  <a:cubicBezTo>
                    <a:pt x="332" y="442"/>
                    <a:pt x="331" y="442"/>
                    <a:pt x="331" y="442"/>
                  </a:cubicBezTo>
                  <a:cubicBezTo>
                    <a:pt x="330" y="438"/>
                    <a:pt x="333" y="439"/>
                    <a:pt x="331" y="436"/>
                  </a:cubicBezTo>
                  <a:cubicBezTo>
                    <a:pt x="329" y="434"/>
                    <a:pt x="328" y="443"/>
                    <a:pt x="328" y="436"/>
                  </a:cubicBezTo>
                  <a:cubicBezTo>
                    <a:pt x="327" y="430"/>
                    <a:pt x="323" y="426"/>
                    <a:pt x="317" y="421"/>
                  </a:cubicBezTo>
                  <a:cubicBezTo>
                    <a:pt x="313" y="424"/>
                    <a:pt x="316" y="425"/>
                    <a:pt x="314" y="430"/>
                  </a:cubicBezTo>
                  <a:cubicBezTo>
                    <a:pt x="311" y="431"/>
                    <a:pt x="312" y="427"/>
                    <a:pt x="310" y="427"/>
                  </a:cubicBezTo>
                  <a:cubicBezTo>
                    <a:pt x="308" y="427"/>
                    <a:pt x="307" y="425"/>
                    <a:pt x="306" y="425"/>
                  </a:cubicBezTo>
                  <a:cubicBezTo>
                    <a:pt x="308" y="427"/>
                    <a:pt x="306" y="434"/>
                    <a:pt x="311" y="434"/>
                  </a:cubicBezTo>
                  <a:cubicBezTo>
                    <a:pt x="309" y="438"/>
                    <a:pt x="312" y="442"/>
                    <a:pt x="314" y="448"/>
                  </a:cubicBezTo>
                  <a:cubicBezTo>
                    <a:pt x="315" y="448"/>
                    <a:pt x="314" y="450"/>
                    <a:pt x="314" y="451"/>
                  </a:cubicBezTo>
                  <a:cubicBezTo>
                    <a:pt x="316" y="452"/>
                    <a:pt x="317" y="459"/>
                    <a:pt x="319" y="462"/>
                  </a:cubicBezTo>
                  <a:cubicBezTo>
                    <a:pt x="321" y="462"/>
                    <a:pt x="323" y="462"/>
                    <a:pt x="325" y="462"/>
                  </a:cubicBezTo>
                  <a:cubicBezTo>
                    <a:pt x="324" y="464"/>
                    <a:pt x="323" y="465"/>
                    <a:pt x="323" y="467"/>
                  </a:cubicBezTo>
                  <a:cubicBezTo>
                    <a:pt x="325" y="467"/>
                    <a:pt x="326" y="466"/>
                    <a:pt x="326" y="465"/>
                  </a:cubicBezTo>
                  <a:cubicBezTo>
                    <a:pt x="329" y="467"/>
                    <a:pt x="328" y="470"/>
                    <a:pt x="329" y="473"/>
                  </a:cubicBezTo>
                  <a:cubicBezTo>
                    <a:pt x="330" y="474"/>
                    <a:pt x="332" y="474"/>
                    <a:pt x="332" y="474"/>
                  </a:cubicBezTo>
                  <a:cubicBezTo>
                    <a:pt x="333" y="475"/>
                    <a:pt x="332" y="477"/>
                    <a:pt x="332" y="477"/>
                  </a:cubicBezTo>
                  <a:cubicBezTo>
                    <a:pt x="332" y="477"/>
                    <a:pt x="334" y="477"/>
                    <a:pt x="334" y="477"/>
                  </a:cubicBezTo>
                  <a:cubicBezTo>
                    <a:pt x="334" y="479"/>
                    <a:pt x="332" y="480"/>
                    <a:pt x="332" y="480"/>
                  </a:cubicBezTo>
                  <a:cubicBezTo>
                    <a:pt x="333" y="482"/>
                    <a:pt x="334" y="482"/>
                    <a:pt x="335" y="483"/>
                  </a:cubicBezTo>
                  <a:cubicBezTo>
                    <a:pt x="336" y="484"/>
                    <a:pt x="335" y="486"/>
                    <a:pt x="335" y="486"/>
                  </a:cubicBezTo>
                  <a:cubicBezTo>
                    <a:pt x="335" y="486"/>
                    <a:pt x="337" y="486"/>
                    <a:pt x="337" y="486"/>
                  </a:cubicBezTo>
                  <a:cubicBezTo>
                    <a:pt x="337" y="488"/>
                    <a:pt x="335" y="493"/>
                    <a:pt x="340" y="492"/>
                  </a:cubicBezTo>
                  <a:cubicBezTo>
                    <a:pt x="340" y="495"/>
                    <a:pt x="339" y="498"/>
                    <a:pt x="341" y="501"/>
                  </a:cubicBezTo>
                  <a:cubicBezTo>
                    <a:pt x="342" y="502"/>
                    <a:pt x="344" y="503"/>
                    <a:pt x="344" y="504"/>
                  </a:cubicBezTo>
                  <a:cubicBezTo>
                    <a:pt x="345" y="505"/>
                    <a:pt x="345" y="507"/>
                    <a:pt x="346" y="508"/>
                  </a:cubicBezTo>
                  <a:cubicBezTo>
                    <a:pt x="346" y="509"/>
                    <a:pt x="348" y="509"/>
                    <a:pt x="349" y="510"/>
                  </a:cubicBezTo>
                  <a:cubicBezTo>
                    <a:pt x="350" y="511"/>
                    <a:pt x="347" y="514"/>
                    <a:pt x="350" y="514"/>
                  </a:cubicBezTo>
                  <a:cubicBezTo>
                    <a:pt x="352" y="514"/>
                    <a:pt x="351" y="518"/>
                    <a:pt x="351" y="520"/>
                  </a:cubicBezTo>
                  <a:cubicBezTo>
                    <a:pt x="357" y="517"/>
                    <a:pt x="356" y="523"/>
                    <a:pt x="363" y="522"/>
                  </a:cubicBezTo>
                  <a:cubicBezTo>
                    <a:pt x="364" y="526"/>
                    <a:pt x="366" y="528"/>
                    <a:pt x="366" y="532"/>
                  </a:cubicBezTo>
                  <a:cubicBezTo>
                    <a:pt x="372" y="541"/>
                    <a:pt x="389" y="538"/>
                    <a:pt x="400" y="536"/>
                  </a:cubicBezTo>
                  <a:cubicBezTo>
                    <a:pt x="402" y="537"/>
                    <a:pt x="401" y="534"/>
                    <a:pt x="402" y="533"/>
                  </a:cubicBezTo>
                  <a:cubicBezTo>
                    <a:pt x="405" y="532"/>
                    <a:pt x="412" y="536"/>
                    <a:pt x="411" y="531"/>
                  </a:cubicBezTo>
                  <a:cubicBezTo>
                    <a:pt x="414" y="532"/>
                    <a:pt x="413" y="535"/>
                    <a:pt x="412" y="538"/>
                  </a:cubicBezTo>
                  <a:cubicBezTo>
                    <a:pt x="412" y="538"/>
                    <a:pt x="411" y="540"/>
                    <a:pt x="411" y="539"/>
                  </a:cubicBezTo>
                  <a:cubicBezTo>
                    <a:pt x="410" y="542"/>
                    <a:pt x="412" y="546"/>
                    <a:pt x="411" y="548"/>
                  </a:cubicBezTo>
                  <a:cubicBezTo>
                    <a:pt x="411" y="549"/>
                    <a:pt x="408" y="548"/>
                    <a:pt x="408" y="548"/>
                  </a:cubicBezTo>
                  <a:cubicBezTo>
                    <a:pt x="408" y="549"/>
                    <a:pt x="408" y="555"/>
                    <a:pt x="406" y="557"/>
                  </a:cubicBezTo>
                  <a:cubicBezTo>
                    <a:pt x="406" y="558"/>
                    <a:pt x="402" y="559"/>
                    <a:pt x="403" y="565"/>
                  </a:cubicBezTo>
                  <a:cubicBezTo>
                    <a:pt x="399" y="565"/>
                    <a:pt x="401" y="573"/>
                    <a:pt x="396" y="572"/>
                  </a:cubicBezTo>
                  <a:cubicBezTo>
                    <a:pt x="397" y="577"/>
                    <a:pt x="394" y="577"/>
                    <a:pt x="394" y="581"/>
                  </a:cubicBezTo>
                  <a:cubicBezTo>
                    <a:pt x="389" y="579"/>
                    <a:pt x="392" y="587"/>
                    <a:pt x="387" y="585"/>
                  </a:cubicBezTo>
                  <a:cubicBezTo>
                    <a:pt x="387" y="587"/>
                    <a:pt x="387" y="588"/>
                    <a:pt x="387" y="590"/>
                  </a:cubicBezTo>
                  <a:cubicBezTo>
                    <a:pt x="386" y="590"/>
                    <a:pt x="385" y="588"/>
                    <a:pt x="384" y="588"/>
                  </a:cubicBezTo>
                  <a:cubicBezTo>
                    <a:pt x="381" y="590"/>
                    <a:pt x="383" y="592"/>
                    <a:pt x="378" y="593"/>
                  </a:cubicBezTo>
                  <a:cubicBezTo>
                    <a:pt x="378" y="593"/>
                    <a:pt x="374" y="594"/>
                    <a:pt x="374" y="594"/>
                  </a:cubicBezTo>
                  <a:cubicBezTo>
                    <a:pt x="374" y="594"/>
                    <a:pt x="374" y="596"/>
                    <a:pt x="374" y="596"/>
                  </a:cubicBezTo>
                  <a:cubicBezTo>
                    <a:pt x="372" y="597"/>
                    <a:pt x="369" y="598"/>
                    <a:pt x="368" y="599"/>
                  </a:cubicBezTo>
                  <a:cubicBezTo>
                    <a:pt x="364" y="601"/>
                    <a:pt x="362" y="606"/>
                    <a:pt x="357" y="606"/>
                  </a:cubicBezTo>
                  <a:cubicBezTo>
                    <a:pt x="359" y="610"/>
                    <a:pt x="355" y="610"/>
                    <a:pt x="356" y="614"/>
                  </a:cubicBezTo>
                  <a:cubicBezTo>
                    <a:pt x="354" y="615"/>
                    <a:pt x="354" y="614"/>
                    <a:pt x="351" y="614"/>
                  </a:cubicBezTo>
                  <a:cubicBezTo>
                    <a:pt x="353" y="615"/>
                    <a:pt x="349" y="617"/>
                    <a:pt x="350" y="618"/>
                  </a:cubicBezTo>
                  <a:cubicBezTo>
                    <a:pt x="353" y="621"/>
                    <a:pt x="349" y="618"/>
                    <a:pt x="349" y="622"/>
                  </a:cubicBezTo>
                  <a:cubicBezTo>
                    <a:pt x="348" y="624"/>
                    <a:pt x="346" y="623"/>
                    <a:pt x="346" y="624"/>
                  </a:cubicBezTo>
                  <a:cubicBezTo>
                    <a:pt x="345" y="625"/>
                    <a:pt x="346" y="626"/>
                    <a:pt x="346" y="627"/>
                  </a:cubicBezTo>
                  <a:cubicBezTo>
                    <a:pt x="345" y="628"/>
                    <a:pt x="342" y="640"/>
                    <a:pt x="343" y="643"/>
                  </a:cubicBezTo>
                  <a:cubicBezTo>
                    <a:pt x="343" y="646"/>
                    <a:pt x="344" y="647"/>
                    <a:pt x="346" y="649"/>
                  </a:cubicBezTo>
                  <a:cubicBezTo>
                    <a:pt x="346" y="653"/>
                    <a:pt x="345" y="655"/>
                    <a:pt x="346" y="658"/>
                  </a:cubicBezTo>
                  <a:cubicBezTo>
                    <a:pt x="346" y="658"/>
                    <a:pt x="347" y="664"/>
                    <a:pt x="349" y="664"/>
                  </a:cubicBezTo>
                  <a:cubicBezTo>
                    <a:pt x="353" y="664"/>
                    <a:pt x="344" y="670"/>
                    <a:pt x="351" y="671"/>
                  </a:cubicBezTo>
                  <a:cubicBezTo>
                    <a:pt x="351" y="679"/>
                    <a:pt x="353" y="684"/>
                    <a:pt x="351" y="691"/>
                  </a:cubicBezTo>
                  <a:cubicBezTo>
                    <a:pt x="351" y="695"/>
                    <a:pt x="347" y="699"/>
                    <a:pt x="347" y="702"/>
                  </a:cubicBezTo>
                  <a:cubicBezTo>
                    <a:pt x="343" y="703"/>
                    <a:pt x="338" y="707"/>
                    <a:pt x="337" y="708"/>
                  </a:cubicBezTo>
                  <a:cubicBezTo>
                    <a:pt x="336" y="709"/>
                    <a:pt x="335" y="709"/>
                    <a:pt x="337" y="710"/>
                  </a:cubicBezTo>
                  <a:cubicBezTo>
                    <a:pt x="337" y="712"/>
                    <a:pt x="334" y="711"/>
                    <a:pt x="332" y="711"/>
                  </a:cubicBezTo>
                  <a:cubicBezTo>
                    <a:pt x="331" y="712"/>
                    <a:pt x="332" y="714"/>
                    <a:pt x="331" y="714"/>
                  </a:cubicBezTo>
                  <a:cubicBezTo>
                    <a:pt x="330" y="715"/>
                    <a:pt x="328" y="711"/>
                    <a:pt x="328" y="714"/>
                  </a:cubicBezTo>
                  <a:cubicBezTo>
                    <a:pt x="328" y="716"/>
                    <a:pt x="326" y="715"/>
                    <a:pt x="325" y="716"/>
                  </a:cubicBezTo>
                  <a:cubicBezTo>
                    <a:pt x="323" y="717"/>
                    <a:pt x="323" y="721"/>
                    <a:pt x="319" y="720"/>
                  </a:cubicBezTo>
                  <a:cubicBezTo>
                    <a:pt x="317" y="728"/>
                    <a:pt x="319" y="741"/>
                    <a:pt x="320" y="753"/>
                  </a:cubicBezTo>
                  <a:cubicBezTo>
                    <a:pt x="319" y="754"/>
                    <a:pt x="318" y="755"/>
                    <a:pt x="317" y="753"/>
                  </a:cubicBezTo>
                  <a:cubicBezTo>
                    <a:pt x="316" y="752"/>
                    <a:pt x="317" y="755"/>
                    <a:pt x="316" y="756"/>
                  </a:cubicBezTo>
                  <a:cubicBezTo>
                    <a:pt x="314" y="757"/>
                    <a:pt x="312" y="755"/>
                    <a:pt x="311" y="757"/>
                  </a:cubicBezTo>
                  <a:cubicBezTo>
                    <a:pt x="311" y="759"/>
                    <a:pt x="306" y="759"/>
                    <a:pt x="304" y="762"/>
                  </a:cubicBezTo>
                  <a:cubicBezTo>
                    <a:pt x="304" y="765"/>
                    <a:pt x="304" y="768"/>
                    <a:pt x="304" y="771"/>
                  </a:cubicBezTo>
                  <a:cubicBezTo>
                    <a:pt x="301" y="771"/>
                    <a:pt x="302" y="776"/>
                    <a:pt x="301" y="778"/>
                  </a:cubicBezTo>
                  <a:cubicBezTo>
                    <a:pt x="301" y="779"/>
                    <a:pt x="298" y="779"/>
                    <a:pt x="298" y="780"/>
                  </a:cubicBezTo>
                  <a:cubicBezTo>
                    <a:pt x="297" y="782"/>
                    <a:pt x="298" y="785"/>
                    <a:pt x="295" y="787"/>
                  </a:cubicBezTo>
                  <a:cubicBezTo>
                    <a:pt x="295" y="787"/>
                    <a:pt x="295" y="789"/>
                    <a:pt x="295" y="790"/>
                  </a:cubicBezTo>
                  <a:cubicBezTo>
                    <a:pt x="295" y="790"/>
                    <a:pt x="292" y="789"/>
                    <a:pt x="292" y="790"/>
                  </a:cubicBezTo>
                  <a:cubicBezTo>
                    <a:pt x="292" y="791"/>
                    <a:pt x="293" y="793"/>
                    <a:pt x="292" y="794"/>
                  </a:cubicBezTo>
                  <a:cubicBezTo>
                    <a:pt x="292" y="795"/>
                    <a:pt x="290" y="794"/>
                    <a:pt x="289" y="794"/>
                  </a:cubicBezTo>
                  <a:cubicBezTo>
                    <a:pt x="289" y="795"/>
                    <a:pt x="290" y="797"/>
                    <a:pt x="289" y="797"/>
                  </a:cubicBezTo>
                  <a:cubicBezTo>
                    <a:pt x="289" y="798"/>
                    <a:pt x="287" y="797"/>
                    <a:pt x="286" y="797"/>
                  </a:cubicBezTo>
                  <a:cubicBezTo>
                    <a:pt x="285" y="798"/>
                    <a:pt x="283" y="801"/>
                    <a:pt x="283" y="802"/>
                  </a:cubicBezTo>
                  <a:cubicBezTo>
                    <a:pt x="283" y="804"/>
                    <a:pt x="281" y="802"/>
                    <a:pt x="280" y="803"/>
                  </a:cubicBezTo>
                  <a:cubicBezTo>
                    <a:pt x="280" y="804"/>
                    <a:pt x="281" y="806"/>
                    <a:pt x="280" y="806"/>
                  </a:cubicBezTo>
                  <a:cubicBezTo>
                    <a:pt x="280" y="807"/>
                    <a:pt x="278" y="806"/>
                    <a:pt x="277" y="806"/>
                  </a:cubicBezTo>
                  <a:cubicBezTo>
                    <a:pt x="276" y="807"/>
                    <a:pt x="275" y="808"/>
                    <a:pt x="274" y="809"/>
                  </a:cubicBezTo>
                  <a:cubicBezTo>
                    <a:pt x="274" y="810"/>
                    <a:pt x="272" y="812"/>
                    <a:pt x="271" y="812"/>
                  </a:cubicBezTo>
                  <a:cubicBezTo>
                    <a:pt x="271" y="812"/>
                    <a:pt x="267" y="814"/>
                    <a:pt x="267" y="814"/>
                  </a:cubicBezTo>
                  <a:cubicBezTo>
                    <a:pt x="266" y="813"/>
                    <a:pt x="266" y="813"/>
                    <a:pt x="264" y="814"/>
                  </a:cubicBezTo>
                  <a:cubicBezTo>
                    <a:pt x="262" y="815"/>
                    <a:pt x="261" y="814"/>
                    <a:pt x="258" y="815"/>
                  </a:cubicBezTo>
                  <a:cubicBezTo>
                    <a:pt x="257" y="815"/>
                    <a:pt x="247" y="819"/>
                    <a:pt x="245" y="815"/>
                  </a:cubicBezTo>
                  <a:cubicBezTo>
                    <a:pt x="243" y="815"/>
                    <a:pt x="245" y="817"/>
                    <a:pt x="245" y="817"/>
                  </a:cubicBezTo>
                  <a:cubicBezTo>
                    <a:pt x="242" y="820"/>
                    <a:pt x="239" y="817"/>
                    <a:pt x="234" y="818"/>
                  </a:cubicBezTo>
                  <a:cubicBezTo>
                    <a:pt x="233" y="818"/>
                    <a:pt x="234" y="820"/>
                    <a:pt x="234" y="820"/>
                  </a:cubicBezTo>
                  <a:cubicBezTo>
                    <a:pt x="233" y="822"/>
                    <a:pt x="225" y="818"/>
                    <a:pt x="221" y="818"/>
                  </a:cubicBezTo>
                  <a:cubicBezTo>
                    <a:pt x="221" y="811"/>
                    <a:pt x="214" y="807"/>
                    <a:pt x="218" y="800"/>
                  </a:cubicBezTo>
                  <a:cubicBezTo>
                    <a:pt x="215" y="798"/>
                    <a:pt x="211" y="795"/>
                    <a:pt x="212" y="788"/>
                  </a:cubicBezTo>
                  <a:cubicBezTo>
                    <a:pt x="208" y="793"/>
                    <a:pt x="211" y="791"/>
                    <a:pt x="209" y="784"/>
                  </a:cubicBezTo>
                  <a:cubicBezTo>
                    <a:pt x="207" y="777"/>
                    <a:pt x="198" y="772"/>
                    <a:pt x="200" y="763"/>
                  </a:cubicBezTo>
                  <a:cubicBezTo>
                    <a:pt x="199" y="762"/>
                    <a:pt x="199" y="766"/>
                    <a:pt x="199" y="766"/>
                  </a:cubicBezTo>
                  <a:cubicBezTo>
                    <a:pt x="195" y="765"/>
                    <a:pt x="199" y="756"/>
                    <a:pt x="196" y="760"/>
                  </a:cubicBezTo>
                  <a:cubicBezTo>
                    <a:pt x="193" y="758"/>
                    <a:pt x="194" y="753"/>
                    <a:pt x="194" y="750"/>
                  </a:cubicBezTo>
                  <a:cubicBezTo>
                    <a:pt x="195" y="745"/>
                    <a:pt x="195" y="742"/>
                    <a:pt x="193" y="737"/>
                  </a:cubicBezTo>
                  <a:cubicBezTo>
                    <a:pt x="194" y="734"/>
                    <a:pt x="189" y="736"/>
                    <a:pt x="188" y="735"/>
                  </a:cubicBezTo>
                  <a:cubicBezTo>
                    <a:pt x="188" y="734"/>
                    <a:pt x="192" y="731"/>
                    <a:pt x="186" y="732"/>
                  </a:cubicBezTo>
                  <a:cubicBezTo>
                    <a:pt x="185" y="731"/>
                    <a:pt x="186" y="728"/>
                    <a:pt x="186" y="728"/>
                  </a:cubicBezTo>
                  <a:cubicBezTo>
                    <a:pt x="185" y="727"/>
                    <a:pt x="183" y="728"/>
                    <a:pt x="183" y="728"/>
                  </a:cubicBezTo>
                  <a:cubicBezTo>
                    <a:pt x="182" y="727"/>
                    <a:pt x="187" y="722"/>
                    <a:pt x="181" y="723"/>
                  </a:cubicBezTo>
                  <a:cubicBezTo>
                    <a:pt x="181" y="721"/>
                    <a:pt x="183" y="720"/>
                    <a:pt x="183" y="717"/>
                  </a:cubicBezTo>
                  <a:cubicBezTo>
                    <a:pt x="180" y="716"/>
                    <a:pt x="183" y="710"/>
                    <a:pt x="178" y="711"/>
                  </a:cubicBezTo>
                  <a:cubicBezTo>
                    <a:pt x="178" y="697"/>
                    <a:pt x="179" y="693"/>
                    <a:pt x="186" y="685"/>
                  </a:cubicBezTo>
                  <a:cubicBezTo>
                    <a:pt x="185" y="683"/>
                    <a:pt x="187" y="677"/>
                    <a:pt x="184" y="677"/>
                  </a:cubicBezTo>
                  <a:cubicBezTo>
                    <a:pt x="184" y="675"/>
                    <a:pt x="187" y="677"/>
                    <a:pt x="188" y="676"/>
                  </a:cubicBezTo>
                  <a:cubicBezTo>
                    <a:pt x="189" y="675"/>
                    <a:pt x="188" y="672"/>
                    <a:pt x="190" y="673"/>
                  </a:cubicBezTo>
                  <a:cubicBezTo>
                    <a:pt x="190" y="671"/>
                    <a:pt x="189" y="657"/>
                    <a:pt x="187" y="661"/>
                  </a:cubicBezTo>
                  <a:cubicBezTo>
                    <a:pt x="184" y="658"/>
                    <a:pt x="186" y="655"/>
                    <a:pt x="186" y="652"/>
                  </a:cubicBezTo>
                  <a:cubicBezTo>
                    <a:pt x="185" y="649"/>
                    <a:pt x="186" y="645"/>
                    <a:pt x="186" y="642"/>
                  </a:cubicBezTo>
                  <a:cubicBezTo>
                    <a:pt x="185" y="640"/>
                    <a:pt x="183" y="641"/>
                    <a:pt x="183" y="640"/>
                  </a:cubicBezTo>
                  <a:cubicBezTo>
                    <a:pt x="182" y="639"/>
                    <a:pt x="184" y="638"/>
                    <a:pt x="184" y="637"/>
                  </a:cubicBezTo>
                  <a:cubicBezTo>
                    <a:pt x="184" y="637"/>
                    <a:pt x="183" y="637"/>
                    <a:pt x="183" y="636"/>
                  </a:cubicBezTo>
                  <a:cubicBezTo>
                    <a:pt x="182" y="632"/>
                    <a:pt x="181" y="633"/>
                    <a:pt x="180" y="631"/>
                  </a:cubicBezTo>
                  <a:cubicBezTo>
                    <a:pt x="179" y="631"/>
                    <a:pt x="180" y="629"/>
                    <a:pt x="180" y="628"/>
                  </a:cubicBezTo>
                  <a:cubicBezTo>
                    <a:pt x="179" y="628"/>
                    <a:pt x="175" y="628"/>
                    <a:pt x="177" y="627"/>
                  </a:cubicBezTo>
                  <a:cubicBezTo>
                    <a:pt x="177" y="627"/>
                    <a:pt x="178" y="627"/>
                    <a:pt x="178" y="627"/>
                  </a:cubicBezTo>
                  <a:cubicBezTo>
                    <a:pt x="176" y="624"/>
                    <a:pt x="174" y="623"/>
                    <a:pt x="171" y="621"/>
                  </a:cubicBezTo>
                  <a:cubicBezTo>
                    <a:pt x="170" y="620"/>
                    <a:pt x="171" y="620"/>
                    <a:pt x="169" y="619"/>
                  </a:cubicBezTo>
                  <a:cubicBezTo>
                    <a:pt x="168" y="619"/>
                    <a:pt x="168" y="615"/>
                    <a:pt x="165" y="617"/>
                  </a:cubicBezTo>
                  <a:cubicBezTo>
                    <a:pt x="162" y="604"/>
                    <a:pt x="165" y="593"/>
                    <a:pt x="165" y="579"/>
                  </a:cubicBezTo>
                  <a:cubicBezTo>
                    <a:pt x="164" y="577"/>
                    <a:pt x="161" y="582"/>
                    <a:pt x="162" y="575"/>
                  </a:cubicBezTo>
                  <a:cubicBezTo>
                    <a:pt x="153" y="576"/>
                    <a:pt x="146" y="575"/>
                    <a:pt x="141" y="572"/>
                  </a:cubicBezTo>
                  <a:cubicBezTo>
                    <a:pt x="143" y="564"/>
                    <a:pt x="137" y="573"/>
                    <a:pt x="138" y="565"/>
                  </a:cubicBezTo>
                  <a:cubicBezTo>
                    <a:pt x="132" y="563"/>
                    <a:pt x="130" y="561"/>
                    <a:pt x="122" y="563"/>
                  </a:cubicBezTo>
                  <a:cubicBezTo>
                    <a:pt x="120" y="563"/>
                    <a:pt x="118" y="564"/>
                    <a:pt x="116" y="565"/>
                  </a:cubicBezTo>
                  <a:cubicBezTo>
                    <a:pt x="115" y="565"/>
                    <a:pt x="111" y="567"/>
                    <a:pt x="107" y="566"/>
                  </a:cubicBezTo>
                  <a:cubicBezTo>
                    <a:pt x="109" y="570"/>
                    <a:pt x="111" y="568"/>
                    <a:pt x="104" y="569"/>
                  </a:cubicBezTo>
                  <a:cubicBezTo>
                    <a:pt x="99" y="570"/>
                    <a:pt x="96" y="572"/>
                    <a:pt x="88" y="572"/>
                  </a:cubicBezTo>
                  <a:cubicBezTo>
                    <a:pt x="85" y="572"/>
                    <a:pt x="85" y="571"/>
                    <a:pt x="83" y="571"/>
                  </a:cubicBezTo>
                  <a:cubicBezTo>
                    <a:pt x="74" y="569"/>
                    <a:pt x="63" y="575"/>
                    <a:pt x="55" y="574"/>
                  </a:cubicBezTo>
                  <a:cubicBezTo>
                    <a:pt x="56" y="568"/>
                    <a:pt x="50" y="570"/>
                    <a:pt x="48" y="569"/>
                  </a:cubicBezTo>
                  <a:cubicBezTo>
                    <a:pt x="47" y="569"/>
                    <a:pt x="48" y="567"/>
                    <a:pt x="48" y="566"/>
                  </a:cubicBezTo>
                  <a:cubicBezTo>
                    <a:pt x="47" y="565"/>
                    <a:pt x="44" y="567"/>
                    <a:pt x="43" y="566"/>
                  </a:cubicBezTo>
                  <a:cubicBezTo>
                    <a:pt x="43" y="566"/>
                    <a:pt x="44" y="564"/>
                    <a:pt x="43" y="563"/>
                  </a:cubicBezTo>
                  <a:cubicBezTo>
                    <a:pt x="42" y="562"/>
                    <a:pt x="40" y="564"/>
                    <a:pt x="40" y="562"/>
                  </a:cubicBezTo>
                  <a:cubicBezTo>
                    <a:pt x="40" y="561"/>
                    <a:pt x="38" y="559"/>
                    <a:pt x="37" y="559"/>
                  </a:cubicBezTo>
                  <a:cubicBezTo>
                    <a:pt x="36" y="558"/>
                    <a:pt x="38" y="557"/>
                    <a:pt x="36" y="557"/>
                  </a:cubicBezTo>
                  <a:cubicBezTo>
                    <a:pt x="34" y="557"/>
                    <a:pt x="35" y="555"/>
                    <a:pt x="34" y="554"/>
                  </a:cubicBezTo>
                  <a:cubicBezTo>
                    <a:pt x="34" y="552"/>
                    <a:pt x="32" y="554"/>
                    <a:pt x="31" y="553"/>
                  </a:cubicBezTo>
                  <a:cubicBezTo>
                    <a:pt x="31" y="552"/>
                    <a:pt x="32" y="551"/>
                    <a:pt x="31" y="550"/>
                  </a:cubicBezTo>
                  <a:cubicBezTo>
                    <a:pt x="30" y="548"/>
                    <a:pt x="28" y="550"/>
                    <a:pt x="28" y="548"/>
                  </a:cubicBezTo>
                  <a:cubicBezTo>
                    <a:pt x="28" y="548"/>
                    <a:pt x="30" y="546"/>
                    <a:pt x="30" y="547"/>
                  </a:cubicBezTo>
                  <a:cubicBezTo>
                    <a:pt x="28" y="542"/>
                    <a:pt x="21" y="543"/>
                    <a:pt x="22" y="538"/>
                  </a:cubicBezTo>
                  <a:cubicBezTo>
                    <a:pt x="15" y="540"/>
                    <a:pt x="19" y="532"/>
                    <a:pt x="12" y="533"/>
                  </a:cubicBezTo>
                  <a:cubicBezTo>
                    <a:pt x="13" y="532"/>
                    <a:pt x="14" y="531"/>
                    <a:pt x="14" y="529"/>
                  </a:cubicBezTo>
                  <a:cubicBezTo>
                    <a:pt x="13" y="527"/>
                    <a:pt x="10" y="528"/>
                    <a:pt x="8" y="528"/>
                  </a:cubicBezTo>
                  <a:cubicBezTo>
                    <a:pt x="9" y="525"/>
                    <a:pt x="5" y="524"/>
                    <a:pt x="5" y="523"/>
                  </a:cubicBezTo>
                  <a:cubicBezTo>
                    <a:pt x="4" y="521"/>
                    <a:pt x="7" y="521"/>
                    <a:pt x="5" y="517"/>
                  </a:cubicBezTo>
                  <a:cubicBezTo>
                    <a:pt x="4" y="516"/>
                    <a:pt x="3" y="517"/>
                    <a:pt x="3" y="516"/>
                  </a:cubicBezTo>
                  <a:cubicBezTo>
                    <a:pt x="3" y="515"/>
                    <a:pt x="2" y="511"/>
                    <a:pt x="0" y="510"/>
                  </a:cubicBezTo>
                  <a:cubicBezTo>
                    <a:pt x="0" y="508"/>
                    <a:pt x="3" y="509"/>
                    <a:pt x="5" y="508"/>
                  </a:cubicBezTo>
                  <a:cubicBezTo>
                    <a:pt x="6" y="507"/>
                    <a:pt x="5" y="503"/>
                    <a:pt x="8" y="504"/>
                  </a:cubicBezTo>
                  <a:cubicBezTo>
                    <a:pt x="8" y="495"/>
                    <a:pt x="8" y="487"/>
                    <a:pt x="8" y="479"/>
                  </a:cubicBezTo>
                  <a:cubicBezTo>
                    <a:pt x="8" y="477"/>
                    <a:pt x="5" y="478"/>
                    <a:pt x="5" y="477"/>
                  </a:cubicBezTo>
                  <a:cubicBezTo>
                    <a:pt x="4" y="477"/>
                    <a:pt x="6" y="475"/>
                    <a:pt x="6" y="474"/>
                  </a:cubicBezTo>
                  <a:cubicBezTo>
                    <a:pt x="7" y="472"/>
                    <a:pt x="4" y="471"/>
                    <a:pt x="5" y="468"/>
                  </a:cubicBezTo>
                  <a:cubicBezTo>
                    <a:pt x="10" y="474"/>
                    <a:pt x="5" y="458"/>
                    <a:pt x="11" y="464"/>
                  </a:cubicBezTo>
                  <a:cubicBezTo>
                    <a:pt x="12" y="462"/>
                    <a:pt x="10" y="457"/>
                    <a:pt x="12" y="455"/>
                  </a:cubicBezTo>
                  <a:cubicBezTo>
                    <a:pt x="12" y="455"/>
                    <a:pt x="15" y="455"/>
                    <a:pt x="15" y="455"/>
                  </a:cubicBezTo>
                  <a:cubicBezTo>
                    <a:pt x="15" y="454"/>
                    <a:pt x="13" y="452"/>
                    <a:pt x="14" y="451"/>
                  </a:cubicBezTo>
                  <a:cubicBezTo>
                    <a:pt x="19" y="449"/>
                    <a:pt x="18" y="441"/>
                    <a:pt x="24" y="440"/>
                  </a:cubicBezTo>
                  <a:cubicBezTo>
                    <a:pt x="24" y="435"/>
                    <a:pt x="29" y="435"/>
                    <a:pt x="28" y="430"/>
                  </a:cubicBezTo>
                  <a:cubicBezTo>
                    <a:pt x="31" y="430"/>
                    <a:pt x="31" y="429"/>
                    <a:pt x="31" y="427"/>
                  </a:cubicBezTo>
                  <a:cubicBezTo>
                    <a:pt x="40" y="426"/>
                    <a:pt x="47" y="423"/>
                    <a:pt x="46" y="412"/>
                  </a:cubicBezTo>
                  <a:cubicBezTo>
                    <a:pt x="52" y="413"/>
                    <a:pt x="47" y="404"/>
                    <a:pt x="52" y="405"/>
                  </a:cubicBezTo>
                  <a:cubicBezTo>
                    <a:pt x="52" y="402"/>
                    <a:pt x="52" y="399"/>
                    <a:pt x="52" y="396"/>
                  </a:cubicBezTo>
                  <a:cubicBezTo>
                    <a:pt x="55" y="396"/>
                    <a:pt x="55" y="394"/>
                    <a:pt x="58" y="394"/>
                  </a:cubicBezTo>
                  <a:cubicBezTo>
                    <a:pt x="60" y="391"/>
                    <a:pt x="63" y="389"/>
                    <a:pt x="65" y="385"/>
                  </a:cubicBezTo>
                  <a:cubicBezTo>
                    <a:pt x="66" y="384"/>
                    <a:pt x="67" y="386"/>
                    <a:pt x="67" y="384"/>
                  </a:cubicBezTo>
                  <a:cubicBezTo>
                    <a:pt x="67" y="382"/>
                    <a:pt x="71" y="382"/>
                    <a:pt x="70" y="379"/>
                  </a:cubicBezTo>
                  <a:cubicBezTo>
                    <a:pt x="77" y="381"/>
                    <a:pt x="77" y="376"/>
                    <a:pt x="83" y="376"/>
                  </a:cubicBezTo>
                  <a:cubicBezTo>
                    <a:pt x="81" y="382"/>
                    <a:pt x="90" y="377"/>
                    <a:pt x="88" y="382"/>
                  </a:cubicBezTo>
                  <a:cubicBezTo>
                    <a:pt x="91" y="379"/>
                    <a:pt x="103" y="384"/>
                    <a:pt x="103" y="378"/>
                  </a:cubicBezTo>
                  <a:cubicBezTo>
                    <a:pt x="109" y="377"/>
                    <a:pt x="116" y="375"/>
                    <a:pt x="119" y="370"/>
                  </a:cubicBezTo>
                  <a:cubicBezTo>
                    <a:pt x="121" y="371"/>
                    <a:pt x="123" y="371"/>
                    <a:pt x="123" y="369"/>
                  </a:cubicBezTo>
                  <a:cubicBezTo>
                    <a:pt x="126" y="369"/>
                    <a:pt x="126" y="370"/>
                    <a:pt x="129" y="370"/>
                  </a:cubicBezTo>
                  <a:cubicBezTo>
                    <a:pt x="133" y="371"/>
                    <a:pt x="135" y="369"/>
                    <a:pt x="138" y="369"/>
                  </a:cubicBezTo>
                  <a:cubicBezTo>
                    <a:pt x="138" y="369"/>
                    <a:pt x="139" y="370"/>
                    <a:pt x="140" y="370"/>
                  </a:cubicBezTo>
                  <a:cubicBezTo>
                    <a:pt x="143" y="371"/>
                    <a:pt x="149" y="373"/>
                    <a:pt x="156" y="372"/>
                  </a:cubicBezTo>
                  <a:cubicBezTo>
                    <a:pt x="159" y="371"/>
                    <a:pt x="163" y="367"/>
                    <a:pt x="166" y="370"/>
                  </a:cubicBezTo>
                  <a:cubicBezTo>
                    <a:pt x="169" y="373"/>
                    <a:pt x="168" y="371"/>
                    <a:pt x="172" y="370"/>
                  </a:cubicBezTo>
                  <a:cubicBezTo>
                    <a:pt x="172" y="372"/>
                    <a:pt x="174" y="372"/>
                    <a:pt x="174" y="373"/>
                  </a:cubicBezTo>
                  <a:cubicBezTo>
                    <a:pt x="174" y="374"/>
                    <a:pt x="171" y="375"/>
                    <a:pt x="171" y="375"/>
                  </a:cubicBezTo>
                  <a:cubicBezTo>
                    <a:pt x="170" y="377"/>
                    <a:pt x="172" y="376"/>
                    <a:pt x="172" y="376"/>
                  </a:cubicBezTo>
                  <a:cubicBezTo>
                    <a:pt x="172" y="378"/>
                    <a:pt x="171" y="378"/>
                    <a:pt x="171" y="378"/>
                  </a:cubicBezTo>
                  <a:cubicBezTo>
                    <a:pt x="171" y="379"/>
                    <a:pt x="172" y="379"/>
                    <a:pt x="172" y="381"/>
                  </a:cubicBezTo>
                  <a:cubicBezTo>
                    <a:pt x="172" y="385"/>
                    <a:pt x="170" y="387"/>
                    <a:pt x="174" y="393"/>
                  </a:cubicBezTo>
                  <a:cubicBezTo>
                    <a:pt x="174" y="396"/>
                    <a:pt x="176" y="391"/>
                    <a:pt x="178" y="394"/>
                  </a:cubicBezTo>
                  <a:cubicBezTo>
                    <a:pt x="178" y="396"/>
                    <a:pt x="181" y="395"/>
                    <a:pt x="181" y="396"/>
                  </a:cubicBezTo>
                  <a:cubicBezTo>
                    <a:pt x="181" y="396"/>
                    <a:pt x="181" y="398"/>
                    <a:pt x="181" y="399"/>
                  </a:cubicBezTo>
                  <a:cubicBezTo>
                    <a:pt x="182" y="400"/>
                    <a:pt x="186" y="398"/>
                    <a:pt x="186" y="400"/>
                  </a:cubicBezTo>
                  <a:cubicBezTo>
                    <a:pt x="190" y="398"/>
                    <a:pt x="194" y="405"/>
                    <a:pt x="196" y="400"/>
                  </a:cubicBezTo>
                  <a:cubicBezTo>
                    <a:pt x="198" y="400"/>
                    <a:pt x="197" y="403"/>
                    <a:pt x="197" y="403"/>
                  </a:cubicBezTo>
                  <a:cubicBezTo>
                    <a:pt x="200" y="405"/>
                    <a:pt x="201" y="403"/>
                    <a:pt x="205" y="405"/>
                  </a:cubicBezTo>
                  <a:cubicBezTo>
                    <a:pt x="206" y="405"/>
                    <a:pt x="206" y="407"/>
                    <a:pt x="206" y="408"/>
                  </a:cubicBezTo>
                  <a:cubicBezTo>
                    <a:pt x="207" y="408"/>
                    <a:pt x="209" y="407"/>
                    <a:pt x="209" y="408"/>
                  </a:cubicBezTo>
                  <a:cubicBezTo>
                    <a:pt x="211" y="409"/>
                    <a:pt x="211" y="408"/>
                    <a:pt x="214" y="409"/>
                  </a:cubicBezTo>
                  <a:cubicBezTo>
                    <a:pt x="214" y="409"/>
                    <a:pt x="215" y="412"/>
                    <a:pt x="215" y="412"/>
                  </a:cubicBezTo>
                  <a:cubicBezTo>
                    <a:pt x="216" y="412"/>
                    <a:pt x="218" y="410"/>
                    <a:pt x="220" y="410"/>
                  </a:cubicBezTo>
                  <a:cubicBezTo>
                    <a:pt x="219" y="410"/>
                    <a:pt x="221" y="412"/>
                    <a:pt x="221" y="412"/>
                  </a:cubicBezTo>
                  <a:cubicBezTo>
                    <a:pt x="222" y="412"/>
                    <a:pt x="223" y="412"/>
                    <a:pt x="224" y="412"/>
                  </a:cubicBezTo>
                  <a:cubicBezTo>
                    <a:pt x="225" y="411"/>
                    <a:pt x="226" y="410"/>
                    <a:pt x="227" y="409"/>
                  </a:cubicBezTo>
                  <a:cubicBezTo>
                    <a:pt x="227" y="409"/>
                    <a:pt x="230" y="408"/>
                    <a:pt x="228" y="408"/>
                  </a:cubicBezTo>
                  <a:cubicBezTo>
                    <a:pt x="225" y="405"/>
                    <a:pt x="233" y="405"/>
                    <a:pt x="233" y="400"/>
                  </a:cubicBezTo>
                  <a:cubicBezTo>
                    <a:pt x="237" y="401"/>
                    <a:pt x="237" y="397"/>
                    <a:pt x="242" y="399"/>
                  </a:cubicBezTo>
                  <a:cubicBezTo>
                    <a:pt x="243" y="399"/>
                    <a:pt x="243" y="400"/>
                    <a:pt x="243" y="400"/>
                  </a:cubicBezTo>
                  <a:cubicBezTo>
                    <a:pt x="245" y="400"/>
                    <a:pt x="248" y="399"/>
                    <a:pt x="249" y="400"/>
                  </a:cubicBezTo>
                  <a:cubicBezTo>
                    <a:pt x="250" y="400"/>
                    <a:pt x="252" y="403"/>
                    <a:pt x="252" y="403"/>
                  </a:cubicBezTo>
                  <a:cubicBezTo>
                    <a:pt x="253" y="403"/>
                    <a:pt x="255" y="401"/>
                    <a:pt x="257" y="402"/>
                  </a:cubicBezTo>
                  <a:cubicBezTo>
                    <a:pt x="257" y="402"/>
                    <a:pt x="256" y="405"/>
                    <a:pt x="257" y="405"/>
                  </a:cubicBezTo>
                  <a:cubicBezTo>
                    <a:pt x="258" y="405"/>
                    <a:pt x="260" y="402"/>
                    <a:pt x="263" y="403"/>
                  </a:cubicBezTo>
                  <a:cubicBezTo>
                    <a:pt x="263" y="404"/>
                    <a:pt x="260" y="405"/>
                    <a:pt x="260" y="405"/>
                  </a:cubicBezTo>
                  <a:cubicBezTo>
                    <a:pt x="261" y="407"/>
                    <a:pt x="270" y="407"/>
                    <a:pt x="274" y="408"/>
                  </a:cubicBezTo>
                  <a:cubicBezTo>
                    <a:pt x="274" y="413"/>
                    <a:pt x="287" y="411"/>
                    <a:pt x="289" y="408"/>
                  </a:cubicBezTo>
                  <a:cubicBezTo>
                    <a:pt x="290" y="409"/>
                    <a:pt x="297" y="406"/>
                    <a:pt x="298" y="408"/>
                  </a:cubicBezTo>
                  <a:cubicBezTo>
                    <a:pt x="300" y="409"/>
                    <a:pt x="299" y="407"/>
                    <a:pt x="301" y="408"/>
                  </a:cubicBezTo>
                  <a:cubicBezTo>
                    <a:pt x="304" y="408"/>
                    <a:pt x="306" y="409"/>
                    <a:pt x="309" y="409"/>
                  </a:cubicBezTo>
                  <a:cubicBezTo>
                    <a:pt x="311" y="409"/>
                    <a:pt x="312" y="406"/>
                    <a:pt x="316" y="406"/>
                  </a:cubicBezTo>
                  <a:cubicBezTo>
                    <a:pt x="317" y="403"/>
                    <a:pt x="317" y="398"/>
                    <a:pt x="320" y="397"/>
                  </a:cubicBezTo>
                  <a:cubicBezTo>
                    <a:pt x="321" y="395"/>
                    <a:pt x="319" y="394"/>
                    <a:pt x="319" y="391"/>
                  </a:cubicBezTo>
                  <a:cubicBezTo>
                    <a:pt x="324" y="392"/>
                    <a:pt x="323" y="382"/>
                    <a:pt x="328" y="387"/>
                  </a:cubicBezTo>
                  <a:cubicBezTo>
                    <a:pt x="329" y="381"/>
                    <a:pt x="326" y="380"/>
                    <a:pt x="322" y="379"/>
                  </a:cubicBezTo>
                  <a:cubicBezTo>
                    <a:pt x="323" y="378"/>
                    <a:pt x="323" y="376"/>
                    <a:pt x="323" y="373"/>
                  </a:cubicBezTo>
                  <a:cubicBezTo>
                    <a:pt x="322" y="369"/>
                    <a:pt x="313" y="372"/>
                    <a:pt x="311" y="368"/>
                  </a:cubicBezTo>
                  <a:cubicBezTo>
                    <a:pt x="309" y="370"/>
                    <a:pt x="304" y="369"/>
                    <a:pt x="303" y="372"/>
                  </a:cubicBezTo>
                  <a:cubicBezTo>
                    <a:pt x="301" y="372"/>
                    <a:pt x="302" y="369"/>
                    <a:pt x="301" y="369"/>
                  </a:cubicBezTo>
                  <a:cubicBezTo>
                    <a:pt x="299" y="368"/>
                    <a:pt x="294" y="370"/>
                    <a:pt x="291" y="369"/>
                  </a:cubicBezTo>
                  <a:cubicBezTo>
                    <a:pt x="289" y="370"/>
                    <a:pt x="289" y="372"/>
                    <a:pt x="286" y="372"/>
                  </a:cubicBezTo>
                  <a:cubicBezTo>
                    <a:pt x="282" y="372"/>
                    <a:pt x="283" y="366"/>
                    <a:pt x="276" y="368"/>
                  </a:cubicBezTo>
                  <a:cubicBezTo>
                    <a:pt x="276" y="365"/>
                    <a:pt x="274" y="364"/>
                    <a:pt x="274" y="362"/>
                  </a:cubicBezTo>
                  <a:cubicBezTo>
                    <a:pt x="273" y="362"/>
                    <a:pt x="272" y="361"/>
                    <a:pt x="271" y="360"/>
                  </a:cubicBezTo>
                  <a:cubicBezTo>
                    <a:pt x="270" y="358"/>
                    <a:pt x="268" y="357"/>
                    <a:pt x="266" y="357"/>
                  </a:cubicBezTo>
                  <a:cubicBezTo>
                    <a:pt x="268" y="354"/>
                    <a:pt x="267" y="345"/>
                    <a:pt x="266" y="341"/>
                  </a:cubicBezTo>
                  <a:cubicBezTo>
                    <a:pt x="262" y="343"/>
                    <a:pt x="257" y="338"/>
                    <a:pt x="257" y="345"/>
                  </a:cubicBezTo>
                  <a:cubicBezTo>
                    <a:pt x="252" y="343"/>
                    <a:pt x="252" y="346"/>
                    <a:pt x="248" y="344"/>
                  </a:cubicBezTo>
                  <a:cubicBezTo>
                    <a:pt x="248" y="346"/>
                    <a:pt x="247" y="346"/>
                    <a:pt x="246" y="347"/>
                  </a:cubicBezTo>
                  <a:cubicBezTo>
                    <a:pt x="247" y="348"/>
                    <a:pt x="248" y="349"/>
                    <a:pt x="249" y="350"/>
                  </a:cubicBezTo>
                  <a:cubicBezTo>
                    <a:pt x="250" y="351"/>
                    <a:pt x="249" y="354"/>
                    <a:pt x="252" y="353"/>
                  </a:cubicBezTo>
                  <a:cubicBezTo>
                    <a:pt x="251" y="357"/>
                    <a:pt x="251" y="356"/>
                    <a:pt x="254" y="359"/>
                  </a:cubicBezTo>
                  <a:cubicBezTo>
                    <a:pt x="255" y="362"/>
                    <a:pt x="252" y="361"/>
                    <a:pt x="251" y="362"/>
                  </a:cubicBezTo>
                  <a:cubicBezTo>
                    <a:pt x="250" y="362"/>
                    <a:pt x="249" y="367"/>
                    <a:pt x="248" y="366"/>
                  </a:cubicBezTo>
                  <a:cubicBezTo>
                    <a:pt x="245" y="363"/>
                    <a:pt x="248" y="370"/>
                    <a:pt x="242" y="369"/>
                  </a:cubicBezTo>
                  <a:cubicBezTo>
                    <a:pt x="241" y="368"/>
                    <a:pt x="240" y="366"/>
                    <a:pt x="239" y="366"/>
                  </a:cubicBezTo>
                  <a:cubicBezTo>
                    <a:pt x="238" y="364"/>
                    <a:pt x="240" y="363"/>
                    <a:pt x="242" y="363"/>
                  </a:cubicBezTo>
                  <a:cubicBezTo>
                    <a:pt x="240" y="361"/>
                    <a:pt x="235" y="359"/>
                    <a:pt x="239" y="356"/>
                  </a:cubicBezTo>
                  <a:cubicBezTo>
                    <a:pt x="238" y="355"/>
                    <a:pt x="234" y="357"/>
                    <a:pt x="233" y="356"/>
                  </a:cubicBezTo>
                  <a:cubicBezTo>
                    <a:pt x="232" y="355"/>
                    <a:pt x="236" y="354"/>
                    <a:pt x="236" y="354"/>
                  </a:cubicBezTo>
                  <a:cubicBezTo>
                    <a:pt x="236" y="354"/>
                    <a:pt x="232" y="351"/>
                    <a:pt x="228" y="348"/>
                  </a:cubicBezTo>
                  <a:cubicBezTo>
                    <a:pt x="229" y="341"/>
                    <a:pt x="225" y="340"/>
                    <a:pt x="226" y="333"/>
                  </a:cubicBezTo>
                  <a:cubicBezTo>
                    <a:pt x="226" y="331"/>
                    <a:pt x="222" y="333"/>
                    <a:pt x="221" y="332"/>
                  </a:cubicBezTo>
                  <a:cubicBezTo>
                    <a:pt x="221" y="332"/>
                    <a:pt x="223" y="330"/>
                    <a:pt x="223" y="329"/>
                  </a:cubicBezTo>
                  <a:cubicBezTo>
                    <a:pt x="219" y="327"/>
                    <a:pt x="219" y="330"/>
                    <a:pt x="217" y="328"/>
                  </a:cubicBezTo>
                  <a:cubicBezTo>
                    <a:pt x="216" y="327"/>
                    <a:pt x="218" y="325"/>
                    <a:pt x="218" y="325"/>
                  </a:cubicBezTo>
                  <a:cubicBezTo>
                    <a:pt x="218" y="323"/>
                    <a:pt x="216" y="326"/>
                    <a:pt x="217" y="326"/>
                  </a:cubicBezTo>
                  <a:cubicBezTo>
                    <a:pt x="215" y="326"/>
                    <a:pt x="215" y="324"/>
                    <a:pt x="215" y="323"/>
                  </a:cubicBezTo>
                  <a:cubicBezTo>
                    <a:pt x="209" y="324"/>
                    <a:pt x="209" y="319"/>
                    <a:pt x="203" y="320"/>
                  </a:cubicBezTo>
                  <a:cubicBezTo>
                    <a:pt x="203" y="318"/>
                    <a:pt x="201" y="318"/>
                    <a:pt x="200" y="317"/>
                  </a:cubicBezTo>
                  <a:cubicBezTo>
                    <a:pt x="200" y="317"/>
                    <a:pt x="201" y="315"/>
                    <a:pt x="200" y="314"/>
                  </a:cubicBezTo>
                  <a:cubicBezTo>
                    <a:pt x="200" y="314"/>
                    <a:pt x="198" y="315"/>
                    <a:pt x="197" y="314"/>
                  </a:cubicBezTo>
                  <a:cubicBezTo>
                    <a:pt x="197" y="314"/>
                    <a:pt x="197" y="308"/>
                    <a:pt x="196" y="310"/>
                  </a:cubicBezTo>
                  <a:cubicBezTo>
                    <a:pt x="195" y="311"/>
                    <a:pt x="194" y="310"/>
                    <a:pt x="193" y="308"/>
                  </a:cubicBezTo>
                  <a:cubicBezTo>
                    <a:pt x="192" y="308"/>
                    <a:pt x="191" y="307"/>
                    <a:pt x="191" y="305"/>
                  </a:cubicBezTo>
                  <a:cubicBezTo>
                    <a:pt x="186" y="305"/>
                    <a:pt x="187" y="307"/>
                    <a:pt x="183" y="305"/>
                  </a:cubicBezTo>
                  <a:cubicBezTo>
                    <a:pt x="181" y="306"/>
                    <a:pt x="182" y="308"/>
                    <a:pt x="180" y="308"/>
                  </a:cubicBezTo>
                  <a:cubicBezTo>
                    <a:pt x="178" y="312"/>
                    <a:pt x="182" y="311"/>
                    <a:pt x="183" y="314"/>
                  </a:cubicBezTo>
                  <a:cubicBezTo>
                    <a:pt x="183" y="315"/>
                    <a:pt x="185" y="318"/>
                    <a:pt x="186" y="319"/>
                  </a:cubicBezTo>
                  <a:cubicBezTo>
                    <a:pt x="186" y="319"/>
                    <a:pt x="187" y="320"/>
                    <a:pt x="188" y="320"/>
                  </a:cubicBezTo>
                  <a:cubicBezTo>
                    <a:pt x="186" y="325"/>
                    <a:pt x="191" y="324"/>
                    <a:pt x="193" y="326"/>
                  </a:cubicBezTo>
                  <a:cubicBezTo>
                    <a:pt x="193" y="326"/>
                    <a:pt x="194" y="332"/>
                    <a:pt x="196" y="330"/>
                  </a:cubicBezTo>
                  <a:cubicBezTo>
                    <a:pt x="198" y="328"/>
                    <a:pt x="196" y="331"/>
                    <a:pt x="197" y="332"/>
                  </a:cubicBezTo>
                  <a:cubicBezTo>
                    <a:pt x="199" y="333"/>
                    <a:pt x="202" y="332"/>
                    <a:pt x="203" y="336"/>
                  </a:cubicBezTo>
                  <a:cubicBezTo>
                    <a:pt x="205" y="335"/>
                    <a:pt x="206" y="338"/>
                    <a:pt x="206" y="338"/>
                  </a:cubicBezTo>
                  <a:cubicBezTo>
                    <a:pt x="207" y="338"/>
                    <a:pt x="208" y="337"/>
                    <a:pt x="208" y="336"/>
                  </a:cubicBezTo>
                  <a:cubicBezTo>
                    <a:pt x="209" y="337"/>
                    <a:pt x="210" y="341"/>
                    <a:pt x="211" y="338"/>
                  </a:cubicBezTo>
                  <a:cubicBezTo>
                    <a:pt x="214" y="337"/>
                    <a:pt x="210" y="345"/>
                    <a:pt x="215" y="342"/>
                  </a:cubicBezTo>
                  <a:cubicBezTo>
                    <a:pt x="215" y="346"/>
                    <a:pt x="209" y="343"/>
                    <a:pt x="206" y="344"/>
                  </a:cubicBezTo>
                  <a:cubicBezTo>
                    <a:pt x="207" y="345"/>
                    <a:pt x="209" y="345"/>
                    <a:pt x="209" y="347"/>
                  </a:cubicBezTo>
                  <a:cubicBezTo>
                    <a:pt x="210" y="350"/>
                    <a:pt x="207" y="354"/>
                    <a:pt x="209" y="354"/>
                  </a:cubicBezTo>
                  <a:cubicBezTo>
                    <a:pt x="208" y="356"/>
                    <a:pt x="204" y="356"/>
                    <a:pt x="202" y="357"/>
                  </a:cubicBezTo>
                  <a:cubicBezTo>
                    <a:pt x="204" y="356"/>
                    <a:pt x="202" y="351"/>
                    <a:pt x="205" y="351"/>
                  </a:cubicBezTo>
                  <a:cubicBezTo>
                    <a:pt x="203" y="350"/>
                    <a:pt x="204" y="347"/>
                    <a:pt x="202" y="347"/>
                  </a:cubicBezTo>
                  <a:cubicBezTo>
                    <a:pt x="200" y="347"/>
                    <a:pt x="203" y="345"/>
                    <a:pt x="199" y="342"/>
                  </a:cubicBezTo>
                  <a:cubicBezTo>
                    <a:pt x="197" y="341"/>
                    <a:pt x="194" y="342"/>
                    <a:pt x="194" y="338"/>
                  </a:cubicBezTo>
                  <a:cubicBezTo>
                    <a:pt x="188" y="339"/>
                    <a:pt x="187" y="335"/>
                    <a:pt x="183" y="335"/>
                  </a:cubicBezTo>
                  <a:cubicBezTo>
                    <a:pt x="182" y="331"/>
                    <a:pt x="179" y="330"/>
                    <a:pt x="177" y="326"/>
                  </a:cubicBezTo>
                  <a:cubicBezTo>
                    <a:pt x="176" y="325"/>
                    <a:pt x="175" y="326"/>
                    <a:pt x="175" y="325"/>
                  </a:cubicBezTo>
                  <a:cubicBezTo>
                    <a:pt x="175" y="323"/>
                    <a:pt x="173" y="324"/>
                    <a:pt x="172" y="323"/>
                  </a:cubicBezTo>
                  <a:cubicBezTo>
                    <a:pt x="172" y="323"/>
                    <a:pt x="173" y="320"/>
                    <a:pt x="172" y="320"/>
                  </a:cubicBezTo>
                  <a:cubicBezTo>
                    <a:pt x="171" y="319"/>
                    <a:pt x="168" y="321"/>
                    <a:pt x="166" y="320"/>
                  </a:cubicBezTo>
                  <a:cubicBezTo>
                    <a:pt x="165" y="320"/>
                    <a:pt x="169" y="318"/>
                    <a:pt x="169" y="319"/>
                  </a:cubicBezTo>
                  <a:cubicBezTo>
                    <a:pt x="167" y="315"/>
                    <a:pt x="159" y="315"/>
                    <a:pt x="154" y="317"/>
                  </a:cubicBezTo>
                  <a:cubicBezTo>
                    <a:pt x="154" y="318"/>
                    <a:pt x="157" y="319"/>
                    <a:pt x="157" y="319"/>
                  </a:cubicBezTo>
                  <a:cubicBezTo>
                    <a:pt x="156" y="321"/>
                    <a:pt x="155" y="319"/>
                    <a:pt x="153" y="320"/>
                  </a:cubicBezTo>
                  <a:cubicBezTo>
                    <a:pt x="150" y="322"/>
                    <a:pt x="150" y="327"/>
                    <a:pt x="147" y="326"/>
                  </a:cubicBezTo>
                  <a:cubicBezTo>
                    <a:pt x="141" y="326"/>
                    <a:pt x="140" y="321"/>
                    <a:pt x="132" y="322"/>
                  </a:cubicBezTo>
                  <a:cubicBezTo>
                    <a:pt x="130" y="322"/>
                    <a:pt x="131" y="326"/>
                    <a:pt x="126" y="325"/>
                  </a:cubicBezTo>
                  <a:cubicBezTo>
                    <a:pt x="126" y="328"/>
                    <a:pt x="126" y="331"/>
                    <a:pt x="126" y="335"/>
                  </a:cubicBezTo>
                  <a:cubicBezTo>
                    <a:pt x="122" y="337"/>
                    <a:pt x="112" y="335"/>
                    <a:pt x="114" y="344"/>
                  </a:cubicBezTo>
                  <a:cubicBezTo>
                    <a:pt x="105" y="342"/>
                    <a:pt x="113" y="350"/>
                    <a:pt x="104" y="350"/>
                  </a:cubicBezTo>
                  <a:cubicBezTo>
                    <a:pt x="104" y="352"/>
                    <a:pt x="109" y="355"/>
                    <a:pt x="105" y="356"/>
                  </a:cubicBezTo>
                  <a:cubicBezTo>
                    <a:pt x="105" y="361"/>
                    <a:pt x="103" y="356"/>
                    <a:pt x="100" y="360"/>
                  </a:cubicBezTo>
                  <a:cubicBezTo>
                    <a:pt x="99" y="362"/>
                    <a:pt x="100" y="363"/>
                    <a:pt x="101" y="363"/>
                  </a:cubicBezTo>
                  <a:cubicBezTo>
                    <a:pt x="101" y="366"/>
                    <a:pt x="96" y="364"/>
                    <a:pt x="94" y="365"/>
                  </a:cubicBezTo>
                  <a:cubicBezTo>
                    <a:pt x="92" y="365"/>
                    <a:pt x="92" y="368"/>
                    <a:pt x="91" y="369"/>
                  </a:cubicBezTo>
                  <a:cubicBezTo>
                    <a:pt x="86" y="371"/>
                    <a:pt x="79" y="368"/>
                    <a:pt x="74" y="373"/>
                  </a:cubicBezTo>
                  <a:cubicBezTo>
                    <a:pt x="72" y="372"/>
                    <a:pt x="71" y="370"/>
                    <a:pt x="70" y="368"/>
                  </a:cubicBezTo>
                  <a:cubicBezTo>
                    <a:pt x="63" y="366"/>
                    <a:pt x="56" y="369"/>
                    <a:pt x="54" y="368"/>
                  </a:cubicBezTo>
                  <a:cubicBezTo>
                    <a:pt x="55" y="362"/>
                    <a:pt x="57" y="356"/>
                    <a:pt x="52" y="353"/>
                  </a:cubicBezTo>
                  <a:cubicBezTo>
                    <a:pt x="51" y="350"/>
                    <a:pt x="54" y="349"/>
                    <a:pt x="55" y="347"/>
                  </a:cubicBezTo>
                  <a:cubicBezTo>
                    <a:pt x="56" y="343"/>
                    <a:pt x="54" y="338"/>
                    <a:pt x="57" y="335"/>
                  </a:cubicBezTo>
                  <a:cubicBezTo>
                    <a:pt x="55" y="332"/>
                    <a:pt x="56" y="327"/>
                    <a:pt x="52" y="326"/>
                  </a:cubicBezTo>
                  <a:cubicBezTo>
                    <a:pt x="53" y="325"/>
                    <a:pt x="56" y="324"/>
                    <a:pt x="55" y="322"/>
                  </a:cubicBezTo>
                  <a:cubicBezTo>
                    <a:pt x="59" y="323"/>
                    <a:pt x="68" y="319"/>
                    <a:pt x="67" y="325"/>
                  </a:cubicBezTo>
                  <a:cubicBezTo>
                    <a:pt x="71" y="322"/>
                    <a:pt x="85" y="328"/>
                    <a:pt x="88" y="325"/>
                  </a:cubicBezTo>
                  <a:cubicBezTo>
                    <a:pt x="89" y="323"/>
                    <a:pt x="89" y="324"/>
                    <a:pt x="91" y="325"/>
                  </a:cubicBezTo>
                  <a:cubicBezTo>
                    <a:pt x="90" y="324"/>
                    <a:pt x="91" y="322"/>
                    <a:pt x="92" y="323"/>
                  </a:cubicBezTo>
                  <a:cubicBezTo>
                    <a:pt x="92" y="323"/>
                    <a:pt x="92" y="325"/>
                    <a:pt x="92" y="325"/>
                  </a:cubicBezTo>
                  <a:cubicBezTo>
                    <a:pt x="96" y="323"/>
                    <a:pt x="98" y="322"/>
                    <a:pt x="100" y="317"/>
                  </a:cubicBezTo>
                  <a:cubicBezTo>
                    <a:pt x="100" y="316"/>
                    <a:pt x="103" y="308"/>
                    <a:pt x="100" y="304"/>
                  </a:cubicBezTo>
                  <a:cubicBezTo>
                    <a:pt x="98" y="302"/>
                    <a:pt x="101" y="302"/>
                    <a:pt x="98" y="298"/>
                  </a:cubicBezTo>
                  <a:cubicBezTo>
                    <a:pt x="98" y="296"/>
                    <a:pt x="95" y="297"/>
                    <a:pt x="94" y="296"/>
                  </a:cubicBezTo>
                  <a:cubicBezTo>
                    <a:pt x="94" y="295"/>
                    <a:pt x="95" y="294"/>
                    <a:pt x="95" y="292"/>
                  </a:cubicBezTo>
                  <a:cubicBezTo>
                    <a:pt x="94" y="291"/>
                    <a:pt x="92" y="293"/>
                    <a:pt x="92" y="293"/>
                  </a:cubicBezTo>
                  <a:cubicBezTo>
                    <a:pt x="90" y="293"/>
                    <a:pt x="92" y="291"/>
                    <a:pt x="91" y="290"/>
                  </a:cubicBezTo>
                  <a:cubicBezTo>
                    <a:pt x="90" y="290"/>
                    <a:pt x="85" y="290"/>
                    <a:pt x="83" y="289"/>
                  </a:cubicBezTo>
                  <a:cubicBezTo>
                    <a:pt x="83" y="289"/>
                    <a:pt x="83" y="288"/>
                    <a:pt x="82" y="288"/>
                  </a:cubicBezTo>
                  <a:cubicBezTo>
                    <a:pt x="80" y="287"/>
                    <a:pt x="79" y="287"/>
                    <a:pt x="79" y="286"/>
                  </a:cubicBezTo>
                  <a:cubicBezTo>
                    <a:pt x="78" y="282"/>
                    <a:pt x="82" y="284"/>
                    <a:pt x="82" y="285"/>
                  </a:cubicBezTo>
                  <a:cubicBezTo>
                    <a:pt x="86" y="283"/>
                    <a:pt x="89" y="280"/>
                    <a:pt x="98" y="282"/>
                  </a:cubicBezTo>
                  <a:cubicBezTo>
                    <a:pt x="99" y="279"/>
                    <a:pt x="97" y="279"/>
                    <a:pt x="95" y="279"/>
                  </a:cubicBezTo>
                  <a:cubicBezTo>
                    <a:pt x="97" y="274"/>
                    <a:pt x="102" y="279"/>
                    <a:pt x="104" y="279"/>
                  </a:cubicBezTo>
                  <a:cubicBezTo>
                    <a:pt x="105" y="279"/>
                    <a:pt x="108" y="275"/>
                    <a:pt x="108" y="279"/>
                  </a:cubicBezTo>
                  <a:cubicBezTo>
                    <a:pt x="112" y="276"/>
                    <a:pt x="112" y="271"/>
                    <a:pt x="117" y="271"/>
                  </a:cubicBezTo>
                  <a:cubicBezTo>
                    <a:pt x="115" y="266"/>
                    <a:pt x="121" y="268"/>
                    <a:pt x="120" y="264"/>
                  </a:cubicBezTo>
                  <a:cubicBezTo>
                    <a:pt x="123" y="264"/>
                    <a:pt x="126" y="264"/>
                    <a:pt x="129" y="264"/>
                  </a:cubicBezTo>
                  <a:cubicBezTo>
                    <a:pt x="129" y="262"/>
                    <a:pt x="127" y="263"/>
                    <a:pt x="126" y="262"/>
                  </a:cubicBezTo>
                  <a:cubicBezTo>
                    <a:pt x="127" y="260"/>
                    <a:pt x="131" y="261"/>
                    <a:pt x="129" y="256"/>
                  </a:cubicBezTo>
                  <a:cubicBezTo>
                    <a:pt x="133" y="256"/>
                    <a:pt x="132" y="259"/>
                    <a:pt x="135" y="256"/>
                  </a:cubicBezTo>
                  <a:cubicBezTo>
                    <a:pt x="132" y="249"/>
                    <a:pt x="138" y="252"/>
                    <a:pt x="138" y="245"/>
                  </a:cubicBezTo>
                  <a:cubicBezTo>
                    <a:pt x="140" y="244"/>
                    <a:pt x="142" y="245"/>
                    <a:pt x="144" y="245"/>
                  </a:cubicBezTo>
                  <a:cubicBezTo>
                    <a:pt x="146" y="244"/>
                    <a:pt x="146" y="242"/>
                    <a:pt x="147" y="242"/>
                  </a:cubicBezTo>
                  <a:cubicBezTo>
                    <a:pt x="149" y="241"/>
                    <a:pt x="148" y="243"/>
                    <a:pt x="148" y="243"/>
                  </a:cubicBezTo>
                  <a:cubicBezTo>
                    <a:pt x="150" y="243"/>
                    <a:pt x="149" y="242"/>
                    <a:pt x="150" y="242"/>
                  </a:cubicBezTo>
                  <a:cubicBezTo>
                    <a:pt x="152" y="241"/>
                    <a:pt x="154" y="242"/>
                    <a:pt x="156" y="242"/>
                  </a:cubicBezTo>
                  <a:cubicBezTo>
                    <a:pt x="158" y="241"/>
                    <a:pt x="158" y="237"/>
                    <a:pt x="162" y="239"/>
                  </a:cubicBezTo>
                  <a:cubicBezTo>
                    <a:pt x="161" y="235"/>
                    <a:pt x="157" y="236"/>
                    <a:pt x="157" y="231"/>
                  </a:cubicBezTo>
                  <a:cubicBezTo>
                    <a:pt x="161" y="230"/>
                    <a:pt x="159" y="229"/>
                    <a:pt x="159" y="224"/>
                  </a:cubicBezTo>
                  <a:cubicBezTo>
                    <a:pt x="159" y="220"/>
                    <a:pt x="161" y="217"/>
                    <a:pt x="160" y="213"/>
                  </a:cubicBezTo>
                  <a:cubicBezTo>
                    <a:pt x="162" y="213"/>
                    <a:pt x="164" y="213"/>
                    <a:pt x="166" y="213"/>
                  </a:cubicBezTo>
                  <a:cubicBezTo>
                    <a:pt x="170" y="213"/>
                    <a:pt x="163" y="209"/>
                    <a:pt x="169" y="210"/>
                  </a:cubicBezTo>
                  <a:cubicBezTo>
                    <a:pt x="169" y="212"/>
                    <a:pt x="171" y="212"/>
                    <a:pt x="172" y="212"/>
                  </a:cubicBezTo>
                  <a:cubicBezTo>
                    <a:pt x="170" y="215"/>
                    <a:pt x="170" y="212"/>
                    <a:pt x="171" y="216"/>
                  </a:cubicBezTo>
                  <a:cubicBezTo>
                    <a:pt x="171" y="219"/>
                    <a:pt x="170" y="221"/>
                    <a:pt x="174" y="221"/>
                  </a:cubicBezTo>
                  <a:cubicBezTo>
                    <a:pt x="174" y="223"/>
                    <a:pt x="174" y="225"/>
                    <a:pt x="172" y="225"/>
                  </a:cubicBezTo>
                  <a:cubicBezTo>
                    <a:pt x="172" y="228"/>
                    <a:pt x="178" y="223"/>
                    <a:pt x="181" y="227"/>
                  </a:cubicBezTo>
                  <a:cubicBezTo>
                    <a:pt x="180" y="231"/>
                    <a:pt x="171" y="228"/>
                    <a:pt x="171" y="233"/>
                  </a:cubicBezTo>
                  <a:cubicBezTo>
                    <a:pt x="169" y="236"/>
                    <a:pt x="174" y="236"/>
                    <a:pt x="175" y="237"/>
                  </a:cubicBezTo>
                  <a:cubicBezTo>
                    <a:pt x="176" y="238"/>
                    <a:pt x="177" y="241"/>
                    <a:pt x="180" y="240"/>
                  </a:cubicBezTo>
                  <a:cubicBezTo>
                    <a:pt x="178" y="237"/>
                    <a:pt x="174" y="238"/>
                    <a:pt x="181" y="237"/>
                  </a:cubicBezTo>
                  <a:cubicBezTo>
                    <a:pt x="183" y="237"/>
                    <a:pt x="185" y="237"/>
                    <a:pt x="187" y="237"/>
                  </a:cubicBezTo>
                  <a:cubicBezTo>
                    <a:pt x="190" y="237"/>
                    <a:pt x="190" y="239"/>
                    <a:pt x="193" y="239"/>
                  </a:cubicBezTo>
                  <a:cubicBezTo>
                    <a:pt x="197" y="239"/>
                    <a:pt x="198" y="236"/>
                    <a:pt x="202" y="237"/>
                  </a:cubicBezTo>
                  <a:cubicBezTo>
                    <a:pt x="202" y="237"/>
                    <a:pt x="207" y="240"/>
                    <a:pt x="209" y="237"/>
                  </a:cubicBezTo>
                  <a:cubicBezTo>
                    <a:pt x="209" y="237"/>
                    <a:pt x="209" y="236"/>
                    <a:pt x="209" y="236"/>
                  </a:cubicBezTo>
                  <a:cubicBezTo>
                    <a:pt x="213" y="234"/>
                    <a:pt x="218" y="236"/>
                    <a:pt x="220" y="233"/>
                  </a:cubicBezTo>
                  <a:cubicBezTo>
                    <a:pt x="225" y="239"/>
                    <a:pt x="229" y="227"/>
                    <a:pt x="233" y="231"/>
                  </a:cubicBezTo>
                  <a:cubicBezTo>
                    <a:pt x="233" y="229"/>
                    <a:pt x="233" y="227"/>
                    <a:pt x="233" y="225"/>
                  </a:cubicBezTo>
                  <a:cubicBezTo>
                    <a:pt x="236" y="226"/>
                    <a:pt x="235" y="224"/>
                    <a:pt x="236" y="222"/>
                  </a:cubicBezTo>
                  <a:cubicBezTo>
                    <a:pt x="236" y="222"/>
                    <a:pt x="237" y="218"/>
                    <a:pt x="237" y="218"/>
                  </a:cubicBezTo>
                  <a:cubicBezTo>
                    <a:pt x="239" y="217"/>
                    <a:pt x="237" y="216"/>
                    <a:pt x="237" y="213"/>
                  </a:cubicBezTo>
                  <a:cubicBezTo>
                    <a:pt x="241" y="214"/>
                    <a:pt x="243" y="213"/>
                    <a:pt x="243" y="210"/>
                  </a:cubicBezTo>
                  <a:cubicBezTo>
                    <a:pt x="245" y="210"/>
                    <a:pt x="244" y="212"/>
                    <a:pt x="245" y="213"/>
                  </a:cubicBezTo>
                  <a:cubicBezTo>
                    <a:pt x="246" y="212"/>
                    <a:pt x="248" y="212"/>
                    <a:pt x="251" y="212"/>
                  </a:cubicBezTo>
                  <a:cubicBezTo>
                    <a:pt x="252" y="212"/>
                    <a:pt x="252" y="209"/>
                    <a:pt x="254" y="209"/>
                  </a:cubicBezTo>
                  <a:cubicBezTo>
                    <a:pt x="254" y="206"/>
                    <a:pt x="253" y="203"/>
                    <a:pt x="251" y="203"/>
                  </a:cubicBezTo>
                  <a:cubicBezTo>
                    <a:pt x="252" y="202"/>
                    <a:pt x="252" y="200"/>
                    <a:pt x="252" y="197"/>
                  </a:cubicBezTo>
                  <a:cubicBezTo>
                    <a:pt x="255" y="198"/>
                    <a:pt x="257" y="197"/>
                    <a:pt x="257" y="194"/>
                  </a:cubicBezTo>
                  <a:cubicBezTo>
                    <a:pt x="260" y="198"/>
                    <a:pt x="261" y="192"/>
                    <a:pt x="267" y="194"/>
                  </a:cubicBezTo>
                  <a:cubicBezTo>
                    <a:pt x="268" y="194"/>
                    <a:pt x="269" y="196"/>
                    <a:pt x="268" y="196"/>
                  </a:cubicBezTo>
                  <a:cubicBezTo>
                    <a:pt x="270" y="196"/>
                    <a:pt x="270" y="194"/>
                    <a:pt x="271" y="194"/>
                  </a:cubicBezTo>
                  <a:cubicBezTo>
                    <a:pt x="273" y="194"/>
                    <a:pt x="275" y="196"/>
                    <a:pt x="274" y="196"/>
                  </a:cubicBezTo>
                  <a:cubicBezTo>
                    <a:pt x="276" y="195"/>
                    <a:pt x="275" y="194"/>
                    <a:pt x="276" y="193"/>
                  </a:cubicBezTo>
                  <a:cubicBezTo>
                    <a:pt x="277" y="192"/>
                    <a:pt x="278" y="193"/>
                    <a:pt x="279" y="193"/>
                  </a:cubicBezTo>
                  <a:cubicBezTo>
                    <a:pt x="281" y="191"/>
                    <a:pt x="281" y="188"/>
                    <a:pt x="285" y="190"/>
                  </a:cubicBezTo>
                  <a:cubicBezTo>
                    <a:pt x="283" y="188"/>
                    <a:pt x="284" y="182"/>
                    <a:pt x="280" y="182"/>
                  </a:cubicBezTo>
                  <a:cubicBezTo>
                    <a:pt x="277" y="180"/>
                    <a:pt x="278" y="185"/>
                    <a:pt x="277" y="185"/>
                  </a:cubicBezTo>
                  <a:cubicBezTo>
                    <a:pt x="276" y="186"/>
                    <a:pt x="276" y="184"/>
                    <a:pt x="274" y="184"/>
                  </a:cubicBezTo>
                  <a:cubicBezTo>
                    <a:pt x="274" y="184"/>
                    <a:pt x="273" y="185"/>
                    <a:pt x="273" y="185"/>
                  </a:cubicBezTo>
                  <a:cubicBezTo>
                    <a:pt x="272" y="185"/>
                    <a:pt x="271" y="184"/>
                    <a:pt x="270" y="184"/>
                  </a:cubicBezTo>
                  <a:cubicBezTo>
                    <a:pt x="268" y="184"/>
                    <a:pt x="266" y="186"/>
                    <a:pt x="263" y="185"/>
                  </a:cubicBezTo>
                  <a:cubicBezTo>
                    <a:pt x="261" y="185"/>
                    <a:pt x="261" y="187"/>
                    <a:pt x="261" y="188"/>
                  </a:cubicBezTo>
                  <a:cubicBezTo>
                    <a:pt x="255" y="187"/>
                    <a:pt x="248" y="189"/>
                    <a:pt x="243" y="187"/>
                  </a:cubicBezTo>
                  <a:cubicBezTo>
                    <a:pt x="243" y="187"/>
                    <a:pt x="244" y="184"/>
                    <a:pt x="243" y="184"/>
                  </a:cubicBezTo>
                  <a:cubicBezTo>
                    <a:pt x="242" y="182"/>
                    <a:pt x="238" y="184"/>
                    <a:pt x="237" y="182"/>
                  </a:cubicBezTo>
                  <a:cubicBezTo>
                    <a:pt x="241" y="174"/>
                    <a:pt x="239" y="169"/>
                    <a:pt x="237" y="160"/>
                  </a:cubicBezTo>
                  <a:cubicBezTo>
                    <a:pt x="241" y="160"/>
                    <a:pt x="247" y="154"/>
                    <a:pt x="249" y="157"/>
                  </a:cubicBezTo>
                  <a:cubicBezTo>
                    <a:pt x="251" y="156"/>
                    <a:pt x="249" y="155"/>
                    <a:pt x="251" y="151"/>
                  </a:cubicBezTo>
                  <a:cubicBezTo>
                    <a:pt x="255" y="151"/>
                    <a:pt x="256" y="143"/>
                    <a:pt x="257" y="141"/>
                  </a:cubicBezTo>
                  <a:cubicBezTo>
                    <a:pt x="257" y="141"/>
                    <a:pt x="260" y="141"/>
                    <a:pt x="260" y="141"/>
                  </a:cubicBezTo>
                  <a:cubicBezTo>
                    <a:pt x="260" y="138"/>
                    <a:pt x="254" y="137"/>
                    <a:pt x="257" y="133"/>
                  </a:cubicBezTo>
                  <a:cubicBezTo>
                    <a:pt x="255" y="135"/>
                    <a:pt x="251" y="133"/>
                    <a:pt x="248" y="133"/>
                  </a:cubicBezTo>
                  <a:cubicBezTo>
                    <a:pt x="244" y="134"/>
                    <a:pt x="241" y="137"/>
                    <a:pt x="237" y="136"/>
                  </a:cubicBezTo>
                  <a:cubicBezTo>
                    <a:pt x="235" y="134"/>
                    <a:pt x="235" y="145"/>
                    <a:pt x="236" y="142"/>
                  </a:cubicBezTo>
                  <a:cubicBezTo>
                    <a:pt x="235" y="145"/>
                    <a:pt x="234" y="141"/>
                    <a:pt x="233" y="142"/>
                  </a:cubicBezTo>
                  <a:cubicBezTo>
                    <a:pt x="232" y="144"/>
                    <a:pt x="234" y="147"/>
                    <a:pt x="233" y="148"/>
                  </a:cubicBezTo>
                  <a:cubicBezTo>
                    <a:pt x="233" y="149"/>
                    <a:pt x="229" y="152"/>
                    <a:pt x="227" y="154"/>
                  </a:cubicBezTo>
                  <a:cubicBezTo>
                    <a:pt x="223" y="159"/>
                    <a:pt x="223" y="162"/>
                    <a:pt x="217" y="162"/>
                  </a:cubicBezTo>
                  <a:cubicBezTo>
                    <a:pt x="216" y="164"/>
                    <a:pt x="219" y="166"/>
                    <a:pt x="217" y="166"/>
                  </a:cubicBezTo>
                  <a:cubicBezTo>
                    <a:pt x="215" y="166"/>
                    <a:pt x="216" y="168"/>
                    <a:pt x="215" y="169"/>
                  </a:cubicBezTo>
                  <a:cubicBezTo>
                    <a:pt x="215" y="169"/>
                    <a:pt x="213" y="168"/>
                    <a:pt x="212" y="169"/>
                  </a:cubicBezTo>
                  <a:cubicBezTo>
                    <a:pt x="212" y="169"/>
                    <a:pt x="213" y="171"/>
                    <a:pt x="212" y="172"/>
                  </a:cubicBezTo>
                  <a:cubicBezTo>
                    <a:pt x="212" y="172"/>
                    <a:pt x="211" y="172"/>
                    <a:pt x="211" y="172"/>
                  </a:cubicBezTo>
                  <a:cubicBezTo>
                    <a:pt x="210" y="174"/>
                    <a:pt x="212" y="178"/>
                    <a:pt x="209" y="178"/>
                  </a:cubicBezTo>
                  <a:cubicBezTo>
                    <a:pt x="210" y="179"/>
                    <a:pt x="213" y="180"/>
                    <a:pt x="211" y="181"/>
                  </a:cubicBezTo>
                  <a:cubicBezTo>
                    <a:pt x="213" y="183"/>
                    <a:pt x="214" y="185"/>
                    <a:pt x="218" y="185"/>
                  </a:cubicBezTo>
                  <a:cubicBezTo>
                    <a:pt x="218" y="188"/>
                    <a:pt x="219" y="189"/>
                    <a:pt x="221" y="190"/>
                  </a:cubicBezTo>
                  <a:cubicBezTo>
                    <a:pt x="220" y="191"/>
                    <a:pt x="219" y="191"/>
                    <a:pt x="218" y="193"/>
                  </a:cubicBezTo>
                  <a:cubicBezTo>
                    <a:pt x="217" y="194"/>
                    <a:pt x="218" y="196"/>
                    <a:pt x="217" y="197"/>
                  </a:cubicBezTo>
                  <a:cubicBezTo>
                    <a:pt x="215" y="198"/>
                    <a:pt x="213" y="199"/>
                    <a:pt x="211" y="199"/>
                  </a:cubicBezTo>
                  <a:cubicBezTo>
                    <a:pt x="210" y="205"/>
                    <a:pt x="205" y="207"/>
                    <a:pt x="206" y="215"/>
                  </a:cubicBezTo>
                  <a:cubicBezTo>
                    <a:pt x="201" y="213"/>
                    <a:pt x="201" y="222"/>
                    <a:pt x="197" y="222"/>
                  </a:cubicBezTo>
                  <a:cubicBezTo>
                    <a:pt x="197" y="222"/>
                    <a:pt x="196" y="222"/>
                    <a:pt x="196" y="222"/>
                  </a:cubicBezTo>
                  <a:cubicBezTo>
                    <a:pt x="194" y="223"/>
                    <a:pt x="195" y="225"/>
                    <a:pt x="194" y="225"/>
                  </a:cubicBezTo>
                  <a:cubicBezTo>
                    <a:pt x="192" y="226"/>
                    <a:pt x="189" y="223"/>
                    <a:pt x="187" y="227"/>
                  </a:cubicBezTo>
                  <a:cubicBezTo>
                    <a:pt x="184" y="227"/>
                    <a:pt x="186" y="220"/>
                    <a:pt x="186" y="218"/>
                  </a:cubicBezTo>
                  <a:cubicBezTo>
                    <a:pt x="184" y="217"/>
                    <a:pt x="185" y="214"/>
                    <a:pt x="183" y="213"/>
                  </a:cubicBezTo>
                  <a:cubicBezTo>
                    <a:pt x="179" y="213"/>
                    <a:pt x="184" y="209"/>
                    <a:pt x="178" y="209"/>
                  </a:cubicBezTo>
                  <a:cubicBezTo>
                    <a:pt x="181" y="206"/>
                    <a:pt x="175" y="204"/>
                    <a:pt x="175" y="203"/>
                  </a:cubicBezTo>
                  <a:cubicBezTo>
                    <a:pt x="175" y="202"/>
                    <a:pt x="177" y="201"/>
                    <a:pt x="177" y="200"/>
                  </a:cubicBezTo>
                  <a:cubicBezTo>
                    <a:pt x="176" y="196"/>
                    <a:pt x="173" y="194"/>
                    <a:pt x="169" y="191"/>
                  </a:cubicBezTo>
                  <a:cubicBezTo>
                    <a:pt x="165" y="193"/>
                    <a:pt x="166" y="200"/>
                    <a:pt x="159" y="199"/>
                  </a:cubicBezTo>
                  <a:cubicBezTo>
                    <a:pt x="159" y="200"/>
                    <a:pt x="161" y="200"/>
                    <a:pt x="162" y="200"/>
                  </a:cubicBezTo>
                  <a:cubicBezTo>
                    <a:pt x="162" y="201"/>
                    <a:pt x="160" y="201"/>
                    <a:pt x="159" y="202"/>
                  </a:cubicBezTo>
                  <a:cubicBezTo>
                    <a:pt x="156" y="202"/>
                    <a:pt x="158" y="206"/>
                    <a:pt x="154" y="206"/>
                  </a:cubicBezTo>
                  <a:cubicBezTo>
                    <a:pt x="147" y="207"/>
                    <a:pt x="149" y="200"/>
                    <a:pt x="143" y="202"/>
                  </a:cubicBezTo>
                  <a:cubicBezTo>
                    <a:pt x="143" y="200"/>
                    <a:pt x="144" y="200"/>
                    <a:pt x="145" y="200"/>
                  </a:cubicBezTo>
                  <a:cubicBezTo>
                    <a:pt x="148" y="196"/>
                    <a:pt x="141" y="193"/>
                    <a:pt x="145" y="191"/>
                  </a:cubicBezTo>
                  <a:cubicBezTo>
                    <a:pt x="144" y="190"/>
                    <a:pt x="143" y="189"/>
                    <a:pt x="141" y="188"/>
                  </a:cubicBezTo>
                  <a:cubicBezTo>
                    <a:pt x="140" y="186"/>
                    <a:pt x="143" y="186"/>
                    <a:pt x="143" y="185"/>
                  </a:cubicBezTo>
                  <a:cubicBezTo>
                    <a:pt x="143" y="184"/>
                    <a:pt x="140" y="183"/>
                    <a:pt x="140" y="182"/>
                  </a:cubicBezTo>
                  <a:cubicBezTo>
                    <a:pt x="139" y="181"/>
                    <a:pt x="142" y="172"/>
                    <a:pt x="140" y="178"/>
                  </a:cubicBezTo>
                  <a:cubicBezTo>
                    <a:pt x="137" y="177"/>
                    <a:pt x="139" y="174"/>
                    <a:pt x="141" y="175"/>
                  </a:cubicBezTo>
                  <a:cubicBezTo>
                    <a:pt x="138" y="170"/>
                    <a:pt x="146" y="168"/>
                    <a:pt x="143" y="167"/>
                  </a:cubicBezTo>
                  <a:cubicBezTo>
                    <a:pt x="143" y="165"/>
                    <a:pt x="147" y="167"/>
                    <a:pt x="147" y="164"/>
                  </a:cubicBezTo>
                  <a:cubicBezTo>
                    <a:pt x="147" y="162"/>
                    <a:pt x="149" y="164"/>
                    <a:pt x="148" y="164"/>
                  </a:cubicBezTo>
                  <a:cubicBezTo>
                    <a:pt x="150" y="164"/>
                    <a:pt x="150" y="162"/>
                    <a:pt x="151" y="162"/>
                  </a:cubicBezTo>
                  <a:cubicBezTo>
                    <a:pt x="153" y="161"/>
                    <a:pt x="153" y="159"/>
                    <a:pt x="153" y="157"/>
                  </a:cubicBezTo>
                  <a:cubicBezTo>
                    <a:pt x="156" y="158"/>
                    <a:pt x="158" y="157"/>
                    <a:pt x="157" y="154"/>
                  </a:cubicBezTo>
                  <a:cubicBezTo>
                    <a:pt x="162" y="153"/>
                    <a:pt x="159" y="159"/>
                    <a:pt x="165" y="157"/>
                  </a:cubicBezTo>
                  <a:cubicBezTo>
                    <a:pt x="165" y="156"/>
                    <a:pt x="163" y="156"/>
                    <a:pt x="162" y="156"/>
                  </a:cubicBezTo>
                  <a:cubicBezTo>
                    <a:pt x="166" y="152"/>
                    <a:pt x="170" y="153"/>
                    <a:pt x="174" y="150"/>
                  </a:cubicBezTo>
                  <a:cubicBezTo>
                    <a:pt x="174" y="149"/>
                    <a:pt x="173" y="147"/>
                    <a:pt x="174" y="147"/>
                  </a:cubicBezTo>
                  <a:cubicBezTo>
                    <a:pt x="174" y="146"/>
                    <a:pt x="176" y="147"/>
                    <a:pt x="177" y="147"/>
                  </a:cubicBezTo>
                  <a:cubicBezTo>
                    <a:pt x="177" y="146"/>
                    <a:pt x="176" y="143"/>
                    <a:pt x="177" y="142"/>
                  </a:cubicBezTo>
                  <a:cubicBezTo>
                    <a:pt x="177" y="141"/>
                    <a:pt x="181" y="140"/>
                    <a:pt x="181" y="139"/>
                  </a:cubicBezTo>
                  <a:cubicBezTo>
                    <a:pt x="182" y="138"/>
                    <a:pt x="180" y="135"/>
                    <a:pt x="181" y="133"/>
                  </a:cubicBezTo>
                  <a:cubicBezTo>
                    <a:pt x="181" y="133"/>
                    <a:pt x="183" y="135"/>
                    <a:pt x="184" y="135"/>
                  </a:cubicBezTo>
                  <a:cubicBezTo>
                    <a:pt x="183" y="136"/>
                    <a:pt x="186" y="128"/>
                    <a:pt x="186" y="127"/>
                  </a:cubicBezTo>
                  <a:cubicBezTo>
                    <a:pt x="189" y="131"/>
                    <a:pt x="189" y="125"/>
                    <a:pt x="193" y="124"/>
                  </a:cubicBezTo>
                  <a:cubicBezTo>
                    <a:pt x="193" y="122"/>
                    <a:pt x="195" y="121"/>
                    <a:pt x="193" y="120"/>
                  </a:cubicBezTo>
                  <a:cubicBezTo>
                    <a:pt x="193" y="117"/>
                    <a:pt x="197" y="119"/>
                    <a:pt x="197" y="116"/>
                  </a:cubicBezTo>
                  <a:cubicBezTo>
                    <a:pt x="197" y="114"/>
                    <a:pt x="200" y="114"/>
                    <a:pt x="202" y="114"/>
                  </a:cubicBezTo>
                  <a:cubicBezTo>
                    <a:pt x="202" y="112"/>
                    <a:pt x="201" y="111"/>
                    <a:pt x="200" y="111"/>
                  </a:cubicBezTo>
                  <a:cubicBezTo>
                    <a:pt x="204" y="108"/>
                    <a:pt x="207" y="108"/>
                    <a:pt x="211" y="107"/>
                  </a:cubicBezTo>
                  <a:cubicBezTo>
                    <a:pt x="213" y="105"/>
                    <a:pt x="210" y="104"/>
                    <a:pt x="212" y="101"/>
                  </a:cubicBezTo>
                  <a:cubicBezTo>
                    <a:pt x="213" y="100"/>
                    <a:pt x="216" y="99"/>
                    <a:pt x="217" y="96"/>
                  </a:cubicBezTo>
                  <a:cubicBezTo>
                    <a:pt x="217" y="92"/>
                    <a:pt x="221" y="98"/>
                    <a:pt x="221" y="92"/>
                  </a:cubicBezTo>
                  <a:cubicBezTo>
                    <a:pt x="227" y="90"/>
                    <a:pt x="233" y="95"/>
                    <a:pt x="233" y="86"/>
                  </a:cubicBezTo>
                  <a:cubicBezTo>
                    <a:pt x="236" y="88"/>
                    <a:pt x="242" y="84"/>
                    <a:pt x="246" y="87"/>
                  </a:cubicBezTo>
                  <a:cubicBezTo>
                    <a:pt x="248" y="86"/>
                    <a:pt x="249" y="85"/>
                    <a:pt x="249" y="83"/>
                  </a:cubicBezTo>
                  <a:cubicBezTo>
                    <a:pt x="253" y="81"/>
                    <a:pt x="257" y="88"/>
                    <a:pt x="257" y="81"/>
                  </a:cubicBezTo>
                  <a:cubicBezTo>
                    <a:pt x="260" y="82"/>
                    <a:pt x="260" y="86"/>
                    <a:pt x="263" y="86"/>
                  </a:cubicBezTo>
                  <a:cubicBezTo>
                    <a:pt x="265" y="85"/>
                    <a:pt x="264" y="81"/>
                    <a:pt x="268" y="83"/>
                  </a:cubicBezTo>
                  <a:cubicBezTo>
                    <a:pt x="269" y="85"/>
                    <a:pt x="267" y="86"/>
                    <a:pt x="267" y="87"/>
                  </a:cubicBezTo>
                  <a:cubicBezTo>
                    <a:pt x="268" y="88"/>
                    <a:pt x="275" y="81"/>
                    <a:pt x="279" y="84"/>
                  </a:cubicBezTo>
                  <a:cubicBezTo>
                    <a:pt x="281" y="86"/>
                    <a:pt x="279" y="84"/>
                    <a:pt x="282" y="84"/>
                  </a:cubicBezTo>
                  <a:cubicBezTo>
                    <a:pt x="285" y="85"/>
                    <a:pt x="288" y="87"/>
                    <a:pt x="292" y="86"/>
                  </a:cubicBezTo>
                  <a:cubicBezTo>
                    <a:pt x="292" y="87"/>
                    <a:pt x="293" y="90"/>
                    <a:pt x="292" y="90"/>
                  </a:cubicBezTo>
                  <a:cubicBezTo>
                    <a:pt x="292" y="91"/>
                    <a:pt x="290" y="90"/>
                    <a:pt x="289" y="90"/>
                  </a:cubicBezTo>
                  <a:cubicBezTo>
                    <a:pt x="288" y="91"/>
                    <a:pt x="289" y="94"/>
                    <a:pt x="286" y="93"/>
                  </a:cubicBezTo>
                  <a:cubicBezTo>
                    <a:pt x="289" y="97"/>
                    <a:pt x="298" y="94"/>
                    <a:pt x="301" y="93"/>
                  </a:cubicBezTo>
                  <a:cubicBezTo>
                    <a:pt x="304" y="92"/>
                    <a:pt x="303" y="96"/>
                    <a:pt x="304" y="96"/>
                  </a:cubicBezTo>
                  <a:cubicBezTo>
                    <a:pt x="306" y="97"/>
                    <a:pt x="309" y="95"/>
                    <a:pt x="309" y="98"/>
                  </a:cubicBezTo>
                  <a:cubicBezTo>
                    <a:pt x="319" y="95"/>
                    <a:pt x="322" y="104"/>
                    <a:pt x="328" y="101"/>
                  </a:cubicBezTo>
                  <a:cubicBezTo>
                    <a:pt x="326" y="106"/>
                    <a:pt x="333" y="103"/>
                    <a:pt x="332" y="107"/>
                  </a:cubicBezTo>
                  <a:cubicBezTo>
                    <a:pt x="336" y="107"/>
                    <a:pt x="342" y="106"/>
                    <a:pt x="338" y="110"/>
                  </a:cubicBezTo>
                  <a:cubicBezTo>
                    <a:pt x="341" y="111"/>
                    <a:pt x="344" y="110"/>
                    <a:pt x="347" y="111"/>
                  </a:cubicBezTo>
                  <a:cubicBezTo>
                    <a:pt x="347" y="111"/>
                    <a:pt x="347" y="114"/>
                    <a:pt x="347" y="114"/>
                  </a:cubicBezTo>
                  <a:cubicBezTo>
                    <a:pt x="348" y="115"/>
                    <a:pt x="351" y="114"/>
                    <a:pt x="351" y="114"/>
                  </a:cubicBezTo>
                  <a:cubicBezTo>
                    <a:pt x="353" y="120"/>
                    <a:pt x="353" y="122"/>
                    <a:pt x="351" y="127"/>
                  </a:cubicBezTo>
                  <a:cubicBezTo>
                    <a:pt x="349" y="124"/>
                    <a:pt x="346" y="129"/>
                    <a:pt x="343" y="129"/>
                  </a:cubicBezTo>
                  <a:cubicBezTo>
                    <a:pt x="339" y="129"/>
                    <a:pt x="333" y="125"/>
                    <a:pt x="329" y="129"/>
                  </a:cubicBezTo>
                  <a:cubicBezTo>
                    <a:pt x="327" y="130"/>
                    <a:pt x="329" y="126"/>
                    <a:pt x="328" y="126"/>
                  </a:cubicBezTo>
                  <a:cubicBezTo>
                    <a:pt x="326" y="125"/>
                    <a:pt x="325" y="127"/>
                    <a:pt x="325" y="127"/>
                  </a:cubicBezTo>
                  <a:cubicBezTo>
                    <a:pt x="323" y="127"/>
                    <a:pt x="322" y="125"/>
                    <a:pt x="322" y="124"/>
                  </a:cubicBezTo>
                  <a:cubicBezTo>
                    <a:pt x="319" y="124"/>
                    <a:pt x="315" y="129"/>
                    <a:pt x="316" y="123"/>
                  </a:cubicBezTo>
                  <a:cubicBezTo>
                    <a:pt x="311" y="125"/>
                    <a:pt x="313" y="123"/>
                    <a:pt x="307" y="123"/>
                  </a:cubicBezTo>
                  <a:cubicBezTo>
                    <a:pt x="306" y="126"/>
                    <a:pt x="308" y="126"/>
                    <a:pt x="310" y="126"/>
                  </a:cubicBezTo>
                  <a:cubicBezTo>
                    <a:pt x="312" y="126"/>
                    <a:pt x="313" y="127"/>
                    <a:pt x="314" y="127"/>
                  </a:cubicBezTo>
                  <a:cubicBezTo>
                    <a:pt x="312" y="130"/>
                    <a:pt x="315" y="129"/>
                    <a:pt x="316" y="130"/>
                  </a:cubicBezTo>
                  <a:cubicBezTo>
                    <a:pt x="316" y="131"/>
                    <a:pt x="316" y="133"/>
                    <a:pt x="316" y="133"/>
                  </a:cubicBezTo>
                  <a:cubicBezTo>
                    <a:pt x="317" y="135"/>
                    <a:pt x="319" y="135"/>
                    <a:pt x="319" y="136"/>
                  </a:cubicBezTo>
                  <a:cubicBezTo>
                    <a:pt x="319" y="138"/>
                    <a:pt x="322" y="142"/>
                    <a:pt x="322" y="147"/>
                  </a:cubicBezTo>
                  <a:cubicBezTo>
                    <a:pt x="322" y="152"/>
                    <a:pt x="331" y="148"/>
                    <a:pt x="332" y="153"/>
                  </a:cubicBezTo>
                  <a:cubicBezTo>
                    <a:pt x="334" y="152"/>
                    <a:pt x="334" y="149"/>
                    <a:pt x="337" y="150"/>
                  </a:cubicBezTo>
                  <a:cubicBezTo>
                    <a:pt x="336" y="145"/>
                    <a:pt x="330" y="147"/>
                    <a:pt x="328" y="144"/>
                  </a:cubicBezTo>
                  <a:cubicBezTo>
                    <a:pt x="327" y="138"/>
                    <a:pt x="336" y="142"/>
                    <a:pt x="340" y="141"/>
                  </a:cubicBezTo>
                  <a:cubicBezTo>
                    <a:pt x="339" y="144"/>
                    <a:pt x="346" y="140"/>
                    <a:pt x="344" y="145"/>
                  </a:cubicBezTo>
                  <a:cubicBezTo>
                    <a:pt x="348" y="147"/>
                    <a:pt x="350" y="141"/>
                    <a:pt x="350" y="147"/>
                  </a:cubicBezTo>
                  <a:cubicBezTo>
                    <a:pt x="354" y="145"/>
                    <a:pt x="350" y="139"/>
                    <a:pt x="347" y="139"/>
                  </a:cubicBezTo>
                  <a:cubicBezTo>
                    <a:pt x="348" y="136"/>
                    <a:pt x="351" y="135"/>
                    <a:pt x="354" y="135"/>
                  </a:cubicBezTo>
                  <a:cubicBezTo>
                    <a:pt x="357" y="133"/>
                    <a:pt x="357" y="129"/>
                    <a:pt x="359" y="127"/>
                  </a:cubicBezTo>
                  <a:cubicBezTo>
                    <a:pt x="365" y="127"/>
                    <a:pt x="368" y="129"/>
                    <a:pt x="372" y="130"/>
                  </a:cubicBezTo>
                  <a:cubicBezTo>
                    <a:pt x="374" y="130"/>
                    <a:pt x="373" y="127"/>
                    <a:pt x="375" y="127"/>
                  </a:cubicBezTo>
                  <a:cubicBezTo>
                    <a:pt x="375" y="125"/>
                    <a:pt x="374" y="124"/>
                    <a:pt x="372" y="123"/>
                  </a:cubicBezTo>
                  <a:cubicBezTo>
                    <a:pt x="374" y="117"/>
                    <a:pt x="375" y="112"/>
                    <a:pt x="374" y="107"/>
                  </a:cubicBezTo>
                  <a:cubicBezTo>
                    <a:pt x="378" y="107"/>
                    <a:pt x="383" y="106"/>
                    <a:pt x="386" y="108"/>
                  </a:cubicBezTo>
                  <a:cubicBezTo>
                    <a:pt x="387" y="109"/>
                    <a:pt x="390" y="109"/>
                    <a:pt x="390" y="113"/>
                  </a:cubicBezTo>
                  <a:cubicBezTo>
                    <a:pt x="387" y="113"/>
                    <a:pt x="384" y="113"/>
                    <a:pt x="381" y="113"/>
                  </a:cubicBezTo>
                  <a:cubicBezTo>
                    <a:pt x="381" y="114"/>
                    <a:pt x="381" y="116"/>
                    <a:pt x="381" y="117"/>
                  </a:cubicBezTo>
                  <a:cubicBezTo>
                    <a:pt x="384" y="121"/>
                    <a:pt x="386" y="117"/>
                    <a:pt x="389" y="119"/>
                  </a:cubicBezTo>
                  <a:cubicBezTo>
                    <a:pt x="390" y="119"/>
                    <a:pt x="384" y="120"/>
                    <a:pt x="384" y="120"/>
                  </a:cubicBezTo>
                  <a:cubicBezTo>
                    <a:pt x="383" y="123"/>
                    <a:pt x="388" y="120"/>
                    <a:pt x="390" y="123"/>
                  </a:cubicBezTo>
                  <a:cubicBezTo>
                    <a:pt x="392" y="121"/>
                    <a:pt x="395" y="120"/>
                    <a:pt x="397" y="117"/>
                  </a:cubicBezTo>
                  <a:cubicBezTo>
                    <a:pt x="398" y="116"/>
                    <a:pt x="399" y="116"/>
                    <a:pt x="399" y="114"/>
                  </a:cubicBezTo>
                  <a:cubicBezTo>
                    <a:pt x="406" y="116"/>
                    <a:pt x="405" y="110"/>
                    <a:pt x="411" y="111"/>
                  </a:cubicBezTo>
                  <a:cubicBezTo>
                    <a:pt x="413" y="110"/>
                    <a:pt x="414" y="109"/>
                    <a:pt x="414" y="107"/>
                  </a:cubicBezTo>
                  <a:cubicBezTo>
                    <a:pt x="416" y="107"/>
                    <a:pt x="418" y="106"/>
                    <a:pt x="418" y="104"/>
                  </a:cubicBezTo>
                  <a:cubicBezTo>
                    <a:pt x="424" y="108"/>
                    <a:pt x="429" y="101"/>
                    <a:pt x="434" y="101"/>
                  </a:cubicBezTo>
                  <a:cubicBezTo>
                    <a:pt x="434" y="103"/>
                    <a:pt x="434" y="105"/>
                    <a:pt x="434" y="107"/>
                  </a:cubicBezTo>
                  <a:cubicBezTo>
                    <a:pt x="440" y="107"/>
                    <a:pt x="444" y="107"/>
                    <a:pt x="448" y="105"/>
                  </a:cubicBezTo>
                  <a:cubicBezTo>
                    <a:pt x="448" y="105"/>
                    <a:pt x="450" y="106"/>
                    <a:pt x="451" y="105"/>
                  </a:cubicBezTo>
                  <a:cubicBezTo>
                    <a:pt x="451" y="105"/>
                    <a:pt x="451" y="104"/>
                    <a:pt x="451" y="104"/>
                  </a:cubicBezTo>
                  <a:cubicBezTo>
                    <a:pt x="453" y="103"/>
                    <a:pt x="458" y="104"/>
                    <a:pt x="458" y="99"/>
                  </a:cubicBezTo>
                  <a:cubicBezTo>
                    <a:pt x="462" y="101"/>
                    <a:pt x="468" y="101"/>
                    <a:pt x="470" y="105"/>
                  </a:cubicBezTo>
                  <a:cubicBezTo>
                    <a:pt x="472" y="104"/>
                    <a:pt x="474" y="103"/>
                    <a:pt x="474" y="101"/>
                  </a:cubicBezTo>
                  <a:cubicBezTo>
                    <a:pt x="475" y="99"/>
                    <a:pt x="468" y="98"/>
                    <a:pt x="473" y="96"/>
                  </a:cubicBezTo>
                  <a:cubicBezTo>
                    <a:pt x="471" y="93"/>
                    <a:pt x="464" y="94"/>
                    <a:pt x="466" y="86"/>
                  </a:cubicBezTo>
                  <a:cubicBezTo>
                    <a:pt x="468" y="87"/>
                    <a:pt x="469" y="89"/>
                    <a:pt x="473" y="90"/>
                  </a:cubicBezTo>
                  <a:cubicBezTo>
                    <a:pt x="475" y="91"/>
                    <a:pt x="477" y="94"/>
                    <a:pt x="482" y="93"/>
                  </a:cubicBezTo>
                  <a:cubicBezTo>
                    <a:pt x="483" y="93"/>
                    <a:pt x="483" y="92"/>
                    <a:pt x="483" y="92"/>
                  </a:cubicBezTo>
                  <a:cubicBezTo>
                    <a:pt x="485" y="92"/>
                    <a:pt x="486" y="94"/>
                    <a:pt x="486" y="92"/>
                  </a:cubicBezTo>
                  <a:cubicBezTo>
                    <a:pt x="488" y="91"/>
                    <a:pt x="488" y="94"/>
                    <a:pt x="489" y="95"/>
                  </a:cubicBezTo>
                  <a:cubicBezTo>
                    <a:pt x="492" y="96"/>
                    <a:pt x="494" y="94"/>
                    <a:pt x="494" y="98"/>
                  </a:cubicBezTo>
                  <a:cubicBezTo>
                    <a:pt x="498" y="96"/>
                    <a:pt x="500" y="99"/>
                    <a:pt x="506" y="96"/>
                  </a:cubicBezTo>
                  <a:cubicBezTo>
                    <a:pt x="504" y="101"/>
                    <a:pt x="510" y="97"/>
                    <a:pt x="509" y="102"/>
                  </a:cubicBezTo>
                  <a:cubicBezTo>
                    <a:pt x="511" y="102"/>
                    <a:pt x="512" y="103"/>
                    <a:pt x="513" y="105"/>
                  </a:cubicBezTo>
                  <a:cubicBezTo>
                    <a:pt x="518" y="104"/>
                    <a:pt x="518" y="108"/>
                    <a:pt x="523" y="107"/>
                  </a:cubicBezTo>
                  <a:cubicBezTo>
                    <a:pt x="526" y="98"/>
                    <a:pt x="515" y="102"/>
                    <a:pt x="517" y="93"/>
                  </a:cubicBezTo>
                  <a:cubicBezTo>
                    <a:pt x="517" y="91"/>
                    <a:pt x="516" y="94"/>
                    <a:pt x="513" y="93"/>
                  </a:cubicBezTo>
                  <a:cubicBezTo>
                    <a:pt x="513" y="90"/>
                    <a:pt x="516" y="89"/>
                    <a:pt x="515" y="84"/>
                  </a:cubicBezTo>
                  <a:cubicBezTo>
                    <a:pt x="515" y="83"/>
                    <a:pt x="512" y="84"/>
                    <a:pt x="512" y="83"/>
                  </a:cubicBezTo>
                  <a:cubicBezTo>
                    <a:pt x="511" y="83"/>
                    <a:pt x="514" y="80"/>
                    <a:pt x="512" y="80"/>
                  </a:cubicBezTo>
                  <a:cubicBezTo>
                    <a:pt x="512" y="77"/>
                    <a:pt x="516" y="78"/>
                    <a:pt x="515" y="74"/>
                  </a:cubicBezTo>
                  <a:cubicBezTo>
                    <a:pt x="517" y="74"/>
                    <a:pt x="516" y="70"/>
                    <a:pt x="520" y="71"/>
                  </a:cubicBezTo>
                  <a:cubicBezTo>
                    <a:pt x="520" y="68"/>
                    <a:pt x="522" y="66"/>
                    <a:pt x="525" y="67"/>
                  </a:cubicBezTo>
                  <a:cubicBezTo>
                    <a:pt x="523" y="60"/>
                    <a:pt x="530" y="62"/>
                    <a:pt x="529" y="56"/>
                  </a:cubicBezTo>
                  <a:cubicBezTo>
                    <a:pt x="537" y="55"/>
                    <a:pt x="539" y="58"/>
                    <a:pt x="544" y="59"/>
                  </a:cubicBezTo>
                  <a:cubicBezTo>
                    <a:pt x="544" y="61"/>
                    <a:pt x="544" y="63"/>
                    <a:pt x="546" y="64"/>
                  </a:cubicBezTo>
                  <a:cubicBezTo>
                    <a:pt x="545" y="65"/>
                    <a:pt x="543" y="65"/>
                    <a:pt x="541" y="65"/>
                  </a:cubicBezTo>
                  <a:cubicBezTo>
                    <a:pt x="541" y="71"/>
                    <a:pt x="544" y="73"/>
                    <a:pt x="541" y="79"/>
                  </a:cubicBezTo>
                  <a:cubicBezTo>
                    <a:pt x="542" y="79"/>
                    <a:pt x="543" y="81"/>
                    <a:pt x="544" y="81"/>
                  </a:cubicBezTo>
                  <a:cubicBezTo>
                    <a:pt x="545" y="82"/>
                    <a:pt x="545" y="83"/>
                    <a:pt x="547" y="83"/>
                  </a:cubicBezTo>
                  <a:cubicBezTo>
                    <a:pt x="545" y="86"/>
                    <a:pt x="546" y="94"/>
                    <a:pt x="544" y="98"/>
                  </a:cubicBezTo>
                  <a:cubicBezTo>
                    <a:pt x="543" y="103"/>
                    <a:pt x="548" y="101"/>
                    <a:pt x="549" y="104"/>
                  </a:cubicBezTo>
                  <a:cubicBezTo>
                    <a:pt x="547" y="115"/>
                    <a:pt x="542" y="123"/>
                    <a:pt x="532" y="126"/>
                  </a:cubicBezTo>
                  <a:cubicBezTo>
                    <a:pt x="533" y="129"/>
                    <a:pt x="539" y="126"/>
                    <a:pt x="540" y="129"/>
                  </a:cubicBezTo>
                  <a:cubicBezTo>
                    <a:pt x="543" y="128"/>
                    <a:pt x="542" y="124"/>
                    <a:pt x="547" y="124"/>
                  </a:cubicBezTo>
                  <a:cubicBezTo>
                    <a:pt x="546" y="126"/>
                    <a:pt x="546" y="127"/>
                    <a:pt x="546" y="129"/>
                  </a:cubicBezTo>
                  <a:cubicBezTo>
                    <a:pt x="547" y="129"/>
                    <a:pt x="547" y="126"/>
                    <a:pt x="549" y="126"/>
                  </a:cubicBezTo>
                  <a:cubicBezTo>
                    <a:pt x="550" y="126"/>
                    <a:pt x="549" y="124"/>
                    <a:pt x="550" y="123"/>
                  </a:cubicBezTo>
                  <a:cubicBezTo>
                    <a:pt x="550" y="123"/>
                    <a:pt x="553" y="123"/>
                    <a:pt x="553" y="123"/>
                  </a:cubicBezTo>
                  <a:cubicBezTo>
                    <a:pt x="554" y="122"/>
                    <a:pt x="553" y="120"/>
                    <a:pt x="553" y="119"/>
                  </a:cubicBezTo>
                  <a:cubicBezTo>
                    <a:pt x="555" y="119"/>
                    <a:pt x="556" y="119"/>
                    <a:pt x="557" y="119"/>
                  </a:cubicBezTo>
                  <a:cubicBezTo>
                    <a:pt x="556" y="114"/>
                    <a:pt x="562" y="109"/>
                    <a:pt x="557" y="107"/>
                  </a:cubicBezTo>
                  <a:cubicBezTo>
                    <a:pt x="558" y="105"/>
                    <a:pt x="560" y="106"/>
                    <a:pt x="560" y="104"/>
                  </a:cubicBezTo>
                  <a:cubicBezTo>
                    <a:pt x="560" y="102"/>
                    <a:pt x="559" y="103"/>
                    <a:pt x="557" y="102"/>
                  </a:cubicBezTo>
                  <a:cubicBezTo>
                    <a:pt x="557" y="99"/>
                    <a:pt x="563" y="102"/>
                    <a:pt x="565" y="101"/>
                  </a:cubicBezTo>
                  <a:cubicBezTo>
                    <a:pt x="563" y="99"/>
                    <a:pt x="564" y="95"/>
                    <a:pt x="560" y="96"/>
                  </a:cubicBezTo>
                  <a:cubicBezTo>
                    <a:pt x="557" y="98"/>
                    <a:pt x="555" y="93"/>
                    <a:pt x="555" y="96"/>
                  </a:cubicBezTo>
                  <a:cubicBezTo>
                    <a:pt x="552" y="94"/>
                    <a:pt x="552" y="91"/>
                    <a:pt x="553" y="87"/>
                  </a:cubicBezTo>
                  <a:cubicBezTo>
                    <a:pt x="553" y="87"/>
                    <a:pt x="556" y="88"/>
                    <a:pt x="556" y="87"/>
                  </a:cubicBezTo>
                  <a:cubicBezTo>
                    <a:pt x="557" y="86"/>
                    <a:pt x="555" y="82"/>
                    <a:pt x="556" y="80"/>
                  </a:cubicBezTo>
                  <a:cubicBezTo>
                    <a:pt x="556" y="78"/>
                    <a:pt x="554" y="80"/>
                    <a:pt x="555" y="80"/>
                  </a:cubicBezTo>
                  <a:cubicBezTo>
                    <a:pt x="551" y="78"/>
                    <a:pt x="553" y="74"/>
                    <a:pt x="552" y="71"/>
                  </a:cubicBezTo>
                  <a:cubicBezTo>
                    <a:pt x="557" y="73"/>
                    <a:pt x="555" y="67"/>
                    <a:pt x="559" y="67"/>
                  </a:cubicBezTo>
                  <a:cubicBezTo>
                    <a:pt x="559" y="64"/>
                    <a:pt x="559" y="62"/>
                    <a:pt x="559" y="59"/>
                  </a:cubicBezTo>
                  <a:cubicBezTo>
                    <a:pt x="564" y="58"/>
                    <a:pt x="561" y="64"/>
                    <a:pt x="562" y="67"/>
                  </a:cubicBezTo>
                  <a:cubicBezTo>
                    <a:pt x="562" y="69"/>
                    <a:pt x="565" y="65"/>
                    <a:pt x="565" y="68"/>
                  </a:cubicBezTo>
                  <a:cubicBezTo>
                    <a:pt x="565" y="69"/>
                    <a:pt x="564" y="70"/>
                    <a:pt x="563" y="70"/>
                  </a:cubicBezTo>
                  <a:cubicBezTo>
                    <a:pt x="564" y="74"/>
                    <a:pt x="568" y="75"/>
                    <a:pt x="572" y="77"/>
                  </a:cubicBezTo>
                  <a:cubicBezTo>
                    <a:pt x="575" y="78"/>
                    <a:pt x="572" y="73"/>
                    <a:pt x="571" y="73"/>
                  </a:cubicBezTo>
                  <a:cubicBezTo>
                    <a:pt x="573" y="70"/>
                    <a:pt x="577" y="70"/>
                    <a:pt x="581" y="70"/>
                  </a:cubicBezTo>
                  <a:cubicBezTo>
                    <a:pt x="581" y="68"/>
                    <a:pt x="578" y="68"/>
                    <a:pt x="577" y="68"/>
                  </a:cubicBezTo>
                  <a:cubicBezTo>
                    <a:pt x="578" y="64"/>
                    <a:pt x="575" y="64"/>
                    <a:pt x="575" y="61"/>
                  </a:cubicBezTo>
                  <a:cubicBezTo>
                    <a:pt x="576" y="64"/>
                    <a:pt x="586" y="59"/>
                    <a:pt x="584" y="65"/>
                  </a:cubicBezTo>
                  <a:cubicBezTo>
                    <a:pt x="586" y="66"/>
                    <a:pt x="587" y="64"/>
                    <a:pt x="587" y="64"/>
                  </a:cubicBezTo>
                  <a:cubicBezTo>
                    <a:pt x="589" y="64"/>
                    <a:pt x="587" y="65"/>
                    <a:pt x="589" y="67"/>
                  </a:cubicBezTo>
                  <a:cubicBezTo>
                    <a:pt x="589" y="67"/>
                    <a:pt x="591" y="66"/>
                    <a:pt x="592" y="67"/>
                  </a:cubicBezTo>
                  <a:cubicBezTo>
                    <a:pt x="594" y="70"/>
                    <a:pt x="600" y="66"/>
                    <a:pt x="596" y="71"/>
                  </a:cubicBezTo>
                  <a:cubicBezTo>
                    <a:pt x="598" y="71"/>
                    <a:pt x="601" y="71"/>
                    <a:pt x="603" y="71"/>
                  </a:cubicBezTo>
                  <a:cubicBezTo>
                    <a:pt x="604" y="70"/>
                    <a:pt x="597" y="68"/>
                    <a:pt x="602" y="67"/>
                  </a:cubicBezTo>
                  <a:cubicBezTo>
                    <a:pt x="601" y="65"/>
                    <a:pt x="599" y="64"/>
                    <a:pt x="598" y="64"/>
                  </a:cubicBezTo>
                  <a:cubicBezTo>
                    <a:pt x="596" y="56"/>
                    <a:pt x="598" y="56"/>
                    <a:pt x="598" y="47"/>
                  </a:cubicBezTo>
                  <a:cubicBezTo>
                    <a:pt x="605" y="47"/>
                    <a:pt x="616" y="49"/>
                    <a:pt x="623" y="47"/>
                  </a:cubicBezTo>
                  <a:cubicBezTo>
                    <a:pt x="625" y="47"/>
                    <a:pt x="623" y="43"/>
                    <a:pt x="627" y="46"/>
                  </a:cubicBezTo>
                  <a:cubicBezTo>
                    <a:pt x="632" y="43"/>
                    <a:pt x="628" y="40"/>
                    <a:pt x="630" y="36"/>
                  </a:cubicBezTo>
                  <a:cubicBezTo>
                    <a:pt x="634" y="36"/>
                    <a:pt x="636" y="35"/>
                    <a:pt x="638" y="34"/>
                  </a:cubicBezTo>
                  <a:cubicBezTo>
                    <a:pt x="640" y="31"/>
                    <a:pt x="644" y="30"/>
                    <a:pt x="646" y="27"/>
                  </a:cubicBezTo>
                  <a:cubicBezTo>
                    <a:pt x="661" y="24"/>
                    <a:pt x="677" y="23"/>
                    <a:pt x="689" y="18"/>
                  </a:cubicBezTo>
                  <a:cubicBezTo>
                    <a:pt x="692" y="16"/>
                    <a:pt x="692" y="21"/>
                    <a:pt x="692" y="21"/>
                  </a:cubicBezTo>
                  <a:cubicBezTo>
                    <a:pt x="693" y="21"/>
                    <a:pt x="695" y="17"/>
                    <a:pt x="694" y="16"/>
                  </a:cubicBezTo>
                  <a:cubicBezTo>
                    <a:pt x="696" y="17"/>
                    <a:pt x="694" y="19"/>
                    <a:pt x="695" y="21"/>
                  </a:cubicBezTo>
                  <a:cubicBezTo>
                    <a:pt x="696" y="21"/>
                    <a:pt x="699" y="20"/>
                    <a:pt x="698" y="22"/>
                  </a:cubicBezTo>
                  <a:cubicBezTo>
                    <a:pt x="701" y="21"/>
                    <a:pt x="697" y="20"/>
                    <a:pt x="700" y="19"/>
                  </a:cubicBezTo>
                  <a:cubicBezTo>
                    <a:pt x="702" y="19"/>
                    <a:pt x="707" y="20"/>
                    <a:pt x="707" y="15"/>
                  </a:cubicBezTo>
                  <a:cubicBezTo>
                    <a:pt x="710" y="15"/>
                    <a:pt x="712" y="15"/>
                    <a:pt x="712" y="12"/>
                  </a:cubicBezTo>
                  <a:cubicBezTo>
                    <a:pt x="714" y="12"/>
                    <a:pt x="714" y="14"/>
                    <a:pt x="716" y="15"/>
                  </a:cubicBezTo>
                  <a:cubicBezTo>
                    <a:pt x="720" y="15"/>
                    <a:pt x="719" y="10"/>
                    <a:pt x="719" y="6"/>
                  </a:cubicBezTo>
                  <a:cubicBezTo>
                    <a:pt x="726" y="3"/>
                    <a:pt x="733" y="0"/>
                    <a:pt x="744" y="1"/>
                  </a:cubicBezTo>
                  <a:cubicBezTo>
                    <a:pt x="743" y="3"/>
                    <a:pt x="743" y="5"/>
                    <a:pt x="743" y="7"/>
                  </a:cubicBezTo>
                  <a:cubicBezTo>
                    <a:pt x="746" y="11"/>
                    <a:pt x="752" y="11"/>
                    <a:pt x="755" y="7"/>
                  </a:cubicBezTo>
                  <a:cubicBezTo>
                    <a:pt x="756" y="8"/>
                    <a:pt x="755" y="9"/>
                    <a:pt x="755" y="9"/>
                  </a:cubicBezTo>
                  <a:close/>
                  <a:moveTo>
                    <a:pt x="1110" y="190"/>
                  </a:moveTo>
                  <a:cubicBezTo>
                    <a:pt x="1110" y="188"/>
                    <a:pt x="1108" y="188"/>
                    <a:pt x="1107" y="187"/>
                  </a:cubicBezTo>
                  <a:cubicBezTo>
                    <a:pt x="1102" y="186"/>
                    <a:pt x="1102" y="189"/>
                    <a:pt x="1107" y="188"/>
                  </a:cubicBezTo>
                  <a:cubicBezTo>
                    <a:pt x="1108" y="189"/>
                    <a:pt x="1109" y="190"/>
                    <a:pt x="1110" y="190"/>
                  </a:cubicBezTo>
                  <a:close/>
                  <a:moveTo>
                    <a:pt x="320" y="301"/>
                  </a:moveTo>
                  <a:cubicBezTo>
                    <a:pt x="319" y="305"/>
                    <a:pt x="325" y="303"/>
                    <a:pt x="323" y="308"/>
                  </a:cubicBezTo>
                  <a:cubicBezTo>
                    <a:pt x="326" y="309"/>
                    <a:pt x="327" y="306"/>
                    <a:pt x="328" y="308"/>
                  </a:cubicBezTo>
                  <a:cubicBezTo>
                    <a:pt x="328" y="310"/>
                    <a:pt x="327" y="309"/>
                    <a:pt x="326" y="310"/>
                  </a:cubicBezTo>
                  <a:cubicBezTo>
                    <a:pt x="324" y="311"/>
                    <a:pt x="318" y="313"/>
                    <a:pt x="316" y="313"/>
                  </a:cubicBezTo>
                  <a:cubicBezTo>
                    <a:pt x="312" y="312"/>
                    <a:pt x="311" y="309"/>
                    <a:pt x="309" y="307"/>
                  </a:cubicBezTo>
                  <a:cubicBezTo>
                    <a:pt x="309" y="304"/>
                    <a:pt x="313" y="306"/>
                    <a:pt x="313" y="304"/>
                  </a:cubicBezTo>
                  <a:cubicBezTo>
                    <a:pt x="310" y="301"/>
                    <a:pt x="309" y="300"/>
                    <a:pt x="304" y="302"/>
                  </a:cubicBezTo>
                  <a:cubicBezTo>
                    <a:pt x="303" y="300"/>
                    <a:pt x="301" y="297"/>
                    <a:pt x="297" y="298"/>
                  </a:cubicBezTo>
                  <a:cubicBezTo>
                    <a:pt x="295" y="297"/>
                    <a:pt x="296" y="300"/>
                    <a:pt x="295" y="301"/>
                  </a:cubicBezTo>
                  <a:cubicBezTo>
                    <a:pt x="294" y="302"/>
                    <a:pt x="292" y="302"/>
                    <a:pt x="291" y="302"/>
                  </a:cubicBezTo>
                  <a:cubicBezTo>
                    <a:pt x="289" y="304"/>
                    <a:pt x="288" y="308"/>
                    <a:pt x="285" y="307"/>
                  </a:cubicBezTo>
                  <a:cubicBezTo>
                    <a:pt x="287" y="312"/>
                    <a:pt x="282" y="313"/>
                    <a:pt x="282" y="314"/>
                  </a:cubicBezTo>
                  <a:cubicBezTo>
                    <a:pt x="281" y="317"/>
                    <a:pt x="282" y="321"/>
                    <a:pt x="280" y="325"/>
                  </a:cubicBezTo>
                  <a:cubicBezTo>
                    <a:pt x="279" y="325"/>
                    <a:pt x="279" y="323"/>
                    <a:pt x="277" y="323"/>
                  </a:cubicBezTo>
                  <a:cubicBezTo>
                    <a:pt x="276" y="328"/>
                    <a:pt x="281" y="330"/>
                    <a:pt x="277" y="333"/>
                  </a:cubicBezTo>
                  <a:cubicBezTo>
                    <a:pt x="280" y="332"/>
                    <a:pt x="280" y="336"/>
                    <a:pt x="280" y="336"/>
                  </a:cubicBezTo>
                  <a:cubicBezTo>
                    <a:pt x="281" y="337"/>
                    <a:pt x="283" y="336"/>
                    <a:pt x="283" y="336"/>
                  </a:cubicBezTo>
                  <a:cubicBezTo>
                    <a:pt x="287" y="337"/>
                    <a:pt x="287" y="340"/>
                    <a:pt x="289" y="338"/>
                  </a:cubicBezTo>
                  <a:cubicBezTo>
                    <a:pt x="289" y="338"/>
                    <a:pt x="292" y="338"/>
                    <a:pt x="292" y="338"/>
                  </a:cubicBezTo>
                  <a:cubicBezTo>
                    <a:pt x="298" y="337"/>
                    <a:pt x="296" y="337"/>
                    <a:pt x="298" y="335"/>
                  </a:cubicBezTo>
                  <a:cubicBezTo>
                    <a:pt x="301" y="335"/>
                    <a:pt x="301" y="337"/>
                    <a:pt x="304" y="336"/>
                  </a:cubicBezTo>
                  <a:cubicBezTo>
                    <a:pt x="304" y="335"/>
                    <a:pt x="304" y="334"/>
                    <a:pt x="306" y="333"/>
                  </a:cubicBezTo>
                  <a:cubicBezTo>
                    <a:pt x="309" y="333"/>
                    <a:pt x="316" y="333"/>
                    <a:pt x="319" y="333"/>
                  </a:cubicBezTo>
                  <a:cubicBezTo>
                    <a:pt x="321" y="334"/>
                    <a:pt x="322" y="336"/>
                    <a:pt x="325" y="336"/>
                  </a:cubicBezTo>
                  <a:cubicBezTo>
                    <a:pt x="326" y="337"/>
                    <a:pt x="327" y="335"/>
                    <a:pt x="328" y="335"/>
                  </a:cubicBezTo>
                  <a:cubicBezTo>
                    <a:pt x="327" y="335"/>
                    <a:pt x="329" y="336"/>
                    <a:pt x="329" y="336"/>
                  </a:cubicBezTo>
                  <a:cubicBezTo>
                    <a:pt x="333" y="337"/>
                    <a:pt x="333" y="338"/>
                    <a:pt x="337" y="338"/>
                  </a:cubicBezTo>
                  <a:cubicBezTo>
                    <a:pt x="343" y="338"/>
                    <a:pt x="351" y="337"/>
                    <a:pt x="357" y="338"/>
                  </a:cubicBezTo>
                  <a:cubicBezTo>
                    <a:pt x="357" y="334"/>
                    <a:pt x="358" y="332"/>
                    <a:pt x="359" y="330"/>
                  </a:cubicBezTo>
                  <a:cubicBezTo>
                    <a:pt x="354" y="324"/>
                    <a:pt x="350" y="317"/>
                    <a:pt x="340" y="316"/>
                  </a:cubicBezTo>
                  <a:cubicBezTo>
                    <a:pt x="340" y="313"/>
                    <a:pt x="338" y="313"/>
                    <a:pt x="337" y="311"/>
                  </a:cubicBezTo>
                  <a:cubicBezTo>
                    <a:pt x="337" y="309"/>
                    <a:pt x="336" y="308"/>
                    <a:pt x="335" y="307"/>
                  </a:cubicBezTo>
                  <a:cubicBezTo>
                    <a:pt x="336" y="303"/>
                    <a:pt x="340" y="302"/>
                    <a:pt x="340" y="296"/>
                  </a:cubicBezTo>
                  <a:cubicBezTo>
                    <a:pt x="331" y="295"/>
                    <a:pt x="327" y="299"/>
                    <a:pt x="320" y="301"/>
                  </a:cubicBezTo>
                  <a:close/>
                  <a:moveTo>
                    <a:pt x="423" y="369"/>
                  </a:moveTo>
                  <a:cubicBezTo>
                    <a:pt x="421" y="369"/>
                    <a:pt x="419" y="370"/>
                    <a:pt x="421" y="370"/>
                  </a:cubicBezTo>
                  <a:cubicBezTo>
                    <a:pt x="424" y="368"/>
                    <a:pt x="429" y="369"/>
                    <a:pt x="432" y="368"/>
                  </a:cubicBezTo>
                  <a:cubicBezTo>
                    <a:pt x="432" y="367"/>
                    <a:pt x="431" y="365"/>
                    <a:pt x="432" y="365"/>
                  </a:cubicBezTo>
                  <a:cubicBezTo>
                    <a:pt x="432" y="364"/>
                    <a:pt x="434" y="366"/>
                    <a:pt x="434" y="366"/>
                  </a:cubicBezTo>
                  <a:cubicBezTo>
                    <a:pt x="434" y="363"/>
                    <a:pt x="434" y="359"/>
                    <a:pt x="434" y="356"/>
                  </a:cubicBezTo>
                  <a:cubicBezTo>
                    <a:pt x="433" y="353"/>
                    <a:pt x="431" y="353"/>
                    <a:pt x="430" y="351"/>
                  </a:cubicBezTo>
                  <a:cubicBezTo>
                    <a:pt x="430" y="351"/>
                    <a:pt x="430" y="349"/>
                    <a:pt x="430" y="348"/>
                  </a:cubicBezTo>
                  <a:cubicBezTo>
                    <a:pt x="429" y="346"/>
                    <a:pt x="425" y="344"/>
                    <a:pt x="429" y="344"/>
                  </a:cubicBezTo>
                  <a:cubicBezTo>
                    <a:pt x="432" y="344"/>
                    <a:pt x="434" y="344"/>
                    <a:pt x="437" y="344"/>
                  </a:cubicBezTo>
                  <a:cubicBezTo>
                    <a:pt x="438" y="338"/>
                    <a:pt x="435" y="338"/>
                    <a:pt x="434" y="336"/>
                  </a:cubicBezTo>
                  <a:cubicBezTo>
                    <a:pt x="434" y="333"/>
                    <a:pt x="431" y="334"/>
                    <a:pt x="430" y="332"/>
                  </a:cubicBezTo>
                  <a:cubicBezTo>
                    <a:pt x="430" y="332"/>
                    <a:pt x="433" y="330"/>
                    <a:pt x="432" y="329"/>
                  </a:cubicBezTo>
                  <a:cubicBezTo>
                    <a:pt x="427" y="330"/>
                    <a:pt x="426" y="327"/>
                    <a:pt x="423" y="328"/>
                  </a:cubicBezTo>
                  <a:cubicBezTo>
                    <a:pt x="424" y="319"/>
                    <a:pt x="413" y="322"/>
                    <a:pt x="414" y="314"/>
                  </a:cubicBezTo>
                  <a:cubicBezTo>
                    <a:pt x="417" y="311"/>
                    <a:pt x="420" y="307"/>
                    <a:pt x="429" y="308"/>
                  </a:cubicBezTo>
                  <a:cubicBezTo>
                    <a:pt x="429" y="307"/>
                    <a:pt x="429" y="305"/>
                    <a:pt x="430" y="305"/>
                  </a:cubicBezTo>
                  <a:cubicBezTo>
                    <a:pt x="430" y="301"/>
                    <a:pt x="426" y="302"/>
                    <a:pt x="426" y="298"/>
                  </a:cubicBezTo>
                  <a:cubicBezTo>
                    <a:pt x="418" y="297"/>
                    <a:pt x="415" y="300"/>
                    <a:pt x="411" y="298"/>
                  </a:cubicBezTo>
                  <a:cubicBezTo>
                    <a:pt x="410" y="300"/>
                    <a:pt x="411" y="301"/>
                    <a:pt x="409" y="299"/>
                  </a:cubicBezTo>
                  <a:cubicBezTo>
                    <a:pt x="408" y="298"/>
                    <a:pt x="408" y="301"/>
                    <a:pt x="408" y="301"/>
                  </a:cubicBezTo>
                  <a:cubicBezTo>
                    <a:pt x="405" y="302"/>
                    <a:pt x="399" y="305"/>
                    <a:pt x="397" y="305"/>
                  </a:cubicBezTo>
                  <a:cubicBezTo>
                    <a:pt x="393" y="306"/>
                    <a:pt x="395" y="307"/>
                    <a:pt x="393" y="310"/>
                  </a:cubicBezTo>
                  <a:cubicBezTo>
                    <a:pt x="393" y="310"/>
                    <a:pt x="391" y="309"/>
                    <a:pt x="390" y="310"/>
                  </a:cubicBezTo>
                  <a:cubicBezTo>
                    <a:pt x="389" y="310"/>
                    <a:pt x="391" y="313"/>
                    <a:pt x="390" y="314"/>
                  </a:cubicBezTo>
                  <a:cubicBezTo>
                    <a:pt x="390" y="317"/>
                    <a:pt x="394" y="312"/>
                    <a:pt x="394" y="317"/>
                  </a:cubicBezTo>
                  <a:cubicBezTo>
                    <a:pt x="394" y="319"/>
                    <a:pt x="396" y="319"/>
                    <a:pt x="396" y="320"/>
                  </a:cubicBezTo>
                  <a:cubicBezTo>
                    <a:pt x="395" y="325"/>
                    <a:pt x="397" y="328"/>
                    <a:pt x="397" y="329"/>
                  </a:cubicBezTo>
                  <a:cubicBezTo>
                    <a:pt x="398" y="331"/>
                    <a:pt x="398" y="331"/>
                    <a:pt x="399" y="332"/>
                  </a:cubicBezTo>
                  <a:cubicBezTo>
                    <a:pt x="399" y="332"/>
                    <a:pt x="400" y="336"/>
                    <a:pt x="400" y="336"/>
                  </a:cubicBezTo>
                  <a:cubicBezTo>
                    <a:pt x="401" y="341"/>
                    <a:pt x="402" y="340"/>
                    <a:pt x="403" y="342"/>
                  </a:cubicBezTo>
                  <a:cubicBezTo>
                    <a:pt x="404" y="344"/>
                    <a:pt x="403" y="346"/>
                    <a:pt x="403" y="347"/>
                  </a:cubicBezTo>
                  <a:cubicBezTo>
                    <a:pt x="404" y="348"/>
                    <a:pt x="407" y="348"/>
                    <a:pt x="406" y="351"/>
                  </a:cubicBezTo>
                  <a:cubicBezTo>
                    <a:pt x="401" y="350"/>
                    <a:pt x="405" y="358"/>
                    <a:pt x="402" y="359"/>
                  </a:cubicBezTo>
                  <a:cubicBezTo>
                    <a:pt x="408" y="359"/>
                    <a:pt x="408" y="369"/>
                    <a:pt x="415" y="365"/>
                  </a:cubicBezTo>
                  <a:cubicBezTo>
                    <a:pt x="410" y="370"/>
                    <a:pt x="422" y="365"/>
                    <a:pt x="423" y="369"/>
                  </a:cubicBezTo>
                  <a:close/>
                  <a:moveTo>
                    <a:pt x="467" y="301"/>
                  </a:moveTo>
                  <a:cubicBezTo>
                    <a:pt x="466" y="302"/>
                    <a:pt x="467" y="304"/>
                    <a:pt x="466" y="305"/>
                  </a:cubicBezTo>
                  <a:cubicBezTo>
                    <a:pt x="465" y="307"/>
                    <a:pt x="462" y="306"/>
                    <a:pt x="461" y="308"/>
                  </a:cubicBezTo>
                  <a:cubicBezTo>
                    <a:pt x="462" y="309"/>
                    <a:pt x="466" y="312"/>
                    <a:pt x="466" y="314"/>
                  </a:cubicBezTo>
                  <a:cubicBezTo>
                    <a:pt x="466" y="314"/>
                    <a:pt x="463" y="314"/>
                    <a:pt x="464" y="316"/>
                  </a:cubicBezTo>
                  <a:cubicBezTo>
                    <a:pt x="465" y="317"/>
                    <a:pt x="468" y="316"/>
                    <a:pt x="470" y="319"/>
                  </a:cubicBezTo>
                  <a:cubicBezTo>
                    <a:pt x="470" y="317"/>
                    <a:pt x="472" y="316"/>
                    <a:pt x="473" y="316"/>
                  </a:cubicBezTo>
                  <a:cubicBezTo>
                    <a:pt x="474" y="311"/>
                    <a:pt x="471" y="311"/>
                    <a:pt x="470" y="308"/>
                  </a:cubicBezTo>
                  <a:cubicBezTo>
                    <a:pt x="472" y="307"/>
                    <a:pt x="475" y="306"/>
                    <a:pt x="474" y="302"/>
                  </a:cubicBezTo>
                  <a:cubicBezTo>
                    <a:pt x="472" y="302"/>
                    <a:pt x="471" y="301"/>
                    <a:pt x="473" y="299"/>
                  </a:cubicBezTo>
                  <a:cubicBezTo>
                    <a:pt x="471" y="300"/>
                    <a:pt x="469" y="300"/>
                    <a:pt x="467" y="301"/>
                  </a:cubicBezTo>
                  <a:close/>
                  <a:moveTo>
                    <a:pt x="273" y="341"/>
                  </a:moveTo>
                  <a:cubicBezTo>
                    <a:pt x="272" y="347"/>
                    <a:pt x="283" y="343"/>
                    <a:pt x="283" y="341"/>
                  </a:cubicBezTo>
                  <a:cubicBezTo>
                    <a:pt x="279" y="339"/>
                    <a:pt x="277" y="339"/>
                    <a:pt x="273" y="341"/>
                  </a:cubicBezTo>
                  <a:close/>
                  <a:moveTo>
                    <a:pt x="307" y="617"/>
                  </a:moveTo>
                  <a:cubicBezTo>
                    <a:pt x="309" y="611"/>
                    <a:pt x="317" y="611"/>
                    <a:pt x="316" y="602"/>
                  </a:cubicBezTo>
                  <a:cubicBezTo>
                    <a:pt x="312" y="605"/>
                    <a:pt x="304" y="599"/>
                    <a:pt x="300" y="603"/>
                  </a:cubicBezTo>
                  <a:cubicBezTo>
                    <a:pt x="306" y="604"/>
                    <a:pt x="299" y="604"/>
                    <a:pt x="298" y="606"/>
                  </a:cubicBezTo>
                  <a:cubicBezTo>
                    <a:pt x="299" y="605"/>
                    <a:pt x="300" y="609"/>
                    <a:pt x="300" y="611"/>
                  </a:cubicBezTo>
                  <a:cubicBezTo>
                    <a:pt x="300" y="612"/>
                    <a:pt x="300" y="615"/>
                    <a:pt x="298" y="615"/>
                  </a:cubicBezTo>
                  <a:cubicBezTo>
                    <a:pt x="298" y="614"/>
                    <a:pt x="297" y="613"/>
                    <a:pt x="297" y="615"/>
                  </a:cubicBezTo>
                  <a:cubicBezTo>
                    <a:pt x="299" y="617"/>
                    <a:pt x="303" y="617"/>
                    <a:pt x="307" y="6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88"/>
            <p:cNvSpPr/>
            <p:nvPr/>
          </p:nvSpPr>
          <p:spPr bwMode="auto">
            <a:xfrm>
              <a:off x="6380194" y="1429860"/>
              <a:ext cx="51947" cy="27705"/>
            </a:xfrm>
            <a:custGeom>
              <a:avLst/>
              <a:gdLst>
                <a:gd name="T0" fmla="*/ 14 w 19"/>
                <a:gd name="T1" fmla="*/ 0 h 10"/>
                <a:gd name="T2" fmla="*/ 17 w 19"/>
                <a:gd name="T3" fmla="*/ 9 h 10"/>
                <a:gd name="T4" fmla="*/ 0 w 19"/>
                <a:gd name="T5" fmla="*/ 4 h 10"/>
                <a:gd name="T6" fmla="*/ 14 w 1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4" y="0"/>
                  </a:moveTo>
                  <a:cubicBezTo>
                    <a:pt x="14" y="4"/>
                    <a:pt x="19" y="3"/>
                    <a:pt x="17" y="9"/>
                  </a:cubicBezTo>
                  <a:cubicBezTo>
                    <a:pt x="9" y="10"/>
                    <a:pt x="4" y="7"/>
                    <a:pt x="0" y="4"/>
                  </a:cubicBezTo>
                  <a:cubicBezTo>
                    <a:pt x="3" y="1"/>
                    <a:pt x="9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89"/>
            <p:cNvSpPr>
              <a:spLocks noEditPoints="1"/>
            </p:cNvSpPr>
            <p:nvPr/>
          </p:nvSpPr>
          <p:spPr bwMode="auto">
            <a:xfrm>
              <a:off x="6484087" y="1478344"/>
              <a:ext cx="485991" cy="338231"/>
            </a:xfrm>
            <a:custGeom>
              <a:avLst/>
              <a:gdLst>
                <a:gd name="T0" fmla="*/ 17 w 178"/>
                <a:gd name="T1" fmla="*/ 7 h 124"/>
                <a:gd name="T2" fmla="*/ 23 w 178"/>
                <a:gd name="T3" fmla="*/ 5 h 124"/>
                <a:gd name="T4" fmla="*/ 23 w 178"/>
                <a:gd name="T5" fmla="*/ 8 h 124"/>
                <a:gd name="T6" fmla="*/ 23 w 178"/>
                <a:gd name="T7" fmla="*/ 14 h 124"/>
                <a:gd name="T8" fmla="*/ 28 w 178"/>
                <a:gd name="T9" fmla="*/ 26 h 124"/>
                <a:gd name="T10" fmla="*/ 38 w 178"/>
                <a:gd name="T11" fmla="*/ 7 h 124"/>
                <a:gd name="T12" fmla="*/ 51 w 178"/>
                <a:gd name="T13" fmla="*/ 5 h 124"/>
                <a:gd name="T14" fmla="*/ 60 w 178"/>
                <a:gd name="T15" fmla="*/ 20 h 124"/>
                <a:gd name="T16" fmla="*/ 71 w 178"/>
                <a:gd name="T17" fmla="*/ 17 h 124"/>
                <a:gd name="T18" fmla="*/ 86 w 178"/>
                <a:gd name="T19" fmla="*/ 16 h 124"/>
                <a:gd name="T20" fmla="*/ 91 w 178"/>
                <a:gd name="T21" fmla="*/ 22 h 124"/>
                <a:gd name="T22" fmla="*/ 97 w 178"/>
                <a:gd name="T23" fmla="*/ 25 h 124"/>
                <a:gd name="T24" fmla="*/ 100 w 178"/>
                <a:gd name="T25" fmla="*/ 26 h 124"/>
                <a:gd name="T26" fmla="*/ 114 w 178"/>
                <a:gd name="T27" fmla="*/ 29 h 124"/>
                <a:gd name="T28" fmla="*/ 126 w 178"/>
                <a:gd name="T29" fmla="*/ 35 h 124"/>
                <a:gd name="T30" fmla="*/ 130 w 178"/>
                <a:gd name="T31" fmla="*/ 39 h 124"/>
                <a:gd name="T32" fmla="*/ 139 w 178"/>
                <a:gd name="T33" fmla="*/ 47 h 124"/>
                <a:gd name="T34" fmla="*/ 133 w 178"/>
                <a:gd name="T35" fmla="*/ 59 h 124"/>
                <a:gd name="T36" fmla="*/ 146 w 178"/>
                <a:gd name="T37" fmla="*/ 60 h 124"/>
                <a:gd name="T38" fmla="*/ 149 w 178"/>
                <a:gd name="T39" fmla="*/ 68 h 124"/>
                <a:gd name="T40" fmla="*/ 161 w 178"/>
                <a:gd name="T41" fmla="*/ 69 h 124"/>
                <a:gd name="T42" fmla="*/ 169 w 178"/>
                <a:gd name="T43" fmla="*/ 77 h 124"/>
                <a:gd name="T44" fmla="*/ 172 w 178"/>
                <a:gd name="T45" fmla="*/ 82 h 124"/>
                <a:gd name="T46" fmla="*/ 164 w 178"/>
                <a:gd name="T47" fmla="*/ 93 h 124"/>
                <a:gd name="T48" fmla="*/ 154 w 178"/>
                <a:gd name="T49" fmla="*/ 91 h 124"/>
                <a:gd name="T50" fmla="*/ 145 w 178"/>
                <a:gd name="T51" fmla="*/ 82 h 124"/>
                <a:gd name="T52" fmla="*/ 137 w 178"/>
                <a:gd name="T53" fmla="*/ 90 h 124"/>
                <a:gd name="T54" fmla="*/ 148 w 178"/>
                <a:gd name="T55" fmla="*/ 96 h 124"/>
                <a:gd name="T56" fmla="*/ 154 w 178"/>
                <a:gd name="T57" fmla="*/ 106 h 124"/>
                <a:gd name="T58" fmla="*/ 149 w 178"/>
                <a:gd name="T59" fmla="*/ 117 h 124"/>
                <a:gd name="T60" fmla="*/ 130 w 178"/>
                <a:gd name="T61" fmla="*/ 109 h 124"/>
                <a:gd name="T62" fmla="*/ 136 w 178"/>
                <a:gd name="T63" fmla="*/ 117 h 124"/>
                <a:gd name="T64" fmla="*/ 143 w 178"/>
                <a:gd name="T65" fmla="*/ 121 h 124"/>
                <a:gd name="T66" fmla="*/ 136 w 178"/>
                <a:gd name="T67" fmla="*/ 121 h 124"/>
                <a:gd name="T68" fmla="*/ 120 w 178"/>
                <a:gd name="T69" fmla="*/ 115 h 124"/>
                <a:gd name="T70" fmla="*/ 111 w 178"/>
                <a:gd name="T71" fmla="*/ 111 h 124"/>
                <a:gd name="T72" fmla="*/ 106 w 178"/>
                <a:gd name="T73" fmla="*/ 103 h 124"/>
                <a:gd name="T74" fmla="*/ 97 w 178"/>
                <a:gd name="T75" fmla="*/ 87 h 124"/>
                <a:gd name="T76" fmla="*/ 99 w 178"/>
                <a:gd name="T77" fmla="*/ 82 h 124"/>
                <a:gd name="T78" fmla="*/ 102 w 178"/>
                <a:gd name="T79" fmla="*/ 77 h 124"/>
                <a:gd name="T80" fmla="*/ 106 w 178"/>
                <a:gd name="T81" fmla="*/ 69 h 124"/>
                <a:gd name="T82" fmla="*/ 102 w 178"/>
                <a:gd name="T83" fmla="*/ 60 h 124"/>
                <a:gd name="T84" fmla="*/ 96 w 178"/>
                <a:gd name="T85" fmla="*/ 56 h 124"/>
                <a:gd name="T86" fmla="*/ 91 w 178"/>
                <a:gd name="T87" fmla="*/ 56 h 124"/>
                <a:gd name="T88" fmla="*/ 86 w 178"/>
                <a:gd name="T89" fmla="*/ 54 h 124"/>
                <a:gd name="T90" fmla="*/ 74 w 178"/>
                <a:gd name="T91" fmla="*/ 41 h 124"/>
                <a:gd name="T92" fmla="*/ 62 w 178"/>
                <a:gd name="T93" fmla="*/ 44 h 124"/>
                <a:gd name="T94" fmla="*/ 51 w 178"/>
                <a:gd name="T95" fmla="*/ 44 h 124"/>
                <a:gd name="T96" fmla="*/ 40 w 178"/>
                <a:gd name="T97" fmla="*/ 44 h 124"/>
                <a:gd name="T98" fmla="*/ 17 w 178"/>
                <a:gd name="T99" fmla="*/ 39 h 124"/>
                <a:gd name="T100" fmla="*/ 7 w 178"/>
                <a:gd name="T101" fmla="*/ 34 h 124"/>
                <a:gd name="T102" fmla="*/ 4 w 178"/>
                <a:gd name="T103" fmla="*/ 26 h 124"/>
                <a:gd name="T104" fmla="*/ 5 w 178"/>
                <a:gd name="T105" fmla="*/ 20 h 124"/>
                <a:gd name="T106" fmla="*/ 115 w 178"/>
                <a:gd name="T107" fmla="*/ 85 h 124"/>
                <a:gd name="T108" fmla="*/ 123 w 178"/>
                <a:gd name="T109" fmla="*/ 79 h 124"/>
                <a:gd name="T110" fmla="*/ 115 w 178"/>
                <a:gd name="T111" fmla="*/ 8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8" h="124">
                  <a:moveTo>
                    <a:pt x="7" y="8"/>
                  </a:moveTo>
                  <a:cubicBezTo>
                    <a:pt x="10" y="13"/>
                    <a:pt x="16" y="3"/>
                    <a:pt x="17" y="7"/>
                  </a:cubicBezTo>
                  <a:cubicBezTo>
                    <a:pt x="19" y="7"/>
                    <a:pt x="18" y="4"/>
                    <a:pt x="19" y="4"/>
                  </a:cubicBezTo>
                  <a:cubicBezTo>
                    <a:pt x="21" y="3"/>
                    <a:pt x="22" y="6"/>
                    <a:pt x="23" y="5"/>
                  </a:cubicBezTo>
                  <a:cubicBezTo>
                    <a:pt x="25" y="5"/>
                    <a:pt x="25" y="0"/>
                    <a:pt x="29" y="4"/>
                  </a:cubicBezTo>
                  <a:cubicBezTo>
                    <a:pt x="29" y="11"/>
                    <a:pt x="26" y="6"/>
                    <a:pt x="23" y="8"/>
                  </a:cubicBezTo>
                  <a:cubicBezTo>
                    <a:pt x="22" y="10"/>
                    <a:pt x="26" y="10"/>
                    <a:pt x="26" y="10"/>
                  </a:cubicBezTo>
                  <a:cubicBezTo>
                    <a:pt x="26" y="12"/>
                    <a:pt x="24" y="12"/>
                    <a:pt x="23" y="14"/>
                  </a:cubicBezTo>
                  <a:cubicBezTo>
                    <a:pt x="23" y="16"/>
                    <a:pt x="24" y="17"/>
                    <a:pt x="25" y="19"/>
                  </a:cubicBezTo>
                  <a:cubicBezTo>
                    <a:pt x="25" y="21"/>
                    <a:pt x="24" y="26"/>
                    <a:pt x="28" y="26"/>
                  </a:cubicBezTo>
                  <a:cubicBezTo>
                    <a:pt x="31" y="25"/>
                    <a:pt x="28" y="18"/>
                    <a:pt x="29" y="14"/>
                  </a:cubicBezTo>
                  <a:cubicBezTo>
                    <a:pt x="36" y="16"/>
                    <a:pt x="36" y="10"/>
                    <a:pt x="38" y="7"/>
                  </a:cubicBezTo>
                  <a:cubicBezTo>
                    <a:pt x="40" y="10"/>
                    <a:pt x="44" y="4"/>
                    <a:pt x="45" y="8"/>
                  </a:cubicBezTo>
                  <a:cubicBezTo>
                    <a:pt x="48" y="8"/>
                    <a:pt x="47" y="4"/>
                    <a:pt x="51" y="5"/>
                  </a:cubicBezTo>
                  <a:cubicBezTo>
                    <a:pt x="51" y="11"/>
                    <a:pt x="55" y="12"/>
                    <a:pt x="59" y="13"/>
                  </a:cubicBezTo>
                  <a:cubicBezTo>
                    <a:pt x="57" y="17"/>
                    <a:pt x="58" y="17"/>
                    <a:pt x="60" y="20"/>
                  </a:cubicBezTo>
                  <a:cubicBezTo>
                    <a:pt x="63" y="18"/>
                    <a:pt x="64" y="18"/>
                    <a:pt x="66" y="20"/>
                  </a:cubicBezTo>
                  <a:cubicBezTo>
                    <a:pt x="69" y="21"/>
                    <a:pt x="69" y="18"/>
                    <a:pt x="71" y="17"/>
                  </a:cubicBezTo>
                  <a:cubicBezTo>
                    <a:pt x="72" y="16"/>
                    <a:pt x="75" y="18"/>
                    <a:pt x="75" y="16"/>
                  </a:cubicBezTo>
                  <a:cubicBezTo>
                    <a:pt x="79" y="17"/>
                    <a:pt x="81" y="17"/>
                    <a:pt x="86" y="16"/>
                  </a:cubicBezTo>
                  <a:cubicBezTo>
                    <a:pt x="85" y="19"/>
                    <a:pt x="89" y="18"/>
                    <a:pt x="88" y="17"/>
                  </a:cubicBezTo>
                  <a:cubicBezTo>
                    <a:pt x="90" y="18"/>
                    <a:pt x="90" y="20"/>
                    <a:pt x="91" y="22"/>
                  </a:cubicBezTo>
                  <a:cubicBezTo>
                    <a:pt x="92" y="23"/>
                    <a:pt x="95" y="23"/>
                    <a:pt x="96" y="23"/>
                  </a:cubicBezTo>
                  <a:cubicBezTo>
                    <a:pt x="97" y="24"/>
                    <a:pt x="96" y="25"/>
                    <a:pt x="97" y="25"/>
                  </a:cubicBezTo>
                  <a:cubicBezTo>
                    <a:pt x="101" y="25"/>
                    <a:pt x="96" y="27"/>
                    <a:pt x="99" y="29"/>
                  </a:cubicBezTo>
                  <a:cubicBezTo>
                    <a:pt x="100" y="30"/>
                    <a:pt x="100" y="27"/>
                    <a:pt x="100" y="26"/>
                  </a:cubicBezTo>
                  <a:cubicBezTo>
                    <a:pt x="103" y="28"/>
                    <a:pt x="103" y="30"/>
                    <a:pt x="106" y="31"/>
                  </a:cubicBezTo>
                  <a:cubicBezTo>
                    <a:pt x="109" y="31"/>
                    <a:pt x="110" y="29"/>
                    <a:pt x="114" y="29"/>
                  </a:cubicBezTo>
                  <a:cubicBezTo>
                    <a:pt x="113" y="35"/>
                    <a:pt x="122" y="31"/>
                    <a:pt x="123" y="36"/>
                  </a:cubicBezTo>
                  <a:cubicBezTo>
                    <a:pt x="124" y="37"/>
                    <a:pt x="125" y="36"/>
                    <a:pt x="126" y="35"/>
                  </a:cubicBezTo>
                  <a:cubicBezTo>
                    <a:pt x="128" y="36"/>
                    <a:pt x="128" y="38"/>
                    <a:pt x="128" y="41"/>
                  </a:cubicBezTo>
                  <a:cubicBezTo>
                    <a:pt x="130" y="41"/>
                    <a:pt x="130" y="40"/>
                    <a:pt x="130" y="39"/>
                  </a:cubicBezTo>
                  <a:cubicBezTo>
                    <a:pt x="132" y="42"/>
                    <a:pt x="134" y="45"/>
                    <a:pt x="139" y="44"/>
                  </a:cubicBezTo>
                  <a:cubicBezTo>
                    <a:pt x="138" y="45"/>
                    <a:pt x="137" y="47"/>
                    <a:pt x="139" y="47"/>
                  </a:cubicBezTo>
                  <a:cubicBezTo>
                    <a:pt x="140" y="50"/>
                    <a:pt x="134" y="52"/>
                    <a:pt x="139" y="53"/>
                  </a:cubicBezTo>
                  <a:cubicBezTo>
                    <a:pt x="137" y="55"/>
                    <a:pt x="133" y="55"/>
                    <a:pt x="133" y="59"/>
                  </a:cubicBezTo>
                  <a:cubicBezTo>
                    <a:pt x="136" y="64"/>
                    <a:pt x="143" y="57"/>
                    <a:pt x="145" y="63"/>
                  </a:cubicBezTo>
                  <a:cubicBezTo>
                    <a:pt x="146" y="63"/>
                    <a:pt x="146" y="61"/>
                    <a:pt x="146" y="60"/>
                  </a:cubicBezTo>
                  <a:cubicBezTo>
                    <a:pt x="148" y="60"/>
                    <a:pt x="147" y="63"/>
                    <a:pt x="148" y="65"/>
                  </a:cubicBezTo>
                  <a:cubicBezTo>
                    <a:pt x="148" y="65"/>
                    <a:pt x="149" y="68"/>
                    <a:pt x="149" y="68"/>
                  </a:cubicBezTo>
                  <a:cubicBezTo>
                    <a:pt x="151" y="68"/>
                    <a:pt x="153" y="64"/>
                    <a:pt x="152" y="71"/>
                  </a:cubicBezTo>
                  <a:cubicBezTo>
                    <a:pt x="156" y="71"/>
                    <a:pt x="157" y="68"/>
                    <a:pt x="161" y="69"/>
                  </a:cubicBezTo>
                  <a:cubicBezTo>
                    <a:pt x="162" y="70"/>
                    <a:pt x="163" y="72"/>
                    <a:pt x="163" y="74"/>
                  </a:cubicBezTo>
                  <a:cubicBezTo>
                    <a:pt x="165" y="74"/>
                    <a:pt x="170" y="72"/>
                    <a:pt x="169" y="77"/>
                  </a:cubicBezTo>
                  <a:cubicBezTo>
                    <a:pt x="174" y="74"/>
                    <a:pt x="171" y="77"/>
                    <a:pt x="176" y="78"/>
                  </a:cubicBezTo>
                  <a:cubicBezTo>
                    <a:pt x="178" y="81"/>
                    <a:pt x="171" y="83"/>
                    <a:pt x="172" y="82"/>
                  </a:cubicBezTo>
                  <a:cubicBezTo>
                    <a:pt x="171" y="83"/>
                    <a:pt x="173" y="84"/>
                    <a:pt x="173" y="84"/>
                  </a:cubicBezTo>
                  <a:cubicBezTo>
                    <a:pt x="169" y="88"/>
                    <a:pt x="166" y="87"/>
                    <a:pt x="164" y="93"/>
                  </a:cubicBezTo>
                  <a:cubicBezTo>
                    <a:pt x="162" y="93"/>
                    <a:pt x="161" y="93"/>
                    <a:pt x="161" y="94"/>
                  </a:cubicBezTo>
                  <a:cubicBezTo>
                    <a:pt x="160" y="93"/>
                    <a:pt x="154" y="94"/>
                    <a:pt x="154" y="91"/>
                  </a:cubicBezTo>
                  <a:cubicBezTo>
                    <a:pt x="154" y="88"/>
                    <a:pt x="146" y="91"/>
                    <a:pt x="148" y="85"/>
                  </a:cubicBezTo>
                  <a:cubicBezTo>
                    <a:pt x="145" y="86"/>
                    <a:pt x="145" y="84"/>
                    <a:pt x="145" y="82"/>
                  </a:cubicBezTo>
                  <a:cubicBezTo>
                    <a:pt x="143" y="82"/>
                    <a:pt x="141" y="82"/>
                    <a:pt x="139" y="82"/>
                  </a:cubicBezTo>
                  <a:cubicBezTo>
                    <a:pt x="136" y="82"/>
                    <a:pt x="138" y="88"/>
                    <a:pt x="137" y="90"/>
                  </a:cubicBezTo>
                  <a:cubicBezTo>
                    <a:pt x="138" y="93"/>
                    <a:pt x="141" y="93"/>
                    <a:pt x="142" y="96"/>
                  </a:cubicBezTo>
                  <a:cubicBezTo>
                    <a:pt x="145" y="94"/>
                    <a:pt x="147" y="100"/>
                    <a:pt x="148" y="96"/>
                  </a:cubicBezTo>
                  <a:cubicBezTo>
                    <a:pt x="150" y="98"/>
                    <a:pt x="151" y="101"/>
                    <a:pt x="151" y="105"/>
                  </a:cubicBezTo>
                  <a:cubicBezTo>
                    <a:pt x="150" y="106"/>
                    <a:pt x="153" y="105"/>
                    <a:pt x="154" y="106"/>
                  </a:cubicBezTo>
                  <a:cubicBezTo>
                    <a:pt x="156" y="110"/>
                    <a:pt x="152" y="116"/>
                    <a:pt x="152" y="119"/>
                  </a:cubicBezTo>
                  <a:cubicBezTo>
                    <a:pt x="149" y="121"/>
                    <a:pt x="150" y="117"/>
                    <a:pt x="149" y="117"/>
                  </a:cubicBezTo>
                  <a:cubicBezTo>
                    <a:pt x="147" y="115"/>
                    <a:pt x="142" y="116"/>
                    <a:pt x="142" y="112"/>
                  </a:cubicBezTo>
                  <a:cubicBezTo>
                    <a:pt x="136" y="113"/>
                    <a:pt x="137" y="107"/>
                    <a:pt x="130" y="109"/>
                  </a:cubicBezTo>
                  <a:cubicBezTo>
                    <a:pt x="130" y="112"/>
                    <a:pt x="135" y="110"/>
                    <a:pt x="136" y="112"/>
                  </a:cubicBezTo>
                  <a:cubicBezTo>
                    <a:pt x="131" y="117"/>
                    <a:pt x="141" y="114"/>
                    <a:pt x="136" y="117"/>
                  </a:cubicBezTo>
                  <a:cubicBezTo>
                    <a:pt x="136" y="119"/>
                    <a:pt x="140" y="118"/>
                    <a:pt x="142" y="119"/>
                  </a:cubicBezTo>
                  <a:cubicBezTo>
                    <a:pt x="143" y="120"/>
                    <a:pt x="142" y="121"/>
                    <a:pt x="143" y="121"/>
                  </a:cubicBezTo>
                  <a:cubicBezTo>
                    <a:pt x="146" y="121"/>
                    <a:pt x="146" y="122"/>
                    <a:pt x="146" y="124"/>
                  </a:cubicBezTo>
                  <a:cubicBezTo>
                    <a:pt x="142" y="124"/>
                    <a:pt x="139" y="123"/>
                    <a:pt x="136" y="121"/>
                  </a:cubicBezTo>
                  <a:cubicBezTo>
                    <a:pt x="134" y="120"/>
                    <a:pt x="130" y="120"/>
                    <a:pt x="127" y="118"/>
                  </a:cubicBezTo>
                  <a:cubicBezTo>
                    <a:pt x="125" y="117"/>
                    <a:pt x="122" y="115"/>
                    <a:pt x="120" y="115"/>
                  </a:cubicBezTo>
                  <a:cubicBezTo>
                    <a:pt x="118" y="115"/>
                    <a:pt x="118" y="113"/>
                    <a:pt x="117" y="112"/>
                  </a:cubicBezTo>
                  <a:cubicBezTo>
                    <a:pt x="115" y="111"/>
                    <a:pt x="112" y="112"/>
                    <a:pt x="111" y="111"/>
                  </a:cubicBezTo>
                  <a:cubicBezTo>
                    <a:pt x="109" y="109"/>
                    <a:pt x="110" y="108"/>
                    <a:pt x="109" y="106"/>
                  </a:cubicBezTo>
                  <a:cubicBezTo>
                    <a:pt x="109" y="105"/>
                    <a:pt x="105" y="106"/>
                    <a:pt x="106" y="103"/>
                  </a:cubicBezTo>
                  <a:cubicBezTo>
                    <a:pt x="100" y="103"/>
                    <a:pt x="99" y="97"/>
                    <a:pt x="96" y="94"/>
                  </a:cubicBezTo>
                  <a:cubicBezTo>
                    <a:pt x="97" y="94"/>
                    <a:pt x="95" y="89"/>
                    <a:pt x="97" y="87"/>
                  </a:cubicBezTo>
                  <a:cubicBezTo>
                    <a:pt x="98" y="87"/>
                    <a:pt x="100" y="87"/>
                    <a:pt x="100" y="87"/>
                  </a:cubicBezTo>
                  <a:cubicBezTo>
                    <a:pt x="101" y="86"/>
                    <a:pt x="98" y="84"/>
                    <a:pt x="99" y="82"/>
                  </a:cubicBezTo>
                  <a:cubicBezTo>
                    <a:pt x="99" y="82"/>
                    <a:pt x="102" y="83"/>
                    <a:pt x="102" y="82"/>
                  </a:cubicBezTo>
                  <a:cubicBezTo>
                    <a:pt x="103" y="82"/>
                    <a:pt x="101" y="78"/>
                    <a:pt x="102" y="77"/>
                  </a:cubicBezTo>
                  <a:cubicBezTo>
                    <a:pt x="102" y="76"/>
                    <a:pt x="104" y="77"/>
                    <a:pt x="105" y="77"/>
                  </a:cubicBezTo>
                  <a:cubicBezTo>
                    <a:pt x="107" y="75"/>
                    <a:pt x="105" y="70"/>
                    <a:pt x="106" y="69"/>
                  </a:cubicBezTo>
                  <a:cubicBezTo>
                    <a:pt x="106" y="67"/>
                    <a:pt x="104" y="68"/>
                    <a:pt x="102" y="68"/>
                  </a:cubicBezTo>
                  <a:cubicBezTo>
                    <a:pt x="102" y="65"/>
                    <a:pt x="102" y="63"/>
                    <a:pt x="102" y="60"/>
                  </a:cubicBezTo>
                  <a:cubicBezTo>
                    <a:pt x="100" y="60"/>
                    <a:pt x="99" y="61"/>
                    <a:pt x="99" y="62"/>
                  </a:cubicBezTo>
                  <a:cubicBezTo>
                    <a:pt x="96" y="61"/>
                    <a:pt x="98" y="57"/>
                    <a:pt x="96" y="56"/>
                  </a:cubicBezTo>
                  <a:cubicBezTo>
                    <a:pt x="95" y="55"/>
                    <a:pt x="94" y="57"/>
                    <a:pt x="93" y="57"/>
                  </a:cubicBezTo>
                  <a:cubicBezTo>
                    <a:pt x="93" y="57"/>
                    <a:pt x="92" y="56"/>
                    <a:pt x="91" y="56"/>
                  </a:cubicBezTo>
                  <a:cubicBezTo>
                    <a:pt x="90" y="55"/>
                    <a:pt x="89" y="53"/>
                    <a:pt x="88" y="53"/>
                  </a:cubicBezTo>
                  <a:cubicBezTo>
                    <a:pt x="88" y="52"/>
                    <a:pt x="87" y="55"/>
                    <a:pt x="86" y="54"/>
                  </a:cubicBezTo>
                  <a:cubicBezTo>
                    <a:pt x="85" y="54"/>
                    <a:pt x="83" y="51"/>
                    <a:pt x="80" y="51"/>
                  </a:cubicBezTo>
                  <a:cubicBezTo>
                    <a:pt x="86" y="45"/>
                    <a:pt x="71" y="48"/>
                    <a:pt x="74" y="41"/>
                  </a:cubicBezTo>
                  <a:cubicBezTo>
                    <a:pt x="70" y="41"/>
                    <a:pt x="66" y="41"/>
                    <a:pt x="66" y="45"/>
                  </a:cubicBezTo>
                  <a:cubicBezTo>
                    <a:pt x="64" y="47"/>
                    <a:pt x="62" y="44"/>
                    <a:pt x="62" y="44"/>
                  </a:cubicBezTo>
                  <a:cubicBezTo>
                    <a:pt x="61" y="44"/>
                    <a:pt x="59" y="46"/>
                    <a:pt x="57" y="45"/>
                  </a:cubicBezTo>
                  <a:cubicBezTo>
                    <a:pt x="55" y="45"/>
                    <a:pt x="54" y="44"/>
                    <a:pt x="51" y="44"/>
                  </a:cubicBezTo>
                  <a:cubicBezTo>
                    <a:pt x="49" y="44"/>
                    <a:pt x="48" y="46"/>
                    <a:pt x="45" y="45"/>
                  </a:cubicBezTo>
                  <a:cubicBezTo>
                    <a:pt x="42" y="45"/>
                    <a:pt x="42" y="44"/>
                    <a:pt x="40" y="44"/>
                  </a:cubicBezTo>
                  <a:cubicBezTo>
                    <a:pt x="33" y="43"/>
                    <a:pt x="27" y="45"/>
                    <a:pt x="20" y="42"/>
                  </a:cubicBezTo>
                  <a:cubicBezTo>
                    <a:pt x="20" y="42"/>
                    <a:pt x="18" y="40"/>
                    <a:pt x="17" y="39"/>
                  </a:cubicBezTo>
                  <a:cubicBezTo>
                    <a:pt x="15" y="39"/>
                    <a:pt x="12" y="40"/>
                    <a:pt x="13" y="36"/>
                  </a:cubicBezTo>
                  <a:cubicBezTo>
                    <a:pt x="10" y="36"/>
                    <a:pt x="5" y="38"/>
                    <a:pt x="7" y="34"/>
                  </a:cubicBezTo>
                  <a:cubicBezTo>
                    <a:pt x="12" y="35"/>
                    <a:pt x="13" y="32"/>
                    <a:pt x="16" y="31"/>
                  </a:cubicBezTo>
                  <a:cubicBezTo>
                    <a:pt x="14" y="27"/>
                    <a:pt x="6" y="30"/>
                    <a:pt x="4" y="26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0" y="27"/>
                    <a:pt x="4" y="21"/>
                    <a:pt x="5" y="20"/>
                  </a:cubicBezTo>
                  <a:cubicBezTo>
                    <a:pt x="4" y="15"/>
                    <a:pt x="8" y="14"/>
                    <a:pt x="7" y="8"/>
                  </a:cubicBezTo>
                  <a:close/>
                  <a:moveTo>
                    <a:pt x="115" y="85"/>
                  </a:moveTo>
                  <a:cubicBezTo>
                    <a:pt x="116" y="82"/>
                    <a:pt x="122" y="85"/>
                    <a:pt x="126" y="84"/>
                  </a:cubicBezTo>
                  <a:cubicBezTo>
                    <a:pt x="126" y="81"/>
                    <a:pt x="124" y="81"/>
                    <a:pt x="123" y="79"/>
                  </a:cubicBezTo>
                  <a:cubicBezTo>
                    <a:pt x="121" y="77"/>
                    <a:pt x="117" y="79"/>
                    <a:pt x="114" y="77"/>
                  </a:cubicBezTo>
                  <a:cubicBezTo>
                    <a:pt x="115" y="79"/>
                    <a:pt x="112" y="85"/>
                    <a:pt x="115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90"/>
            <p:cNvSpPr/>
            <p:nvPr/>
          </p:nvSpPr>
          <p:spPr bwMode="auto">
            <a:xfrm>
              <a:off x="6009640" y="1495659"/>
              <a:ext cx="300137" cy="152377"/>
            </a:xfrm>
            <a:custGeom>
              <a:avLst/>
              <a:gdLst>
                <a:gd name="T0" fmla="*/ 12 w 110"/>
                <a:gd name="T1" fmla="*/ 42 h 56"/>
                <a:gd name="T2" fmla="*/ 13 w 110"/>
                <a:gd name="T3" fmla="*/ 38 h 56"/>
                <a:gd name="T4" fmla="*/ 19 w 110"/>
                <a:gd name="T5" fmla="*/ 36 h 56"/>
                <a:gd name="T6" fmla="*/ 22 w 110"/>
                <a:gd name="T7" fmla="*/ 35 h 56"/>
                <a:gd name="T8" fmla="*/ 39 w 110"/>
                <a:gd name="T9" fmla="*/ 33 h 56"/>
                <a:gd name="T10" fmla="*/ 22 w 110"/>
                <a:gd name="T11" fmla="*/ 32 h 56"/>
                <a:gd name="T12" fmla="*/ 21 w 110"/>
                <a:gd name="T13" fmla="*/ 30 h 56"/>
                <a:gd name="T14" fmla="*/ 16 w 110"/>
                <a:gd name="T15" fmla="*/ 32 h 56"/>
                <a:gd name="T16" fmla="*/ 8 w 110"/>
                <a:gd name="T17" fmla="*/ 30 h 56"/>
                <a:gd name="T18" fmla="*/ 15 w 110"/>
                <a:gd name="T19" fmla="*/ 25 h 56"/>
                <a:gd name="T20" fmla="*/ 19 w 110"/>
                <a:gd name="T21" fmla="*/ 25 h 56"/>
                <a:gd name="T22" fmla="*/ 3 w 110"/>
                <a:gd name="T23" fmla="*/ 22 h 56"/>
                <a:gd name="T24" fmla="*/ 0 w 110"/>
                <a:gd name="T25" fmla="*/ 17 h 56"/>
                <a:gd name="T26" fmla="*/ 8 w 110"/>
                <a:gd name="T27" fmla="*/ 11 h 56"/>
                <a:gd name="T28" fmla="*/ 8 w 110"/>
                <a:gd name="T29" fmla="*/ 10 h 56"/>
                <a:gd name="T30" fmla="*/ 22 w 110"/>
                <a:gd name="T31" fmla="*/ 4 h 56"/>
                <a:gd name="T32" fmla="*/ 27 w 110"/>
                <a:gd name="T33" fmla="*/ 1 h 56"/>
                <a:gd name="T34" fmla="*/ 30 w 110"/>
                <a:gd name="T35" fmla="*/ 2 h 56"/>
                <a:gd name="T36" fmla="*/ 33 w 110"/>
                <a:gd name="T37" fmla="*/ 8 h 56"/>
                <a:gd name="T38" fmla="*/ 30 w 110"/>
                <a:gd name="T39" fmla="*/ 10 h 56"/>
                <a:gd name="T40" fmla="*/ 33 w 110"/>
                <a:gd name="T41" fmla="*/ 11 h 56"/>
                <a:gd name="T42" fmla="*/ 34 w 110"/>
                <a:gd name="T43" fmla="*/ 8 h 56"/>
                <a:gd name="T44" fmla="*/ 43 w 110"/>
                <a:gd name="T45" fmla="*/ 7 h 56"/>
                <a:gd name="T46" fmla="*/ 48 w 110"/>
                <a:gd name="T47" fmla="*/ 14 h 56"/>
                <a:gd name="T48" fmla="*/ 54 w 110"/>
                <a:gd name="T49" fmla="*/ 11 h 56"/>
                <a:gd name="T50" fmla="*/ 58 w 110"/>
                <a:gd name="T51" fmla="*/ 7 h 56"/>
                <a:gd name="T52" fmla="*/ 62 w 110"/>
                <a:gd name="T53" fmla="*/ 8 h 56"/>
                <a:gd name="T54" fmla="*/ 64 w 110"/>
                <a:gd name="T55" fmla="*/ 14 h 56"/>
                <a:gd name="T56" fmla="*/ 67 w 110"/>
                <a:gd name="T57" fmla="*/ 20 h 56"/>
                <a:gd name="T58" fmla="*/ 73 w 110"/>
                <a:gd name="T59" fmla="*/ 16 h 56"/>
                <a:gd name="T60" fmla="*/ 68 w 110"/>
                <a:gd name="T61" fmla="*/ 13 h 56"/>
                <a:gd name="T62" fmla="*/ 68 w 110"/>
                <a:gd name="T63" fmla="*/ 4 h 56"/>
                <a:gd name="T64" fmla="*/ 74 w 110"/>
                <a:gd name="T65" fmla="*/ 2 h 56"/>
                <a:gd name="T66" fmla="*/ 80 w 110"/>
                <a:gd name="T67" fmla="*/ 13 h 56"/>
                <a:gd name="T68" fmla="*/ 85 w 110"/>
                <a:gd name="T69" fmla="*/ 16 h 56"/>
                <a:gd name="T70" fmla="*/ 88 w 110"/>
                <a:gd name="T71" fmla="*/ 20 h 56"/>
                <a:gd name="T72" fmla="*/ 86 w 110"/>
                <a:gd name="T73" fmla="*/ 25 h 56"/>
                <a:gd name="T74" fmla="*/ 91 w 110"/>
                <a:gd name="T75" fmla="*/ 30 h 56"/>
                <a:gd name="T76" fmla="*/ 104 w 110"/>
                <a:gd name="T77" fmla="*/ 32 h 56"/>
                <a:gd name="T78" fmla="*/ 108 w 110"/>
                <a:gd name="T79" fmla="*/ 36 h 56"/>
                <a:gd name="T80" fmla="*/ 110 w 110"/>
                <a:gd name="T81" fmla="*/ 39 h 56"/>
                <a:gd name="T82" fmla="*/ 98 w 110"/>
                <a:gd name="T83" fmla="*/ 39 h 56"/>
                <a:gd name="T84" fmla="*/ 101 w 110"/>
                <a:gd name="T85" fmla="*/ 50 h 56"/>
                <a:gd name="T86" fmla="*/ 85 w 110"/>
                <a:gd name="T87" fmla="*/ 50 h 56"/>
                <a:gd name="T88" fmla="*/ 64 w 110"/>
                <a:gd name="T89" fmla="*/ 50 h 56"/>
                <a:gd name="T90" fmla="*/ 56 w 110"/>
                <a:gd name="T91" fmla="*/ 51 h 56"/>
                <a:gd name="T92" fmla="*/ 55 w 110"/>
                <a:gd name="T93" fmla="*/ 54 h 56"/>
                <a:gd name="T94" fmla="*/ 36 w 110"/>
                <a:gd name="T95" fmla="*/ 54 h 56"/>
                <a:gd name="T96" fmla="*/ 30 w 110"/>
                <a:gd name="T97" fmla="*/ 45 h 56"/>
                <a:gd name="T98" fmla="*/ 18 w 110"/>
                <a:gd name="T99" fmla="*/ 42 h 56"/>
                <a:gd name="T100" fmla="*/ 16 w 110"/>
                <a:gd name="T101" fmla="*/ 44 h 56"/>
                <a:gd name="T102" fmla="*/ 16 w 110"/>
                <a:gd name="T103" fmla="*/ 41 h 56"/>
                <a:gd name="T104" fmla="*/ 12 w 110"/>
                <a:gd name="T10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" h="56">
                  <a:moveTo>
                    <a:pt x="12" y="42"/>
                  </a:moveTo>
                  <a:cubicBezTo>
                    <a:pt x="9" y="43"/>
                    <a:pt x="12" y="38"/>
                    <a:pt x="13" y="38"/>
                  </a:cubicBezTo>
                  <a:cubicBezTo>
                    <a:pt x="14" y="36"/>
                    <a:pt x="17" y="37"/>
                    <a:pt x="19" y="36"/>
                  </a:cubicBezTo>
                  <a:cubicBezTo>
                    <a:pt x="21" y="36"/>
                    <a:pt x="21" y="35"/>
                    <a:pt x="22" y="35"/>
                  </a:cubicBezTo>
                  <a:cubicBezTo>
                    <a:pt x="28" y="34"/>
                    <a:pt x="35" y="37"/>
                    <a:pt x="39" y="33"/>
                  </a:cubicBezTo>
                  <a:cubicBezTo>
                    <a:pt x="38" y="30"/>
                    <a:pt x="28" y="33"/>
                    <a:pt x="22" y="32"/>
                  </a:cubicBezTo>
                  <a:cubicBezTo>
                    <a:pt x="22" y="32"/>
                    <a:pt x="20" y="30"/>
                    <a:pt x="21" y="30"/>
                  </a:cubicBezTo>
                  <a:cubicBezTo>
                    <a:pt x="20" y="31"/>
                    <a:pt x="19" y="32"/>
                    <a:pt x="16" y="32"/>
                  </a:cubicBezTo>
                  <a:cubicBezTo>
                    <a:pt x="14" y="32"/>
                    <a:pt x="11" y="30"/>
                    <a:pt x="8" y="30"/>
                  </a:cubicBezTo>
                  <a:cubicBezTo>
                    <a:pt x="4" y="26"/>
                    <a:pt x="15" y="28"/>
                    <a:pt x="15" y="25"/>
                  </a:cubicBezTo>
                  <a:cubicBezTo>
                    <a:pt x="15" y="22"/>
                    <a:pt x="18" y="24"/>
                    <a:pt x="19" y="25"/>
                  </a:cubicBezTo>
                  <a:cubicBezTo>
                    <a:pt x="19" y="16"/>
                    <a:pt x="10" y="24"/>
                    <a:pt x="3" y="22"/>
                  </a:cubicBezTo>
                  <a:cubicBezTo>
                    <a:pt x="0" y="19"/>
                    <a:pt x="6" y="17"/>
                    <a:pt x="0" y="17"/>
                  </a:cubicBezTo>
                  <a:cubicBezTo>
                    <a:pt x="2" y="14"/>
                    <a:pt x="2" y="10"/>
                    <a:pt x="8" y="11"/>
                  </a:cubicBezTo>
                  <a:cubicBezTo>
                    <a:pt x="10" y="11"/>
                    <a:pt x="8" y="9"/>
                    <a:pt x="8" y="10"/>
                  </a:cubicBezTo>
                  <a:cubicBezTo>
                    <a:pt x="11" y="6"/>
                    <a:pt x="17" y="5"/>
                    <a:pt x="22" y="4"/>
                  </a:cubicBezTo>
                  <a:cubicBezTo>
                    <a:pt x="24" y="3"/>
                    <a:pt x="24" y="0"/>
                    <a:pt x="27" y="1"/>
                  </a:cubicBezTo>
                  <a:cubicBezTo>
                    <a:pt x="27" y="2"/>
                    <a:pt x="29" y="2"/>
                    <a:pt x="30" y="2"/>
                  </a:cubicBezTo>
                  <a:cubicBezTo>
                    <a:pt x="29" y="6"/>
                    <a:pt x="27" y="8"/>
                    <a:pt x="33" y="8"/>
                  </a:cubicBezTo>
                  <a:cubicBezTo>
                    <a:pt x="33" y="10"/>
                    <a:pt x="31" y="9"/>
                    <a:pt x="30" y="10"/>
                  </a:cubicBezTo>
                  <a:cubicBezTo>
                    <a:pt x="30" y="11"/>
                    <a:pt x="32" y="12"/>
                    <a:pt x="33" y="11"/>
                  </a:cubicBezTo>
                  <a:cubicBezTo>
                    <a:pt x="34" y="11"/>
                    <a:pt x="33" y="9"/>
                    <a:pt x="34" y="8"/>
                  </a:cubicBezTo>
                  <a:cubicBezTo>
                    <a:pt x="37" y="7"/>
                    <a:pt x="40" y="7"/>
                    <a:pt x="43" y="7"/>
                  </a:cubicBezTo>
                  <a:cubicBezTo>
                    <a:pt x="45" y="9"/>
                    <a:pt x="48" y="10"/>
                    <a:pt x="48" y="14"/>
                  </a:cubicBezTo>
                  <a:cubicBezTo>
                    <a:pt x="51" y="14"/>
                    <a:pt x="49" y="10"/>
                    <a:pt x="54" y="11"/>
                  </a:cubicBezTo>
                  <a:cubicBezTo>
                    <a:pt x="55" y="10"/>
                    <a:pt x="57" y="8"/>
                    <a:pt x="58" y="7"/>
                  </a:cubicBezTo>
                  <a:cubicBezTo>
                    <a:pt x="59" y="8"/>
                    <a:pt x="60" y="8"/>
                    <a:pt x="62" y="8"/>
                  </a:cubicBezTo>
                  <a:cubicBezTo>
                    <a:pt x="63" y="10"/>
                    <a:pt x="63" y="12"/>
                    <a:pt x="64" y="14"/>
                  </a:cubicBezTo>
                  <a:cubicBezTo>
                    <a:pt x="65" y="16"/>
                    <a:pt x="69" y="16"/>
                    <a:pt x="67" y="20"/>
                  </a:cubicBezTo>
                  <a:cubicBezTo>
                    <a:pt x="70" y="20"/>
                    <a:pt x="70" y="16"/>
                    <a:pt x="73" y="16"/>
                  </a:cubicBezTo>
                  <a:cubicBezTo>
                    <a:pt x="73" y="14"/>
                    <a:pt x="69" y="14"/>
                    <a:pt x="68" y="13"/>
                  </a:cubicBezTo>
                  <a:cubicBezTo>
                    <a:pt x="67" y="10"/>
                    <a:pt x="69" y="8"/>
                    <a:pt x="68" y="4"/>
                  </a:cubicBezTo>
                  <a:cubicBezTo>
                    <a:pt x="71" y="4"/>
                    <a:pt x="71" y="2"/>
                    <a:pt x="74" y="2"/>
                  </a:cubicBezTo>
                  <a:cubicBezTo>
                    <a:pt x="75" y="5"/>
                    <a:pt x="78" y="9"/>
                    <a:pt x="80" y="13"/>
                  </a:cubicBezTo>
                  <a:cubicBezTo>
                    <a:pt x="80" y="13"/>
                    <a:pt x="84" y="19"/>
                    <a:pt x="85" y="16"/>
                  </a:cubicBezTo>
                  <a:cubicBezTo>
                    <a:pt x="87" y="16"/>
                    <a:pt x="85" y="20"/>
                    <a:pt x="88" y="20"/>
                  </a:cubicBezTo>
                  <a:cubicBezTo>
                    <a:pt x="88" y="22"/>
                    <a:pt x="88" y="24"/>
                    <a:pt x="86" y="25"/>
                  </a:cubicBezTo>
                  <a:cubicBezTo>
                    <a:pt x="87" y="27"/>
                    <a:pt x="92" y="26"/>
                    <a:pt x="91" y="30"/>
                  </a:cubicBezTo>
                  <a:cubicBezTo>
                    <a:pt x="96" y="27"/>
                    <a:pt x="97" y="33"/>
                    <a:pt x="104" y="32"/>
                  </a:cubicBezTo>
                  <a:cubicBezTo>
                    <a:pt x="101" y="38"/>
                    <a:pt x="108" y="36"/>
                    <a:pt x="108" y="36"/>
                  </a:cubicBezTo>
                  <a:cubicBezTo>
                    <a:pt x="109" y="37"/>
                    <a:pt x="106" y="41"/>
                    <a:pt x="110" y="39"/>
                  </a:cubicBezTo>
                  <a:cubicBezTo>
                    <a:pt x="107" y="46"/>
                    <a:pt x="104" y="37"/>
                    <a:pt x="98" y="39"/>
                  </a:cubicBezTo>
                  <a:cubicBezTo>
                    <a:pt x="97" y="45"/>
                    <a:pt x="103" y="43"/>
                    <a:pt x="101" y="50"/>
                  </a:cubicBezTo>
                  <a:cubicBezTo>
                    <a:pt x="96" y="51"/>
                    <a:pt x="89" y="53"/>
                    <a:pt x="85" y="50"/>
                  </a:cubicBezTo>
                  <a:cubicBezTo>
                    <a:pt x="80" y="47"/>
                    <a:pt x="70" y="46"/>
                    <a:pt x="64" y="50"/>
                  </a:cubicBezTo>
                  <a:cubicBezTo>
                    <a:pt x="62" y="51"/>
                    <a:pt x="60" y="50"/>
                    <a:pt x="56" y="51"/>
                  </a:cubicBezTo>
                  <a:cubicBezTo>
                    <a:pt x="55" y="52"/>
                    <a:pt x="55" y="53"/>
                    <a:pt x="55" y="54"/>
                  </a:cubicBezTo>
                  <a:cubicBezTo>
                    <a:pt x="51" y="52"/>
                    <a:pt x="43" y="56"/>
                    <a:pt x="36" y="54"/>
                  </a:cubicBezTo>
                  <a:cubicBezTo>
                    <a:pt x="34" y="51"/>
                    <a:pt x="32" y="48"/>
                    <a:pt x="30" y="45"/>
                  </a:cubicBezTo>
                  <a:cubicBezTo>
                    <a:pt x="25" y="45"/>
                    <a:pt x="18" y="47"/>
                    <a:pt x="18" y="42"/>
                  </a:cubicBezTo>
                  <a:cubicBezTo>
                    <a:pt x="17" y="42"/>
                    <a:pt x="17" y="43"/>
                    <a:pt x="16" y="44"/>
                  </a:cubicBezTo>
                  <a:cubicBezTo>
                    <a:pt x="15" y="43"/>
                    <a:pt x="15" y="41"/>
                    <a:pt x="16" y="41"/>
                  </a:cubicBezTo>
                  <a:cubicBezTo>
                    <a:pt x="17" y="38"/>
                    <a:pt x="12" y="41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91"/>
            <p:cNvSpPr>
              <a:spLocks noEditPoints="1"/>
            </p:cNvSpPr>
            <p:nvPr/>
          </p:nvSpPr>
          <p:spPr bwMode="auto">
            <a:xfrm>
              <a:off x="5210814" y="1530290"/>
              <a:ext cx="2143671" cy="2487673"/>
            </a:xfrm>
            <a:custGeom>
              <a:avLst/>
              <a:gdLst>
                <a:gd name="T0" fmla="*/ 514 w 786"/>
                <a:gd name="T1" fmla="*/ 60 h 912"/>
                <a:gd name="T2" fmla="*/ 462 w 786"/>
                <a:gd name="T3" fmla="*/ 96 h 912"/>
                <a:gd name="T4" fmla="*/ 456 w 786"/>
                <a:gd name="T5" fmla="*/ 149 h 912"/>
                <a:gd name="T6" fmla="*/ 520 w 786"/>
                <a:gd name="T7" fmla="*/ 192 h 912"/>
                <a:gd name="T8" fmla="*/ 541 w 786"/>
                <a:gd name="T9" fmla="*/ 135 h 912"/>
                <a:gd name="T10" fmla="*/ 594 w 786"/>
                <a:gd name="T11" fmla="*/ 133 h 912"/>
                <a:gd name="T12" fmla="*/ 643 w 786"/>
                <a:gd name="T13" fmla="*/ 146 h 912"/>
                <a:gd name="T14" fmla="*/ 662 w 786"/>
                <a:gd name="T15" fmla="*/ 197 h 912"/>
                <a:gd name="T16" fmla="*/ 601 w 786"/>
                <a:gd name="T17" fmla="*/ 219 h 912"/>
                <a:gd name="T18" fmla="*/ 639 w 786"/>
                <a:gd name="T19" fmla="*/ 241 h 912"/>
                <a:gd name="T20" fmla="*/ 624 w 786"/>
                <a:gd name="T21" fmla="*/ 249 h 912"/>
                <a:gd name="T22" fmla="*/ 557 w 786"/>
                <a:gd name="T23" fmla="*/ 298 h 912"/>
                <a:gd name="T24" fmla="*/ 529 w 786"/>
                <a:gd name="T25" fmla="*/ 381 h 912"/>
                <a:gd name="T26" fmla="*/ 471 w 786"/>
                <a:gd name="T27" fmla="*/ 348 h 912"/>
                <a:gd name="T28" fmla="*/ 425 w 786"/>
                <a:gd name="T29" fmla="*/ 410 h 912"/>
                <a:gd name="T30" fmla="*/ 477 w 786"/>
                <a:gd name="T31" fmla="*/ 435 h 912"/>
                <a:gd name="T32" fmla="*/ 550 w 786"/>
                <a:gd name="T33" fmla="*/ 484 h 912"/>
                <a:gd name="T34" fmla="*/ 609 w 786"/>
                <a:gd name="T35" fmla="*/ 475 h 912"/>
                <a:gd name="T36" fmla="*/ 702 w 786"/>
                <a:gd name="T37" fmla="*/ 515 h 912"/>
                <a:gd name="T38" fmla="*/ 785 w 786"/>
                <a:gd name="T39" fmla="*/ 566 h 912"/>
                <a:gd name="T40" fmla="*/ 750 w 786"/>
                <a:gd name="T41" fmla="*/ 680 h 912"/>
                <a:gd name="T42" fmla="*/ 704 w 786"/>
                <a:gd name="T43" fmla="*/ 730 h 912"/>
                <a:gd name="T44" fmla="*/ 659 w 786"/>
                <a:gd name="T45" fmla="*/ 779 h 912"/>
                <a:gd name="T46" fmla="*/ 619 w 786"/>
                <a:gd name="T47" fmla="*/ 825 h 912"/>
                <a:gd name="T48" fmla="*/ 601 w 786"/>
                <a:gd name="T49" fmla="*/ 861 h 912"/>
                <a:gd name="T50" fmla="*/ 569 w 786"/>
                <a:gd name="T51" fmla="*/ 896 h 912"/>
                <a:gd name="T52" fmla="*/ 558 w 786"/>
                <a:gd name="T53" fmla="*/ 847 h 912"/>
                <a:gd name="T54" fmla="*/ 584 w 786"/>
                <a:gd name="T55" fmla="*/ 745 h 912"/>
                <a:gd name="T56" fmla="*/ 581 w 786"/>
                <a:gd name="T57" fmla="*/ 647 h 912"/>
                <a:gd name="T58" fmla="*/ 529 w 786"/>
                <a:gd name="T59" fmla="*/ 581 h 912"/>
                <a:gd name="T60" fmla="*/ 539 w 786"/>
                <a:gd name="T61" fmla="*/ 526 h 912"/>
                <a:gd name="T62" fmla="*/ 493 w 786"/>
                <a:gd name="T63" fmla="*/ 468 h 912"/>
                <a:gd name="T64" fmla="*/ 444 w 786"/>
                <a:gd name="T65" fmla="*/ 438 h 912"/>
                <a:gd name="T66" fmla="*/ 369 w 786"/>
                <a:gd name="T67" fmla="*/ 395 h 912"/>
                <a:gd name="T68" fmla="*/ 326 w 786"/>
                <a:gd name="T69" fmla="*/ 351 h 912"/>
                <a:gd name="T70" fmla="*/ 326 w 786"/>
                <a:gd name="T71" fmla="*/ 369 h 912"/>
                <a:gd name="T72" fmla="*/ 281 w 786"/>
                <a:gd name="T73" fmla="*/ 312 h 912"/>
                <a:gd name="T74" fmla="*/ 253 w 786"/>
                <a:gd name="T75" fmla="*/ 213 h 912"/>
                <a:gd name="T76" fmla="*/ 237 w 786"/>
                <a:gd name="T77" fmla="*/ 186 h 912"/>
                <a:gd name="T78" fmla="*/ 194 w 786"/>
                <a:gd name="T79" fmla="*/ 139 h 912"/>
                <a:gd name="T80" fmla="*/ 120 w 786"/>
                <a:gd name="T81" fmla="*/ 115 h 912"/>
                <a:gd name="T82" fmla="*/ 83 w 786"/>
                <a:gd name="T83" fmla="*/ 135 h 912"/>
                <a:gd name="T84" fmla="*/ 46 w 786"/>
                <a:gd name="T85" fmla="*/ 158 h 912"/>
                <a:gd name="T86" fmla="*/ 19 w 786"/>
                <a:gd name="T87" fmla="*/ 123 h 912"/>
                <a:gd name="T88" fmla="*/ 7 w 786"/>
                <a:gd name="T89" fmla="*/ 78 h 912"/>
                <a:gd name="T90" fmla="*/ 22 w 786"/>
                <a:gd name="T91" fmla="*/ 50 h 912"/>
                <a:gd name="T92" fmla="*/ 75 w 786"/>
                <a:gd name="T93" fmla="*/ 17 h 912"/>
                <a:gd name="T94" fmla="*/ 203 w 786"/>
                <a:gd name="T95" fmla="*/ 31 h 912"/>
                <a:gd name="T96" fmla="*/ 264 w 786"/>
                <a:gd name="T97" fmla="*/ 34 h 912"/>
                <a:gd name="T98" fmla="*/ 358 w 786"/>
                <a:gd name="T99" fmla="*/ 59 h 912"/>
                <a:gd name="T100" fmla="*/ 427 w 786"/>
                <a:gd name="T101" fmla="*/ 43 h 912"/>
                <a:gd name="T102" fmla="*/ 446 w 786"/>
                <a:gd name="T103" fmla="*/ 10 h 912"/>
                <a:gd name="T104" fmla="*/ 481 w 786"/>
                <a:gd name="T105" fmla="*/ 41 h 912"/>
                <a:gd name="T106" fmla="*/ 258 w 786"/>
                <a:gd name="T107" fmla="*/ 69 h 912"/>
                <a:gd name="T108" fmla="*/ 332 w 786"/>
                <a:gd name="T109" fmla="*/ 108 h 912"/>
                <a:gd name="T110" fmla="*/ 320 w 786"/>
                <a:gd name="T111" fmla="*/ 106 h 912"/>
                <a:gd name="T112" fmla="*/ 424 w 786"/>
                <a:gd name="T113" fmla="*/ 200 h 912"/>
                <a:gd name="T114" fmla="*/ 458 w 786"/>
                <a:gd name="T115" fmla="*/ 235 h 912"/>
                <a:gd name="T116" fmla="*/ 487 w 786"/>
                <a:gd name="T117" fmla="*/ 216 h 912"/>
                <a:gd name="T118" fmla="*/ 481 w 786"/>
                <a:gd name="T119" fmla="*/ 271 h 912"/>
                <a:gd name="T120" fmla="*/ 533 w 786"/>
                <a:gd name="T121" fmla="*/ 253 h 912"/>
                <a:gd name="T122" fmla="*/ 518 w 786"/>
                <a:gd name="T123" fmla="*/ 269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912">
                  <a:moveTo>
                    <a:pt x="478" y="50"/>
                  </a:moveTo>
                  <a:cubicBezTo>
                    <a:pt x="479" y="53"/>
                    <a:pt x="483" y="48"/>
                    <a:pt x="481" y="55"/>
                  </a:cubicBezTo>
                  <a:cubicBezTo>
                    <a:pt x="483" y="55"/>
                    <a:pt x="484" y="55"/>
                    <a:pt x="486" y="55"/>
                  </a:cubicBezTo>
                  <a:cubicBezTo>
                    <a:pt x="488" y="53"/>
                    <a:pt x="489" y="51"/>
                    <a:pt x="489" y="47"/>
                  </a:cubicBezTo>
                  <a:cubicBezTo>
                    <a:pt x="491" y="46"/>
                    <a:pt x="492" y="45"/>
                    <a:pt x="492" y="43"/>
                  </a:cubicBezTo>
                  <a:cubicBezTo>
                    <a:pt x="497" y="45"/>
                    <a:pt x="493" y="38"/>
                    <a:pt x="498" y="40"/>
                  </a:cubicBezTo>
                  <a:cubicBezTo>
                    <a:pt x="498" y="36"/>
                    <a:pt x="498" y="33"/>
                    <a:pt x="498" y="29"/>
                  </a:cubicBezTo>
                  <a:cubicBezTo>
                    <a:pt x="503" y="29"/>
                    <a:pt x="505" y="28"/>
                    <a:pt x="510" y="29"/>
                  </a:cubicBezTo>
                  <a:cubicBezTo>
                    <a:pt x="511" y="30"/>
                    <a:pt x="510" y="33"/>
                    <a:pt x="511" y="34"/>
                  </a:cubicBezTo>
                  <a:cubicBezTo>
                    <a:pt x="511" y="34"/>
                    <a:pt x="513" y="34"/>
                    <a:pt x="514" y="34"/>
                  </a:cubicBezTo>
                  <a:cubicBezTo>
                    <a:pt x="516" y="34"/>
                    <a:pt x="516" y="36"/>
                    <a:pt x="518" y="37"/>
                  </a:cubicBezTo>
                  <a:cubicBezTo>
                    <a:pt x="519" y="41"/>
                    <a:pt x="517" y="43"/>
                    <a:pt x="514" y="44"/>
                  </a:cubicBezTo>
                  <a:cubicBezTo>
                    <a:pt x="517" y="46"/>
                    <a:pt x="516" y="52"/>
                    <a:pt x="520" y="53"/>
                  </a:cubicBezTo>
                  <a:cubicBezTo>
                    <a:pt x="519" y="57"/>
                    <a:pt x="515" y="57"/>
                    <a:pt x="514" y="60"/>
                  </a:cubicBezTo>
                  <a:cubicBezTo>
                    <a:pt x="511" y="60"/>
                    <a:pt x="510" y="63"/>
                    <a:pt x="510" y="60"/>
                  </a:cubicBezTo>
                  <a:cubicBezTo>
                    <a:pt x="507" y="62"/>
                    <a:pt x="507" y="66"/>
                    <a:pt x="505" y="68"/>
                  </a:cubicBezTo>
                  <a:cubicBezTo>
                    <a:pt x="503" y="67"/>
                    <a:pt x="506" y="64"/>
                    <a:pt x="499" y="65"/>
                  </a:cubicBezTo>
                  <a:cubicBezTo>
                    <a:pt x="499" y="63"/>
                    <a:pt x="501" y="64"/>
                    <a:pt x="502" y="63"/>
                  </a:cubicBezTo>
                  <a:cubicBezTo>
                    <a:pt x="499" y="59"/>
                    <a:pt x="494" y="65"/>
                    <a:pt x="489" y="63"/>
                  </a:cubicBezTo>
                  <a:cubicBezTo>
                    <a:pt x="490" y="68"/>
                    <a:pt x="489" y="67"/>
                    <a:pt x="489" y="72"/>
                  </a:cubicBezTo>
                  <a:cubicBezTo>
                    <a:pt x="487" y="72"/>
                    <a:pt x="488" y="71"/>
                    <a:pt x="487" y="69"/>
                  </a:cubicBezTo>
                  <a:cubicBezTo>
                    <a:pt x="484" y="70"/>
                    <a:pt x="485" y="75"/>
                    <a:pt x="480" y="74"/>
                  </a:cubicBezTo>
                  <a:cubicBezTo>
                    <a:pt x="480" y="75"/>
                    <a:pt x="483" y="75"/>
                    <a:pt x="483" y="77"/>
                  </a:cubicBezTo>
                  <a:cubicBezTo>
                    <a:pt x="483" y="79"/>
                    <a:pt x="481" y="80"/>
                    <a:pt x="481" y="83"/>
                  </a:cubicBezTo>
                  <a:cubicBezTo>
                    <a:pt x="478" y="79"/>
                    <a:pt x="474" y="88"/>
                    <a:pt x="472" y="87"/>
                  </a:cubicBezTo>
                  <a:cubicBezTo>
                    <a:pt x="472" y="86"/>
                    <a:pt x="470" y="85"/>
                    <a:pt x="470" y="90"/>
                  </a:cubicBezTo>
                  <a:cubicBezTo>
                    <a:pt x="468" y="90"/>
                    <a:pt x="466" y="90"/>
                    <a:pt x="464" y="90"/>
                  </a:cubicBezTo>
                  <a:cubicBezTo>
                    <a:pt x="462" y="91"/>
                    <a:pt x="462" y="94"/>
                    <a:pt x="462" y="96"/>
                  </a:cubicBezTo>
                  <a:cubicBezTo>
                    <a:pt x="460" y="94"/>
                    <a:pt x="459" y="95"/>
                    <a:pt x="459" y="98"/>
                  </a:cubicBezTo>
                  <a:cubicBezTo>
                    <a:pt x="456" y="95"/>
                    <a:pt x="455" y="97"/>
                    <a:pt x="452" y="98"/>
                  </a:cubicBezTo>
                  <a:cubicBezTo>
                    <a:pt x="453" y="99"/>
                    <a:pt x="453" y="101"/>
                    <a:pt x="453" y="103"/>
                  </a:cubicBezTo>
                  <a:cubicBezTo>
                    <a:pt x="450" y="100"/>
                    <a:pt x="451" y="104"/>
                    <a:pt x="449" y="108"/>
                  </a:cubicBezTo>
                  <a:cubicBezTo>
                    <a:pt x="447" y="111"/>
                    <a:pt x="443" y="114"/>
                    <a:pt x="443" y="121"/>
                  </a:cubicBezTo>
                  <a:cubicBezTo>
                    <a:pt x="439" y="123"/>
                    <a:pt x="438" y="127"/>
                    <a:pt x="435" y="130"/>
                  </a:cubicBezTo>
                  <a:cubicBezTo>
                    <a:pt x="436" y="132"/>
                    <a:pt x="437" y="130"/>
                    <a:pt x="437" y="130"/>
                  </a:cubicBezTo>
                  <a:cubicBezTo>
                    <a:pt x="439" y="130"/>
                    <a:pt x="437" y="131"/>
                    <a:pt x="438" y="132"/>
                  </a:cubicBezTo>
                  <a:cubicBezTo>
                    <a:pt x="439" y="132"/>
                    <a:pt x="441" y="134"/>
                    <a:pt x="441" y="135"/>
                  </a:cubicBezTo>
                  <a:cubicBezTo>
                    <a:pt x="443" y="135"/>
                    <a:pt x="444" y="131"/>
                    <a:pt x="447" y="135"/>
                  </a:cubicBezTo>
                  <a:cubicBezTo>
                    <a:pt x="448" y="135"/>
                    <a:pt x="449" y="136"/>
                    <a:pt x="450" y="136"/>
                  </a:cubicBezTo>
                  <a:cubicBezTo>
                    <a:pt x="450" y="138"/>
                    <a:pt x="450" y="140"/>
                    <a:pt x="450" y="142"/>
                  </a:cubicBezTo>
                  <a:cubicBezTo>
                    <a:pt x="451" y="144"/>
                    <a:pt x="453" y="143"/>
                    <a:pt x="453" y="145"/>
                  </a:cubicBezTo>
                  <a:cubicBezTo>
                    <a:pt x="454" y="146"/>
                    <a:pt x="457" y="146"/>
                    <a:pt x="456" y="149"/>
                  </a:cubicBezTo>
                  <a:cubicBezTo>
                    <a:pt x="464" y="148"/>
                    <a:pt x="470" y="151"/>
                    <a:pt x="474" y="149"/>
                  </a:cubicBezTo>
                  <a:cubicBezTo>
                    <a:pt x="475" y="155"/>
                    <a:pt x="481" y="153"/>
                    <a:pt x="484" y="157"/>
                  </a:cubicBezTo>
                  <a:cubicBezTo>
                    <a:pt x="485" y="158"/>
                    <a:pt x="486" y="157"/>
                    <a:pt x="486" y="158"/>
                  </a:cubicBezTo>
                  <a:cubicBezTo>
                    <a:pt x="486" y="161"/>
                    <a:pt x="487" y="158"/>
                    <a:pt x="487" y="158"/>
                  </a:cubicBezTo>
                  <a:cubicBezTo>
                    <a:pt x="489" y="158"/>
                    <a:pt x="489" y="161"/>
                    <a:pt x="490" y="161"/>
                  </a:cubicBezTo>
                  <a:cubicBezTo>
                    <a:pt x="493" y="162"/>
                    <a:pt x="495" y="160"/>
                    <a:pt x="495" y="164"/>
                  </a:cubicBezTo>
                  <a:cubicBezTo>
                    <a:pt x="503" y="164"/>
                    <a:pt x="507" y="167"/>
                    <a:pt x="514" y="167"/>
                  </a:cubicBezTo>
                  <a:cubicBezTo>
                    <a:pt x="514" y="172"/>
                    <a:pt x="513" y="176"/>
                    <a:pt x="515" y="179"/>
                  </a:cubicBezTo>
                  <a:cubicBezTo>
                    <a:pt x="515" y="179"/>
                    <a:pt x="517" y="181"/>
                    <a:pt x="517" y="181"/>
                  </a:cubicBezTo>
                  <a:cubicBezTo>
                    <a:pt x="517" y="182"/>
                    <a:pt x="516" y="184"/>
                    <a:pt x="515" y="183"/>
                  </a:cubicBezTo>
                  <a:cubicBezTo>
                    <a:pt x="516" y="185"/>
                    <a:pt x="518" y="184"/>
                    <a:pt x="518" y="185"/>
                  </a:cubicBezTo>
                  <a:cubicBezTo>
                    <a:pt x="519" y="185"/>
                    <a:pt x="516" y="189"/>
                    <a:pt x="520" y="188"/>
                  </a:cubicBezTo>
                  <a:cubicBezTo>
                    <a:pt x="519" y="189"/>
                    <a:pt x="518" y="190"/>
                    <a:pt x="518" y="192"/>
                  </a:cubicBezTo>
                  <a:cubicBezTo>
                    <a:pt x="519" y="194"/>
                    <a:pt x="520" y="193"/>
                    <a:pt x="520" y="192"/>
                  </a:cubicBezTo>
                  <a:cubicBezTo>
                    <a:pt x="522" y="192"/>
                    <a:pt x="521" y="195"/>
                    <a:pt x="521" y="195"/>
                  </a:cubicBezTo>
                  <a:cubicBezTo>
                    <a:pt x="522" y="196"/>
                    <a:pt x="524" y="195"/>
                    <a:pt x="524" y="195"/>
                  </a:cubicBezTo>
                  <a:cubicBezTo>
                    <a:pt x="526" y="197"/>
                    <a:pt x="532" y="197"/>
                    <a:pt x="536" y="195"/>
                  </a:cubicBezTo>
                  <a:cubicBezTo>
                    <a:pt x="538" y="189"/>
                    <a:pt x="538" y="186"/>
                    <a:pt x="536" y="181"/>
                  </a:cubicBezTo>
                  <a:cubicBezTo>
                    <a:pt x="537" y="179"/>
                    <a:pt x="534" y="180"/>
                    <a:pt x="533" y="179"/>
                  </a:cubicBezTo>
                  <a:cubicBezTo>
                    <a:pt x="532" y="177"/>
                    <a:pt x="536" y="171"/>
                    <a:pt x="530" y="173"/>
                  </a:cubicBezTo>
                  <a:cubicBezTo>
                    <a:pt x="531" y="172"/>
                    <a:pt x="534" y="172"/>
                    <a:pt x="533" y="169"/>
                  </a:cubicBezTo>
                  <a:cubicBezTo>
                    <a:pt x="539" y="170"/>
                    <a:pt x="539" y="166"/>
                    <a:pt x="544" y="166"/>
                  </a:cubicBezTo>
                  <a:cubicBezTo>
                    <a:pt x="546" y="166"/>
                    <a:pt x="544" y="162"/>
                    <a:pt x="545" y="161"/>
                  </a:cubicBezTo>
                  <a:cubicBezTo>
                    <a:pt x="545" y="161"/>
                    <a:pt x="549" y="163"/>
                    <a:pt x="550" y="161"/>
                  </a:cubicBezTo>
                  <a:cubicBezTo>
                    <a:pt x="546" y="155"/>
                    <a:pt x="551" y="149"/>
                    <a:pt x="548" y="145"/>
                  </a:cubicBezTo>
                  <a:cubicBezTo>
                    <a:pt x="548" y="143"/>
                    <a:pt x="546" y="145"/>
                    <a:pt x="547" y="145"/>
                  </a:cubicBezTo>
                  <a:cubicBezTo>
                    <a:pt x="544" y="143"/>
                    <a:pt x="547" y="140"/>
                    <a:pt x="542" y="141"/>
                  </a:cubicBezTo>
                  <a:cubicBezTo>
                    <a:pt x="542" y="138"/>
                    <a:pt x="540" y="137"/>
                    <a:pt x="541" y="135"/>
                  </a:cubicBezTo>
                  <a:cubicBezTo>
                    <a:pt x="540" y="131"/>
                    <a:pt x="542" y="130"/>
                    <a:pt x="545" y="130"/>
                  </a:cubicBezTo>
                  <a:cubicBezTo>
                    <a:pt x="542" y="129"/>
                    <a:pt x="547" y="120"/>
                    <a:pt x="541" y="120"/>
                  </a:cubicBezTo>
                  <a:cubicBezTo>
                    <a:pt x="542" y="119"/>
                    <a:pt x="542" y="117"/>
                    <a:pt x="542" y="115"/>
                  </a:cubicBezTo>
                  <a:cubicBezTo>
                    <a:pt x="542" y="116"/>
                    <a:pt x="540" y="115"/>
                    <a:pt x="541" y="114"/>
                  </a:cubicBezTo>
                  <a:cubicBezTo>
                    <a:pt x="541" y="113"/>
                    <a:pt x="542" y="114"/>
                    <a:pt x="542" y="112"/>
                  </a:cubicBezTo>
                  <a:cubicBezTo>
                    <a:pt x="542" y="111"/>
                    <a:pt x="541" y="111"/>
                    <a:pt x="541" y="109"/>
                  </a:cubicBezTo>
                  <a:cubicBezTo>
                    <a:pt x="541" y="108"/>
                    <a:pt x="544" y="104"/>
                    <a:pt x="541" y="103"/>
                  </a:cubicBezTo>
                  <a:cubicBezTo>
                    <a:pt x="541" y="101"/>
                    <a:pt x="553" y="100"/>
                    <a:pt x="551" y="105"/>
                  </a:cubicBezTo>
                  <a:cubicBezTo>
                    <a:pt x="557" y="105"/>
                    <a:pt x="565" y="106"/>
                    <a:pt x="567" y="102"/>
                  </a:cubicBezTo>
                  <a:cubicBezTo>
                    <a:pt x="571" y="106"/>
                    <a:pt x="578" y="106"/>
                    <a:pt x="578" y="114"/>
                  </a:cubicBezTo>
                  <a:cubicBezTo>
                    <a:pt x="582" y="114"/>
                    <a:pt x="586" y="114"/>
                    <a:pt x="590" y="114"/>
                  </a:cubicBezTo>
                  <a:cubicBezTo>
                    <a:pt x="589" y="116"/>
                    <a:pt x="591" y="117"/>
                    <a:pt x="593" y="117"/>
                  </a:cubicBezTo>
                  <a:cubicBezTo>
                    <a:pt x="593" y="120"/>
                    <a:pt x="592" y="123"/>
                    <a:pt x="593" y="126"/>
                  </a:cubicBezTo>
                  <a:cubicBezTo>
                    <a:pt x="593" y="129"/>
                    <a:pt x="596" y="132"/>
                    <a:pt x="594" y="133"/>
                  </a:cubicBezTo>
                  <a:cubicBezTo>
                    <a:pt x="594" y="135"/>
                    <a:pt x="597" y="134"/>
                    <a:pt x="598" y="135"/>
                  </a:cubicBezTo>
                  <a:cubicBezTo>
                    <a:pt x="598" y="139"/>
                    <a:pt x="604" y="137"/>
                    <a:pt x="600" y="141"/>
                  </a:cubicBezTo>
                  <a:cubicBezTo>
                    <a:pt x="606" y="142"/>
                    <a:pt x="608" y="138"/>
                    <a:pt x="613" y="139"/>
                  </a:cubicBezTo>
                  <a:cubicBezTo>
                    <a:pt x="614" y="137"/>
                    <a:pt x="613" y="136"/>
                    <a:pt x="612" y="136"/>
                  </a:cubicBezTo>
                  <a:cubicBezTo>
                    <a:pt x="613" y="133"/>
                    <a:pt x="614" y="133"/>
                    <a:pt x="616" y="135"/>
                  </a:cubicBezTo>
                  <a:cubicBezTo>
                    <a:pt x="614" y="130"/>
                    <a:pt x="620" y="130"/>
                    <a:pt x="621" y="129"/>
                  </a:cubicBezTo>
                  <a:cubicBezTo>
                    <a:pt x="622" y="127"/>
                    <a:pt x="619" y="127"/>
                    <a:pt x="619" y="127"/>
                  </a:cubicBezTo>
                  <a:cubicBezTo>
                    <a:pt x="619" y="126"/>
                    <a:pt x="622" y="125"/>
                    <a:pt x="625" y="124"/>
                  </a:cubicBezTo>
                  <a:cubicBezTo>
                    <a:pt x="622" y="128"/>
                    <a:pt x="624" y="127"/>
                    <a:pt x="628" y="132"/>
                  </a:cubicBezTo>
                  <a:cubicBezTo>
                    <a:pt x="630" y="134"/>
                    <a:pt x="631" y="137"/>
                    <a:pt x="637" y="138"/>
                  </a:cubicBezTo>
                  <a:cubicBezTo>
                    <a:pt x="637" y="139"/>
                    <a:pt x="634" y="139"/>
                    <a:pt x="634" y="141"/>
                  </a:cubicBezTo>
                  <a:cubicBezTo>
                    <a:pt x="635" y="142"/>
                    <a:pt x="637" y="142"/>
                    <a:pt x="637" y="145"/>
                  </a:cubicBezTo>
                  <a:cubicBezTo>
                    <a:pt x="639" y="146"/>
                    <a:pt x="638" y="142"/>
                    <a:pt x="639" y="142"/>
                  </a:cubicBezTo>
                  <a:cubicBezTo>
                    <a:pt x="642" y="141"/>
                    <a:pt x="637" y="148"/>
                    <a:pt x="643" y="146"/>
                  </a:cubicBezTo>
                  <a:cubicBezTo>
                    <a:pt x="640" y="150"/>
                    <a:pt x="644" y="152"/>
                    <a:pt x="640" y="155"/>
                  </a:cubicBezTo>
                  <a:cubicBezTo>
                    <a:pt x="640" y="158"/>
                    <a:pt x="644" y="157"/>
                    <a:pt x="646" y="158"/>
                  </a:cubicBezTo>
                  <a:cubicBezTo>
                    <a:pt x="646" y="159"/>
                    <a:pt x="644" y="160"/>
                    <a:pt x="644" y="161"/>
                  </a:cubicBezTo>
                  <a:cubicBezTo>
                    <a:pt x="645" y="162"/>
                    <a:pt x="648" y="162"/>
                    <a:pt x="649" y="163"/>
                  </a:cubicBezTo>
                  <a:cubicBezTo>
                    <a:pt x="650" y="163"/>
                    <a:pt x="651" y="165"/>
                    <a:pt x="652" y="166"/>
                  </a:cubicBezTo>
                  <a:cubicBezTo>
                    <a:pt x="654" y="167"/>
                    <a:pt x="657" y="168"/>
                    <a:pt x="659" y="170"/>
                  </a:cubicBezTo>
                  <a:cubicBezTo>
                    <a:pt x="661" y="171"/>
                    <a:pt x="663" y="164"/>
                    <a:pt x="664" y="169"/>
                  </a:cubicBezTo>
                  <a:cubicBezTo>
                    <a:pt x="664" y="173"/>
                    <a:pt x="660" y="173"/>
                    <a:pt x="656" y="173"/>
                  </a:cubicBezTo>
                  <a:cubicBezTo>
                    <a:pt x="659" y="176"/>
                    <a:pt x="663" y="177"/>
                    <a:pt x="668" y="178"/>
                  </a:cubicBezTo>
                  <a:cubicBezTo>
                    <a:pt x="668" y="180"/>
                    <a:pt x="669" y="180"/>
                    <a:pt x="671" y="181"/>
                  </a:cubicBezTo>
                  <a:cubicBezTo>
                    <a:pt x="671" y="183"/>
                    <a:pt x="671" y="185"/>
                    <a:pt x="674" y="185"/>
                  </a:cubicBezTo>
                  <a:cubicBezTo>
                    <a:pt x="673" y="187"/>
                    <a:pt x="672" y="189"/>
                    <a:pt x="673" y="192"/>
                  </a:cubicBezTo>
                  <a:cubicBezTo>
                    <a:pt x="670" y="193"/>
                    <a:pt x="667" y="193"/>
                    <a:pt x="664" y="195"/>
                  </a:cubicBezTo>
                  <a:cubicBezTo>
                    <a:pt x="663" y="196"/>
                    <a:pt x="664" y="197"/>
                    <a:pt x="662" y="197"/>
                  </a:cubicBezTo>
                  <a:cubicBezTo>
                    <a:pt x="661" y="197"/>
                    <a:pt x="659" y="197"/>
                    <a:pt x="659" y="198"/>
                  </a:cubicBezTo>
                  <a:cubicBezTo>
                    <a:pt x="659" y="201"/>
                    <a:pt x="656" y="199"/>
                    <a:pt x="656" y="198"/>
                  </a:cubicBezTo>
                  <a:cubicBezTo>
                    <a:pt x="656" y="199"/>
                    <a:pt x="654" y="201"/>
                    <a:pt x="653" y="201"/>
                  </a:cubicBezTo>
                  <a:cubicBezTo>
                    <a:pt x="653" y="202"/>
                    <a:pt x="652" y="205"/>
                    <a:pt x="652" y="206"/>
                  </a:cubicBezTo>
                  <a:cubicBezTo>
                    <a:pt x="651" y="207"/>
                    <a:pt x="645" y="205"/>
                    <a:pt x="649" y="207"/>
                  </a:cubicBezTo>
                  <a:cubicBezTo>
                    <a:pt x="647" y="210"/>
                    <a:pt x="642" y="209"/>
                    <a:pt x="640" y="209"/>
                  </a:cubicBezTo>
                  <a:cubicBezTo>
                    <a:pt x="637" y="209"/>
                    <a:pt x="634" y="209"/>
                    <a:pt x="631" y="209"/>
                  </a:cubicBezTo>
                  <a:cubicBezTo>
                    <a:pt x="629" y="209"/>
                    <a:pt x="629" y="208"/>
                    <a:pt x="627" y="207"/>
                  </a:cubicBezTo>
                  <a:cubicBezTo>
                    <a:pt x="620" y="206"/>
                    <a:pt x="613" y="208"/>
                    <a:pt x="607" y="209"/>
                  </a:cubicBezTo>
                  <a:cubicBezTo>
                    <a:pt x="602" y="211"/>
                    <a:pt x="600" y="217"/>
                    <a:pt x="594" y="218"/>
                  </a:cubicBezTo>
                  <a:cubicBezTo>
                    <a:pt x="597" y="221"/>
                    <a:pt x="591" y="221"/>
                    <a:pt x="590" y="224"/>
                  </a:cubicBezTo>
                  <a:cubicBezTo>
                    <a:pt x="590" y="225"/>
                    <a:pt x="591" y="226"/>
                    <a:pt x="591" y="228"/>
                  </a:cubicBezTo>
                  <a:cubicBezTo>
                    <a:pt x="593" y="227"/>
                    <a:pt x="593" y="224"/>
                    <a:pt x="595" y="222"/>
                  </a:cubicBezTo>
                  <a:cubicBezTo>
                    <a:pt x="597" y="221"/>
                    <a:pt x="601" y="222"/>
                    <a:pt x="601" y="219"/>
                  </a:cubicBezTo>
                  <a:cubicBezTo>
                    <a:pt x="602" y="214"/>
                    <a:pt x="604" y="223"/>
                    <a:pt x="604" y="216"/>
                  </a:cubicBezTo>
                  <a:cubicBezTo>
                    <a:pt x="606" y="215"/>
                    <a:pt x="607" y="218"/>
                    <a:pt x="607" y="218"/>
                  </a:cubicBezTo>
                  <a:cubicBezTo>
                    <a:pt x="609" y="217"/>
                    <a:pt x="608" y="215"/>
                    <a:pt x="609" y="215"/>
                  </a:cubicBezTo>
                  <a:cubicBezTo>
                    <a:pt x="612" y="214"/>
                    <a:pt x="614" y="215"/>
                    <a:pt x="619" y="215"/>
                  </a:cubicBezTo>
                  <a:cubicBezTo>
                    <a:pt x="619" y="216"/>
                    <a:pt x="621" y="215"/>
                    <a:pt x="621" y="215"/>
                  </a:cubicBezTo>
                  <a:cubicBezTo>
                    <a:pt x="623" y="214"/>
                    <a:pt x="623" y="223"/>
                    <a:pt x="619" y="221"/>
                  </a:cubicBezTo>
                  <a:cubicBezTo>
                    <a:pt x="623" y="224"/>
                    <a:pt x="616" y="225"/>
                    <a:pt x="618" y="231"/>
                  </a:cubicBezTo>
                  <a:cubicBezTo>
                    <a:pt x="619" y="232"/>
                    <a:pt x="619" y="233"/>
                    <a:pt x="619" y="235"/>
                  </a:cubicBezTo>
                  <a:cubicBezTo>
                    <a:pt x="620" y="234"/>
                    <a:pt x="622" y="234"/>
                    <a:pt x="622" y="235"/>
                  </a:cubicBezTo>
                  <a:cubicBezTo>
                    <a:pt x="622" y="237"/>
                    <a:pt x="624" y="236"/>
                    <a:pt x="625" y="237"/>
                  </a:cubicBezTo>
                  <a:cubicBezTo>
                    <a:pt x="626" y="237"/>
                    <a:pt x="627" y="240"/>
                    <a:pt x="628" y="240"/>
                  </a:cubicBezTo>
                  <a:cubicBezTo>
                    <a:pt x="629" y="240"/>
                    <a:pt x="630" y="240"/>
                    <a:pt x="631" y="240"/>
                  </a:cubicBezTo>
                  <a:cubicBezTo>
                    <a:pt x="632" y="240"/>
                    <a:pt x="632" y="241"/>
                    <a:pt x="633" y="241"/>
                  </a:cubicBezTo>
                  <a:cubicBezTo>
                    <a:pt x="635" y="242"/>
                    <a:pt x="637" y="238"/>
                    <a:pt x="639" y="241"/>
                  </a:cubicBezTo>
                  <a:cubicBezTo>
                    <a:pt x="640" y="242"/>
                    <a:pt x="639" y="239"/>
                    <a:pt x="640" y="238"/>
                  </a:cubicBezTo>
                  <a:cubicBezTo>
                    <a:pt x="640" y="238"/>
                    <a:pt x="643" y="239"/>
                    <a:pt x="643" y="238"/>
                  </a:cubicBezTo>
                  <a:cubicBezTo>
                    <a:pt x="644" y="237"/>
                    <a:pt x="642" y="235"/>
                    <a:pt x="643" y="234"/>
                  </a:cubicBezTo>
                  <a:cubicBezTo>
                    <a:pt x="645" y="233"/>
                    <a:pt x="646" y="235"/>
                    <a:pt x="646" y="237"/>
                  </a:cubicBezTo>
                  <a:cubicBezTo>
                    <a:pt x="647" y="239"/>
                    <a:pt x="651" y="238"/>
                    <a:pt x="649" y="243"/>
                  </a:cubicBezTo>
                  <a:cubicBezTo>
                    <a:pt x="647" y="244"/>
                    <a:pt x="646" y="241"/>
                    <a:pt x="644" y="241"/>
                  </a:cubicBezTo>
                  <a:cubicBezTo>
                    <a:pt x="642" y="242"/>
                    <a:pt x="642" y="245"/>
                    <a:pt x="640" y="246"/>
                  </a:cubicBezTo>
                  <a:cubicBezTo>
                    <a:pt x="639" y="246"/>
                    <a:pt x="637" y="245"/>
                    <a:pt x="636" y="246"/>
                  </a:cubicBezTo>
                  <a:cubicBezTo>
                    <a:pt x="633" y="246"/>
                    <a:pt x="634" y="250"/>
                    <a:pt x="628" y="249"/>
                  </a:cubicBezTo>
                  <a:cubicBezTo>
                    <a:pt x="625" y="248"/>
                    <a:pt x="626" y="252"/>
                    <a:pt x="625" y="253"/>
                  </a:cubicBezTo>
                  <a:cubicBezTo>
                    <a:pt x="624" y="254"/>
                    <a:pt x="623" y="252"/>
                    <a:pt x="624" y="252"/>
                  </a:cubicBezTo>
                  <a:cubicBezTo>
                    <a:pt x="621" y="254"/>
                    <a:pt x="621" y="257"/>
                    <a:pt x="616" y="256"/>
                  </a:cubicBezTo>
                  <a:cubicBezTo>
                    <a:pt x="619" y="253"/>
                    <a:pt x="616" y="254"/>
                    <a:pt x="616" y="250"/>
                  </a:cubicBezTo>
                  <a:cubicBezTo>
                    <a:pt x="619" y="249"/>
                    <a:pt x="621" y="245"/>
                    <a:pt x="624" y="249"/>
                  </a:cubicBezTo>
                  <a:cubicBezTo>
                    <a:pt x="625" y="244"/>
                    <a:pt x="621" y="244"/>
                    <a:pt x="619" y="243"/>
                  </a:cubicBezTo>
                  <a:cubicBezTo>
                    <a:pt x="616" y="241"/>
                    <a:pt x="613" y="247"/>
                    <a:pt x="610" y="247"/>
                  </a:cubicBezTo>
                  <a:cubicBezTo>
                    <a:pt x="610" y="247"/>
                    <a:pt x="606" y="248"/>
                    <a:pt x="606" y="249"/>
                  </a:cubicBezTo>
                  <a:cubicBezTo>
                    <a:pt x="605" y="249"/>
                    <a:pt x="604" y="250"/>
                    <a:pt x="604" y="252"/>
                  </a:cubicBezTo>
                  <a:cubicBezTo>
                    <a:pt x="596" y="250"/>
                    <a:pt x="597" y="256"/>
                    <a:pt x="590" y="253"/>
                  </a:cubicBezTo>
                  <a:cubicBezTo>
                    <a:pt x="592" y="255"/>
                    <a:pt x="594" y="256"/>
                    <a:pt x="587" y="256"/>
                  </a:cubicBezTo>
                  <a:cubicBezTo>
                    <a:pt x="584" y="259"/>
                    <a:pt x="582" y="266"/>
                    <a:pt x="587" y="268"/>
                  </a:cubicBezTo>
                  <a:cubicBezTo>
                    <a:pt x="587" y="271"/>
                    <a:pt x="583" y="270"/>
                    <a:pt x="584" y="274"/>
                  </a:cubicBezTo>
                  <a:cubicBezTo>
                    <a:pt x="582" y="274"/>
                    <a:pt x="581" y="273"/>
                    <a:pt x="579" y="274"/>
                  </a:cubicBezTo>
                  <a:cubicBezTo>
                    <a:pt x="577" y="274"/>
                    <a:pt x="577" y="276"/>
                    <a:pt x="576" y="277"/>
                  </a:cubicBezTo>
                  <a:cubicBezTo>
                    <a:pt x="574" y="278"/>
                    <a:pt x="569" y="277"/>
                    <a:pt x="567" y="280"/>
                  </a:cubicBezTo>
                  <a:cubicBezTo>
                    <a:pt x="567" y="281"/>
                    <a:pt x="565" y="282"/>
                    <a:pt x="564" y="283"/>
                  </a:cubicBezTo>
                  <a:cubicBezTo>
                    <a:pt x="563" y="285"/>
                    <a:pt x="562" y="288"/>
                    <a:pt x="560" y="290"/>
                  </a:cubicBezTo>
                  <a:cubicBezTo>
                    <a:pt x="559" y="292"/>
                    <a:pt x="556" y="292"/>
                    <a:pt x="557" y="298"/>
                  </a:cubicBezTo>
                  <a:cubicBezTo>
                    <a:pt x="554" y="297"/>
                    <a:pt x="554" y="294"/>
                    <a:pt x="551" y="293"/>
                  </a:cubicBezTo>
                  <a:cubicBezTo>
                    <a:pt x="549" y="293"/>
                    <a:pt x="550" y="296"/>
                    <a:pt x="548" y="296"/>
                  </a:cubicBezTo>
                  <a:cubicBezTo>
                    <a:pt x="553" y="302"/>
                    <a:pt x="553" y="307"/>
                    <a:pt x="554" y="315"/>
                  </a:cubicBezTo>
                  <a:cubicBezTo>
                    <a:pt x="551" y="314"/>
                    <a:pt x="552" y="318"/>
                    <a:pt x="551" y="318"/>
                  </a:cubicBezTo>
                  <a:cubicBezTo>
                    <a:pt x="551" y="319"/>
                    <a:pt x="548" y="318"/>
                    <a:pt x="548" y="318"/>
                  </a:cubicBezTo>
                  <a:cubicBezTo>
                    <a:pt x="547" y="320"/>
                    <a:pt x="547" y="320"/>
                    <a:pt x="545" y="321"/>
                  </a:cubicBezTo>
                  <a:cubicBezTo>
                    <a:pt x="544" y="322"/>
                    <a:pt x="542" y="325"/>
                    <a:pt x="541" y="326"/>
                  </a:cubicBezTo>
                  <a:cubicBezTo>
                    <a:pt x="539" y="327"/>
                    <a:pt x="536" y="325"/>
                    <a:pt x="535" y="327"/>
                  </a:cubicBezTo>
                  <a:cubicBezTo>
                    <a:pt x="531" y="328"/>
                    <a:pt x="530" y="332"/>
                    <a:pt x="529" y="335"/>
                  </a:cubicBezTo>
                  <a:cubicBezTo>
                    <a:pt x="525" y="335"/>
                    <a:pt x="526" y="339"/>
                    <a:pt x="521" y="339"/>
                  </a:cubicBezTo>
                  <a:cubicBezTo>
                    <a:pt x="523" y="344"/>
                    <a:pt x="518" y="355"/>
                    <a:pt x="524" y="355"/>
                  </a:cubicBezTo>
                  <a:cubicBezTo>
                    <a:pt x="521" y="361"/>
                    <a:pt x="527" y="361"/>
                    <a:pt x="526" y="369"/>
                  </a:cubicBezTo>
                  <a:cubicBezTo>
                    <a:pt x="526" y="370"/>
                    <a:pt x="528" y="370"/>
                    <a:pt x="529" y="370"/>
                  </a:cubicBezTo>
                  <a:cubicBezTo>
                    <a:pt x="527" y="375"/>
                    <a:pt x="529" y="374"/>
                    <a:pt x="529" y="381"/>
                  </a:cubicBezTo>
                  <a:cubicBezTo>
                    <a:pt x="526" y="381"/>
                    <a:pt x="524" y="382"/>
                    <a:pt x="523" y="384"/>
                  </a:cubicBezTo>
                  <a:cubicBezTo>
                    <a:pt x="521" y="384"/>
                    <a:pt x="522" y="381"/>
                    <a:pt x="521" y="379"/>
                  </a:cubicBezTo>
                  <a:cubicBezTo>
                    <a:pt x="520" y="378"/>
                    <a:pt x="518" y="379"/>
                    <a:pt x="517" y="378"/>
                  </a:cubicBezTo>
                  <a:cubicBezTo>
                    <a:pt x="516" y="377"/>
                    <a:pt x="517" y="373"/>
                    <a:pt x="514" y="375"/>
                  </a:cubicBezTo>
                  <a:cubicBezTo>
                    <a:pt x="515" y="371"/>
                    <a:pt x="516" y="368"/>
                    <a:pt x="511" y="367"/>
                  </a:cubicBezTo>
                  <a:cubicBezTo>
                    <a:pt x="514" y="360"/>
                    <a:pt x="510" y="361"/>
                    <a:pt x="510" y="354"/>
                  </a:cubicBezTo>
                  <a:cubicBezTo>
                    <a:pt x="508" y="354"/>
                    <a:pt x="508" y="355"/>
                    <a:pt x="507" y="355"/>
                  </a:cubicBezTo>
                  <a:cubicBezTo>
                    <a:pt x="507" y="354"/>
                    <a:pt x="507" y="353"/>
                    <a:pt x="507" y="352"/>
                  </a:cubicBezTo>
                  <a:cubicBezTo>
                    <a:pt x="504" y="353"/>
                    <a:pt x="496" y="354"/>
                    <a:pt x="495" y="352"/>
                  </a:cubicBezTo>
                  <a:cubicBezTo>
                    <a:pt x="494" y="351"/>
                    <a:pt x="494" y="350"/>
                    <a:pt x="492" y="349"/>
                  </a:cubicBezTo>
                  <a:cubicBezTo>
                    <a:pt x="491" y="349"/>
                    <a:pt x="488" y="351"/>
                    <a:pt x="486" y="351"/>
                  </a:cubicBezTo>
                  <a:cubicBezTo>
                    <a:pt x="486" y="351"/>
                    <a:pt x="491" y="346"/>
                    <a:pt x="486" y="348"/>
                  </a:cubicBezTo>
                  <a:cubicBezTo>
                    <a:pt x="485" y="348"/>
                    <a:pt x="486" y="349"/>
                    <a:pt x="484" y="349"/>
                  </a:cubicBezTo>
                  <a:cubicBezTo>
                    <a:pt x="480" y="350"/>
                    <a:pt x="474" y="350"/>
                    <a:pt x="471" y="348"/>
                  </a:cubicBezTo>
                  <a:cubicBezTo>
                    <a:pt x="468" y="348"/>
                    <a:pt x="470" y="353"/>
                    <a:pt x="470" y="355"/>
                  </a:cubicBezTo>
                  <a:cubicBezTo>
                    <a:pt x="461" y="354"/>
                    <a:pt x="452" y="353"/>
                    <a:pt x="443" y="352"/>
                  </a:cubicBezTo>
                  <a:cubicBezTo>
                    <a:pt x="442" y="353"/>
                    <a:pt x="441" y="354"/>
                    <a:pt x="440" y="354"/>
                  </a:cubicBezTo>
                  <a:cubicBezTo>
                    <a:pt x="438" y="354"/>
                    <a:pt x="439" y="357"/>
                    <a:pt x="437" y="357"/>
                  </a:cubicBezTo>
                  <a:cubicBezTo>
                    <a:pt x="435" y="357"/>
                    <a:pt x="436" y="359"/>
                    <a:pt x="435" y="360"/>
                  </a:cubicBezTo>
                  <a:cubicBezTo>
                    <a:pt x="434" y="360"/>
                    <a:pt x="431" y="359"/>
                    <a:pt x="429" y="360"/>
                  </a:cubicBezTo>
                  <a:cubicBezTo>
                    <a:pt x="428" y="360"/>
                    <a:pt x="428" y="364"/>
                    <a:pt x="425" y="363"/>
                  </a:cubicBezTo>
                  <a:cubicBezTo>
                    <a:pt x="426" y="366"/>
                    <a:pt x="423" y="373"/>
                    <a:pt x="427" y="373"/>
                  </a:cubicBezTo>
                  <a:cubicBezTo>
                    <a:pt x="425" y="375"/>
                    <a:pt x="424" y="378"/>
                    <a:pt x="422" y="379"/>
                  </a:cubicBezTo>
                  <a:cubicBezTo>
                    <a:pt x="422" y="383"/>
                    <a:pt x="422" y="387"/>
                    <a:pt x="422" y="391"/>
                  </a:cubicBezTo>
                  <a:cubicBezTo>
                    <a:pt x="422" y="393"/>
                    <a:pt x="423" y="394"/>
                    <a:pt x="424" y="395"/>
                  </a:cubicBezTo>
                  <a:cubicBezTo>
                    <a:pt x="424" y="399"/>
                    <a:pt x="425" y="403"/>
                    <a:pt x="422" y="406"/>
                  </a:cubicBezTo>
                  <a:cubicBezTo>
                    <a:pt x="422" y="408"/>
                    <a:pt x="426" y="406"/>
                    <a:pt x="427" y="407"/>
                  </a:cubicBezTo>
                  <a:cubicBezTo>
                    <a:pt x="427" y="408"/>
                    <a:pt x="425" y="409"/>
                    <a:pt x="425" y="410"/>
                  </a:cubicBezTo>
                  <a:cubicBezTo>
                    <a:pt x="425" y="410"/>
                    <a:pt x="426" y="412"/>
                    <a:pt x="427" y="412"/>
                  </a:cubicBezTo>
                  <a:cubicBezTo>
                    <a:pt x="427" y="413"/>
                    <a:pt x="429" y="412"/>
                    <a:pt x="429" y="413"/>
                  </a:cubicBezTo>
                  <a:cubicBezTo>
                    <a:pt x="430" y="414"/>
                    <a:pt x="429" y="416"/>
                    <a:pt x="429" y="416"/>
                  </a:cubicBezTo>
                  <a:cubicBezTo>
                    <a:pt x="430" y="416"/>
                    <a:pt x="431" y="416"/>
                    <a:pt x="431" y="416"/>
                  </a:cubicBezTo>
                  <a:cubicBezTo>
                    <a:pt x="431" y="417"/>
                    <a:pt x="431" y="419"/>
                    <a:pt x="431" y="419"/>
                  </a:cubicBezTo>
                  <a:cubicBezTo>
                    <a:pt x="432" y="420"/>
                    <a:pt x="435" y="422"/>
                    <a:pt x="435" y="425"/>
                  </a:cubicBezTo>
                  <a:cubicBezTo>
                    <a:pt x="447" y="426"/>
                    <a:pt x="453" y="423"/>
                    <a:pt x="459" y="425"/>
                  </a:cubicBezTo>
                  <a:cubicBezTo>
                    <a:pt x="461" y="425"/>
                    <a:pt x="461" y="423"/>
                    <a:pt x="462" y="422"/>
                  </a:cubicBezTo>
                  <a:cubicBezTo>
                    <a:pt x="464" y="420"/>
                    <a:pt x="465" y="418"/>
                    <a:pt x="467" y="415"/>
                  </a:cubicBezTo>
                  <a:cubicBezTo>
                    <a:pt x="467" y="413"/>
                    <a:pt x="469" y="412"/>
                    <a:pt x="467" y="412"/>
                  </a:cubicBezTo>
                  <a:cubicBezTo>
                    <a:pt x="471" y="407"/>
                    <a:pt x="481" y="404"/>
                    <a:pt x="489" y="407"/>
                  </a:cubicBezTo>
                  <a:cubicBezTo>
                    <a:pt x="485" y="411"/>
                    <a:pt x="485" y="417"/>
                    <a:pt x="481" y="421"/>
                  </a:cubicBezTo>
                  <a:cubicBezTo>
                    <a:pt x="480" y="425"/>
                    <a:pt x="483" y="424"/>
                    <a:pt x="483" y="428"/>
                  </a:cubicBezTo>
                  <a:cubicBezTo>
                    <a:pt x="480" y="429"/>
                    <a:pt x="478" y="432"/>
                    <a:pt x="477" y="435"/>
                  </a:cubicBezTo>
                  <a:cubicBezTo>
                    <a:pt x="477" y="436"/>
                    <a:pt x="477" y="437"/>
                    <a:pt x="475" y="437"/>
                  </a:cubicBezTo>
                  <a:cubicBezTo>
                    <a:pt x="475" y="440"/>
                    <a:pt x="482" y="436"/>
                    <a:pt x="480" y="441"/>
                  </a:cubicBezTo>
                  <a:cubicBezTo>
                    <a:pt x="483" y="441"/>
                    <a:pt x="484" y="439"/>
                    <a:pt x="489" y="440"/>
                  </a:cubicBezTo>
                  <a:cubicBezTo>
                    <a:pt x="488" y="443"/>
                    <a:pt x="492" y="442"/>
                    <a:pt x="492" y="444"/>
                  </a:cubicBezTo>
                  <a:cubicBezTo>
                    <a:pt x="499" y="441"/>
                    <a:pt x="501" y="447"/>
                    <a:pt x="510" y="446"/>
                  </a:cubicBezTo>
                  <a:cubicBezTo>
                    <a:pt x="506" y="450"/>
                    <a:pt x="512" y="454"/>
                    <a:pt x="507" y="456"/>
                  </a:cubicBezTo>
                  <a:cubicBezTo>
                    <a:pt x="509" y="460"/>
                    <a:pt x="508" y="469"/>
                    <a:pt x="507" y="472"/>
                  </a:cubicBezTo>
                  <a:cubicBezTo>
                    <a:pt x="507" y="475"/>
                    <a:pt x="509" y="476"/>
                    <a:pt x="512" y="475"/>
                  </a:cubicBezTo>
                  <a:cubicBezTo>
                    <a:pt x="512" y="479"/>
                    <a:pt x="515" y="478"/>
                    <a:pt x="515" y="480"/>
                  </a:cubicBezTo>
                  <a:cubicBezTo>
                    <a:pt x="516" y="482"/>
                    <a:pt x="520" y="480"/>
                    <a:pt x="520" y="483"/>
                  </a:cubicBezTo>
                  <a:cubicBezTo>
                    <a:pt x="525" y="479"/>
                    <a:pt x="534" y="484"/>
                    <a:pt x="538" y="481"/>
                  </a:cubicBezTo>
                  <a:cubicBezTo>
                    <a:pt x="538" y="482"/>
                    <a:pt x="538" y="483"/>
                    <a:pt x="538" y="484"/>
                  </a:cubicBezTo>
                  <a:cubicBezTo>
                    <a:pt x="540" y="484"/>
                    <a:pt x="545" y="481"/>
                    <a:pt x="545" y="486"/>
                  </a:cubicBezTo>
                  <a:cubicBezTo>
                    <a:pt x="546" y="485"/>
                    <a:pt x="548" y="484"/>
                    <a:pt x="550" y="484"/>
                  </a:cubicBezTo>
                  <a:cubicBezTo>
                    <a:pt x="550" y="483"/>
                    <a:pt x="552" y="482"/>
                    <a:pt x="553" y="481"/>
                  </a:cubicBezTo>
                  <a:cubicBezTo>
                    <a:pt x="553" y="481"/>
                    <a:pt x="554" y="482"/>
                    <a:pt x="554" y="480"/>
                  </a:cubicBezTo>
                  <a:cubicBezTo>
                    <a:pt x="554" y="478"/>
                    <a:pt x="556" y="481"/>
                    <a:pt x="557" y="478"/>
                  </a:cubicBezTo>
                  <a:cubicBezTo>
                    <a:pt x="557" y="478"/>
                    <a:pt x="557" y="476"/>
                    <a:pt x="557" y="475"/>
                  </a:cubicBezTo>
                  <a:cubicBezTo>
                    <a:pt x="558" y="475"/>
                    <a:pt x="559" y="477"/>
                    <a:pt x="558" y="477"/>
                  </a:cubicBezTo>
                  <a:cubicBezTo>
                    <a:pt x="560" y="476"/>
                    <a:pt x="560" y="475"/>
                    <a:pt x="561" y="474"/>
                  </a:cubicBezTo>
                  <a:cubicBezTo>
                    <a:pt x="563" y="473"/>
                    <a:pt x="565" y="472"/>
                    <a:pt x="567" y="469"/>
                  </a:cubicBezTo>
                  <a:cubicBezTo>
                    <a:pt x="568" y="469"/>
                    <a:pt x="569" y="468"/>
                    <a:pt x="569" y="467"/>
                  </a:cubicBezTo>
                  <a:cubicBezTo>
                    <a:pt x="570" y="468"/>
                    <a:pt x="585" y="469"/>
                    <a:pt x="578" y="471"/>
                  </a:cubicBezTo>
                  <a:cubicBezTo>
                    <a:pt x="578" y="473"/>
                    <a:pt x="581" y="472"/>
                    <a:pt x="584" y="472"/>
                  </a:cubicBezTo>
                  <a:cubicBezTo>
                    <a:pt x="585" y="472"/>
                    <a:pt x="585" y="471"/>
                    <a:pt x="585" y="469"/>
                  </a:cubicBezTo>
                  <a:cubicBezTo>
                    <a:pt x="589" y="469"/>
                    <a:pt x="593" y="469"/>
                    <a:pt x="597" y="469"/>
                  </a:cubicBezTo>
                  <a:cubicBezTo>
                    <a:pt x="595" y="474"/>
                    <a:pt x="603" y="472"/>
                    <a:pt x="607" y="474"/>
                  </a:cubicBezTo>
                  <a:cubicBezTo>
                    <a:pt x="608" y="474"/>
                    <a:pt x="607" y="475"/>
                    <a:pt x="609" y="475"/>
                  </a:cubicBezTo>
                  <a:cubicBezTo>
                    <a:pt x="610" y="475"/>
                    <a:pt x="610" y="477"/>
                    <a:pt x="612" y="477"/>
                  </a:cubicBezTo>
                  <a:cubicBezTo>
                    <a:pt x="615" y="477"/>
                    <a:pt x="616" y="476"/>
                    <a:pt x="618" y="475"/>
                  </a:cubicBezTo>
                  <a:cubicBezTo>
                    <a:pt x="625" y="475"/>
                    <a:pt x="633" y="477"/>
                    <a:pt x="640" y="477"/>
                  </a:cubicBezTo>
                  <a:cubicBezTo>
                    <a:pt x="639" y="480"/>
                    <a:pt x="641" y="482"/>
                    <a:pt x="641" y="480"/>
                  </a:cubicBezTo>
                  <a:cubicBezTo>
                    <a:pt x="643" y="480"/>
                    <a:pt x="642" y="481"/>
                    <a:pt x="641" y="481"/>
                  </a:cubicBezTo>
                  <a:cubicBezTo>
                    <a:pt x="641" y="485"/>
                    <a:pt x="645" y="482"/>
                    <a:pt x="647" y="484"/>
                  </a:cubicBezTo>
                  <a:cubicBezTo>
                    <a:pt x="648" y="485"/>
                    <a:pt x="647" y="487"/>
                    <a:pt x="647" y="487"/>
                  </a:cubicBezTo>
                  <a:cubicBezTo>
                    <a:pt x="649" y="488"/>
                    <a:pt x="652" y="487"/>
                    <a:pt x="653" y="487"/>
                  </a:cubicBezTo>
                  <a:cubicBezTo>
                    <a:pt x="652" y="491"/>
                    <a:pt x="654" y="491"/>
                    <a:pt x="656" y="493"/>
                  </a:cubicBezTo>
                  <a:cubicBezTo>
                    <a:pt x="659" y="495"/>
                    <a:pt x="661" y="497"/>
                    <a:pt x="662" y="501"/>
                  </a:cubicBezTo>
                  <a:cubicBezTo>
                    <a:pt x="671" y="500"/>
                    <a:pt x="675" y="505"/>
                    <a:pt x="683" y="502"/>
                  </a:cubicBezTo>
                  <a:cubicBezTo>
                    <a:pt x="681" y="508"/>
                    <a:pt x="691" y="502"/>
                    <a:pt x="689" y="508"/>
                  </a:cubicBezTo>
                  <a:cubicBezTo>
                    <a:pt x="694" y="506"/>
                    <a:pt x="694" y="512"/>
                    <a:pt x="698" y="512"/>
                  </a:cubicBezTo>
                  <a:cubicBezTo>
                    <a:pt x="699" y="513"/>
                    <a:pt x="699" y="517"/>
                    <a:pt x="702" y="515"/>
                  </a:cubicBezTo>
                  <a:cubicBezTo>
                    <a:pt x="698" y="519"/>
                    <a:pt x="704" y="519"/>
                    <a:pt x="704" y="523"/>
                  </a:cubicBezTo>
                  <a:cubicBezTo>
                    <a:pt x="704" y="526"/>
                    <a:pt x="707" y="525"/>
                    <a:pt x="708" y="526"/>
                  </a:cubicBezTo>
                  <a:cubicBezTo>
                    <a:pt x="709" y="527"/>
                    <a:pt x="708" y="530"/>
                    <a:pt x="711" y="529"/>
                  </a:cubicBezTo>
                  <a:cubicBezTo>
                    <a:pt x="706" y="534"/>
                    <a:pt x="719" y="536"/>
                    <a:pt x="714" y="541"/>
                  </a:cubicBezTo>
                  <a:cubicBezTo>
                    <a:pt x="717" y="540"/>
                    <a:pt x="719" y="541"/>
                    <a:pt x="719" y="544"/>
                  </a:cubicBezTo>
                  <a:cubicBezTo>
                    <a:pt x="726" y="542"/>
                    <a:pt x="736" y="544"/>
                    <a:pt x="739" y="551"/>
                  </a:cubicBezTo>
                  <a:cubicBezTo>
                    <a:pt x="747" y="551"/>
                    <a:pt x="750" y="554"/>
                    <a:pt x="759" y="553"/>
                  </a:cubicBezTo>
                  <a:cubicBezTo>
                    <a:pt x="759" y="553"/>
                    <a:pt x="756" y="554"/>
                    <a:pt x="756" y="554"/>
                  </a:cubicBezTo>
                  <a:cubicBezTo>
                    <a:pt x="757" y="557"/>
                    <a:pt x="767" y="555"/>
                    <a:pt x="772" y="555"/>
                  </a:cubicBezTo>
                  <a:cubicBezTo>
                    <a:pt x="772" y="557"/>
                    <a:pt x="774" y="557"/>
                    <a:pt x="775" y="557"/>
                  </a:cubicBezTo>
                  <a:cubicBezTo>
                    <a:pt x="775" y="560"/>
                    <a:pt x="778" y="559"/>
                    <a:pt x="779" y="560"/>
                  </a:cubicBezTo>
                  <a:cubicBezTo>
                    <a:pt x="780" y="560"/>
                    <a:pt x="779" y="562"/>
                    <a:pt x="779" y="563"/>
                  </a:cubicBezTo>
                  <a:cubicBezTo>
                    <a:pt x="780" y="563"/>
                    <a:pt x="782" y="562"/>
                    <a:pt x="782" y="563"/>
                  </a:cubicBezTo>
                  <a:cubicBezTo>
                    <a:pt x="783" y="564"/>
                    <a:pt x="782" y="567"/>
                    <a:pt x="785" y="566"/>
                  </a:cubicBezTo>
                  <a:cubicBezTo>
                    <a:pt x="785" y="581"/>
                    <a:pt x="785" y="596"/>
                    <a:pt x="785" y="612"/>
                  </a:cubicBezTo>
                  <a:cubicBezTo>
                    <a:pt x="779" y="609"/>
                    <a:pt x="786" y="620"/>
                    <a:pt x="779" y="618"/>
                  </a:cubicBezTo>
                  <a:cubicBezTo>
                    <a:pt x="779" y="623"/>
                    <a:pt x="778" y="628"/>
                    <a:pt x="778" y="633"/>
                  </a:cubicBezTo>
                  <a:cubicBezTo>
                    <a:pt x="778" y="635"/>
                    <a:pt x="780" y="641"/>
                    <a:pt x="779" y="647"/>
                  </a:cubicBezTo>
                  <a:cubicBezTo>
                    <a:pt x="779" y="647"/>
                    <a:pt x="778" y="648"/>
                    <a:pt x="778" y="649"/>
                  </a:cubicBezTo>
                  <a:cubicBezTo>
                    <a:pt x="778" y="650"/>
                    <a:pt x="778" y="651"/>
                    <a:pt x="778" y="652"/>
                  </a:cubicBezTo>
                  <a:cubicBezTo>
                    <a:pt x="777" y="653"/>
                    <a:pt x="773" y="654"/>
                    <a:pt x="775" y="659"/>
                  </a:cubicBezTo>
                  <a:cubicBezTo>
                    <a:pt x="772" y="660"/>
                    <a:pt x="770" y="662"/>
                    <a:pt x="767" y="664"/>
                  </a:cubicBezTo>
                  <a:cubicBezTo>
                    <a:pt x="767" y="665"/>
                    <a:pt x="768" y="667"/>
                    <a:pt x="767" y="668"/>
                  </a:cubicBezTo>
                  <a:cubicBezTo>
                    <a:pt x="767" y="669"/>
                    <a:pt x="765" y="668"/>
                    <a:pt x="764" y="668"/>
                  </a:cubicBezTo>
                  <a:cubicBezTo>
                    <a:pt x="764" y="669"/>
                    <a:pt x="765" y="671"/>
                    <a:pt x="764" y="671"/>
                  </a:cubicBezTo>
                  <a:cubicBezTo>
                    <a:pt x="763" y="672"/>
                    <a:pt x="759" y="671"/>
                    <a:pt x="759" y="674"/>
                  </a:cubicBezTo>
                  <a:cubicBezTo>
                    <a:pt x="758" y="676"/>
                    <a:pt x="755" y="675"/>
                    <a:pt x="753" y="677"/>
                  </a:cubicBezTo>
                  <a:cubicBezTo>
                    <a:pt x="752" y="678"/>
                    <a:pt x="750" y="680"/>
                    <a:pt x="750" y="680"/>
                  </a:cubicBezTo>
                  <a:cubicBezTo>
                    <a:pt x="749" y="680"/>
                    <a:pt x="748" y="678"/>
                    <a:pt x="747" y="678"/>
                  </a:cubicBezTo>
                  <a:cubicBezTo>
                    <a:pt x="747" y="678"/>
                    <a:pt x="746" y="680"/>
                    <a:pt x="745" y="680"/>
                  </a:cubicBezTo>
                  <a:cubicBezTo>
                    <a:pt x="743" y="680"/>
                    <a:pt x="742" y="681"/>
                    <a:pt x="742" y="683"/>
                  </a:cubicBezTo>
                  <a:cubicBezTo>
                    <a:pt x="737" y="680"/>
                    <a:pt x="733" y="687"/>
                    <a:pt x="730" y="689"/>
                  </a:cubicBezTo>
                  <a:cubicBezTo>
                    <a:pt x="730" y="689"/>
                    <a:pt x="728" y="688"/>
                    <a:pt x="727" y="689"/>
                  </a:cubicBezTo>
                  <a:cubicBezTo>
                    <a:pt x="727" y="690"/>
                    <a:pt x="725" y="691"/>
                    <a:pt x="724" y="692"/>
                  </a:cubicBezTo>
                  <a:cubicBezTo>
                    <a:pt x="724" y="693"/>
                    <a:pt x="722" y="694"/>
                    <a:pt x="721" y="695"/>
                  </a:cubicBezTo>
                  <a:cubicBezTo>
                    <a:pt x="721" y="695"/>
                    <a:pt x="724" y="699"/>
                    <a:pt x="720" y="698"/>
                  </a:cubicBezTo>
                  <a:cubicBezTo>
                    <a:pt x="721" y="705"/>
                    <a:pt x="718" y="707"/>
                    <a:pt x="719" y="714"/>
                  </a:cubicBezTo>
                  <a:cubicBezTo>
                    <a:pt x="715" y="713"/>
                    <a:pt x="717" y="717"/>
                    <a:pt x="716" y="718"/>
                  </a:cubicBezTo>
                  <a:cubicBezTo>
                    <a:pt x="715" y="719"/>
                    <a:pt x="713" y="718"/>
                    <a:pt x="713" y="718"/>
                  </a:cubicBezTo>
                  <a:cubicBezTo>
                    <a:pt x="712" y="719"/>
                    <a:pt x="715" y="721"/>
                    <a:pt x="713" y="721"/>
                  </a:cubicBezTo>
                  <a:cubicBezTo>
                    <a:pt x="710" y="722"/>
                    <a:pt x="711" y="727"/>
                    <a:pt x="707" y="727"/>
                  </a:cubicBezTo>
                  <a:cubicBezTo>
                    <a:pt x="706" y="727"/>
                    <a:pt x="704" y="730"/>
                    <a:pt x="704" y="730"/>
                  </a:cubicBezTo>
                  <a:cubicBezTo>
                    <a:pt x="702" y="732"/>
                    <a:pt x="700" y="737"/>
                    <a:pt x="696" y="739"/>
                  </a:cubicBezTo>
                  <a:cubicBezTo>
                    <a:pt x="696" y="741"/>
                    <a:pt x="696" y="743"/>
                    <a:pt x="696" y="745"/>
                  </a:cubicBezTo>
                  <a:cubicBezTo>
                    <a:pt x="694" y="746"/>
                    <a:pt x="692" y="747"/>
                    <a:pt x="692" y="751"/>
                  </a:cubicBezTo>
                  <a:cubicBezTo>
                    <a:pt x="689" y="751"/>
                    <a:pt x="687" y="751"/>
                    <a:pt x="684" y="751"/>
                  </a:cubicBezTo>
                  <a:cubicBezTo>
                    <a:pt x="684" y="753"/>
                    <a:pt x="686" y="752"/>
                    <a:pt x="687" y="753"/>
                  </a:cubicBezTo>
                  <a:cubicBezTo>
                    <a:pt x="687" y="754"/>
                    <a:pt x="685" y="754"/>
                    <a:pt x="683" y="754"/>
                  </a:cubicBezTo>
                  <a:cubicBezTo>
                    <a:pt x="681" y="755"/>
                    <a:pt x="680" y="757"/>
                    <a:pt x="680" y="760"/>
                  </a:cubicBezTo>
                  <a:cubicBezTo>
                    <a:pt x="678" y="758"/>
                    <a:pt x="677" y="759"/>
                    <a:pt x="677" y="761"/>
                  </a:cubicBezTo>
                  <a:cubicBezTo>
                    <a:pt x="676" y="761"/>
                    <a:pt x="676" y="760"/>
                    <a:pt x="676" y="759"/>
                  </a:cubicBezTo>
                  <a:cubicBezTo>
                    <a:pt x="673" y="759"/>
                    <a:pt x="671" y="759"/>
                    <a:pt x="671" y="757"/>
                  </a:cubicBezTo>
                  <a:cubicBezTo>
                    <a:pt x="670" y="758"/>
                    <a:pt x="670" y="760"/>
                    <a:pt x="667" y="760"/>
                  </a:cubicBezTo>
                  <a:cubicBezTo>
                    <a:pt x="666" y="764"/>
                    <a:pt x="669" y="764"/>
                    <a:pt x="670" y="767"/>
                  </a:cubicBezTo>
                  <a:cubicBezTo>
                    <a:pt x="670" y="771"/>
                    <a:pt x="665" y="774"/>
                    <a:pt x="668" y="776"/>
                  </a:cubicBezTo>
                  <a:cubicBezTo>
                    <a:pt x="667" y="780"/>
                    <a:pt x="660" y="776"/>
                    <a:pt x="659" y="779"/>
                  </a:cubicBezTo>
                  <a:cubicBezTo>
                    <a:pt x="657" y="779"/>
                    <a:pt x="658" y="782"/>
                    <a:pt x="658" y="782"/>
                  </a:cubicBezTo>
                  <a:cubicBezTo>
                    <a:pt x="656" y="784"/>
                    <a:pt x="651" y="782"/>
                    <a:pt x="652" y="787"/>
                  </a:cubicBezTo>
                  <a:cubicBezTo>
                    <a:pt x="649" y="784"/>
                    <a:pt x="638" y="784"/>
                    <a:pt x="637" y="788"/>
                  </a:cubicBezTo>
                  <a:cubicBezTo>
                    <a:pt x="637" y="790"/>
                    <a:pt x="639" y="789"/>
                    <a:pt x="639" y="788"/>
                  </a:cubicBezTo>
                  <a:cubicBezTo>
                    <a:pt x="642" y="788"/>
                    <a:pt x="638" y="792"/>
                    <a:pt x="636" y="791"/>
                  </a:cubicBezTo>
                  <a:cubicBezTo>
                    <a:pt x="636" y="794"/>
                    <a:pt x="631" y="799"/>
                    <a:pt x="634" y="800"/>
                  </a:cubicBezTo>
                  <a:cubicBezTo>
                    <a:pt x="634" y="801"/>
                    <a:pt x="632" y="802"/>
                    <a:pt x="631" y="801"/>
                  </a:cubicBezTo>
                  <a:cubicBezTo>
                    <a:pt x="631" y="801"/>
                    <a:pt x="629" y="800"/>
                    <a:pt x="630" y="800"/>
                  </a:cubicBezTo>
                  <a:cubicBezTo>
                    <a:pt x="628" y="800"/>
                    <a:pt x="624" y="804"/>
                    <a:pt x="625" y="799"/>
                  </a:cubicBezTo>
                  <a:cubicBezTo>
                    <a:pt x="624" y="799"/>
                    <a:pt x="623" y="803"/>
                    <a:pt x="622" y="800"/>
                  </a:cubicBezTo>
                  <a:cubicBezTo>
                    <a:pt x="620" y="801"/>
                    <a:pt x="623" y="809"/>
                    <a:pt x="624" y="812"/>
                  </a:cubicBezTo>
                  <a:cubicBezTo>
                    <a:pt x="624" y="816"/>
                    <a:pt x="621" y="815"/>
                    <a:pt x="621" y="818"/>
                  </a:cubicBezTo>
                  <a:cubicBezTo>
                    <a:pt x="620" y="820"/>
                    <a:pt x="621" y="823"/>
                    <a:pt x="616" y="822"/>
                  </a:cubicBezTo>
                  <a:cubicBezTo>
                    <a:pt x="616" y="824"/>
                    <a:pt x="619" y="825"/>
                    <a:pt x="619" y="825"/>
                  </a:cubicBezTo>
                  <a:cubicBezTo>
                    <a:pt x="620" y="828"/>
                    <a:pt x="617" y="825"/>
                    <a:pt x="616" y="825"/>
                  </a:cubicBezTo>
                  <a:cubicBezTo>
                    <a:pt x="615" y="826"/>
                    <a:pt x="615" y="830"/>
                    <a:pt x="616" y="830"/>
                  </a:cubicBezTo>
                  <a:cubicBezTo>
                    <a:pt x="616" y="832"/>
                    <a:pt x="615" y="830"/>
                    <a:pt x="613" y="830"/>
                  </a:cubicBezTo>
                  <a:cubicBezTo>
                    <a:pt x="614" y="830"/>
                    <a:pt x="613" y="832"/>
                    <a:pt x="612" y="831"/>
                  </a:cubicBezTo>
                  <a:cubicBezTo>
                    <a:pt x="609" y="828"/>
                    <a:pt x="613" y="832"/>
                    <a:pt x="610" y="834"/>
                  </a:cubicBezTo>
                  <a:cubicBezTo>
                    <a:pt x="608" y="837"/>
                    <a:pt x="607" y="833"/>
                    <a:pt x="604" y="836"/>
                  </a:cubicBezTo>
                  <a:cubicBezTo>
                    <a:pt x="602" y="839"/>
                    <a:pt x="611" y="839"/>
                    <a:pt x="606" y="841"/>
                  </a:cubicBezTo>
                  <a:cubicBezTo>
                    <a:pt x="606" y="843"/>
                    <a:pt x="609" y="843"/>
                    <a:pt x="610" y="843"/>
                  </a:cubicBezTo>
                  <a:cubicBezTo>
                    <a:pt x="610" y="846"/>
                    <a:pt x="611" y="848"/>
                    <a:pt x="613" y="847"/>
                  </a:cubicBezTo>
                  <a:cubicBezTo>
                    <a:pt x="616" y="851"/>
                    <a:pt x="611" y="852"/>
                    <a:pt x="610" y="853"/>
                  </a:cubicBezTo>
                  <a:cubicBezTo>
                    <a:pt x="610" y="854"/>
                    <a:pt x="611" y="855"/>
                    <a:pt x="612" y="855"/>
                  </a:cubicBezTo>
                  <a:cubicBezTo>
                    <a:pt x="610" y="857"/>
                    <a:pt x="611" y="855"/>
                    <a:pt x="610" y="855"/>
                  </a:cubicBezTo>
                  <a:cubicBezTo>
                    <a:pt x="608" y="855"/>
                    <a:pt x="609" y="858"/>
                    <a:pt x="604" y="858"/>
                  </a:cubicBezTo>
                  <a:cubicBezTo>
                    <a:pt x="607" y="860"/>
                    <a:pt x="606" y="861"/>
                    <a:pt x="601" y="861"/>
                  </a:cubicBezTo>
                  <a:cubicBezTo>
                    <a:pt x="603" y="865"/>
                    <a:pt x="599" y="865"/>
                    <a:pt x="600" y="868"/>
                  </a:cubicBezTo>
                  <a:cubicBezTo>
                    <a:pt x="594" y="869"/>
                    <a:pt x="601" y="875"/>
                    <a:pt x="595" y="871"/>
                  </a:cubicBezTo>
                  <a:cubicBezTo>
                    <a:pt x="596" y="874"/>
                    <a:pt x="595" y="878"/>
                    <a:pt x="595" y="882"/>
                  </a:cubicBezTo>
                  <a:cubicBezTo>
                    <a:pt x="596" y="882"/>
                    <a:pt x="597" y="883"/>
                    <a:pt x="597" y="883"/>
                  </a:cubicBezTo>
                  <a:cubicBezTo>
                    <a:pt x="597" y="885"/>
                    <a:pt x="594" y="886"/>
                    <a:pt x="597" y="889"/>
                  </a:cubicBezTo>
                  <a:cubicBezTo>
                    <a:pt x="599" y="891"/>
                    <a:pt x="597" y="892"/>
                    <a:pt x="598" y="896"/>
                  </a:cubicBezTo>
                  <a:cubicBezTo>
                    <a:pt x="600" y="899"/>
                    <a:pt x="603" y="900"/>
                    <a:pt x="604" y="904"/>
                  </a:cubicBezTo>
                  <a:cubicBezTo>
                    <a:pt x="608" y="907"/>
                    <a:pt x="610" y="901"/>
                    <a:pt x="613" y="905"/>
                  </a:cubicBezTo>
                  <a:cubicBezTo>
                    <a:pt x="615" y="910"/>
                    <a:pt x="609" y="907"/>
                    <a:pt x="606" y="908"/>
                  </a:cubicBezTo>
                  <a:cubicBezTo>
                    <a:pt x="600" y="910"/>
                    <a:pt x="593" y="912"/>
                    <a:pt x="588" y="911"/>
                  </a:cubicBezTo>
                  <a:cubicBezTo>
                    <a:pt x="588" y="911"/>
                    <a:pt x="588" y="908"/>
                    <a:pt x="588" y="908"/>
                  </a:cubicBezTo>
                  <a:cubicBezTo>
                    <a:pt x="581" y="910"/>
                    <a:pt x="580" y="906"/>
                    <a:pt x="575" y="905"/>
                  </a:cubicBezTo>
                  <a:cubicBezTo>
                    <a:pt x="575" y="904"/>
                    <a:pt x="575" y="902"/>
                    <a:pt x="575" y="901"/>
                  </a:cubicBezTo>
                  <a:cubicBezTo>
                    <a:pt x="574" y="897"/>
                    <a:pt x="569" y="900"/>
                    <a:pt x="569" y="896"/>
                  </a:cubicBezTo>
                  <a:cubicBezTo>
                    <a:pt x="569" y="895"/>
                    <a:pt x="567" y="895"/>
                    <a:pt x="567" y="893"/>
                  </a:cubicBezTo>
                  <a:cubicBezTo>
                    <a:pt x="567" y="892"/>
                    <a:pt x="566" y="892"/>
                    <a:pt x="566" y="892"/>
                  </a:cubicBezTo>
                  <a:cubicBezTo>
                    <a:pt x="566" y="891"/>
                    <a:pt x="569" y="888"/>
                    <a:pt x="566" y="887"/>
                  </a:cubicBezTo>
                  <a:cubicBezTo>
                    <a:pt x="564" y="887"/>
                    <a:pt x="566" y="886"/>
                    <a:pt x="566" y="884"/>
                  </a:cubicBezTo>
                  <a:cubicBezTo>
                    <a:pt x="566" y="883"/>
                    <a:pt x="563" y="883"/>
                    <a:pt x="563" y="882"/>
                  </a:cubicBezTo>
                  <a:cubicBezTo>
                    <a:pt x="563" y="881"/>
                    <a:pt x="565" y="880"/>
                    <a:pt x="564" y="879"/>
                  </a:cubicBezTo>
                  <a:cubicBezTo>
                    <a:pt x="564" y="879"/>
                    <a:pt x="563" y="878"/>
                    <a:pt x="563" y="877"/>
                  </a:cubicBezTo>
                  <a:cubicBezTo>
                    <a:pt x="562" y="876"/>
                    <a:pt x="561" y="873"/>
                    <a:pt x="560" y="873"/>
                  </a:cubicBezTo>
                  <a:cubicBezTo>
                    <a:pt x="559" y="870"/>
                    <a:pt x="562" y="870"/>
                    <a:pt x="561" y="868"/>
                  </a:cubicBezTo>
                  <a:cubicBezTo>
                    <a:pt x="561" y="868"/>
                    <a:pt x="558" y="866"/>
                    <a:pt x="558" y="867"/>
                  </a:cubicBezTo>
                  <a:cubicBezTo>
                    <a:pt x="559" y="866"/>
                    <a:pt x="564" y="864"/>
                    <a:pt x="560" y="862"/>
                  </a:cubicBezTo>
                  <a:cubicBezTo>
                    <a:pt x="560" y="861"/>
                    <a:pt x="562" y="861"/>
                    <a:pt x="563" y="861"/>
                  </a:cubicBezTo>
                  <a:cubicBezTo>
                    <a:pt x="563" y="857"/>
                    <a:pt x="563" y="854"/>
                    <a:pt x="563" y="850"/>
                  </a:cubicBezTo>
                  <a:cubicBezTo>
                    <a:pt x="562" y="849"/>
                    <a:pt x="560" y="848"/>
                    <a:pt x="558" y="847"/>
                  </a:cubicBezTo>
                  <a:cubicBezTo>
                    <a:pt x="560" y="843"/>
                    <a:pt x="564" y="839"/>
                    <a:pt x="561" y="834"/>
                  </a:cubicBezTo>
                  <a:cubicBezTo>
                    <a:pt x="566" y="835"/>
                    <a:pt x="565" y="832"/>
                    <a:pt x="569" y="833"/>
                  </a:cubicBezTo>
                  <a:cubicBezTo>
                    <a:pt x="569" y="828"/>
                    <a:pt x="569" y="824"/>
                    <a:pt x="569" y="819"/>
                  </a:cubicBezTo>
                  <a:cubicBezTo>
                    <a:pt x="576" y="819"/>
                    <a:pt x="573" y="810"/>
                    <a:pt x="576" y="806"/>
                  </a:cubicBezTo>
                  <a:cubicBezTo>
                    <a:pt x="575" y="807"/>
                    <a:pt x="574" y="808"/>
                    <a:pt x="573" y="806"/>
                  </a:cubicBezTo>
                  <a:cubicBezTo>
                    <a:pt x="570" y="807"/>
                    <a:pt x="569" y="810"/>
                    <a:pt x="569" y="815"/>
                  </a:cubicBezTo>
                  <a:cubicBezTo>
                    <a:pt x="567" y="814"/>
                    <a:pt x="564" y="813"/>
                    <a:pt x="564" y="809"/>
                  </a:cubicBezTo>
                  <a:cubicBezTo>
                    <a:pt x="562" y="807"/>
                    <a:pt x="569" y="804"/>
                    <a:pt x="567" y="803"/>
                  </a:cubicBezTo>
                  <a:cubicBezTo>
                    <a:pt x="564" y="801"/>
                    <a:pt x="568" y="804"/>
                    <a:pt x="570" y="801"/>
                  </a:cubicBezTo>
                  <a:cubicBezTo>
                    <a:pt x="572" y="794"/>
                    <a:pt x="568" y="787"/>
                    <a:pt x="569" y="781"/>
                  </a:cubicBezTo>
                  <a:cubicBezTo>
                    <a:pt x="569" y="781"/>
                    <a:pt x="572" y="781"/>
                    <a:pt x="572" y="781"/>
                  </a:cubicBezTo>
                  <a:cubicBezTo>
                    <a:pt x="571" y="773"/>
                    <a:pt x="572" y="773"/>
                    <a:pt x="572" y="764"/>
                  </a:cubicBezTo>
                  <a:cubicBezTo>
                    <a:pt x="575" y="760"/>
                    <a:pt x="580" y="755"/>
                    <a:pt x="578" y="750"/>
                  </a:cubicBezTo>
                  <a:cubicBezTo>
                    <a:pt x="583" y="756"/>
                    <a:pt x="578" y="739"/>
                    <a:pt x="584" y="745"/>
                  </a:cubicBezTo>
                  <a:cubicBezTo>
                    <a:pt x="583" y="742"/>
                    <a:pt x="583" y="739"/>
                    <a:pt x="582" y="735"/>
                  </a:cubicBezTo>
                  <a:cubicBezTo>
                    <a:pt x="582" y="733"/>
                    <a:pt x="579" y="731"/>
                    <a:pt x="579" y="729"/>
                  </a:cubicBezTo>
                  <a:cubicBezTo>
                    <a:pt x="579" y="726"/>
                    <a:pt x="580" y="726"/>
                    <a:pt x="581" y="724"/>
                  </a:cubicBezTo>
                  <a:cubicBezTo>
                    <a:pt x="581" y="721"/>
                    <a:pt x="580" y="716"/>
                    <a:pt x="584" y="720"/>
                  </a:cubicBezTo>
                  <a:cubicBezTo>
                    <a:pt x="583" y="716"/>
                    <a:pt x="584" y="712"/>
                    <a:pt x="585" y="708"/>
                  </a:cubicBezTo>
                  <a:cubicBezTo>
                    <a:pt x="586" y="705"/>
                    <a:pt x="586" y="707"/>
                    <a:pt x="585" y="704"/>
                  </a:cubicBezTo>
                  <a:cubicBezTo>
                    <a:pt x="585" y="702"/>
                    <a:pt x="589" y="698"/>
                    <a:pt x="587" y="696"/>
                  </a:cubicBezTo>
                  <a:cubicBezTo>
                    <a:pt x="585" y="695"/>
                    <a:pt x="586" y="695"/>
                    <a:pt x="587" y="692"/>
                  </a:cubicBezTo>
                  <a:cubicBezTo>
                    <a:pt x="587" y="690"/>
                    <a:pt x="586" y="688"/>
                    <a:pt x="587" y="686"/>
                  </a:cubicBezTo>
                  <a:cubicBezTo>
                    <a:pt x="587" y="684"/>
                    <a:pt x="588" y="683"/>
                    <a:pt x="588" y="681"/>
                  </a:cubicBezTo>
                  <a:cubicBezTo>
                    <a:pt x="588" y="676"/>
                    <a:pt x="587" y="671"/>
                    <a:pt x="588" y="665"/>
                  </a:cubicBezTo>
                  <a:cubicBezTo>
                    <a:pt x="588" y="663"/>
                    <a:pt x="590" y="662"/>
                    <a:pt x="590" y="661"/>
                  </a:cubicBezTo>
                  <a:cubicBezTo>
                    <a:pt x="589" y="656"/>
                    <a:pt x="585" y="652"/>
                    <a:pt x="585" y="647"/>
                  </a:cubicBezTo>
                  <a:cubicBezTo>
                    <a:pt x="584" y="645"/>
                    <a:pt x="583" y="648"/>
                    <a:pt x="581" y="647"/>
                  </a:cubicBezTo>
                  <a:cubicBezTo>
                    <a:pt x="579" y="644"/>
                    <a:pt x="574" y="640"/>
                    <a:pt x="570" y="640"/>
                  </a:cubicBezTo>
                  <a:cubicBezTo>
                    <a:pt x="570" y="640"/>
                    <a:pt x="568" y="636"/>
                    <a:pt x="567" y="637"/>
                  </a:cubicBezTo>
                  <a:cubicBezTo>
                    <a:pt x="565" y="639"/>
                    <a:pt x="567" y="636"/>
                    <a:pt x="566" y="636"/>
                  </a:cubicBezTo>
                  <a:cubicBezTo>
                    <a:pt x="564" y="634"/>
                    <a:pt x="559" y="637"/>
                    <a:pt x="563" y="633"/>
                  </a:cubicBezTo>
                  <a:cubicBezTo>
                    <a:pt x="563" y="630"/>
                    <a:pt x="559" y="632"/>
                    <a:pt x="557" y="631"/>
                  </a:cubicBezTo>
                  <a:cubicBezTo>
                    <a:pt x="556" y="631"/>
                    <a:pt x="557" y="628"/>
                    <a:pt x="557" y="628"/>
                  </a:cubicBezTo>
                  <a:cubicBezTo>
                    <a:pt x="556" y="628"/>
                    <a:pt x="555" y="627"/>
                    <a:pt x="554" y="627"/>
                  </a:cubicBezTo>
                  <a:cubicBezTo>
                    <a:pt x="552" y="625"/>
                    <a:pt x="550" y="621"/>
                    <a:pt x="550" y="616"/>
                  </a:cubicBezTo>
                  <a:cubicBezTo>
                    <a:pt x="550" y="614"/>
                    <a:pt x="547" y="615"/>
                    <a:pt x="547" y="615"/>
                  </a:cubicBezTo>
                  <a:cubicBezTo>
                    <a:pt x="545" y="614"/>
                    <a:pt x="546" y="607"/>
                    <a:pt x="544" y="607"/>
                  </a:cubicBezTo>
                  <a:cubicBezTo>
                    <a:pt x="541" y="607"/>
                    <a:pt x="540" y="599"/>
                    <a:pt x="538" y="596"/>
                  </a:cubicBezTo>
                  <a:cubicBezTo>
                    <a:pt x="536" y="593"/>
                    <a:pt x="534" y="590"/>
                    <a:pt x="532" y="587"/>
                  </a:cubicBezTo>
                  <a:cubicBezTo>
                    <a:pt x="531" y="585"/>
                    <a:pt x="529" y="585"/>
                    <a:pt x="529" y="584"/>
                  </a:cubicBezTo>
                  <a:cubicBezTo>
                    <a:pt x="528" y="583"/>
                    <a:pt x="529" y="581"/>
                    <a:pt x="529" y="581"/>
                  </a:cubicBezTo>
                  <a:cubicBezTo>
                    <a:pt x="528" y="579"/>
                    <a:pt x="527" y="580"/>
                    <a:pt x="526" y="579"/>
                  </a:cubicBezTo>
                  <a:cubicBezTo>
                    <a:pt x="526" y="579"/>
                    <a:pt x="524" y="568"/>
                    <a:pt x="523" y="576"/>
                  </a:cubicBezTo>
                  <a:cubicBezTo>
                    <a:pt x="519" y="575"/>
                    <a:pt x="522" y="567"/>
                    <a:pt x="521" y="563"/>
                  </a:cubicBezTo>
                  <a:cubicBezTo>
                    <a:pt x="526" y="563"/>
                    <a:pt x="525" y="559"/>
                    <a:pt x="527" y="557"/>
                  </a:cubicBezTo>
                  <a:cubicBezTo>
                    <a:pt x="528" y="553"/>
                    <a:pt x="524" y="554"/>
                    <a:pt x="523" y="553"/>
                  </a:cubicBezTo>
                  <a:cubicBezTo>
                    <a:pt x="523" y="548"/>
                    <a:pt x="526" y="546"/>
                    <a:pt x="524" y="541"/>
                  </a:cubicBezTo>
                  <a:cubicBezTo>
                    <a:pt x="526" y="540"/>
                    <a:pt x="527" y="539"/>
                    <a:pt x="529" y="539"/>
                  </a:cubicBezTo>
                  <a:cubicBezTo>
                    <a:pt x="529" y="538"/>
                    <a:pt x="528" y="536"/>
                    <a:pt x="529" y="535"/>
                  </a:cubicBezTo>
                  <a:cubicBezTo>
                    <a:pt x="529" y="534"/>
                    <a:pt x="531" y="535"/>
                    <a:pt x="532" y="535"/>
                  </a:cubicBezTo>
                  <a:cubicBezTo>
                    <a:pt x="532" y="534"/>
                    <a:pt x="532" y="534"/>
                    <a:pt x="532" y="533"/>
                  </a:cubicBezTo>
                  <a:cubicBezTo>
                    <a:pt x="532" y="533"/>
                    <a:pt x="535" y="531"/>
                    <a:pt x="535" y="530"/>
                  </a:cubicBezTo>
                  <a:cubicBezTo>
                    <a:pt x="535" y="530"/>
                    <a:pt x="533" y="530"/>
                    <a:pt x="533" y="530"/>
                  </a:cubicBezTo>
                  <a:cubicBezTo>
                    <a:pt x="533" y="530"/>
                    <a:pt x="534" y="528"/>
                    <a:pt x="535" y="529"/>
                  </a:cubicBezTo>
                  <a:cubicBezTo>
                    <a:pt x="538" y="533"/>
                    <a:pt x="536" y="526"/>
                    <a:pt x="539" y="526"/>
                  </a:cubicBezTo>
                  <a:cubicBezTo>
                    <a:pt x="542" y="526"/>
                    <a:pt x="540" y="523"/>
                    <a:pt x="542" y="520"/>
                  </a:cubicBezTo>
                  <a:cubicBezTo>
                    <a:pt x="542" y="520"/>
                    <a:pt x="549" y="515"/>
                    <a:pt x="545" y="511"/>
                  </a:cubicBezTo>
                  <a:cubicBezTo>
                    <a:pt x="543" y="509"/>
                    <a:pt x="545" y="511"/>
                    <a:pt x="545" y="508"/>
                  </a:cubicBezTo>
                  <a:cubicBezTo>
                    <a:pt x="545" y="505"/>
                    <a:pt x="542" y="494"/>
                    <a:pt x="544" y="490"/>
                  </a:cubicBezTo>
                  <a:cubicBezTo>
                    <a:pt x="536" y="492"/>
                    <a:pt x="537" y="485"/>
                    <a:pt x="529" y="487"/>
                  </a:cubicBezTo>
                  <a:cubicBezTo>
                    <a:pt x="527" y="489"/>
                    <a:pt x="529" y="490"/>
                    <a:pt x="527" y="493"/>
                  </a:cubicBezTo>
                  <a:cubicBezTo>
                    <a:pt x="520" y="493"/>
                    <a:pt x="516" y="489"/>
                    <a:pt x="510" y="489"/>
                  </a:cubicBezTo>
                  <a:cubicBezTo>
                    <a:pt x="510" y="486"/>
                    <a:pt x="505" y="487"/>
                    <a:pt x="507" y="483"/>
                  </a:cubicBezTo>
                  <a:cubicBezTo>
                    <a:pt x="505" y="482"/>
                    <a:pt x="502" y="483"/>
                    <a:pt x="501" y="481"/>
                  </a:cubicBezTo>
                  <a:cubicBezTo>
                    <a:pt x="500" y="481"/>
                    <a:pt x="501" y="479"/>
                    <a:pt x="501" y="478"/>
                  </a:cubicBezTo>
                  <a:cubicBezTo>
                    <a:pt x="500" y="478"/>
                    <a:pt x="498" y="479"/>
                    <a:pt x="498" y="478"/>
                  </a:cubicBezTo>
                  <a:cubicBezTo>
                    <a:pt x="496" y="477"/>
                    <a:pt x="498" y="474"/>
                    <a:pt x="495" y="474"/>
                  </a:cubicBezTo>
                  <a:cubicBezTo>
                    <a:pt x="495" y="470"/>
                    <a:pt x="497" y="471"/>
                    <a:pt x="495" y="468"/>
                  </a:cubicBezTo>
                  <a:cubicBezTo>
                    <a:pt x="494" y="466"/>
                    <a:pt x="493" y="467"/>
                    <a:pt x="493" y="468"/>
                  </a:cubicBezTo>
                  <a:cubicBezTo>
                    <a:pt x="491" y="466"/>
                    <a:pt x="490" y="463"/>
                    <a:pt x="486" y="464"/>
                  </a:cubicBezTo>
                  <a:cubicBezTo>
                    <a:pt x="488" y="459"/>
                    <a:pt x="481" y="462"/>
                    <a:pt x="483" y="458"/>
                  </a:cubicBezTo>
                  <a:cubicBezTo>
                    <a:pt x="481" y="457"/>
                    <a:pt x="473" y="457"/>
                    <a:pt x="475" y="458"/>
                  </a:cubicBezTo>
                  <a:cubicBezTo>
                    <a:pt x="474" y="457"/>
                    <a:pt x="475" y="456"/>
                    <a:pt x="474" y="455"/>
                  </a:cubicBezTo>
                  <a:cubicBezTo>
                    <a:pt x="473" y="454"/>
                    <a:pt x="472" y="455"/>
                    <a:pt x="471" y="455"/>
                  </a:cubicBezTo>
                  <a:cubicBezTo>
                    <a:pt x="470" y="454"/>
                    <a:pt x="467" y="452"/>
                    <a:pt x="462" y="453"/>
                  </a:cubicBezTo>
                  <a:cubicBezTo>
                    <a:pt x="464" y="448"/>
                    <a:pt x="459" y="451"/>
                    <a:pt x="456" y="449"/>
                  </a:cubicBezTo>
                  <a:cubicBezTo>
                    <a:pt x="456" y="448"/>
                    <a:pt x="457" y="446"/>
                    <a:pt x="456" y="446"/>
                  </a:cubicBezTo>
                  <a:cubicBezTo>
                    <a:pt x="456" y="445"/>
                    <a:pt x="454" y="446"/>
                    <a:pt x="453" y="446"/>
                  </a:cubicBezTo>
                  <a:cubicBezTo>
                    <a:pt x="453" y="445"/>
                    <a:pt x="454" y="443"/>
                    <a:pt x="453" y="443"/>
                  </a:cubicBezTo>
                  <a:cubicBezTo>
                    <a:pt x="453" y="442"/>
                    <a:pt x="451" y="443"/>
                    <a:pt x="450" y="443"/>
                  </a:cubicBezTo>
                  <a:cubicBezTo>
                    <a:pt x="450" y="442"/>
                    <a:pt x="451" y="440"/>
                    <a:pt x="450" y="440"/>
                  </a:cubicBezTo>
                  <a:cubicBezTo>
                    <a:pt x="449" y="439"/>
                    <a:pt x="449" y="441"/>
                    <a:pt x="449" y="441"/>
                  </a:cubicBezTo>
                  <a:cubicBezTo>
                    <a:pt x="448" y="442"/>
                    <a:pt x="445" y="439"/>
                    <a:pt x="444" y="438"/>
                  </a:cubicBezTo>
                  <a:cubicBezTo>
                    <a:pt x="442" y="441"/>
                    <a:pt x="442" y="438"/>
                    <a:pt x="440" y="438"/>
                  </a:cubicBezTo>
                  <a:cubicBezTo>
                    <a:pt x="438" y="439"/>
                    <a:pt x="435" y="441"/>
                    <a:pt x="432" y="441"/>
                  </a:cubicBezTo>
                  <a:cubicBezTo>
                    <a:pt x="429" y="442"/>
                    <a:pt x="429" y="440"/>
                    <a:pt x="427" y="440"/>
                  </a:cubicBezTo>
                  <a:cubicBezTo>
                    <a:pt x="423" y="440"/>
                    <a:pt x="424" y="442"/>
                    <a:pt x="421" y="440"/>
                  </a:cubicBezTo>
                  <a:cubicBezTo>
                    <a:pt x="419" y="439"/>
                    <a:pt x="417" y="440"/>
                    <a:pt x="413" y="438"/>
                  </a:cubicBezTo>
                  <a:cubicBezTo>
                    <a:pt x="412" y="438"/>
                    <a:pt x="412" y="436"/>
                    <a:pt x="412" y="435"/>
                  </a:cubicBezTo>
                  <a:cubicBezTo>
                    <a:pt x="411" y="435"/>
                    <a:pt x="410" y="436"/>
                    <a:pt x="409" y="435"/>
                  </a:cubicBezTo>
                  <a:cubicBezTo>
                    <a:pt x="407" y="435"/>
                    <a:pt x="400" y="434"/>
                    <a:pt x="404" y="431"/>
                  </a:cubicBezTo>
                  <a:cubicBezTo>
                    <a:pt x="400" y="431"/>
                    <a:pt x="400" y="428"/>
                    <a:pt x="395" y="428"/>
                  </a:cubicBezTo>
                  <a:cubicBezTo>
                    <a:pt x="395" y="427"/>
                    <a:pt x="394" y="426"/>
                    <a:pt x="394" y="424"/>
                  </a:cubicBezTo>
                  <a:cubicBezTo>
                    <a:pt x="388" y="423"/>
                    <a:pt x="386" y="418"/>
                    <a:pt x="379" y="418"/>
                  </a:cubicBezTo>
                  <a:cubicBezTo>
                    <a:pt x="378" y="413"/>
                    <a:pt x="375" y="410"/>
                    <a:pt x="376" y="403"/>
                  </a:cubicBezTo>
                  <a:cubicBezTo>
                    <a:pt x="376" y="397"/>
                    <a:pt x="368" y="400"/>
                    <a:pt x="372" y="394"/>
                  </a:cubicBezTo>
                  <a:cubicBezTo>
                    <a:pt x="370" y="394"/>
                    <a:pt x="369" y="394"/>
                    <a:pt x="369" y="395"/>
                  </a:cubicBezTo>
                  <a:cubicBezTo>
                    <a:pt x="367" y="396"/>
                    <a:pt x="368" y="393"/>
                    <a:pt x="367" y="392"/>
                  </a:cubicBezTo>
                  <a:cubicBezTo>
                    <a:pt x="366" y="391"/>
                    <a:pt x="363" y="391"/>
                    <a:pt x="363" y="388"/>
                  </a:cubicBezTo>
                  <a:cubicBezTo>
                    <a:pt x="363" y="386"/>
                    <a:pt x="360" y="387"/>
                    <a:pt x="358" y="387"/>
                  </a:cubicBezTo>
                  <a:cubicBezTo>
                    <a:pt x="358" y="385"/>
                    <a:pt x="360" y="385"/>
                    <a:pt x="360" y="384"/>
                  </a:cubicBezTo>
                  <a:cubicBezTo>
                    <a:pt x="360" y="383"/>
                    <a:pt x="358" y="381"/>
                    <a:pt x="358" y="381"/>
                  </a:cubicBezTo>
                  <a:cubicBezTo>
                    <a:pt x="358" y="380"/>
                    <a:pt x="356" y="381"/>
                    <a:pt x="355" y="381"/>
                  </a:cubicBezTo>
                  <a:cubicBezTo>
                    <a:pt x="354" y="379"/>
                    <a:pt x="355" y="377"/>
                    <a:pt x="354" y="376"/>
                  </a:cubicBezTo>
                  <a:cubicBezTo>
                    <a:pt x="351" y="373"/>
                    <a:pt x="346" y="372"/>
                    <a:pt x="345" y="366"/>
                  </a:cubicBezTo>
                  <a:cubicBezTo>
                    <a:pt x="342" y="363"/>
                    <a:pt x="342" y="367"/>
                    <a:pt x="339" y="364"/>
                  </a:cubicBezTo>
                  <a:cubicBezTo>
                    <a:pt x="340" y="361"/>
                    <a:pt x="337" y="361"/>
                    <a:pt x="336" y="360"/>
                  </a:cubicBezTo>
                  <a:cubicBezTo>
                    <a:pt x="335" y="357"/>
                    <a:pt x="336" y="352"/>
                    <a:pt x="332" y="352"/>
                  </a:cubicBezTo>
                  <a:cubicBezTo>
                    <a:pt x="332" y="345"/>
                    <a:pt x="329" y="342"/>
                    <a:pt x="324" y="341"/>
                  </a:cubicBezTo>
                  <a:cubicBezTo>
                    <a:pt x="323" y="342"/>
                    <a:pt x="322" y="343"/>
                    <a:pt x="321" y="345"/>
                  </a:cubicBezTo>
                  <a:cubicBezTo>
                    <a:pt x="320" y="349"/>
                    <a:pt x="324" y="349"/>
                    <a:pt x="326" y="351"/>
                  </a:cubicBezTo>
                  <a:cubicBezTo>
                    <a:pt x="326" y="351"/>
                    <a:pt x="325" y="354"/>
                    <a:pt x="326" y="354"/>
                  </a:cubicBezTo>
                  <a:cubicBezTo>
                    <a:pt x="326" y="354"/>
                    <a:pt x="327" y="354"/>
                    <a:pt x="327" y="354"/>
                  </a:cubicBezTo>
                  <a:cubicBezTo>
                    <a:pt x="328" y="356"/>
                    <a:pt x="326" y="360"/>
                    <a:pt x="329" y="360"/>
                  </a:cubicBezTo>
                  <a:cubicBezTo>
                    <a:pt x="331" y="360"/>
                    <a:pt x="330" y="364"/>
                    <a:pt x="332" y="367"/>
                  </a:cubicBezTo>
                  <a:cubicBezTo>
                    <a:pt x="332" y="368"/>
                    <a:pt x="333" y="367"/>
                    <a:pt x="333" y="369"/>
                  </a:cubicBezTo>
                  <a:cubicBezTo>
                    <a:pt x="333" y="372"/>
                    <a:pt x="337" y="371"/>
                    <a:pt x="336" y="376"/>
                  </a:cubicBezTo>
                  <a:cubicBezTo>
                    <a:pt x="336" y="378"/>
                    <a:pt x="339" y="377"/>
                    <a:pt x="341" y="378"/>
                  </a:cubicBezTo>
                  <a:cubicBezTo>
                    <a:pt x="339" y="379"/>
                    <a:pt x="342" y="380"/>
                    <a:pt x="342" y="381"/>
                  </a:cubicBezTo>
                  <a:cubicBezTo>
                    <a:pt x="342" y="382"/>
                    <a:pt x="341" y="384"/>
                    <a:pt x="341" y="384"/>
                  </a:cubicBezTo>
                  <a:cubicBezTo>
                    <a:pt x="341" y="386"/>
                    <a:pt x="345" y="385"/>
                    <a:pt x="344" y="390"/>
                  </a:cubicBezTo>
                  <a:cubicBezTo>
                    <a:pt x="342" y="388"/>
                    <a:pt x="341" y="385"/>
                    <a:pt x="336" y="387"/>
                  </a:cubicBezTo>
                  <a:cubicBezTo>
                    <a:pt x="338" y="381"/>
                    <a:pt x="333" y="382"/>
                    <a:pt x="333" y="378"/>
                  </a:cubicBezTo>
                  <a:cubicBezTo>
                    <a:pt x="333" y="375"/>
                    <a:pt x="330" y="375"/>
                    <a:pt x="329" y="373"/>
                  </a:cubicBezTo>
                  <a:cubicBezTo>
                    <a:pt x="328" y="372"/>
                    <a:pt x="327" y="370"/>
                    <a:pt x="326" y="369"/>
                  </a:cubicBezTo>
                  <a:cubicBezTo>
                    <a:pt x="323" y="369"/>
                    <a:pt x="321" y="368"/>
                    <a:pt x="320" y="366"/>
                  </a:cubicBezTo>
                  <a:cubicBezTo>
                    <a:pt x="320" y="362"/>
                    <a:pt x="321" y="364"/>
                    <a:pt x="323" y="364"/>
                  </a:cubicBezTo>
                  <a:cubicBezTo>
                    <a:pt x="324" y="358"/>
                    <a:pt x="318" y="359"/>
                    <a:pt x="318" y="354"/>
                  </a:cubicBezTo>
                  <a:cubicBezTo>
                    <a:pt x="316" y="353"/>
                    <a:pt x="315" y="351"/>
                    <a:pt x="311" y="351"/>
                  </a:cubicBezTo>
                  <a:cubicBezTo>
                    <a:pt x="311" y="347"/>
                    <a:pt x="313" y="347"/>
                    <a:pt x="311" y="344"/>
                  </a:cubicBezTo>
                  <a:cubicBezTo>
                    <a:pt x="311" y="343"/>
                    <a:pt x="310" y="342"/>
                    <a:pt x="309" y="342"/>
                  </a:cubicBezTo>
                  <a:cubicBezTo>
                    <a:pt x="308" y="339"/>
                    <a:pt x="309" y="334"/>
                    <a:pt x="302" y="335"/>
                  </a:cubicBezTo>
                  <a:cubicBezTo>
                    <a:pt x="303" y="333"/>
                    <a:pt x="303" y="332"/>
                    <a:pt x="302" y="330"/>
                  </a:cubicBezTo>
                  <a:cubicBezTo>
                    <a:pt x="302" y="330"/>
                    <a:pt x="301" y="327"/>
                    <a:pt x="301" y="327"/>
                  </a:cubicBezTo>
                  <a:cubicBezTo>
                    <a:pt x="300" y="327"/>
                    <a:pt x="297" y="328"/>
                    <a:pt x="296" y="327"/>
                  </a:cubicBezTo>
                  <a:cubicBezTo>
                    <a:pt x="295" y="326"/>
                    <a:pt x="299" y="326"/>
                    <a:pt x="299" y="326"/>
                  </a:cubicBezTo>
                  <a:cubicBezTo>
                    <a:pt x="298" y="323"/>
                    <a:pt x="290" y="321"/>
                    <a:pt x="286" y="320"/>
                  </a:cubicBezTo>
                  <a:cubicBezTo>
                    <a:pt x="285" y="319"/>
                    <a:pt x="285" y="318"/>
                    <a:pt x="284" y="317"/>
                  </a:cubicBezTo>
                  <a:cubicBezTo>
                    <a:pt x="283" y="315"/>
                    <a:pt x="283" y="314"/>
                    <a:pt x="281" y="312"/>
                  </a:cubicBezTo>
                  <a:cubicBezTo>
                    <a:pt x="280" y="311"/>
                    <a:pt x="280" y="307"/>
                    <a:pt x="278" y="304"/>
                  </a:cubicBezTo>
                  <a:cubicBezTo>
                    <a:pt x="278" y="303"/>
                    <a:pt x="276" y="303"/>
                    <a:pt x="275" y="302"/>
                  </a:cubicBezTo>
                  <a:cubicBezTo>
                    <a:pt x="274" y="300"/>
                    <a:pt x="276" y="297"/>
                    <a:pt x="272" y="298"/>
                  </a:cubicBezTo>
                  <a:cubicBezTo>
                    <a:pt x="273" y="292"/>
                    <a:pt x="270" y="288"/>
                    <a:pt x="266" y="284"/>
                  </a:cubicBezTo>
                  <a:cubicBezTo>
                    <a:pt x="265" y="283"/>
                    <a:pt x="265" y="278"/>
                    <a:pt x="262" y="280"/>
                  </a:cubicBezTo>
                  <a:cubicBezTo>
                    <a:pt x="264" y="262"/>
                    <a:pt x="262" y="252"/>
                    <a:pt x="262" y="231"/>
                  </a:cubicBezTo>
                  <a:cubicBezTo>
                    <a:pt x="262" y="230"/>
                    <a:pt x="261" y="229"/>
                    <a:pt x="261" y="228"/>
                  </a:cubicBezTo>
                  <a:cubicBezTo>
                    <a:pt x="259" y="227"/>
                    <a:pt x="259" y="226"/>
                    <a:pt x="258" y="225"/>
                  </a:cubicBezTo>
                  <a:cubicBezTo>
                    <a:pt x="257" y="224"/>
                    <a:pt x="256" y="223"/>
                    <a:pt x="255" y="224"/>
                  </a:cubicBezTo>
                  <a:cubicBezTo>
                    <a:pt x="254" y="216"/>
                    <a:pt x="248" y="212"/>
                    <a:pt x="243" y="207"/>
                  </a:cubicBezTo>
                  <a:cubicBezTo>
                    <a:pt x="242" y="206"/>
                    <a:pt x="241" y="206"/>
                    <a:pt x="241" y="204"/>
                  </a:cubicBezTo>
                  <a:cubicBezTo>
                    <a:pt x="242" y="205"/>
                    <a:pt x="245" y="207"/>
                    <a:pt x="246" y="204"/>
                  </a:cubicBezTo>
                  <a:cubicBezTo>
                    <a:pt x="249" y="204"/>
                    <a:pt x="248" y="208"/>
                    <a:pt x="252" y="207"/>
                  </a:cubicBezTo>
                  <a:cubicBezTo>
                    <a:pt x="253" y="209"/>
                    <a:pt x="253" y="211"/>
                    <a:pt x="253" y="213"/>
                  </a:cubicBezTo>
                  <a:cubicBezTo>
                    <a:pt x="261" y="212"/>
                    <a:pt x="262" y="217"/>
                    <a:pt x="266" y="219"/>
                  </a:cubicBezTo>
                  <a:cubicBezTo>
                    <a:pt x="266" y="224"/>
                    <a:pt x="269" y="226"/>
                    <a:pt x="271" y="228"/>
                  </a:cubicBezTo>
                  <a:cubicBezTo>
                    <a:pt x="272" y="228"/>
                    <a:pt x="273" y="225"/>
                    <a:pt x="272" y="224"/>
                  </a:cubicBezTo>
                  <a:cubicBezTo>
                    <a:pt x="272" y="222"/>
                    <a:pt x="270" y="221"/>
                    <a:pt x="269" y="221"/>
                  </a:cubicBezTo>
                  <a:cubicBezTo>
                    <a:pt x="269" y="218"/>
                    <a:pt x="269" y="217"/>
                    <a:pt x="268" y="215"/>
                  </a:cubicBezTo>
                  <a:cubicBezTo>
                    <a:pt x="268" y="214"/>
                    <a:pt x="266" y="213"/>
                    <a:pt x="266" y="213"/>
                  </a:cubicBezTo>
                  <a:cubicBezTo>
                    <a:pt x="266" y="212"/>
                    <a:pt x="268" y="211"/>
                    <a:pt x="268" y="212"/>
                  </a:cubicBezTo>
                  <a:cubicBezTo>
                    <a:pt x="266" y="208"/>
                    <a:pt x="263" y="209"/>
                    <a:pt x="264" y="206"/>
                  </a:cubicBezTo>
                  <a:cubicBezTo>
                    <a:pt x="256" y="206"/>
                    <a:pt x="255" y="201"/>
                    <a:pt x="249" y="201"/>
                  </a:cubicBezTo>
                  <a:cubicBezTo>
                    <a:pt x="251" y="196"/>
                    <a:pt x="244" y="200"/>
                    <a:pt x="246" y="195"/>
                  </a:cubicBezTo>
                  <a:cubicBezTo>
                    <a:pt x="244" y="194"/>
                    <a:pt x="242" y="195"/>
                    <a:pt x="240" y="192"/>
                  </a:cubicBezTo>
                  <a:cubicBezTo>
                    <a:pt x="240" y="191"/>
                    <a:pt x="242" y="191"/>
                    <a:pt x="243" y="191"/>
                  </a:cubicBezTo>
                  <a:cubicBezTo>
                    <a:pt x="245" y="187"/>
                    <a:pt x="238" y="189"/>
                    <a:pt x="238" y="189"/>
                  </a:cubicBezTo>
                  <a:cubicBezTo>
                    <a:pt x="237" y="189"/>
                    <a:pt x="238" y="187"/>
                    <a:pt x="237" y="186"/>
                  </a:cubicBezTo>
                  <a:cubicBezTo>
                    <a:pt x="237" y="186"/>
                    <a:pt x="234" y="187"/>
                    <a:pt x="234" y="186"/>
                  </a:cubicBezTo>
                  <a:cubicBezTo>
                    <a:pt x="234" y="185"/>
                    <a:pt x="236" y="185"/>
                    <a:pt x="235" y="183"/>
                  </a:cubicBezTo>
                  <a:cubicBezTo>
                    <a:pt x="235" y="181"/>
                    <a:pt x="233" y="184"/>
                    <a:pt x="231" y="183"/>
                  </a:cubicBezTo>
                  <a:cubicBezTo>
                    <a:pt x="228" y="181"/>
                    <a:pt x="230" y="178"/>
                    <a:pt x="228" y="176"/>
                  </a:cubicBezTo>
                  <a:cubicBezTo>
                    <a:pt x="227" y="175"/>
                    <a:pt x="226" y="174"/>
                    <a:pt x="224" y="175"/>
                  </a:cubicBezTo>
                  <a:cubicBezTo>
                    <a:pt x="229" y="166"/>
                    <a:pt x="212" y="172"/>
                    <a:pt x="213" y="163"/>
                  </a:cubicBezTo>
                  <a:cubicBezTo>
                    <a:pt x="215" y="163"/>
                    <a:pt x="216" y="163"/>
                    <a:pt x="218" y="163"/>
                  </a:cubicBezTo>
                  <a:cubicBezTo>
                    <a:pt x="218" y="159"/>
                    <a:pt x="211" y="164"/>
                    <a:pt x="213" y="158"/>
                  </a:cubicBezTo>
                  <a:cubicBezTo>
                    <a:pt x="210" y="158"/>
                    <a:pt x="207" y="158"/>
                    <a:pt x="204" y="158"/>
                  </a:cubicBezTo>
                  <a:cubicBezTo>
                    <a:pt x="208" y="156"/>
                    <a:pt x="202" y="155"/>
                    <a:pt x="206" y="154"/>
                  </a:cubicBezTo>
                  <a:cubicBezTo>
                    <a:pt x="206" y="151"/>
                    <a:pt x="202" y="151"/>
                    <a:pt x="203" y="152"/>
                  </a:cubicBezTo>
                  <a:cubicBezTo>
                    <a:pt x="200" y="149"/>
                    <a:pt x="202" y="149"/>
                    <a:pt x="200" y="145"/>
                  </a:cubicBezTo>
                  <a:cubicBezTo>
                    <a:pt x="197" y="145"/>
                    <a:pt x="194" y="145"/>
                    <a:pt x="191" y="145"/>
                  </a:cubicBezTo>
                  <a:cubicBezTo>
                    <a:pt x="192" y="143"/>
                    <a:pt x="193" y="141"/>
                    <a:pt x="194" y="139"/>
                  </a:cubicBezTo>
                  <a:cubicBezTo>
                    <a:pt x="193" y="136"/>
                    <a:pt x="189" y="138"/>
                    <a:pt x="192" y="135"/>
                  </a:cubicBezTo>
                  <a:cubicBezTo>
                    <a:pt x="187" y="135"/>
                    <a:pt x="184" y="137"/>
                    <a:pt x="178" y="136"/>
                  </a:cubicBezTo>
                  <a:cubicBezTo>
                    <a:pt x="178" y="132"/>
                    <a:pt x="174" y="130"/>
                    <a:pt x="170" y="129"/>
                  </a:cubicBezTo>
                  <a:cubicBezTo>
                    <a:pt x="169" y="128"/>
                    <a:pt x="167" y="128"/>
                    <a:pt x="166" y="127"/>
                  </a:cubicBezTo>
                  <a:cubicBezTo>
                    <a:pt x="165" y="127"/>
                    <a:pt x="166" y="125"/>
                    <a:pt x="166" y="124"/>
                  </a:cubicBezTo>
                  <a:cubicBezTo>
                    <a:pt x="165" y="124"/>
                    <a:pt x="162" y="125"/>
                    <a:pt x="163" y="123"/>
                  </a:cubicBezTo>
                  <a:cubicBezTo>
                    <a:pt x="158" y="121"/>
                    <a:pt x="147" y="126"/>
                    <a:pt x="145" y="123"/>
                  </a:cubicBezTo>
                  <a:cubicBezTo>
                    <a:pt x="145" y="123"/>
                    <a:pt x="145" y="121"/>
                    <a:pt x="145" y="121"/>
                  </a:cubicBezTo>
                  <a:cubicBezTo>
                    <a:pt x="143" y="121"/>
                    <a:pt x="142" y="123"/>
                    <a:pt x="142" y="123"/>
                  </a:cubicBezTo>
                  <a:cubicBezTo>
                    <a:pt x="140" y="122"/>
                    <a:pt x="140" y="118"/>
                    <a:pt x="135" y="120"/>
                  </a:cubicBezTo>
                  <a:cubicBezTo>
                    <a:pt x="134" y="116"/>
                    <a:pt x="128" y="118"/>
                    <a:pt x="132" y="114"/>
                  </a:cubicBezTo>
                  <a:cubicBezTo>
                    <a:pt x="130" y="114"/>
                    <a:pt x="130" y="115"/>
                    <a:pt x="129" y="115"/>
                  </a:cubicBezTo>
                  <a:cubicBezTo>
                    <a:pt x="128" y="115"/>
                    <a:pt x="127" y="114"/>
                    <a:pt x="127" y="114"/>
                  </a:cubicBezTo>
                  <a:cubicBezTo>
                    <a:pt x="124" y="114"/>
                    <a:pt x="122" y="117"/>
                    <a:pt x="120" y="115"/>
                  </a:cubicBezTo>
                  <a:cubicBezTo>
                    <a:pt x="117" y="115"/>
                    <a:pt x="119" y="121"/>
                    <a:pt x="118" y="123"/>
                  </a:cubicBezTo>
                  <a:cubicBezTo>
                    <a:pt x="117" y="122"/>
                    <a:pt x="116" y="121"/>
                    <a:pt x="114" y="121"/>
                  </a:cubicBezTo>
                  <a:cubicBezTo>
                    <a:pt x="112" y="122"/>
                    <a:pt x="113" y="124"/>
                    <a:pt x="112" y="124"/>
                  </a:cubicBezTo>
                  <a:cubicBezTo>
                    <a:pt x="111" y="125"/>
                    <a:pt x="106" y="124"/>
                    <a:pt x="103" y="126"/>
                  </a:cubicBezTo>
                  <a:cubicBezTo>
                    <a:pt x="102" y="126"/>
                    <a:pt x="102" y="128"/>
                    <a:pt x="101" y="129"/>
                  </a:cubicBezTo>
                  <a:cubicBezTo>
                    <a:pt x="98" y="129"/>
                    <a:pt x="97" y="127"/>
                    <a:pt x="95" y="127"/>
                  </a:cubicBezTo>
                  <a:cubicBezTo>
                    <a:pt x="97" y="125"/>
                    <a:pt x="101" y="124"/>
                    <a:pt x="99" y="118"/>
                  </a:cubicBezTo>
                  <a:cubicBezTo>
                    <a:pt x="102" y="119"/>
                    <a:pt x="102" y="117"/>
                    <a:pt x="102" y="115"/>
                  </a:cubicBezTo>
                  <a:cubicBezTo>
                    <a:pt x="102" y="114"/>
                    <a:pt x="99" y="114"/>
                    <a:pt x="98" y="114"/>
                  </a:cubicBezTo>
                  <a:cubicBezTo>
                    <a:pt x="95" y="116"/>
                    <a:pt x="96" y="118"/>
                    <a:pt x="93" y="120"/>
                  </a:cubicBezTo>
                  <a:cubicBezTo>
                    <a:pt x="92" y="120"/>
                    <a:pt x="92" y="123"/>
                    <a:pt x="90" y="123"/>
                  </a:cubicBezTo>
                  <a:cubicBezTo>
                    <a:pt x="89" y="123"/>
                    <a:pt x="89" y="127"/>
                    <a:pt x="86" y="126"/>
                  </a:cubicBezTo>
                  <a:cubicBezTo>
                    <a:pt x="86" y="128"/>
                    <a:pt x="85" y="128"/>
                    <a:pt x="83" y="129"/>
                  </a:cubicBezTo>
                  <a:cubicBezTo>
                    <a:pt x="83" y="131"/>
                    <a:pt x="83" y="133"/>
                    <a:pt x="83" y="135"/>
                  </a:cubicBezTo>
                  <a:cubicBezTo>
                    <a:pt x="79" y="136"/>
                    <a:pt x="77" y="141"/>
                    <a:pt x="74" y="143"/>
                  </a:cubicBezTo>
                  <a:cubicBezTo>
                    <a:pt x="73" y="144"/>
                    <a:pt x="71" y="143"/>
                    <a:pt x="71" y="143"/>
                  </a:cubicBezTo>
                  <a:cubicBezTo>
                    <a:pt x="70" y="144"/>
                    <a:pt x="71" y="146"/>
                    <a:pt x="71" y="146"/>
                  </a:cubicBezTo>
                  <a:cubicBezTo>
                    <a:pt x="71" y="147"/>
                    <a:pt x="65" y="147"/>
                    <a:pt x="66" y="148"/>
                  </a:cubicBezTo>
                  <a:cubicBezTo>
                    <a:pt x="69" y="150"/>
                    <a:pt x="63" y="149"/>
                    <a:pt x="60" y="152"/>
                  </a:cubicBezTo>
                  <a:cubicBezTo>
                    <a:pt x="60" y="153"/>
                    <a:pt x="58" y="158"/>
                    <a:pt x="58" y="157"/>
                  </a:cubicBezTo>
                  <a:cubicBezTo>
                    <a:pt x="56" y="155"/>
                    <a:pt x="57" y="156"/>
                    <a:pt x="56" y="158"/>
                  </a:cubicBezTo>
                  <a:cubicBezTo>
                    <a:pt x="54" y="158"/>
                    <a:pt x="52" y="158"/>
                    <a:pt x="50" y="158"/>
                  </a:cubicBezTo>
                  <a:cubicBezTo>
                    <a:pt x="47" y="160"/>
                    <a:pt x="53" y="161"/>
                    <a:pt x="46" y="161"/>
                  </a:cubicBezTo>
                  <a:cubicBezTo>
                    <a:pt x="43" y="161"/>
                    <a:pt x="40" y="161"/>
                    <a:pt x="37" y="163"/>
                  </a:cubicBezTo>
                  <a:cubicBezTo>
                    <a:pt x="34" y="164"/>
                    <a:pt x="34" y="168"/>
                    <a:pt x="31" y="166"/>
                  </a:cubicBezTo>
                  <a:cubicBezTo>
                    <a:pt x="31" y="162"/>
                    <a:pt x="35" y="163"/>
                    <a:pt x="38" y="161"/>
                  </a:cubicBezTo>
                  <a:cubicBezTo>
                    <a:pt x="39" y="161"/>
                    <a:pt x="40" y="161"/>
                    <a:pt x="40" y="160"/>
                  </a:cubicBezTo>
                  <a:cubicBezTo>
                    <a:pt x="40" y="158"/>
                    <a:pt x="44" y="159"/>
                    <a:pt x="46" y="158"/>
                  </a:cubicBezTo>
                  <a:cubicBezTo>
                    <a:pt x="48" y="159"/>
                    <a:pt x="46" y="155"/>
                    <a:pt x="47" y="154"/>
                  </a:cubicBezTo>
                  <a:cubicBezTo>
                    <a:pt x="48" y="153"/>
                    <a:pt x="49" y="156"/>
                    <a:pt x="52" y="152"/>
                  </a:cubicBezTo>
                  <a:cubicBezTo>
                    <a:pt x="52" y="152"/>
                    <a:pt x="53" y="153"/>
                    <a:pt x="53" y="151"/>
                  </a:cubicBezTo>
                  <a:cubicBezTo>
                    <a:pt x="53" y="149"/>
                    <a:pt x="57" y="150"/>
                    <a:pt x="59" y="148"/>
                  </a:cubicBezTo>
                  <a:cubicBezTo>
                    <a:pt x="59" y="145"/>
                    <a:pt x="59" y="143"/>
                    <a:pt x="59" y="141"/>
                  </a:cubicBezTo>
                  <a:cubicBezTo>
                    <a:pt x="64" y="145"/>
                    <a:pt x="60" y="136"/>
                    <a:pt x="65" y="138"/>
                  </a:cubicBezTo>
                  <a:cubicBezTo>
                    <a:pt x="65" y="134"/>
                    <a:pt x="58" y="138"/>
                    <a:pt x="60" y="133"/>
                  </a:cubicBezTo>
                  <a:cubicBezTo>
                    <a:pt x="59" y="136"/>
                    <a:pt x="50" y="132"/>
                    <a:pt x="49" y="136"/>
                  </a:cubicBezTo>
                  <a:cubicBezTo>
                    <a:pt x="47" y="137"/>
                    <a:pt x="48" y="134"/>
                    <a:pt x="47" y="133"/>
                  </a:cubicBezTo>
                  <a:cubicBezTo>
                    <a:pt x="45" y="132"/>
                    <a:pt x="41" y="134"/>
                    <a:pt x="38" y="133"/>
                  </a:cubicBezTo>
                  <a:cubicBezTo>
                    <a:pt x="40" y="130"/>
                    <a:pt x="36" y="131"/>
                    <a:pt x="35" y="130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4" y="125"/>
                    <a:pt x="32" y="126"/>
                    <a:pt x="29" y="121"/>
                  </a:cubicBezTo>
                  <a:cubicBezTo>
                    <a:pt x="27" y="123"/>
                    <a:pt x="23" y="123"/>
                    <a:pt x="19" y="123"/>
                  </a:cubicBezTo>
                  <a:cubicBezTo>
                    <a:pt x="19" y="121"/>
                    <a:pt x="19" y="120"/>
                    <a:pt x="20" y="120"/>
                  </a:cubicBezTo>
                  <a:cubicBezTo>
                    <a:pt x="19" y="117"/>
                    <a:pt x="14" y="118"/>
                    <a:pt x="16" y="112"/>
                  </a:cubicBezTo>
                  <a:cubicBezTo>
                    <a:pt x="15" y="111"/>
                    <a:pt x="13" y="109"/>
                    <a:pt x="13" y="111"/>
                  </a:cubicBezTo>
                  <a:cubicBezTo>
                    <a:pt x="9" y="111"/>
                    <a:pt x="13" y="106"/>
                    <a:pt x="13" y="105"/>
                  </a:cubicBezTo>
                  <a:cubicBezTo>
                    <a:pt x="13" y="104"/>
                    <a:pt x="13" y="103"/>
                    <a:pt x="13" y="102"/>
                  </a:cubicBezTo>
                  <a:cubicBezTo>
                    <a:pt x="13" y="102"/>
                    <a:pt x="16" y="102"/>
                    <a:pt x="16" y="102"/>
                  </a:cubicBezTo>
                  <a:cubicBezTo>
                    <a:pt x="17" y="101"/>
                    <a:pt x="16" y="99"/>
                    <a:pt x="17" y="98"/>
                  </a:cubicBezTo>
                  <a:cubicBezTo>
                    <a:pt x="21" y="97"/>
                    <a:pt x="26" y="97"/>
                    <a:pt x="29" y="95"/>
                  </a:cubicBezTo>
                  <a:cubicBezTo>
                    <a:pt x="31" y="93"/>
                    <a:pt x="33" y="94"/>
                    <a:pt x="35" y="93"/>
                  </a:cubicBezTo>
                  <a:cubicBezTo>
                    <a:pt x="38" y="92"/>
                    <a:pt x="33" y="89"/>
                    <a:pt x="41" y="90"/>
                  </a:cubicBezTo>
                  <a:cubicBezTo>
                    <a:pt x="40" y="87"/>
                    <a:pt x="40" y="84"/>
                    <a:pt x="38" y="78"/>
                  </a:cubicBezTo>
                  <a:cubicBezTo>
                    <a:pt x="35" y="75"/>
                    <a:pt x="27" y="83"/>
                    <a:pt x="23" y="80"/>
                  </a:cubicBezTo>
                  <a:cubicBezTo>
                    <a:pt x="21" y="77"/>
                    <a:pt x="23" y="81"/>
                    <a:pt x="17" y="81"/>
                  </a:cubicBezTo>
                  <a:cubicBezTo>
                    <a:pt x="16" y="79"/>
                    <a:pt x="11" y="80"/>
                    <a:pt x="7" y="78"/>
                  </a:cubicBezTo>
                  <a:cubicBezTo>
                    <a:pt x="7" y="78"/>
                    <a:pt x="10" y="75"/>
                    <a:pt x="7" y="75"/>
                  </a:cubicBezTo>
                  <a:cubicBezTo>
                    <a:pt x="4" y="75"/>
                    <a:pt x="2" y="74"/>
                    <a:pt x="1" y="69"/>
                  </a:cubicBezTo>
                  <a:cubicBezTo>
                    <a:pt x="10" y="70"/>
                    <a:pt x="0" y="65"/>
                    <a:pt x="10" y="66"/>
                  </a:cubicBezTo>
                  <a:cubicBezTo>
                    <a:pt x="12" y="66"/>
                    <a:pt x="11" y="65"/>
                    <a:pt x="10" y="65"/>
                  </a:cubicBezTo>
                  <a:cubicBezTo>
                    <a:pt x="10" y="62"/>
                    <a:pt x="13" y="65"/>
                    <a:pt x="13" y="65"/>
                  </a:cubicBezTo>
                  <a:cubicBezTo>
                    <a:pt x="16" y="65"/>
                    <a:pt x="16" y="63"/>
                    <a:pt x="19" y="63"/>
                  </a:cubicBezTo>
                  <a:cubicBezTo>
                    <a:pt x="20" y="64"/>
                    <a:pt x="21" y="66"/>
                    <a:pt x="22" y="66"/>
                  </a:cubicBezTo>
                  <a:cubicBezTo>
                    <a:pt x="25" y="67"/>
                    <a:pt x="28" y="65"/>
                    <a:pt x="32" y="66"/>
                  </a:cubicBezTo>
                  <a:cubicBezTo>
                    <a:pt x="35" y="67"/>
                    <a:pt x="34" y="68"/>
                    <a:pt x="37" y="66"/>
                  </a:cubicBezTo>
                  <a:cubicBezTo>
                    <a:pt x="39" y="66"/>
                    <a:pt x="37" y="65"/>
                    <a:pt x="37" y="63"/>
                  </a:cubicBezTo>
                  <a:cubicBezTo>
                    <a:pt x="38" y="64"/>
                    <a:pt x="39" y="63"/>
                    <a:pt x="40" y="62"/>
                  </a:cubicBezTo>
                  <a:cubicBezTo>
                    <a:pt x="40" y="58"/>
                    <a:pt x="33" y="63"/>
                    <a:pt x="35" y="58"/>
                  </a:cubicBezTo>
                  <a:cubicBezTo>
                    <a:pt x="31" y="57"/>
                    <a:pt x="28" y="55"/>
                    <a:pt x="23" y="55"/>
                  </a:cubicBezTo>
                  <a:cubicBezTo>
                    <a:pt x="25" y="52"/>
                    <a:pt x="25" y="52"/>
                    <a:pt x="22" y="50"/>
                  </a:cubicBezTo>
                  <a:cubicBezTo>
                    <a:pt x="21" y="50"/>
                    <a:pt x="21" y="49"/>
                    <a:pt x="20" y="49"/>
                  </a:cubicBezTo>
                  <a:cubicBezTo>
                    <a:pt x="19" y="48"/>
                    <a:pt x="16" y="48"/>
                    <a:pt x="15" y="47"/>
                  </a:cubicBezTo>
                  <a:cubicBezTo>
                    <a:pt x="15" y="47"/>
                    <a:pt x="17" y="42"/>
                    <a:pt x="15" y="43"/>
                  </a:cubicBezTo>
                  <a:cubicBezTo>
                    <a:pt x="14" y="43"/>
                    <a:pt x="15" y="44"/>
                    <a:pt x="13" y="44"/>
                  </a:cubicBezTo>
                  <a:cubicBezTo>
                    <a:pt x="12" y="44"/>
                    <a:pt x="11" y="42"/>
                    <a:pt x="9" y="43"/>
                  </a:cubicBezTo>
                  <a:cubicBezTo>
                    <a:pt x="12" y="39"/>
                    <a:pt x="18" y="37"/>
                    <a:pt x="23" y="35"/>
                  </a:cubicBezTo>
                  <a:cubicBezTo>
                    <a:pt x="22" y="30"/>
                    <a:pt x="28" y="30"/>
                    <a:pt x="29" y="28"/>
                  </a:cubicBezTo>
                  <a:cubicBezTo>
                    <a:pt x="31" y="26"/>
                    <a:pt x="29" y="23"/>
                    <a:pt x="31" y="22"/>
                  </a:cubicBezTo>
                  <a:cubicBezTo>
                    <a:pt x="34" y="26"/>
                    <a:pt x="35" y="23"/>
                    <a:pt x="41" y="23"/>
                  </a:cubicBezTo>
                  <a:cubicBezTo>
                    <a:pt x="44" y="19"/>
                    <a:pt x="49" y="16"/>
                    <a:pt x="58" y="17"/>
                  </a:cubicBezTo>
                  <a:cubicBezTo>
                    <a:pt x="59" y="18"/>
                    <a:pt x="58" y="15"/>
                    <a:pt x="59" y="15"/>
                  </a:cubicBezTo>
                  <a:cubicBezTo>
                    <a:pt x="62" y="13"/>
                    <a:pt x="67" y="16"/>
                    <a:pt x="68" y="12"/>
                  </a:cubicBezTo>
                  <a:cubicBezTo>
                    <a:pt x="70" y="11"/>
                    <a:pt x="70" y="14"/>
                    <a:pt x="71" y="15"/>
                  </a:cubicBezTo>
                  <a:cubicBezTo>
                    <a:pt x="73" y="15"/>
                    <a:pt x="76" y="14"/>
                    <a:pt x="75" y="17"/>
                  </a:cubicBezTo>
                  <a:cubicBezTo>
                    <a:pt x="82" y="17"/>
                    <a:pt x="88" y="17"/>
                    <a:pt x="95" y="17"/>
                  </a:cubicBezTo>
                  <a:cubicBezTo>
                    <a:pt x="88" y="24"/>
                    <a:pt x="104" y="15"/>
                    <a:pt x="99" y="22"/>
                  </a:cubicBezTo>
                  <a:cubicBezTo>
                    <a:pt x="102" y="22"/>
                    <a:pt x="105" y="22"/>
                    <a:pt x="105" y="19"/>
                  </a:cubicBezTo>
                  <a:cubicBezTo>
                    <a:pt x="108" y="22"/>
                    <a:pt x="114" y="21"/>
                    <a:pt x="118" y="22"/>
                  </a:cubicBezTo>
                  <a:cubicBezTo>
                    <a:pt x="119" y="22"/>
                    <a:pt x="118" y="23"/>
                    <a:pt x="120" y="23"/>
                  </a:cubicBezTo>
                  <a:cubicBezTo>
                    <a:pt x="121" y="23"/>
                    <a:pt x="121" y="25"/>
                    <a:pt x="123" y="25"/>
                  </a:cubicBezTo>
                  <a:cubicBezTo>
                    <a:pt x="126" y="25"/>
                    <a:pt x="128" y="22"/>
                    <a:pt x="130" y="25"/>
                  </a:cubicBezTo>
                  <a:cubicBezTo>
                    <a:pt x="131" y="26"/>
                    <a:pt x="147" y="25"/>
                    <a:pt x="149" y="26"/>
                  </a:cubicBezTo>
                  <a:cubicBezTo>
                    <a:pt x="151" y="28"/>
                    <a:pt x="160" y="29"/>
                    <a:pt x="166" y="29"/>
                  </a:cubicBezTo>
                  <a:cubicBezTo>
                    <a:pt x="167" y="31"/>
                    <a:pt x="170" y="32"/>
                    <a:pt x="170" y="35"/>
                  </a:cubicBezTo>
                  <a:cubicBezTo>
                    <a:pt x="175" y="36"/>
                    <a:pt x="177" y="39"/>
                    <a:pt x="182" y="37"/>
                  </a:cubicBezTo>
                  <a:cubicBezTo>
                    <a:pt x="182" y="41"/>
                    <a:pt x="189" y="39"/>
                    <a:pt x="194" y="40"/>
                  </a:cubicBezTo>
                  <a:cubicBezTo>
                    <a:pt x="194" y="38"/>
                    <a:pt x="192" y="39"/>
                    <a:pt x="191" y="38"/>
                  </a:cubicBezTo>
                  <a:cubicBezTo>
                    <a:pt x="194" y="35"/>
                    <a:pt x="197" y="32"/>
                    <a:pt x="203" y="31"/>
                  </a:cubicBezTo>
                  <a:cubicBezTo>
                    <a:pt x="202" y="33"/>
                    <a:pt x="204" y="34"/>
                    <a:pt x="204" y="32"/>
                  </a:cubicBezTo>
                  <a:cubicBezTo>
                    <a:pt x="206" y="33"/>
                    <a:pt x="205" y="35"/>
                    <a:pt x="207" y="35"/>
                  </a:cubicBezTo>
                  <a:cubicBezTo>
                    <a:pt x="210" y="36"/>
                    <a:pt x="210" y="33"/>
                    <a:pt x="210" y="31"/>
                  </a:cubicBezTo>
                  <a:cubicBezTo>
                    <a:pt x="213" y="30"/>
                    <a:pt x="214" y="32"/>
                    <a:pt x="216" y="32"/>
                  </a:cubicBezTo>
                  <a:cubicBezTo>
                    <a:pt x="218" y="31"/>
                    <a:pt x="216" y="29"/>
                    <a:pt x="219" y="26"/>
                  </a:cubicBezTo>
                  <a:cubicBezTo>
                    <a:pt x="222" y="26"/>
                    <a:pt x="223" y="29"/>
                    <a:pt x="224" y="26"/>
                  </a:cubicBezTo>
                  <a:cubicBezTo>
                    <a:pt x="226" y="27"/>
                    <a:pt x="224" y="30"/>
                    <a:pt x="222" y="29"/>
                  </a:cubicBezTo>
                  <a:cubicBezTo>
                    <a:pt x="224" y="34"/>
                    <a:pt x="234" y="25"/>
                    <a:pt x="237" y="31"/>
                  </a:cubicBezTo>
                  <a:cubicBezTo>
                    <a:pt x="241" y="31"/>
                    <a:pt x="233" y="27"/>
                    <a:pt x="238" y="26"/>
                  </a:cubicBezTo>
                  <a:cubicBezTo>
                    <a:pt x="239" y="25"/>
                    <a:pt x="240" y="23"/>
                    <a:pt x="243" y="23"/>
                  </a:cubicBezTo>
                  <a:cubicBezTo>
                    <a:pt x="243" y="25"/>
                    <a:pt x="243" y="26"/>
                    <a:pt x="243" y="28"/>
                  </a:cubicBezTo>
                  <a:cubicBezTo>
                    <a:pt x="246" y="24"/>
                    <a:pt x="247" y="30"/>
                    <a:pt x="250" y="31"/>
                  </a:cubicBezTo>
                  <a:cubicBezTo>
                    <a:pt x="254" y="31"/>
                    <a:pt x="258" y="30"/>
                    <a:pt x="259" y="28"/>
                  </a:cubicBezTo>
                  <a:cubicBezTo>
                    <a:pt x="261" y="29"/>
                    <a:pt x="265" y="29"/>
                    <a:pt x="264" y="34"/>
                  </a:cubicBezTo>
                  <a:cubicBezTo>
                    <a:pt x="267" y="33"/>
                    <a:pt x="270" y="32"/>
                    <a:pt x="271" y="28"/>
                  </a:cubicBezTo>
                  <a:cubicBezTo>
                    <a:pt x="275" y="30"/>
                    <a:pt x="277" y="27"/>
                    <a:pt x="280" y="31"/>
                  </a:cubicBezTo>
                  <a:cubicBezTo>
                    <a:pt x="283" y="31"/>
                    <a:pt x="287" y="31"/>
                    <a:pt x="290" y="31"/>
                  </a:cubicBezTo>
                  <a:cubicBezTo>
                    <a:pt x="290" y="31"/>
                    <a:pt x="288" y="33"/>
                    <a:pt x="289" y="34"/>
                  </a:cubicBezTo>
                  <a:cubicBezTo>
                    <a:pt x="288" y="34"/>
                    <a:pt x="293" y="35"/>
                    <a:pt x="292" y="35"/>
                  </a:cubicBezTo>
                  <a:cubicBezTo>
                    <a:pt x="293" y="35"/>
                    <a:pt x="294" y="33"/>
                    <a:pt x="296" y="34"/>
                  </a:cubicBezTo>
                  <a:cubicBezTo>
                    <a:pt x="296" y="34"/>
                    <a:pt x="296" y="37"/>
                    <a:pt x="296" y="37"/>
                  </a:cubicBezTo>
                  <a:cubicBezTo>
                    <a:pt x="300" y="39"/>
                    <a:pt x="306" y="35"/>
                    <a:pt x="311" y="37"/>
                  </a:cubicBezTo>
                  <a:cubicBezTo>
                    <a:pt x="311" y="39"/>
                    <a:pt x="314" y="38"/>
                    <a:pt x="315" y="38"/>
                  </a:cubicBezTo>
                  <a:cubicBezTo>
                    <a:pt x="313" y="43"/>
                    <a:pt x="320" y="39"/>
                    <a:pt x="320" y="43"/>
                  </a:cubicBezTo>
                  <a:cubicBezTo>
                    <a:pt x="321" y="46"/>
                    <a:pt x="317" y="45"/>
                    <a:pt x="317" y="47"/>
                  </a:cubicBezTo>
                  <a:cubicBezTo>
                    <a:pt x="316" y="50"/>
                    <a:pt x="318" y="50"/>
                    <a:pt x="318" y="52"/>
                  </a:cubicBezTo>
                  <a:cubicBezTo>
                    <a:pt x="334" y="50"/>
                    <a:pt x="348" y="50"/>
                    <a:pt x="360" y="55"/>
                  </a:cubicBezTo>
                  <a:cubicBezTo>
                    <a:pt x="359" y="56"/>
                    <a:pt x="358" y="57"/>
                    <a:pt x="358" y="59"/>
                  </a:cubicBezTo>
                  <a:cubicBezTo>
                    <a:pt x="361" y="59"/>
                    <a:pt x="362" y="57"/>
                    <a:pt x="364" y="58"/>
                  </a:cubicBezTo>
                  <a:cubicBezTo>
                    <a:pt x="363" y="52"/>
                    <a:pt x="364" y="54"/>
                    <a:pt x="363" y="49"/>
                  </a:cubicBezTo>
                  <a:cubicBezTo>
                    <a:pt x="364" y="46"/>
                    <a:pt x="375" y="46"/>
                    <a:pt x="372" y="44"/>
                  </a:cubicBezTo>
                  <a:cubicBezTo>
                    <a:pt x="373" y="42"/>
                    <a:pt x="374" y="44"/>
                    <a:pt x="376" y="44"/>
                  </a:cubicBezTo>
                  <a:cubicBezTo>
                    <a:pt x="377" y="46"/>
                    <a:pt x="379" y="45"/>
                    <a:pt x="379" y="47"/>
                  </a:cubicBezTo>
                  <a:cubicBezTo>
                    <a:pt x="385" y="48"/>
                    <a:pt x="389" y="46"/>
                    <a:pt x="394" y="47"/>
                  </a:cubicBezTo>
                  <a:cubicBezTo>
                    <a:pt x="394" y="47"/>
                    <a:pt x="394" y="49"/>
                    <a:pt x="395" y="49"/>
                  </a:cubicBezTo>
                  <a:cubicBezTo>
                    <a:pt x="397" y="49"/>
                    <a:pt x="397" y="50"/>
                    <a:pt x="398" y="50"/>
                  </a:cubicBezTo>
                  <a:cubicBezTo>
                    <a:pt x="404" y="50"/>
                    <a:pt x="409" y="47"/>
                    <a:pt x="416" y="49"/>
                  </a:cubicBezTo>
                  <a:cubicBezTo>
                    <a:pt x="420" y="45"/>
                    <a:pt x="419" y="43"/>
                    <a:pt x="421" y="40"/>
                  </a:cubicBezTo>
                  <a:cubicBezTo>
                    <a:pt x="420" y="35"/>
                    <a:pt x="416" y="37"/>
                    <a:pt x="415" y="35"/>
                  </a:cubicBezTo>
                  <a:cubicBezTo>
                    <a:pt x="416" y="28"/>
                    <a:pt x="429" y="31"/>
                    <a:pt x="432" y="34"/>
                  </a:cubicBezTo>
                  <a:cubicBezTo>
                    <a:pt x="432" y="36"/>
                    <a:pt x="431" y="37"/>
                    <a:pt x="428" y="37"/>
                  </a:cubicBezTo>
                  <a:cubicBezTo>
                    <a:pt x="431" y="40"/>
                    <a:pt x="428" y="41"/>
                    <a:pt x="427" y="43"/>
                  </a:cubicBezTo>
                  <a:cubicBezTo>
                    <a:pt x="426" y="46"/>
                    <a:pt x="429" y="46"/>
                    <a:pt x="431" y="46"/>
                  </a:cubicBezTo>
                  <a:cubicBezTo>
                    <a:pt x="429" y="50"/>
                    <a:pt x="432" y="51"/>
                    <a:pt x="429" y="55"/>
                  </a:cubicBezTo>
                  <a:cubicBezTo>
                    <a:pt x="434" y="57"/>
                    <a:pt x="437" y="47"/>
                    <a:pt x="435" y="49"/>
                  </a:cubicBezTo>
                  <a:cubicBezTo>
                    <a:pt x="436" y="48"/>
                    <a:pt x="440" y="52"/>
                    <a:pt x="438" y="46"/>
                  </a:cubicBezTo>
                  <a:cubicBezTo>
                    <a:pt x="445" y="47"/>
                    <a:pt x="443" y="40"/>
                    <a:pt x="447" y="38"/>
                  </a:cubicBezTo>
                  <a:cubicBezTo>
                    <a:pt x="445" y="34"/>
                    <a:pt x="443" y="31"/>
                    <a:pt x="437" y="31"/>
                  </a:cubicBezTo>
                  <a:cubicBezTo>
                    <a:pt x="440" y="29"/>
                    <a:pt x="434" y="25"/>
                    <a:pt x="429" y="23"/>
                  </a:cubicBezTo>
                  <a:cubicBezTo>
                    <a:pt x="430" y="21"/>
                    <a:pt x="430" y="19"/>
                    <a:pt x="428" y="19"/>
                  </a:cubicBezTo>
                  <a:cubicBezTo>
                    <a:pt x="428" y="16"/>
                    <a:pt x="432" y="14"/>
                    <a:pt x="432" y="12"/>
                  </a:cubicBezTo>
                  <a:cubicBezTo>
                    <a:pt x="433" y="11"/>
                    <a:pt x="436" y="9"/>
                    <a:pt x="435" y="9"/>
                  </a:cubicBezTo>
                  <a:cubicBezTo>
                    <a:pt x="431" y="5"/>
                    <a:pt x="441" y="10"/>
                    <a:pt x="437" y="6"/>
                  </a:cubicBezTo>
                  <a:cubicBezTo>
                    <a:pt x="437" y="0"/>
                    <a:pt x="441" y="7"/>
                    <a:pt x="441" y="7"/>
                  </a:cubicBezTo>
                  <a:cubicBezTo>
                    <a:pt x="443" y="8"/>
                    <a:pt x="446" y="6"/>
                    <a:pt x="447" y="7"/>
                  </a:cubicBezTo>
                  <a:cubicBezTo>
                    <a:pt x="448" y="7"/>
                    <a:pt x="445" y="9"/>
                    <a:pt x="446" y="10"/>
                  </a:cubicBezTo>
                  <a:cubicBezTo>
                    <a:pt x="446" y="11"/>
                    <a:pt x="450" y="9"/>
                    <a:pt x="450" y="10"/>
                  </a:cubicBezTo>
                  <a:cubicBezTo>
                    <a:pt x="451" y="11"/>
                    <a:pt x="450" y="14"/>
                    <a:pt x="450" y="15"/>
                  </a:cubicBezTo>
                  <a:cubicBezTo>
                    <a:pt x="451" y="15"/>
                    <a:pt x="453" y="14"/>
                    <a:pt x="453" y="15"/>
                  </a:cubicBezTo>
                  <a:cubicBezTo>
                    <a:pt x="455" y="18"/>
                    <a:pt x="451" y="17"/>
                    <a:pt x="453" y="20"/>
                  </a:cubicBezTo>
                  <a:cubicBezTo>
                    <a:pt x="454" y="21"/>
                    <a:pt x="455" y="22"/>
                    <a:pt x="455" y="23"/>
                  </a:cubicBezTo>
                  <a:cubicBezTo>
                    <a:pt x="455" y="23"/>
                    <a:pt x="453" y="24"/>
                    <a:pt x="453" y="25"/>
                  </a:cubicBezTo>
                  <a:cubicBezTo>
                    <a:pt x="453" y="27"/>
                    <a:pt x="452" y="27"/>
                    <a:pt x="452" y="29"/>
                  </a:cubicBezTo>
                  <a:cubicBezTo>
                    <a:pt x="451" y="32"/>
                    <a:pt x="461" y="32"/>
                    <a:pt x="459" y="28"/>
                  </a:cubicBezTo>
                  <a:cubicBezTo>
                    <a:pt x="462" y="28"/>
                    <a:pt x="461" y="32"/>
                    <a:pt x="465" y="31"/>
                  </a:cubicBezTo>
                  <a:cubicBezTo>
                    <a:pt x="462" y="34"/>
                    <a:pt x="466" y="34"/>
                    <a:pt x="465" y="38"/>
                  </a:cubicBezTo>
                  <a:cubicBezTo>
                    <a:pt x="472" y="39"/>
                    <a:pt x="470" y="34"/>
                    <a:pt x="475" y="37"/>
                  </a:cubicBezTo>
                  <a:cubicBezTo>
                    <a:pt x="477" y="37"/>
                    <a:pt x="477" y="36"/>
                    <a:pt x="477" y="35"/>
                  </a:cubicBezTo>
                  <a:cubicBezTo>
                    <a:pt x="480" y="36"/>
                    <a:pt x="475" y="37"/>
                    <a:pt x="478" y="40"/>
                  </a:cubicBezTo>
                  <a:cubicBezTo>
                    <a:pt x="478" y="40"/>
                    <a:pt x="481" y="41"/>
                    <a:pt x="481" y="41"/>
                  </a:cubicBezTo>
                  <a:cubicBezTo>
                    <a:pt x="482" y="44"/>
                    <a:pt x="476" y="46"/>
                    <a:pt x="478" y="50"/>
                  </a:cubicBezTo>
                  <a:close/>
                  <a:moveTo>
                    <a:pt x="302" y="66"/>
                  </a:moveTo>
                  <a:cubicBezTo>
                    <a:pt x="301" y="64"/>
                    <a:pt x="304" y="63"/>
                    <a:pt x="302" y="62"/>
                  </a:cubicBezTo>
                  <a:cubicBezTo>
                    <a:pt x="302" y="63"/>
                    <a:pt x="302" y="64"/>
                    <a:pt x="301" y="63"/>
                  </a:cubicBezTo>
                  <a:cubicBezTo>
                    <a:pt x="300" y="62"/>
                    <a:pt x="301" y="59"/>
                    <a:pt x="299" y="59"/>
                  </a:cubicBezTo>
                  <a:cubicBezTo>
                    <a:pt x="297" y="61"/>
                    <a:pt x="290" y="66"/>
                    <a:pt x="287" y="62"/>
                  </a:cubicBezTo>
                  <a:cubicBezTo>
                    <a:pt x="287" y="58"/>
                    <a:pt x="294" y="63"/>
                    <a:pt x="292" y="58"/>
                  </a:cubicBezTo>
                  <a:cubicBezTo>
                    <a:pt x="291" y="57"/>
                    <a:pt x="289" y="57"/>
                    <a:pt x="289" y="56"/>
                  </a:cubicBezTo>
                  <a:cubicBezTo>
                    <a:pt x="286" y="55"/>
                    <a:pt x="285" y="58"/>
                    <a:pt x="283" y="59"/>
                  </a:cubicBezTo>
                  <a:cubicBezTo>
                    <a:pt x="280" y="60"/>
                    <a:pt x="276" y="60"/>
                    <a:pt x="272" y="60"/>
                  </a:cubicBezTo>
                  <a:cubicBezTo>
                    <a:pt x="272" y="61"/>
                    <a:pt x="272" y="62"/>
                    <a:pt x="271" y="62"/>
                  </a:cubicBezTo>
                  <a:cubicBezTo>
                    <a:pt x="266" y="63"/>
                    <a:pt x="261" y="64"/>
                    <a:pt x="256" y="63"/>
                  </a:cubicBezTo>
                  <a:cubicBezTo>
                    <a:pt x="257" y="66"/>
                    <a:pt x="254" y="67"/>
                    <a:pt x="256" y="68"/>
                  </a:cubicBezTo>
                  <a:cubicBezTo>
                    <a:pt x="256" y="66"/>
                    <a:pt x="258" y="67"/>
                    <a:pt x="258" y="69"/>
                  </a:cubicBezTo>
                  <a:cubicBezTo>
                    <a:pt x="264" y="70"/>
                    <a:pt x="274" y="64"/>
                    <a:pt x="275" y="69"/>
                  </a:cubicBezTo>
                  <a:cubicBezTo>
                    <a:pt x="272" y="66"/>
                    <a:pt x="274" y="70"/>
                    <a:pt x="271" y="71"/>
                  </a:cubicBezTo>
                  <a:cubicBezTo>
                    <a:pt x="268" y="71"/>
                    <a:pt x="266" y="72"/>
                    <a:pt x="265" y="74"/>
                  </a:cubicBezTo>
                  <a:cubicBezTo>
                    <a:pt x="273" y="75"/>
                    <a:pt x="277" y="72"/>
                    <a:pt x="284" y="72"/>
                  </a:cubicBezTo>
                  <a:cubicBezTo>
                    <a:pt x="285" y="74"/>
                    <a:pt x="284" y="77"/>
                    <a:pt x="286" y="77"/>
                  </a:cubicBezTo>
                  <a:cubicBezTo>
                    <a:pt x="286" y="75"/>
                    <a:pt x="288" y="75"/>
                    <a:pt x="290" y="75"/>
                  </a:cubicBezTo>
                  <a:cubicBezTo>
                    <a:pt x="290" y="73"/>
                    <a:pt x="291" y="70"/>
                    <a:pt x="293" y="69"/>
                  </a:cubicBezTo>
                  <a:cubicBezTo>
                    <a:pt x="296" y="67"/>
                    <a:pt x="295" y="69"/>
                    <a:pt x="299" y="69"/>
                  </a:cubicBezTo>
                  <a:cubicBezTo>
                    <a:pt x="299" y="68"/>
                    <a:pt x="300" y="66"/>
                    <a:pt x="302" y="66"/>
                  </a:cubicBezTo>
                  <a:close/>
                  <a:moveTo>
                    <a:pt x="312" y="117"/>
                  </a:moveTo>
                  <a:cubicBezTo>
                    <a:pt x="313" y="113"/>
                    <a:pt x="318" y="114"/>
                    <a:pt x="320" y="112"/>
                  </a:cubicBezTo>
                  <a:cubicBezTo>
                    <a:pt x="320" y="112"/>
                    <a:pt x="322" y="113"/>
                    <a:pt x="323" y="112"/>
                  </a:cubicBezTo>
                  <a:cubicBezTo>
                    <a:pt x="325" y="111"/>
                    <a:pt x="328" y="112"/>
                    <a:pt x="330" y="111"/>
                  </a:cubicBezTo>
                  <a:cubicBezTo>
                    <a:pt x="331" y="111"/>
                    <a:pt x="331" y="108"/>
                    <a:pt x="332" y="108"/>
                  </a:cubicBezTo>
                  <a:cubicBezTo>
                    <a:pt x="336" y="105"/>
                    <a:pt x="339" y="109"/>
                    <a:pt x="339" y="106"/>
                  </a:cubicBezTo>
                  <a:cubicBezTo>
                    <a:pt x="338" y="106"/>
                    <a:pt x="337" y="105"/>
                    <a:pt x="339" y="105"/>
                  </a:cubicBezTo>
                  <a:cubicBezTo>
                    <a:pt x="342" y="105"/>
                    <a:pt x="342" y="103"/>
                    <a:pt x="344" y="105"/>
                  </a:cubicBezTo>
                  <a:cubicBezTo>
                    <a:pt x="344" y="106"/>
                    <a:pt x="345" y="103"/>
                    <a:pt x="345" y="103"/>
                  </a:cubicBezTo>
                  <a:cubicBezTo>
                    <a:pt x="342" y="104"/>
                    <a:pt x="346" y="100"/>
                    <a:pt x="348" y="103"/>
                  </a:cubicBezTo>
                  <a:cubicBezTo>
                    <a:pt x="349" y="101"/>
                    <a:pt x="351" y="100"/>
                    <a:pt x="351" y="96"/>
                  </a:cubicBezTo>
                  <a:cubicBezTo>
                    <a:pt x="345" y="95"/>
                    <a:pt x="345" y="99"/>
                    <a:pt x="339" y="98"/>
                  </a:cubicBezTo>
                  <a:cubicBezTo>
                    <a:pt x="339" y="100"/>
                    <a:pt x="338" y="101"/>
                    <a:pt x="336" y="102"/>
                  </a:cubicBezTo>
                  <a:cubicBezTo>
                    <a:pt x="331" y="104"/>
                    <a:pt x="333" y="101"/>
                    <a:pt x="329" y="102"/>
                  </a:cubicBezTo>
                  <a:cubicBezTo>
                    <a:pt x="328" y="102"/>
                    <a:pt x="328" y="104"/>
                    <a:pt x="326" y="103"/>
                  </a:cubicBezTo>
                  <a:cubicBezTo>
                    <a:pt x="324" y="103"/>
                    <a:pt x="323" y="101"/>
                    <a:pt x="320" y="102"/>
                  </a:cubicBezTo>
                  <a:cubicBezTo>
                    <a:pt x="320" y="101"/>
                    <a:pt x="320" y="99"/>
                    <a:pt x="318" y="99"/>
                  </a:cubicBezTo>
                  <a:cubicBezTo>
                    <a:pt x="318" y="101"/>
                    <a:pt x="318" y="102"/>
                    <a:pt x="317" y="103"/>
                  </a:cubicBezTo>
                  <a:cubicBezTo>
                    <a:pt x="317" y="105"/>
                    <a:pt x="319" y="105"/>
                    <a:pt x="320" y="106"/>
                  </a:cubicBezTo>
                  <a:cubicBezTo>
                    <a:pt x="315" y="105"/>
                    <a:pt x="315" y="108"/>
                    <a:pt x="314" y="109"/>
                  </a:cubicBezTo>
                  <a:cubicBezTo>
                    <a:pt x="312" y="111"/>
                    <a:pt x="308" y="110"/>
                    <a:pt x="308" y="112"/>
                  </a:cubicBezTo>
                  <a:cubicBezTo>
                    <a:pt x="308" y="116"/>
                    <a:pt x="301" y="112"/>
                    <a:pt x="304" y="117"/>
                  </a:cubicBezTo>
                  <a:cubicBezTo>
                    <a:pt x="306" y="117"/>
                    <a:pt x="309" y="117"/>
                    <a:pt x="312" y="117"/>
                  </a:cubicBezTo>
                  <a:close/>
                  <a:moveTo>
                    <a:pt x="421" y="175"/>
                  </a:moveTo>
                  <a:cubicBezTo>
                    <a:pt x="419" y="175"/>
                    <a:pt x="420" y="176"/>
                    <a:pt x="419" y="176"/>
                  </a:cubicBezTo>
                  <a:cubicBezTo>
                    <a:pt x="419" y="176"/>
                    <a:pt x="415" y="177"/>
                    <a:pt x="415" y="178"/>
                  </a:cubicBezTo>
                  <a:cubicBezTo>
                    <a:pt x="414" y="179"/>
                    <a:pt x="416" y="183"/>
                    <a:pt x="413" y="183"/>
                  </a:cubicBezTo>
                  <a:cubicBezTo>
                    <a:pt x="413" y="182"/>
                    <a:pt x="413" y="179"/>
                    <a:pt x="412" y="179"/>
                  </a:cubicBezTo>
                  <a:cubicBezTo>
                    <a:pt x="412" y="181"/>
                    <a:pt x="412" y="183"/>
                    <a:pt x="412" y="185"/>
                  </a:cubicBezTo>
                  <a:cubicBezTo>
                    <a:pt x="414" y="185"/>
                    <a:pt x="417" y="185"/>
                    <a:pt x="419" y="185"/>
                  </a:cubicBezTo>
                  <a:cubicBezTo>
                    <a:pt x="418" y="187"/>
                    <a:pt x="422" y="189"/>
                    <a:pt x="422" y="191"/>
                  </a:cubicBezTo>
                  <a:cubicBezTo>
                    <a:pt x="424" y="196"/>
                    <a:pt x="424" y="194"/>
                    <a:pt x="427" y="197"/>
                  </a:cubicBezTo>
                  <a:cubicBezTo>
                    <a:pt x="425" y="197"/>
                    <a:pt x="423" y="197"/>
                    <a:pt x="424" y="200"/>
                  </a:cubicBezTo>
                  <a:cubicBezTo>
                    <a:pt x="424" y="202"/>
                    <a:pt x="425" y="202"/>
                    <a:pt x="425" y="204"/>
                  </a:cubicBezTo>
                  <a:cubicBezTo>
                    <a:pt x="427" y="204"/>
                    <a:pt x="429" y="204"/>
                    <a:pt x="431" y="204"/>
                  </a:cubicBezTo>
                  <a:cubicBezTo>
                    <a:pt x="433" y="202"/>
                    <a:pt x="433" y="199"/>
                    <a:pt x="432" y="195"/>
                  </a:cubicBezTo>
                  <a:cubicBezTo>
                    <a:pt x="431" y="195"/>
                    <a:pt x="429" y="194"/>
                    <a:pt x="428" y="192"/>
                  </a:cubicBezTo>
                  <a:cubicBezTo>
                    <a:pt x="431" y="184"/>
                    <a:pt x="428" y="189"/>
                    <a:pt x="427" y="186"/>
                  </a:cubicBezTo>
                  <a:cubicBezTo>
                    <a:pt x="425" y="184"/>
                    <a:pt x="425" y="178"/>
                    <a:pt x="424" y="175"/>
                  </a:cubicBezTo>
                  <a:cubicBezTo>
                    <a:pt x="423" y="175"/>
                    <a:pt x="422" y="174"/>
                    <a:pt x="421" y="175"/>
                  </a:cubicBezTo>
                  <a:close/>
                  <a:moveTo>
                    <a:pt x="478" y="221"/>
                  </a:moveTo>
                  <a:cubicBezTo>
                    <a:pt x="474" y="219"/>
                    <a:pt x="475" y="223"/>
                    <a:pt x="472" y="224"/>
                  </a:cubicBezTo>
                  <a:cubicBezTo>
                    <a:pt x="472" y="222"/>
                    <a:pt x="471" y="222"/>
                    <a:pt x="470" y="222"/>
                  </a:cubicBezTo>
                  <a:cubicBezTo>
                    <a:pt x="470" y="227"/>
                    <a:pt x="464" y="225"/>
                    <a:pt x="462" y="226"/>
                  </a:cubicBezTo>
                  <a:cubicBezTo>
                    <a:pt x="461" y="228"/>
                    <a:pt x="462" y="228"/>
                    <a:pt x="461" y="229"/>
                  </a:cubicBezTo>
                  <a:cubicBezTo>
                    <a:pt x="460" y="230"/>
                    <a:pt x="458" y="229"/>
                    <a:pt x="458" y="231"/>
                  </a:cubicBezTo>
                  <a:cubicBezTo>
                    <a:pt x="460" y="232"/>
                    <a:pt x="457" y="233"/>
                    <a:pt x="458" y="235"/>
                  </a:cubicBezTo>
                  <a:cubicBezTo>
                    <a:pt x="461" y="238"/>
                    <a:pt x="461" y="233"/>
                    <a:pt x="464" y="232"/>
                  </a:cubicBezTo>
                  <a:cubicBezTo>
                    <a:pt x="466" y="232"/>
                    <a:pt x="469" y="233"/>
                    <a:pt x="472" y="232"/>
                  </a:cubicBezTo>
                  <a:cubicBezTo>
                    <a:pt x="474" y="232"/>
                    <a:pt x="475" y="231"/>
                    <a:pt x="477" y="231"/>
                  </a:cubicBezTo>
                  <a:cubicBezTo>
                    <a:pt x="480" y="231"/>
                    <a:pt x="485" y="232"/>
                    <a:pt x="486" y="234"/>
                  </a:cubicBezTo>
                  <a:cubicBezTo>
                    <a:pt x="485" y="234"/>
                    <a:pt x="483" y="234"/>
                    <a:pt x="483" y="235"/>
                  </a:cubicBezTo>
                  <a:cubicBezTo>
                    <a:pt x="484" y="234"/>
                    <a:pt x="484" y="237"/>
                    <a:pt x="484" y="237"/>
                  </a:cubicBezTo>
                  <a:cubicBezTo>
                    <a:pt x="485" y="237"/>
                    <a:pt x="486" y="235"/>
                    <a:pt x="486" y="235"/>
                  </a:cubicBezTo>
                  <a:cubicBezTo>
                    <a:pt x="492" y="236"/>
                    <a:pt x="489" y="236"/>
                    <a:pt x="493" y="234"/>
                  </a:cubicBezTo>
                  <a:cubicBezTo>
                    <a:pt x="498" y="231"/>
                    <a:pt x="501" y="236"/>
                    <a:pt x="504" y="232"/>
                  </a:cubicBezTo>
                  <a:cubicBezTo>
                    <a:pt x="500" y="232"/>
                    <a:pt x="504" y="226"/>
                    <a:pt x="501" y="229"/>
                  </a:cubicBezTo>
                  <a:cubicBezTo>
                    <a:pt x="498" y="232"/>
                    <a:pt x="498" y="224"/>
                    <a:pt x="498" y="224"/>
                  </a:cubicBezTo>
                  <a:cubicBezTo>
                    <a:pt x="497" y="223"/>
                    <a:pt x="493" y="224"/>
                    <a:pt x="495" y="221"/>
                  </a:cubicBezTo>
                  <a:cubicBezTo>
                    <a:pt x="492" y="221"/>
                    <a:pt x="490" y="221"/>
                    <a:pt x="487" y="221"/>
                  </a:cubicBezTo>
                  <a:cubicBezTo>
                    <a:pt x="488" y="218"/>
                    <a:pt x="489" y="218"/>
                    <a:pt x="487" y="216"/>
                  </a:cubicBezTo>
                  <a:cubicBezTo>
                    <a:pt x="483" y="218"/>
                    <a:pt x="484" y="216"/>
                    <a:pt x="478" y="216"/>
                  </a:cubicBezTo>
                  <a:cubicBezTo>
                    <a:pt x="478" y="218"/>
                    <a:pt x="477" y="219"/>
                    <a:pt x="478" y="221"/>
                  </a:cubicBezTo>
                  <a:close/>
                  <a:moveTo>
                    <a:pt x="518" y="258"/>
                  </a:moveTo>
                  <a:cubicBezTo>
                    <a:pt x="518" y="258"/>
                    <a:pt x="517" y="257"/>
                    <a:pt x="517" y="256"/>
                  </a:cubicBezTo>
                  <a:cubicBezTo>
                    <a:pt x="523" y="257"/>
                    <a:pt x="517" y="246"/>
                    <a:pt x="523" y="247"/>
                  </a:cubicBezTo>
                  <a:cubicBezTo>
                    <a:pt x="526" y="250"/>
                    <a:pt x="527" y="246"/>
                    <a:pt x="532" y="247"/>
                  </a:cubicBezTo>
                  <a:cubicBezTo>
                    <a:pt x="529" y="238"/>
                    <a:pt x="519" y="237"/>
                    <a:pt x="510" y="238"/>
                  </a:cubicBezTo>
                  <a:cubicBezTo>
                    <a:pt x="508" y="238"/>
                    <a:pt x="508" y="237"/>
                    <a:pt x="508" y="235"/>
                  </a:cubicBezTo>
                  <a:cubicBezTo>
                    <a:pt x="505" y="234"/>
                    <a:pt x="504" y="238"/>
                    <a:pt x="501" y="238"/>
                  </a:cubicBezTo>
                  <a:cubicBezTo>
                    <a:pt x="499" y="238"/>
                    <a:pt x="499" y="236"/>
                    <a:pt x="496" y="237"/>
                  </a:cubicBezTo>
                  <a:cubicBezTo>
                    <a:pt x="494" y="237"/>
                    <a:pt x="494" y="239"/>
                    <a:pt x="492" y="240"/>
                  </a:cubicBezTo>
                  <a:cubicBezTo>
                    <a:pt x="490" y="241"/>
                    <a:pt x="488" y="240"/>
                    <a:pt x="486" y="241"/>
                  </a:cubicBezTo>
                  <a:cubicBezTo>
                    <a:pt x="486" y="244"/>
                    <a:pt x="485" y="245"/>
                    <a:pt x="483" y="246"/>
                  </a:cubicBezTo>
                  <a:cubicBezTo>
                    <a:pt x="483" y="258"/>
                    <a:pt x="481" y="258"/>
                    <a:pt x="481" y="271"/>
                  </a:cubicBezTo>
                  <a:cubicBezTo>
                    <a:pt x="487" y="273"/>
                    <a:pt x="484" y="267"/>
                    <a:pt x="489" y="268"/>
                  </a:cubicBezTo>
                  <a:cubicBezTo>
                    <a:pt x="489" y="265"/>
                    <a:pt x="489" y="263"/>
                    <a:pt x="490" y="262"/>
                  </a:cubicBezTo>
                  <a:cubicBezTo>
                    <a:pt x="493" y="259"/>
                    <a:pt x="491" y="255"/>
                    <a:pt x="492" y="250"/>
                  </a:cubicBezTo>
                  <a:cubicBezTo>
                    <a:pt x="492" y="250"/>
                    <a:pt x="494" y="248"/>
                    <a:pt x="495" y="247"/>
                  </a:cubicBezTo>
                  <a:cubicBezTo>
                    <a:pt x="495" y="246"/>
                    <a:pt x="494" y="243"/>
                    <a:pt x="496" y="243"/>
                  </a:cubicBezTo>
                  <a:cubicBezTo>
                    <a:pt x="499" y="243"/>
                    <a:pt x="501" y="242"/>
                    <a:pt x="502" y="241"/>
                  </a:cubicBezTo>
                  <a:cubicBezTo>
                    <a:pt x="500" y="247"/>
                    <a:pt x="507" y="242"/>
                    <a:pt x="507" y="246"/>
                  </a:cubicBezTo>
                  <a:cubicBezTo>
                    <a:pt x="508" y="250"/>
                    <a:pt x="508" y="249"/>
                    <a:pt x="507" y="253"/>
                  </a:cubicBezTo>
                  <a:cubicBezTo>
                    <a:pt x="508" y="253"/>
                    <a:pt x="510" y="253"/>
                    <a:pt x="510" y="255"/>
                  </a:cubicBezTo>
                  <a:cubicBezTo>
                    <a:pt x="508" y="255"/>
                    <a:pt x="507" y="255"/>
                    <a:pt x="507" y="256"/>
                  </a:cubicBezTo>
                  <a:cubicBezTo>
                    <a:pt x="512" y="254"/>
                    <a:pt x="517" y="261"/>
                    <a:pt x="518" y="258"/>
                  </a:cubicBezTo>
                  <a:close/>
                  <a:moveTo>
                    <a:pt x="545" y="252"/>
                  </a:moveTo>
                  <a:cubicBezTo>
                    <a:pt x="545" y="252"/>
                    <a:pt x="545" y="254"/>
                    <a:pt x="545" y="255"/>
                  </a:cubicBezTo>
                  <a:cubicBezTo>
                    <a:pt x="543" y="257"/>
                    <a:pt x="536" y="250"/>
                    <a:pt x="533" y="253"/>
                  </a:cubicBezTo>
                  <a:cubicBezTo>
                    <a:pt x="534" y="256"/>
                    <a:pt x="531" y="256"/>
                    <a:pt x="530" y="258"/>
                  </a:cubicBezTo>
                  <a:cubicBezTo>
                    <a:pt x="534" y="262"/>
                    <a:pt x="535" y="259"/>
                    <a:pt x="539" y="259"/>
                  </a:cubicBezTo>
                  <a:cubicBezTo>
                    <a:pt x="542" y="259"/>
                    <a:pt x="548" y="260"/>
                    <a:pt x="550" y="258"/>
                  </a:cubicBezTo>
                  <a:cubicBezTo>
                    <a:pt x="549" y="258"/>
                    <a:pt x="548" y="256"/>
                    <a:pt x="550" y="256"/>
                  </a:cubicBezTo>
                  <a:cubicBezTo>
                    <a:pt x="551" y="256"/>
                    <a:pt x="552" y="256"/>
                    <a:pt x="553" y="255"/>
                  </a:cubicBezTo>
                  <a:cubicBezTo>
                    <a:pt x="549" y="255"/>
                    <a:pt x="548" y="252"/>
                    <a:pt x="545" y="252"/>
                  </a:cubicBezTo>
                  <a:close/>
                  <a:moveTo>
                    <a:pt x="524" y="264"/>
                  </a:moveTo>
                  <a:cubicBezTo>
                    <a:pt x="524" y="263"/>
                    <a:pt x="523" y="261"/>
                    <a:pt x="521" y="262"/>
                  </a:cubicBezTo>
                  <a:cubicBezTo>
                    <a:pt x="521" y="262"/>
                    <a:pt x="522" y="265"/>
                    <a:pt x="521" y="265"/>
                  </a:cubicBezTo>
                  <a:cubicBezTo>
                    <a:pt x="519" y="265"/>
                    <a:pt x="516" y="265"/>
                    <a:pt x="514" y="265"/>
                  </a:cubicBezTo>
                  <a:cubicBezTo>
                    <a:pt x="516" y="270"/>
                    <a:pt x="509" y="266"/>
                    <a:pt x="510" y="269"/>
                  </a:cubicBezTo>
                  <a:cubicBezTo>
                    <a:pt x="511" y="269"/>
                    <a:pt x="512" y="269"/>
                    <a:pt x="514" y="269"/>
                  </a:cubicBezTo>
                  <a:cubicBezTo>
                    <a:pt x="514" y="271"/>
                    <a:pt x="513" y="271"/>
                    <a:pt x="512" y="272"/>
                  </a:cubicBezTo>
                  <a:cubicBezTo>
                    <a:pt x="517" y="273"/>
                    <a:pt x="515" y="269"/>
                    <a:pt x="518" y="269"/>
                  </a:cubicBezTo>
                  <a:cubicBezTo>
                    <a:pt x="520" y="271"/>
                    <a:pt x="522" y="271"/>
                    <a:pt x="526" y="271"/>
                  </a:cubicBezTo>
                  <a:cubicBezTo>
                    <a:pt x="525" y="265"/>
                    <a:pt x="536" y="270"/>
                    <a:pt x="533" y="262"/>
                  </a:cubicBezTo>
                  <a:cubicBezTo>
                    <a:pt x="529" y="261"/>
                    <a:pt x="526" y="264"/>
                    <a:pt x="524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92"/>
            <p:cNvSpPr/>
            <p:nvPr/>
          </p:nvSpPr>
          <p:spPr bwMode="auto">
            <a:xfrm>
              <a:off x="1832885" y="1906615"/>
              <a:ext cx="131599" cy="196243"/>
            </a:xfrm>
            <a:custGeom>
              <a:avLst/>
              <a:gdLst>
                <a:gd name="T0" fmla="*/ 14 w 48"/>
                <a:gd name="T1" fmla="*/ 7 h 72"/>
                <a:gd name="T2" fmla="*/ 24 w 48"/>
                <a:gd name="T3" fmla="*/ 5 h 72"/>
                <a:gd name="T4" fmla="*/ 26 w 48"/>
                <a:gd name="T5" fmla="*/ 14 h 72"/>
                <a:gd name="T6" fmla="*/ 18 w 48"/>
                <a:gd name="T7" fmla="*/ 19 h 72"/>
                <a:gd name="T8" fmla="*/ 27 w 48"/>
                <a:gd name="T9" fmla="*/ 23 h 72"/>
                <a:gd name="T10" fmla="*/ 32 w 48"/>
                <a:gd name="T11" fmla="*/ 34 h 72"/>
                <a:gd name="T12" fmla="*/ 35 w 48"/>
                <a:gd name="T13" fmla="*/ 37 h 72"/>
                <a:gd name="T14" fmla="*/ 40 w 48"/>
                <a:gd name="T15" fmla="*/ 40 h 72"/>
                <a:gd name="T16" fmla="*/ 37 w 48"/>
                <a:gd name="T17" fmla="*/ 45 h 72"/>
                <a:gd name="T18" fmla="*/ 46 w 48"/>
                <a:gd name="T19" fmla="*/ 47 h 72"/>
                <a:gd name="T20" fmla="*/ 46 w 48"/>
                <a:gd name="T21" fmla="*/ 56 h 72"/>
                <a:gd name="T22" fmla="*/ 43 w 48"/>
                <a:gd name="T23" fmla="*/ 56 h 72"/>
                <a:gd name="T24" fmla="*/ 46 w 48"/>
                <a:gd name="T25" fmla="*/ 57 h 72"/>
                <a:gd name="T26" fmla="*/ 43 w 48"/>
                <a:gd name="T27" fmla="*/ 62 h 72"/>
                <a:gd name="T28" fmla="*/ 39 w 48"/>
                <a:gd name="T29" fmla="*/ 65 h 72"/>
                <a:gd name="T30" fmla="*/ 24 w 48"/>
                <a:gd name="T31" fmla="*/ 63 h 72"/>
                <a:gd name="T32" fmla="*/ 18 w 48"/>
                <a:gd name="T33" fmla="*/ 65 h 72"/>
                <a:gd name="T34" fmla="*/ 8 w 48"/>
                <a:gd name="T35" fmla="*/ 65 h 72"/>
                <a:gd name="T36" fmla="*/ 11 w 48"/>
                <a:gd name="T37" fmla="*/ 63 h 72"/>
                <a:gd name="T38" fmla="*/ 12 w 48"/>
                <a:gd name="T39" fmla="*/ 65 h 72"/>
                <a:gd name="T40" fmla="*/ 14 w 48"/>
                <a:gd name="T41" fmla="*/ 62 h 72"/>
                <a:gd name="T42" fmla="*/ 23 w 48"/>
                <a:gd name="T43" fmla="*/ 60 h 72"/>
                <a:gd name="T44" fmla="*/ 11 w 48"/>
                <a:gd name="T45" fmla="*/ 56 h 72"/>
                <a:gd name="T46" fmla="*/ 11 w 48"/>
                <a:gd name="T47" fmla="*/ 47 h 72"/>
                <a:gd name="T48" fmla="*/ 14 w 48"/>
                <a:gd name="T49" fmla="*/ 45 h 72"/>
                <a:gd name="T50" fmla="*/ 20 w 48"/>
                <a:gd name="T51" fmla="*/ 45 h 72"/>
                <a:gd name="T52" fmla="*/ 21 w 48"/>
                <a:gd name="T53" fmla="*/ 37 h 72"/>
                <a:gd name="T54" fmla="*/ 17 w 48"/>
                <a:gd name="T55" fmla="*/ 31 h 72"/>
                <a:gd name="T56" fmla="*/ 11 w 48"/>
                <a:gd name="T57" fmla="*/ 32 h 72"/>
                <a:gd name="T58" fmla="*/ 11 w 48"/>
                <a:gd name="T59" fmla="*/ 25 h 72"/>
                <a:gd name="T60" fmla="*/ 5 w 48"/>
                <a:gd name="T61" fmla="*/ 22 h 72"/>
                <a:gd name="T62" fmla="*/ 0 w 48"/>
                <a:gd name="T63" fmla="*/ 7 h 72"/>
                <a:gd name="T64" fmla="*/ 8 w 48"/>
                <a:gd name="T65" fmla="*/ 0 h 72"/>
                <a:gd name="T66" fmla="*/ 21 w 48"/>
                <a:gd name="T67" fmla="*/ 0 h 72"/>
                <a:gd name="T68" fmla="*/ 14 w 48"/>
                <a:gd name="T6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" h="72">
                  <a:moveTo>
                    <a:pt x="14" y="7"/>
                  </a:moveTo>
                  <a:cubicBezTo>
                    <a:pt x="15" y="10"/>
                    <a:pt x="21" y="5"/>
                    <a:pt x="24" y="5"/>
                  </a:cubicBezTo>
                  <a:cubicBezTo>
                    <a:pt x="26" y="7"/>
                    <a:pt x="26" y="11"/>
                    <a:pt x="26" y="14"/>
                  </a:cubicBezTo>
                  <a:cubicBezTo>
                    <a:pt x="22" y="15"/>
                    <a:pt x="19" y="16"/>
                    <a:pt x="18" y="19"/>
                  </a:cubicBezTo>
                  <a:cubicBezTo>
                    <a:pt x="20" y="22"/>
                    <a:pt x="23" y="23"/>
                    <a:pt x="27" y="23"/>
                  </a:cubicBezTo>
                  <a:cubicBezTo>
                    <a:pt x="27" y="29"/>
                    <a:pt x="33" y="27"/>
                    <a:pt x="32" y="34"/>
                  </a:cubicBezTo>
                  <a:cubicBezTo>
                    <a:pt x="32" y="35"/>
                    <a:pt x="34" y="35"/>
                    <a:pt x="35" y="37"/>
                  </a:cubicBezTo>
                  <a:cubicBezTo>
                    <a:pt x="35" y="39"/>
                    <a:pt x="40" y="38"/>
                    <a:pt x="40" y="40"/>
                  </a:cubicBezTo>
                  <a:cubicBezTo>
                    <a:pt x="40" y="42"/>
                    <a:pt x="38" y="43"/>
                    <a:pt x="37" y="45"/>
                  </a:cubicBezTo>
                  <a:cubicBezTo>
                    <a:pt x="41" y="45"/>
                    <a:pt x="45" y="45"/>
                    <a:pt x="46" y="47"/>
                  </a:cubicBezTo>
                  <a:cubicBezTo>
                    <a:pt x="45" y="49"/>
                    <a:pt x="48" y="53"/>
                    <a:pt x="46" y="56"/>
                  </a:cubicBezTo>
                  <a:cubicBezTo>
                    <a:pt x="46" y="56"/>
                    <a:pt x="43" y="56"/>
                    <a:pt x="43" y="56"/>
                  </a:cubicBezTo>
                  <a:cubicBezTo>
                    <a:pt x="43" y="57"/>
                    <a:pt x="45" y="57"/>
                    <a:pt x="46" y="57"/>
                  </a:cubicBezTo>
                  <a:cubicBezTo>
                    <a:pt x="45" y="59"/>
                    <a:pt x="43" y="59"/>
                    <a:pt x="43" y="62"/>
                  </a:cubicBezTo>
                  <a:cubicBezTo>
                    <a:pt x="41" y="62"/>
                    <a:pt x="41" y="64"/>
                    <a:pt x="39" y="65"/>
                  </a:cubicBezTo>
                  <a:cubicBezTo>
                    <a:pt x="34" y="64"/>
                    <a:pt x="30" y="62"/>
                    <a:pt x="24" y="63"/>
                  </a:cubicBezTo>
                  <a:cubicBezTo>
                    <a:pt x="21" y="66"/>
                    <a:pt x="23" y="66"/>
                    <a:pt x="18" y="65"/>
                  </a:cubicBezTo>
                  <a:cubicBezTo>
                    <a:pt x="16" y="68"/>
                    <a:pt x="8" y="72"/>
                    <a:pt x="8" y="65"/>
                  </a:cubicBezTo>
                  <a:cubicBezTo>
                    <a:pt x="10" y="66"/>
                    <a:pt x="10" y="63"/>
                    <a:pt x="11" y="63"/>
                  </a:cubicBezTo>
                  <a:cubicBezTo>
                    <a:pt x="12" y="63"/>
                    <a:pt x="13" y="65"/>
                    <a:pt x="12" y="65"/>
                  </a:cubicBezTo>
                  <a:cubicBezTo>
                    <a:pt x="14" y="64"/>
                    <a:pt x="13" y="63"/>
                    <a:pt x="14" y="62"/>
                  </a:cubicBezTo>
                  <a:cubicBezTo>
                    <a:pt x="16" y="60"/>
                    <a:pt x="19" y="62"/>
                    <a:pt x="23" y="60"/>
                  </a:cubicBezTo>
                  <a:cubicBezTo>
                    <a:pt x="22" y="53"/>
                    <a:pt x="15" y="58"/>
                    <a:pt x="11" y="56"/>
                  </a:cubicBezTo>
                  <a:cubicBezTo>
                    <a:pt x="11" y="53"/>
                    <a:pt x="11" y="50"/>
                    <a:pt x="11" y="47"/>
                  </a:cubicBezTo>
                  <a:cubicBezTo>
                    <a:pt x="14" y="48"/>
                    <a:pt x="16" y="46"/>
                    <a:pt x="14" y="45"/>
                  </a:cubicBezTo>
                  <a:cubicBezTo>
                    <a:pt x="15" y="41"/>
                    <a:pt x="17" y="47"/>
                    <a:pt x="20" y="45"/>
                  </a:cubicBezTo>
                  <a:cubicBezTo>
                    <a:pt x="23" y="46"/>
                    <a:pt x="17" y="39"/>
                    <a:pt x="21" y="37"/>
                  </a:cubicBezTo>
                  <a:cubicBezTo>
                    <a:pt x="21" y="34"/>
                    <a:pt x="15" y="35"/>
                    <a:pt x="17" y="31"/>
                  </a:cubicBezTo>
                  <a:cubicBezTo>
                    <a:pt x="15" y="32"/>
                    <a:pt x="13" y="32"/>
                    <a:pt x="11" y="32"/>
                  </a:cubicBezTo>
                  <a:cubicBezTo>
                    <a:pt x="11" y="30"/>
                    <a:pt x="11" y="27"/>
                    <a:pt x="11" y="25"/>
                  </a:cubicBezTo>
                  <a:cubicBezTo>
                    <a:pt x="11" y="22"/>
                    <a:pt x="6" y="24"/>
                    <a:pt x="5" y="22"/>
                  </a:cubicBezTo>
                  <a:cubicBezTo>
                    <a:pt x="8" y="16"/>
                    <a:pt x="7" y="8"/>
                    <a:pt x="0" y="7"/>
                  </a:cubicBezTo>
                  <a:cubicBezTo>
                    <a:pt x="3" y="4"/>
                    <a:pt x="7" y="3"/>
                    <a:pt x="8" y="0"/>
                  </a:cubicBezTo>
                  <a:cubicBezTo>
                    <a:pt x="12" y="0"/>
                    <a:pt x="17" y="0"/>
                    <a:pt x="21" y="0"/>
                  </a:cubicBezTo>
                  <a:cubicBezTo>
                    <a:pt x="18" y="2"/>
                    <a:pt x="16" y="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93"/>
            <p:cNvSpPr/>
            <p:nvPr/>
          </p:nvSpPr>
          <p:spPr bwMode="auto">
            <a:xfrm>
              <a:off x="5420909" y="1914696"/>
              <a:ext cx="35786" cy="27705"/>
            </a:xfrm>
            <a:custGeom>
              <a:avLst/>
              <a:gdLst>
                <a:gd name="T0" fmla="*/ 12 w 13"/>
                <a:gd name="T1" fmla="*/ 1 h 10"/>
                <a:gd name="T2" fmla="*/ 13 w 13"/>
                <a:gd name="T3" fmla="*/ 7 h 10"/>
                <a:gd name="T4" fmla="*/ 6 w 13"/>
                <a:gd name="T5" fmla="*/ 10 h 10"/>
                <a:gd name="T6" fmla="*/ 6 w 13"/>
                <a:gd name="T7" fmla="*/ 7 h 10"/>
                <a:gd name="T8" fmla="*/ 3 w 13"/>
                <a:gd name="T9" fmla="*/ 8 h 10"/>
                <a:gd name="T10" fmla="*/ 4 w 13"/>
                <a:gd name="T11" fmla="*/ 7 h 10"/>
                <a:gd name="T12" fmla="*/ 12 w 13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12" y="1"/>
                  </a:moveTo>
                  <a:cubicBezTo>
                    <a:pt x="10" y="3"/>
                    <a:pt x="11" y="5"/>
                    <a:pt x="13" y="7"/>
                  </a:cubicBezTo>
                  <a:cubicBezTo>
                    <a:pt x="12" y="9"/>
                    <a:pt x="8" y="9"/>
                    <a:pt x="6" y="10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5" y="7"/>
                    <a:pt x="4" y="8"/>
                    <a:pt x="3" y="8"/>
                  </a:cubicBezTo>
                  <a:cubicBezTo>
                    <a:pt x="0" y="7"/>
                    <a:pt x="3" y="8"/>
                    <a:pt x="4" y="7"/>
                  </a:cubicBezTo>
                  <a:cubicBezTo>
                    <a:pt x="5" y="6"/>
                    <a:pt x="8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94"/>
            <p:cNvSpPr/>
            <p:nvPr/>
          </p:nvSpPr>
          <p:spPr bwMode="auto">
            <a:xfrm>
              <a:off x="4243215" y="2240229"/>
              <a:ext cx="19625" cy="21933"/>
            </a:xfrm>
            <a:custGeom>
              <a:avLst/>
              <a:gdLst>
                <a:gd name="T0" fmla="*/ 1 w 7"/>
                <a:gd name="T1" fmla="*/ 2 h 8"/>
                <a:gd name="T2" fmla="*/ 7 w 7"/>
                <a:gd name="T3" fmla="*/ 1 h 8"/>
                <a:gd name="T4" fmla="*/ 0 w 7"/>
                <a:gd name="T5" fmla="*/ 8 h 8"/>
                <a:gd name="T6" fmla="*/ 1 w 7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3" y="0"/>
                    <a:pt x="3" y="2"/>
                    <a:pt x="7" y="1"/>
                  </a:cubicBezTo>
                  <a:cubicBezTo>
                    <a:pt x="6" y="4"/>
                    <a:pt x="5" y="8"/>
                    <a:pt x="0" y="8"/>
                  </a:cubicBezTo>
                  <a:cubicBezTo>
                    <a:pt x="0" y="6"/>
                    <a:pt x="6" y="4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95"/>
            <p:cNvSpPr/>
            <p:nvPr/>
          </p:nvSpPr>
          <p:spPr bwMode="auto">
            <a:xfrm>
              <a:off x="3734137" y="2877443"/>
              <a:ext cx="160458" cy="188163"/>
            </a:xfrm>
            <a:custGeom>
              <a:avLst/>
              <a:gdLst>
                <a:gd name="T0" fmla="*/ 47 w 59"/>
                <a:gd name="T1" fmla="*/ 4 h 69"/>
                <a:gd name="T2" fmla="*/ 53 w 59"/>
                <a:gd name="T3" fmla="*/ 7 h 69"/>
                <a:gd name="T4" fmla="*/ 59 w 59"/>
                <a:gd name="T5" fmla="*/ 11 h 69"/>
                <a:gd name="T6" fmla="*/ 53 w 59"/>
                <a:gd name="T7" fmla="*/ 18 h 69"/>
                <a:gd name="T8" fmla="*/ 52 w 59"/>
                <a:gd name="T9" fmla="*/ 27 h 69"/>
                <a:gd name="T10" fmla="*/ 55 w 59"/>
                <a:gd name="T11" fmla="*/ 30 h 69"/>
                <a:gd name="T12" fmla="*/ 55 w 59"/>
                <a:gd name="T13" fmla="*/ 35 h 69"/>
                <a:gd name="T14" fmla="*/ 58 w 59"/>
                <a:gd name="T15" fmla="*/ 38 h 69"/>
                <a:gd name="T16" fmla="*/ 50 w 59"/>
                <a:gd name="T17" fmla="*/ 42 h 69"/>
                <a:gd name="T18" fmla="*/ 49 w 59"/>
                <a:gd name="T19" fmla="*/ 50 h 69"/>
                <a:gd name="T20" fmla="*/ 49 w 59"/>
                <a:gd name="T21" fmla="*/ 53 h 69"/>
                <a:gd name="T22" fmla="*/ 46 w 59"/>
                <a:gd name="T23" fmla="*/ 53 h 69"/>
                <a:gd name="T24" fmla="*/ 41 w 59"/>
                <a:gd name="T25" fmla="*/ 59 h 69"/>
                <a:gd name="T26" fmla="*/ 41 w 59"/>
                <a:gd name="T27" fmla="*/ 67 h 69"/>
                <a:gd name="T28" fmla="*/ 27 w 59"/>
                <a:gd name="T29" fmla="*/ 63 h 69"/>
                <a:gd name="T30" fmla="*/ 25 w 59"/>
                <a:gd name="T31" fmla="*/ 66 h 69"/>
                <a:gd name="T32" fmla="*/ 21 w 59"/>
                <a:gd name="T33" fmla="*/ 63 h 69"/>
                <a:gd name="T34" fmla="*/ 13 w 59"/>
                <a:gd name="T35" fmla="*/ 63 h 69"/>
                <a:gd name="T36" fmla="*/ 9 w 59"/>
                <a:gd name="T37" fmla="*/ 61 h 69"/>
                <a:gd name="T38" fmla="*/ 3 w 59"/>
                <a:gd name="T39" fmla="*/ 53 h 69"/>
                <a:gd name="T40" fmla="*/ 4 w 59"/>
                <a:gd name="T41" fmla="*/ 47 h 69"/>
                <a:gd name="T42" fmla="*/ 3 w 59"/>
                <a:gd name="T43" fmla="*/ 47 h 69"/>
                <a:gd name="T44" fmla="*/ 1 w 59"/>
                <a:gd name="T45" fmla="*/ 35 h 69"/>
                <a:gd name="T46" fmla="*/ 16 w 59"/>
                <a:gd name="T47" fmla="*/ 33 h 69"/>
                <a:gd name="T48" fmla="*/ 16 w 59"/>
                <a:gd name="T49" fmla="*/ 29 h 69"/>
                <a:gd name="T50" fmla="*/ 27 w 59"/>
                <a:gd name="T51" fmla="*/ 21 h 69"/>
                <a:gd name="T52" fmla="*/ 36 w 59"/>
                <a:gd name="T53" fmla="*/ 18 h 69"/>
                <a:gd name="T54" fmla="*/ 37 w 59"/>
                <a:gd name="T55" fmla="*/ 14 h 69"/>
                <a:gd name="T56" fmla="*/ 40 w 59"/>
                <a:gd name="T57" fmla="*/ 14 h 69"/>
                <a:gd name="T58" fmla="*/ 43 w 59"/>
                <a:gd name="T59" fmla="*/ 11 h 69"/>
                <a:gd name="T60" fmla="*/ 49 w 59"/>
                <a:gd name="T61" fmla="*/ 4 h 69"/>
                <a:gd name="T62" fmla="*/ 47 w 59"/>
                <a:gd name="T63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69">
                  <a:moveTo>
                    <a:pt x="47" y="4"/>
                  </a:moveTo>
                  <a:cubicBezTo>
                    <a:pt x="49" y="0"/>
                    <a:pt x="51" y="7"/>
                    <a:pt x="53" y="7"/>
                  </a:cubicBezTo>
                  <a:cubicBezTo>
                    <a:pt x="55" y="8"/>
                    <a:pt x="56" y="11"/>
                    <a:pt x="59" y="11"/>
                  </a:cubicBezTo>
                  <a:cubicBezTo>
                    <a:pt x="58" y="15"/>
                    <a:pt x="58" y="19"/>
                    <a:pt x="53" y="18"/>
                  </a:cubicBezTo>
                  <a:cubicBezTo>
                    <a:pt x="52" y="21"/>
                    <a:pt x="55" y="27"/>
                    <a:pt x="52" y="27"/>
                  </a:cubicBezTo>
                  <a:cubicBezTo>
                    <a:pt x="51" y="29"/>
                    <a:pt x="54" y="29"/>
                    <a:pt x="55" y="30"/>
                  </a:cubicBezTo>
                  <a:cubicBezTo>
                    <a:pt x="55" y="32"/>
                    <a:pt x="54" y="34"/>
                    <a:pt x="55" y="35"/>
                  </a:cubicBezTo>
                  <a:cubicBezTo>
                    <a:pt x="56" y="36"/>
                    <a:pt x="57" y="36"/>
                    <a:pt x="58" y="38"/>
                  </a:cubicBezTo>
                  <a:cubicBezTo>
                    <a:pt x="57" y="41"/>
                    <a:pt x="53" y="45"/>
                    <a:pt x="50" y="42"/>
                  </a:cubicBezTo>
                  <a:cubicBezTo>
                    <a:pt x="51" y="46"/>
                    <a:pt x="53" y="47"/>
                    <a:pt x="49" y="50"/>
                  </a:cubicBezTo>
                  <a:cubicBezTo>
                    <a:pt x="48" y="50"/>
                    <a:pt x="49" y="52"/>
                    <a:pt x="49" y="53"/>
                  </a:cubicBezTo>
                  <a:cubicBezTo>
                    <a:pt x="48" y="53"/>
                    <a:pt x="46" y="52"/>
                    <a:pt x="46" y="53"/>
                  </a:cubicBezTo>
                  <a:cubicBezTo>
                    <a:pt x="45" y="54"/>
                    <a:pt x="46" y="60"/>
                    <a:pt x="41" y="59"/>
                  </a:cubicBezTo>
                  <a:cubicBezTo>
                    <a:pt x="44" y="61"/>
                    <a:pt x="40" y="62"/>
                    <a:pt x="41" y="67"/>
                  </a:cubicBezTo>
                  <a:cubicBezTo>
                    <a:pt x="34" y="69"/>
                    <a:pt x="32" y="64"/>
                    <a:pt x="27" y="63"/>
                  </a:cubicBezTo>
                  <a:cubicBezTo>
                    <a:pt x="25" y="63"/>
                    <a:pt x="26" y="65"/>
                    <a:pt x="25" y="66"/>
                  </a:cubicBezTo>
                  <a:cubicBezTo>
                    <a:pt x="22" y="67"/>
                    <a:pt x="22" y="63"/>
                    <a:pt x="21" y="63"/>
                  </a:cubicBezTo>
                  <a:cubicBezTo>
                    <a:pt x="19" y="62"/>
                    <a:pt x="15" y="64"/>
                    <a:pt x="13" y="63"/>
                  </a:cubicBezTo>
                  <a:cubicBezTo>
                    <a:pt x="12" y="62"/>
                    <a:pt x="14" y="59"/>
                    <a:pt x="9" y="61"/>
                  </a:cubicBezTo>
                  <a:cubicBezTo>
                    <a:pt x="8" y="58"/>
                    <a:pt x="8" y="53"/>
                    <a:pt x="3" y="53"/>
                  </a:cubicBezTo>
                  <a:cubicBezTo>
                    <a:pt x="3" y="50"/>
                    <a:pt x="5" y="49"/>
                    <a:pt x="4" y="47"/>
                  </a:cubicBezTo>
                  <a:cubicBezTo>
                    <a:pt x="4" y="45"/>
                    <a:pt x="3" y="46"/>
                    <a:pt x="3" y="47"/>
                  </a:cubicBezTo>
                  <a:cubicBezTo>
                    <a:pt x="0" y="44"/>
                    <a:pt x="2" y="40"/>
                    <a:pt x="1" y="35"/>
                  </a:cubicBezTo>
                  <a:cubicBezTo>
                    <a:pt x="7" y="35"/>
                    <a:pt x="12" y="35"/>
                    <a:pt x="16" y="33"/>
                  </a:cubicBezTo>
                  <a:cubicBezTo>
                    <a:pt x="16" y="31"/>
                    <a:pt x="19" y="29"/>
                    <a:pt x="16" y="29"/>
                  </a:cubicBezTo>
                  <a:cubicBezTo>
                    <a:pt x="18" y="27"/>
                    <a:pt x="30" y="23"/>
                    <a:pt x="27" y="21"/>
                  </a:cubicBezTo>
                  <a:cubicBezTo>
                    <a:pt x="28" y="19"/>
                    <a:pt x="32" y="19"/>
                    <a:pt x="36" y="18"/>
                  </a:cubicBezTo>
                  <a:cubicBezTo>
                    <a:pt x="38" y="19"/>
                    <a:pt x="36" y="15"/>
                    <a:pt x="37" y="14"/>
                  </a:cubicBezTo>
                  <a:cubicBezTo>
                    <a:pt x="37" y="14"/>
                    <a:pt x="40" y="14"/>
                    <a:pt x="40" y="14"/>
                  </a:cubicBezTo>
                  <a:cubicBezTo>
                    <a:pt x="41" y="13"/>
                    <a:pt x="40" y="10"/>
                    <a:pt x="43" y="11"/>
                  </a:cubicBezTo>
                  <a:cubicBezTo>
                    <a:pt x="41" y="5"/>
                    <a:pt x="47" y="6"/>
                    <a:pt x="49" y="4"/>
                  </a:cubicBezTo>
                  <a:cubicBezTo>
                    <a:pt x="48" y="4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96"/>
            <p:cNvSpPr/>
            <p:nvPr/>
          </p:nvSpPr>
          <p:spPr bwMode="auto">
            <a:xfrm>
              <a:off x="3900367" y="3011350"/>
              <a:ext cx="73880" cy="84270"/>
            </a:xfrm>
            <a:custGeom>
              <a:avLst/>
              <a:gdLst>
                <a:gd name="T0" fmla="*/ 23 w 27"/>
                <a:gd name="T1" fmla="*/ 1 h 31"/>
                <a:gd name="T2" fmla="*/ 19 w 27"/>
                <a:gd name="T3" fmla="*/ 7 h 31"/>
                <a:gd name="T4" fmla="*/ 18 w 27"/>
                <a:gd name="T5" fmla="*/ 7 h 31"/>
                <a:gd name="T6" fmla="*/ 19 w 27"/>
                <a:gd name="T7" fmla="*/ 11 h 31"/>
                <a:gd name="T8" fmla="*/ 22 w 27"/>
                <a:gd name="T9" fmla="*/ 14 h 31"/>
                <a:gd name="T10" fmla="*/ 23 w 27"/>
                <a:gd name="T11" fmla="*/ 27 h 31"/>
                <a:gd name="T12" fmla="*/ 18 w 27"/>
                <a:gd name="T13" fmla="*/ 27 h 31"/>
                <a:gd name="T14" fmla="*/ 13 w 27"/>
                <a:gd name="T15" fmla="*/ 12 h 31"/>
                <a:gd name="T16" fmla="*/ 7 w 27"/>
                <a:gd name="T17" fmla="*/ 17 h 31"/>
                <a:gd name="T18" fmla="*/ 7 w 27"/>
                <a:gd name="T19" fmla="*/ 26 h 31"/>
                <a:gd name="T20" fmla="*/ 3 w 27"/>
                <a:gd name="T21" fmla="*/ 30 h 31"/>
                <a:gd name="T22" fmla="*/ 1 w 27"/>
                <a:gd name="T23" fmla="*/ 23 h 31"/>
                <a:gd name="T24" fmla="*/ 3 w 27"/>
                <a:gd name="T25" fmla="*/ 21 h 31"/>
                <a:gd name="T26" fmla="*/ 1 w 27"/>
                <a:gd name="T27" fmla="*/ 20 h 31"/>
                <a:gd name="T28" fmla="*/ 3 w 27"/>
                <a:gd name="T29" fmla="*/ 14 h 31"/>
                <a:gd name="T30" fmla="*/ 0 w 27"/>
                <a:gd name="T31" fmla="*/ 11 h 31"/>
                <a:gd name="T32" fmla="*/ 12 w 27"/>
                <a:gd name="T33" fmla="*/ 1 h 31"/>
                <a:gd name="T34" fmla="*/ 23 w 27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31">
                  <a:moveTo>
                    <a:pt x="23" y="1"/>
                  </a:moveTo>
                  <a:cubicBezTo>
                    <a:pt x="27" y="7"/>
                    <a:pt x="17" y="4"/>
                    <a:pt x="19" y="7"/>
                  </a:cubicBezTo>
                  <a:cubicBezTo>
                    <a:pt x="21" y="8"/>
                    <a:pt x="19" y="7"/>
                    <a:pt x="18" y="7"/>
                  </a:cubicBezTo>
                  <a:cubicBezTo>
                    <a:pt x="18" y="9"/>
                    <a:pt x="18" y="10"/>
                    <a:pt x="19" y="11"/>
                  </a:cubicBezTo>
                  <a:cubicBezTo>
                    <a:pt x="19" y="12"/>
                    <a:pt x="22" y="13"/>
                    <a:pt x="22" y="14"/>
                  </a:cubicBezTo>
                  <a:cubicBezTo>
                    <a:pt x="23" y="17"/>
                    <a:pt x="22" y="23"/>
                    <a:pt x="23" y="27"/>
                  </a:cubicBezTo>
                  <a:cubicBezTo>
                    <a:pt x="21" y="27"/>
                    <a:pt x="20" y="27"/>
                    <a:pt x="18" y="27"/>
                  </a:cubicBezTo>
                  <a:cubicBezTo>
                    <a:pt x="16" y="23"/>
                    <a:pt x="13" y="19"/>
                    <a:pt x="13" y="12"/>
                  </a:cubicBezTo>
                  <a:cubicBezTo>
                    <a:pt x="10" y="13"/>
                    <a:pt x="12" y="18"/>
                    <a:pt x="7" y="17"/>
                  </a:cubicBezTo>
                  <a:cubicBezTo>
                    <a:pt x="7" y="20"/>
                    <a:pt x="7" y="23"/>
                    <a:pt x="7" y="26"/>
                  </a:cubicBezTo>
                  <a:cubicBezTo>
                    <a:pt x="8" y="29"/>
                    <a:pt x="3" y="27"/>
                    <a:pt x="3" y="30"/>
                  </a:cubicBezTo>
                  <a:cubicBezTo>
                    <a:pt x="1" y="31"/>
                    <a:pt x="1" y="26"/>
                    <a:pt x="1" y="23"/>
                  </a:cubicBezTo>
                  <a:cubicBezTo>
                    <a:pt x="1" y="22"/>
                    <a:pt x="3" y="21"/>
                    <a:pt x="3" y="21"/>
                  </a:cubicBezTo>
                  <a:cubicBezTo>
                    <a:pt x="3" y="20"/>
                    <a:pt x="1" y="20"/>
                    <a:pt x="1" y="20"/>
                  </a:cubicBezTo>
                  <a:cubicBezTo>
                    <a:pt x="1" y="19"/>
                    <a:pt x="4" y="16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2" y="5"/>
                    <a:pt x="4" y="0"/>
                    <a:pt x="12" y="1"/>
                  </a:cubicBezTo>
                  <a:cubicBezTo>
                    <a:pt x="7" y="6"/>
                    <a:pt x="20" y="1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97"/>
            <p:cNvSpPr/>
            <p:nvPr/>
          </p:nvSpPr>
          <p:spPr bwMode="auto">
            <a:xfrm>
              <a:off x="3676418" y="3093310"/>
              <a:ext cx="172002" cy="51947"/>
            </a:xfrm>
            <a:custGeom>
              <a:avLst/>
              <a:gdLst>
                <a:gd name="T0" fmla="*/ 2 w 63"/>
                <a:gd name="T1" fmla="*/ 6 h 19"/>
                <a:gd name="T2" fmla="*/ 8 w 63"/>
                <a:gd name="T3" fmla="*/ 2 h 19"/>
                <a:gd name="T4" fmla="*/ 11 w 63"/>
                <a:gd name="T5" fmla="*/ 5 h 19"/>
                <a:gd name="T6" fmla="*/ 14 w 63"/>
                <a:gd name="T7" fmla="*/ 6 h 19"/>
                <a:gd name="T8" fmla="*/ 28 w 63"/>
                <a:gd name="T9" fmla="*/ 9 h 19"/>
                <a:gd name="T10" fmla="*/ 43 w 63"/>
                <a:gd name="T11" fmla="*/ 8 h 19"/>
                <a:gd name="T12" fmla="*/ 46 w 63"/>
                <a:gd name="T13" fmla="*/ 11 h 19"/>
                <a:gd name="T14" fmla="*/ 51 w 63"/>
                <a:gd name="T15" fmla="*/ 12 h 19"/>
                <a:gd name="T16" fmla="*/ 58 w 63"/>
                <a:gd name="T17" fmla="*/ 12 h 19"/>
                <a:gd name="T18" fmla="*/ 60 w 63"/>
                <a:gd name="T19" fmla="*/ 17 h 19"/>
                <a:gd name="T20" fmla="*/ 57 w 63"/>
                <a:gd name="T21" fmla="*/ 17 h 19"/>
                <a:gd name="T22" fmla="*/ 27 w 63"/>
                <a:gd name="T23" fmla="*/ 12 h 19"/>
                <a:gd name="T24" fmla="*/ 19 w 63"/>
                <a:gd name="T25" fmla="*/ 12 h 19"/>
                <a:gd name="T26" fmla="*/ 9 w 63"/>
                <a:gd name="T27" fmla="*/ 9 h 19"/>
                <a:gd name="T28" fmla="*/ 2 w 63"/>
                <a:gd name="T2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9">
                  <a:moveTo>
                    <a:pt x="2" y="6"/>
                  </a:moveTo>
                  <a:cubicBezTo>
                    <a:pt x="0" y="1"/>
                    <a:pt x="7" y="4"/>
                    <a:pt x="8" y="2"/>
                  </a:cubicBezTo>
                  <a:cubicBezTo>
                    <a:pt x="11" y="0"/>
                    <a:pt x="10" y="4"/>
                    <a:pt x="11" y="5"/>
                  </a:cubicBezTo>
                  <a:cubicBezTo>
                    <a:pt x="11" y="5"/>
                    <a:pt x="14" y="4"/>
                    <a:pt x="14" y="6"/>
                  </a:cubicBezTo>
                  <a:cubicBezTo>
                    <a:pt x="21" y="4"/>
                    <a:pt x="23" y="5"/>
                    <a:pt x="28" y="9"/>
                  </a:cubicBezTo>
                  <a:cubicBezTo>
                    <a:pt x="34" y="6"/>
                    <a:pt x="36" y="8"/>
                    <a:pt x="43" y="8"/>
                  </a:cubicBezTo>
                  <a:cubicBezTo>
                    <a:pt x="46" y="7"/>
                    <a:pt x="46" y="9"/>
                    <a:pt x="46" y="11"/>
                  </a:cubicBezTo>
                  <a:cubicBezTo>
                    <a:pt x="48" y="10"/>
                    <a:pt x="50" y="10"/>
                    <a:pt x="51" y="12"/>
                  </a:cubicBezTo>
                  <a:cubicBezTo>
                    <a:pt x="54" y="10"/>
                    <a:pt x="58" y="15"/>
                    <a:pt x="58" y="12"/>
                  </a:cubicBezTo>
                  <a:cubicBezTo>
                    <a:pt x="63" y="12"/>
                    <a:pt x="55" y="17"/>
                    <a:pt x="60" y="17"/>
                  </a:cubicBezTo>
                  <a:cubicBezTo>
                    <a:pt x="59" y="19"/>
                    <a:pt x="58" y="16"/>
                    <a:pt x="57" y="17"/>
                  </a:cubicBezTo>
                  <a:cubicBezTo>
                    <a:pt x="45" y="19"/>
                    <a:pt x="36" y="14"/>
                    <a:pt x="27" y="12"/>
                  </a:cubicBezTo>
                  <a:cubicBezTo>
                    <a:pt x="25" y="12"/>
                    <a:pt x="22" y="12"/>
                    <a:pt x="19" y="12"/>
                  </a:cubicBezTo>
                  <a:cubicBezTo>
                    <a:pt x="16" y="12"/>
                    <a:pt x="13" y="10"/>
                    <a:pt x="9" y="9"/>
                  </a:cubicBezTo>
                  <a:cubicBezTo>
                    <a:pt x="6" y="8"/>
                    <a:pt x="2" y="9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98"/>
            <p:cNvSpPr/>
            <p:nvPr/>
          </p:nvSpPr>
          <p:spPr bwMode="auto">
            <a:xfrm>
              <a:off x="3904984" y="3153338"/>
              <a:ext cx="27705" cy="8081"/>
            </a:xfrm>
            <a:custGeom>
              <a:avLst/>
              <a:gdLst>
                <a:gd name="T0" fmla="*/ 4 w 10"/>
                <a:gd name="T1" fmla="*/ 2 h 3"/>
                <a:gd name="T2" fmla="*/ 10 w 10"/>
                <a:gd name="T3" fmla="*/ 3 h 3"/>
                <a:gd name="T4" fmla="*/ 4 w 10"/>
                <a:gd name="T5" fmla="*/ 3 h 3"/>
                <a:gd name="T6" fmla="*/ 2 w 10"/>
                <a:gd name="T7" fmla="*/ 2 h 3"/>
                <a:gd name="T8" fmla="*/ 4 w 10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2"/>
                  </a:moveTo>
                  <a:cubicBezTo>
                    <a:pt x="6" y="2"/>
                    <a:pt x="9" y="1"/>
                    <a:pt x="10" y="3"/>
                  </a:cubicBezTo>
                  <a:cubicBezTo>
                    <a:pt x="8" y="3"/>
                    <a:pt x="6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0"/>
                    <a:pt x="3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99"/>
            <p:cNvSpPr/>
            <p:nvPr/>
          </p:nvSpPr>
          <p:spPr bwMode="auto">
            <a:xfrm>
              <a:off x="4677259" y="3709745"/>
              <a:ext cx="125827" cy="125827"/>
            </a:xfrm>
            <a:custGeom>
              <a:avLst/>
              <a:gdLst>
                <a:gd name="T0" fmla="*/ 1 w 46"/>
                <a:gd name="T1" fmla="*/ 40 h 46"/>
                <a:gd name="T2" fmla="*/ 4 w 46"/>
                <a:gd name="T3" fmla="*/ 34 h 46"/>
                <a:gd name="T4" fmla="*/ 7 w 46"/>
                <a:gd name="T5" fmla="*/ 32 h 46"/>
                <a:gd name="T6" fmla="*/ 7 w 46"/>
                <a:gd name="T7" fmla="*/ 29 h 46"/>
                <a:gd name="T8" fmla="*/ 10 w 46"/>
                <a:gd name="T9" fmla="*/ 29 h 46"/>
                <a:gd name="T10" fmla="*/ 11 w 46"/>
                <a:gd name="T11" fmla="*/ 26 h 46"/>
                <a:gd name="T12" fmla="*/ 17 w 46"/>
                <a:gd name="T13" fmla="*/ 25 h 46"/>
                <a:gd name="T14" fmla="*/ 20 w 46"/>
                <a:gd name="T15" fmla="*/ 22 h 46"/>
                <a:gd name="T16" fmla="*/ 23 w 46"/>
                <a:gd name="T17" fmla="*/ 17 h 46"/>
                <a:gd name="T18" fmla="*/ 26 w 46"/>
                <a:gd name="T19" fmla="*/ 14 h 46"/>
                <a:gd name="T20" fmla="*/ 30 w 46"/>
                <a:gd name="T21" fmla="*/ 16 h 46"/>
                <a:gd name="T22" fmla="*/ 29 w 46"/>
                <a:gd name="T23" fmla="*/ 10 h 46"/>
                <a:gd name="T24" fmla="*/ 35 w 46"/>
                <a:gd name="T25" fmla="*/ 2 h 46"/>
                <a:gd name="T26" fmla="*/ 39 w 46"/>
                <a:gd name="T27" fmla="*/ 0 h 46"/>
                <a:gd name="T28" fmla="*/ 44 w 46"/>
                <a:gd name="T29" fmla="*/ 2 h 46"/>
                <a:gd name="T30" fmla="*/ 45 w 46"/>
                <a:gd name="T31" fmla="*/ 10 h 46"/>
                <a:gd name="T32" fmla="*/ 44 w 46"/>
                <a:gd name="T33" fmla="*/ 14 h 46"/>
                <a:gd name="T34" fmla="*/ 41 w 46"/>
                <a:gd name="T35" fmla="*/ 14 h 46"/>
                <a:gd name="T36" fmla="*/ 39 w 46"/>
                <a:gd name="T37" fmla="*/ 22 h 46"/>
                <a:gd name="T38" fmla="*/ 33 w 46"/>
                <a:gd name="T39" fmla="*/ 23 h 46"/>
                <a:gd name="T40" fmla="*/ 29 w 46"/>
                <a:gd name="T41" fmla="*/ 34 h 46"/>
                <a:gd name="T42" fmla="*/ 26 w 46"/>
                <a:gd name="T43" fmla="*/ 40 h 46"/>
                <a:gd name="T44" fmla="*/ 23 w 46"/>
                <a:gd name="T45" fmla="*/ 42 h 46"/>
                <a:gd name="T46" fmla="*/ 11 w 46"/>
                <a:gd name="T47" fmla="*/ 38 h 46"/>
                <a:gd name="T48" fmla="*/ 5 w 46"/>
                <a:gd name="T49" fmla="*/ 40 h 46"/>
                <a:gd name="T50" fmla="*/ 4 w 46"/>
                <a:gd name="T51" fmla="*/ 37 h 46"/>
                <a:gd name="T52" fmla="*/ 1 w 46"/>
                <a:gd name="T53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6">
                  <a:moveTo>
                    <a:pt x="1" y="40"/>
                  </a:moveTo>
                  <a:cubicBezTo>
                    <a:pt x="0" y="38"/>
                    <a:pt x="2" y="35"/>
                    <a:pt x="4" y="34"/>
                  </a:cubicBezTo>
                  <a:cubicBezTo>
                    <a:pt x="4" y="33"/>
                    <a:pt x="7" y="33"/>
                    <a:pt x="7" y="32"/>
                  </a:cubicBezTo>
                  <a:cubicBezTo>
                    <a:pt x="7" y="32"/>
                    <a:pt x="6" y="30"/>
                    <a:pt x="7" y="29"/>
                  </a:cubicBezTo>
                  <a:cubicBezTo>
                    <a:pt x="7" y="29"/>
                    <a:pt x="9" y="30"/>
                    <a:pt x="10" y="29"/>
                  </a:cubicBezTo>
                  <a:cubicBezTo>
                    <a:pt x="10" y="29"/>
                    <a:pt x="11" y="26"/>
                    <a:pt x="11" y="26"/>
                  </a:cubicBezTo>
                  <a:cubicBezTo>
                    <a:pt x="13" y="25"/>
                    <a:pt x="16" y="27"/>
                    <a:pt x="17" y="25"/>
                  </a:cubicBezTo>
                  <a:cubicBezTo>
                    <a:pt x="18" y="22"/>
                    <a:pt x="17" y="22"/>
                    <a:pt x="20" y="22"/>
                  </a:cubicBezTo>
                  <a:cubicBezTo>
                    <a:pt x="23" y="21"/>
                    <a:pt x="22" y="19"/>
                    <a:pt x="23" y="17"/>
                  </a:cubicBezTo>
                  <a:cubicBezTo>
                    <a:pt x="23" y="17"/>
                    <a:pt x="28" y="21"/>
                    <a:pt x="26" y="14"/>
                  </a:cubicBezTo>
                  <a:cubicBezTo>
                    <a:pt x="28" y="14"/>
                    <a:pt x="29" y="16"/>
                    <a:pt x="30" y="16"/>
                  </a:cubicBezTo>
                  <a:cubicBezTo>
                    <a:pt x="31" y="13"/>
                    <a:pt x="29" y="13"/>
                    <a:pt x="29" y="10"/>
                  </a:cubicBezTo>
                  <a:cubicBezTo>
                    <a:pt x="34" y="11"/>
                    <a:pt x="33" y="5"/>
                    <a:pt x="35" y="2"/>
                  </a:cubicBezTo>
                  <a:cubicBezTo>
                    <a:pt x="36" y="1"/>
                    <a:pt x="40" y="2"/>
                    <a:pt x="39" y="0"/>
                  </a:cubicBezTo>
                  <a:cubicBezTo>
                    <a:pt x="41" y="0"/>
                    <a:pt x="41" y="3"/>
                    <a:pt x="44" y="2"/>
                  </a:cubicBezTo>
                  <a:cubicBezTo>
                    <a:pt x="43" y="7"/>
                    <a:pt x="46" y="6"/>
                    <a:pt x="45" y="10"/>
                  </a:cubicBezTo>
                  <a:cubicBezTo>
                    <a:pt x="43" y="10"/>
                    <a:pt x="45" y="13"/>
                    <a:pt x="44" y="14"/>
                  </a:cubicBezTo>
                  <a:cubicBezTo>
                    <a:pt x="43" y="15"/>
                    <a:pt x="41" y="14"/>
                    <a:pt x="41" y="14"/>
                  </a:cubicBezTo>
                  <a:cubicBezTo>
                    <a:pt x="40" y="15"/>
                    <a:pt x="40" y="19"/>
                    <a:pt x="39" y="22"/>
                  </a:cubicBezTo>
                  <a:cubicBezTo>
                    <a:pt x="36" y="24"/>
                    <a:pt x="36" y="21"/>
                    <a:pt x="33" y="23"/>
                  </a:cubicBezTo>
                  <a:cubicBezTo>
                    <a:pt x="29" y="25"/>
                    <a:pt x="30" y="30"/>
                    <a:pt x="29" y="34"/>
                  </a:cubicBezTo>
                  <a:cubicBezTo>
                    <a:pt x="28" y="35"/>
                    <a:pt x="24" y="35"/>
                    <a:pt x="26" y="40"/>
                  </a:cubicBezTo>
                  <a:cubicBezTo>
                    <a:pt x="23" y="39"/>
                    <a:pt x="23" y="41"/>
                    <a:pt x="23" y="42"/>
                  </a:cubicBezTo>
                  <a:cubicBezTo>
                    <a:pt x="19" y="39"/>
                    <a:pt x="12" y="46"/>
                    <a:pt x="11" y="38"/>
                  </a:cubicBezTo>
                  <a:cubicBezTo>
                    <a:pt x="10" y="39"/>
                    <a:pt x="7" y="41"/>
                    <a:pt x="5" y="40"/>
                  </a:cubicBezTo>
                  <a:cubicBezTo>
                    <a:pt x="5" y="39"/>
                    <a:pt x="4" y="37"/>
                    <a:pt x="4" y="37"/>
                  </a:cubicBezTo>
                  <a:cubicBezTo>
                    <a:pt x="0" y="37"/>
                    <a:pt x="7" y="42"/>
                    <a:pt x="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100"/>
            <p:cNvSpPr/>
            <p:nvPr/>
          </p:nvSpPr>
          <p:spPr bwMode="auto">
            <a:xfrm>
              <a:off x="6380194" y="1219764"/>
              <a:ext cx="180082" cy="130444"/>
            </a:xfrm>
            <a:custGeom>
              <a:avLst/>
              <a:gdLst>
                <a:gd name="T0" fmla="*/ 18 w 66"/>
                <a:gd name="T1" fmla="*/ 0 h 48"/>
                <a:gd name="T2" fmla="*/ 26 w 66"/>
                <a:gd name="T3" fmla="*/ 6 h 48"/>
                <a:gd name="T4" fmla="*/ 30 w 66"/>
                <a:gd name="T5" fmla="*/ 7 h 48"/>
                <a:gd name="T6" fmla="*/ 33 w 66"/>
                <a:gd name="T7" fmla="*/ 7 h 48"/>
                <a:gd name="T8" fmla="*/ 35 w 66"/>
                <a:gd name="T9" fmla="*/ 8 h 48"/>
                <a:gd name="T10" fmla="*/ 39 w 66"/>
                <a:gd name="T11" fmla="*/ 11 h 48"/>
                <a:gd name="T12" fmla="*/ 43 w 66"/>
                <a:gd name="T13" fmla="*/ 11 h 48"/>
                <a:gd name="T14" fmla="*/ 52 w 66"/>
                <a:gd name="T15" fmla="*/ 14 h 48"/>
                <a:gd name="T16" fmla="*/ 52 w 66"/>
                <a:gd name="T17" fmla="*/ 19 h 48"/>
                <a:gd name="T18" fmla="*/ 57 w 66"/>
                <a:gd name="T19" fmla="*/ 19 h 48"/>
                <a:gd name="T20" fmla="*/ 57 w 66"/>
                <a:gd name="T21" fmla="*/ 22 h 48"/>
                <a:gd name="T22" fmla="*/ 66 w 66"/>
                <a:gd name="T23" fmla="*/ 28 h 48"/>
                <a:gd name="T24" fmla="*/ 64 w 66"/>
                <a:gd name="T25" fmla="*/ 32 h 48"/>
                <a:gd name="T26" fmla="*/ 61 w 66"/>
                <a:gd name="T27" fmla="*/ 31 h 48"/>
                <a:gd name="T28" fmla="*/ 54 w 66"/>
                <a:gd name="T29" fmla="*/ 35 h 48"/>
                <a:gd name="T30" fmla="*/ 52 w 66"/>
                <a:gd name="T31" fmla="*/ 38 h 48"/>
                <a:gd name="T32" fmla="*/ 49 w 66"/>
                <a:gd name="T33" fmla="*/ 41 h 48"/>
                <a:gd name="T34" fmla="*/ 41 w 66"/>
                <a:gd name="T35" fmla="*/ 41 h 48"/>
                <a:gd name="T36" fmla="*/ 41 w 66"/>
                <a:gd name="T37" fmla="*/ 43 h 48"/>
                <a:gd name="T38" fmla="*/ 35 w 66"/>
                <a:gd name="T39" fmla="*/ 44 h 48"/>
                <a:gd name="T40" fmla="*/ 33 w 66"/>
                <a:gd name="T41" fmla="*/ 41 h 48"/>
                <a:gd name="T42" fmla="*/ 24 w 66"/>
                <a:gd name="T43" fmla="*/ 41 h 48"/>
                <a:gd name="T44" fmla="*/ 21 w 66"/>
                <a:gd name="T45" fmla="*/ 38 h 48"/>
                <a:gd name="T46" fmla="*/ 26 w 66"/>
                <a:gd name="T47" fmla="*/ 35 h 48"/>
                <a:gd name="T48" fmla="*/ 18 w 66"/>
                <a:gd name="T49" fmla="*/ 34 h 48"/>
                <a:gd name="T50" fmla="*/ 23 w 66"/>
                <a:gd name="T51" fmla="*/ 31 h 48"/>
                <a:gd name="T52" fmla="*/ 26 w 66"/>
                <a:gd name="T53" fmla="*/ 28 h 48"/>
                <a:gd name="T54" fmla="*/ 30 w 66"/>
                <a:gd name="T55" fmla="*/ 29 h 48"/>
                <a:gd name="T56" fmla="*/ 29 w 66"/>
                <a:gd name="T57" fmla="*/ 25 h 48"/>
                <a:gd name="T58" fmla="*/ 15 w 66"/>
                <a:gd name="T59" fmla="*/ 28 h 48"/>
                <a:gd name="T60" fmla="*/ 11 w 66"/>
                <a:gd name="T61" fmla="*/ 26 h 48"/>
                <a:gd name="T62" fmla="*/ 8 w 66"/>
                <a:gd name="T63" fmla="*/ 23 h 48"/>
                <a:gd name="T64" fmla="*/ 2 w 66"/>
                <a:gd name="T65" fmla="*/ 20 h 48"/>
                <a:gd name="T66" fmla="*/ 0 w 66"/>
                <a:gd name="T67" fmla="*/ 16 h 48"/>
                <a:gd name="T68" fmla="*/ 5 w 66"/>
                <a:gd name="T69" fmla="*/ 13 h 48"/>
                <a:gd name="T70" fmla="*/ 8 w 66"/>
                <a:gd name="T71" fmla="*/ 10 h 48"/>
                <a:gd name="T72" fmla="*/ 9 w 66"/>
                <a:gd name="T73" fmla="*/ 6 h 48"/>
                <a:gd name="T74" fmla="*/ 12 w 66"/>
                <a:gd name="T75" fmla="*/ 6 h 48"/>
                <a:gd name="T76" fmla="*/ 15 w 66"/>
                <a:gd name="T77" fmla="*/ 3 h 48"/>
                <a:gd name="T78" fmla="*/ 18 w 66"/>
                <a:gd name="T7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" h="48">
                  <a:moveTo>
                    <a:pt x="18" y="0"/>
                  </a:moveTo>
                  <a:cubicBezTo>
                    <a:pt x="21" y="2"/>
                    <a:pt x="25" y="2"/>
                    <a:pt x="26" y="6"/>
                  </a:cubicBezTo>
                  <a:cubicBezTo>
                    <a:pt x="28" y="4"/>
                    <a:pt x="29" y="7"/>
                    <a:pt x="30" y="7"/>
                  </a:cubicBezTo>
                  <a:cubicBezTo>
                    <a:pt x="31" y="7"/>
                    <a:pt x="33" y="7"/>
                    <a:pt x="33" y="7"/>
                  </a:cubicBezTo>
                  <a:cubicBezTo>
                    <a:pt x="33" y="7"/>
                    <a:pt x="34" y="9"/>
                    <a:pt x="35" y="8"/>
                  </a:cubicBezTo>
                  <a:cubicBezTo>
                    <a:pt x="37" y="6"/>
                    <a:pt x="36" y="10"/>
                    <a:pt x="39" y="11"/>
                  </a:cubicBezTo>
                  <a:cubicBezTo>
                    <a:pt x="40" y="12"/>
                    <a:pt x="42" y="11"/>
                    <a:pt x="43" y="11"/>
                  </a:cubicBezTo>
                  <a:cubicBezTo>
                    <a:pt x="44" y="12"/>
                    <a:pt x="47" y="17"/>
                    <a:pt x="52" y="14"/>
                  </a:cubicBezTo>
                  <a:cubicBezTo>
                    <a:pt x="52" y="16"/>
                    <a:pt x="52" y="17"/>
                    <a:pt x="52" y="19"/>
                  </a:cubicBezTo>
                  <a:cubicBezTo>
                    <a:pt x="53" y="19"/>
                    <a:pt x="56" y="18"/>
                    <a:pt x="57" y="19"/>
                  </a:cubicBezTo>
                  <a:cubicBezTo>
                    <a:pt x="57" y="19"/>
                    <a:pt x="56" y="21"/>
                    <a:pt x="57" y="22"/>
                  </a:cubicBezTo>
                  <a:cubicBezTo>
                    <a:pt x="59" y="24"/>
                    <a:pt x="62" y="25"/>
                    <a:pt x="66" y="28"/>
                  </a:cubicBezTo>
                  <a:cubicBezTo>
                    <a:pt x="66" y="29"/>
                    <a:pt x="65" y="32"/>
                    <a:pt x="64" y="32"/>
                  </a:cubicBezTo>
                  <a:cubicBezTo>
                    <a:pt x="63" y="33"/>
                    <a:pt x="61" y="31"/>
                    <a:pt x="61" y="31"/>
                  </a:cubicBezTo>
                  <a:cubicBezTo>
                    <a:pt x="59" y="32"/>
                    <a:pt x="57" y="34"/>
                    <a:pt x="54" y="35"/>
                  </a:cubicBezTo>
                  <a:cubicBezTo>
                    <a:pt x="52" y="35"/>
                    <a:pt x="53" y="37"/>
                    <a:pt x="52" y="38"/>
                  </a:cubicBezTo>
                  <a:cubicBezTo>
                    <a:pt x="50" y="38"/>
                    <a:pt x="50" y="39"/>
                    <a:pt x="49" y="41"/>
                  </a:cubicBezTo>
                  <a:cubicBezTo>
                    <a:pt x="45" y="42"/>
                    <a:pt x="44" y="38"/>
                    <a:pt x="41" y="41"/>
                  </a:cubicBezTo>
                  <a:cubicBezTo>
                    <a:pt x="39" y="41"/>
                    <a:pt x="40" y="43"/>
                    <a:pt x="41" y="43"/>
                  </a:cubicBezTo>
                  <a:cubicBezTo>
                    <a:pt x="40" y="48"/>
                    <a:pt x="35" y="39"/>
                    <a:pt x="35" y="44"/>
                  </a:cubicBezTo>
                  <a:cubicBezTo>
                    <a:pt x="33" y="44"/>
                    <a:pt x="33" y="42"/>
                    <a:pt x="33" y="41"/>
                  </a:cubicBezTo>
                  <a:cubicBezTo>
                    <a:pt x="30" y="44"/>
                    <a:pt x="29" y="40"/>
                    <a:pt x="24" y="41"/>
                  </a:cubicBezTo>
                  <a:cubicBezTo>
                    <a:pt x="25" y="39"/>
                    <a:pt x="23" y="38"/>
                    <a:pt x="21" y="38"/>
                  </a:cubicBezTo>
                  <a:cubicBezTo>
                    <a:pt x="22" y="36"/>
                    <a:pt x="26" y="38"/>
                    <a:pt x="26" y="35"/>
                  </a:cubicBezTo>
                  <a:cubicBezTo>
                    <a:pt x="26" y="32"/>
                    <a:pt x="20" y="34"/>
                    <a:pt x="18" y="34"/>
                  </a:cubicBezTo>
                  <a:cubicBezTo>
                    <a:pt x="17" y="30"/>
                    <a:pt x="21" y="32"/>
                    <a:pt x="23" y="31"/>
                  </a:cubicBezTo>
                  <a:cubicBezTo>
                    <a:pt x="23" y="31"/>
                    <a:pt x="26" y="28"/>
                    <a:pt x="26" y="28"/>
                  </a:cubicBezTo>
                  <a:cubicBezTo>
                    <a:pt x="27" y="28"/>
                    <a:pt x="28" y="30"/>
                    <a:pt x="30" y="29"/>
                  </a:cubicBezTo>
                  <a:cubicBezTo>
                    <a:pt x="31" y="27"/>
                    <a:pt x="29" y="27"/>
                    <a:pt x="29" y="25"/>
                  </a:cubicBezTo>
                  <a:cubicBezTo>
                    <a:pt x="27" y="26"/>
                    <a:pt x="18" y="25"/>
                    <a:pt x="15" y="28"/>
                  </a:cubicBezTo>
                  <a:cubicBezTo>
                    <a:pt x="13" y="30"/>
                    <a:pt x="15" y="27"/>
                    <a:pt x="11" y="26"/>
                  </a:cubicBezTo>
                  <a:cubicBezTo>
                    <a:pt x="6" y="25"/>
                    <a:pt x="3" y="27"/>
                    <a:pt x="8" y="23"/>
                  </a:cubicBezTo>
                  <a:cubicBezTo>
                    <a:pt x="8" y="21"/>
                    <a:pt x="3" y="22"/>
                    <a:pt x="2" y="20"/>
                  </a:cubicBezTo>
                  <a:cubicBezTo>
                    <a:pt x="4" y="17"/>
                    <a:pt x="7" y="13"/>
                    <a:pt x="0" y="16"/>
                  </a:cubicBezTo>
                  <a:cubicBezTo>
                    <a:pt x="1" y="14"/>
                    <a:pt x="2" y="13"/>
                    <a:pt x="5" y="13"/>
                  </a:cubicBezTo>
                  <a:cubicBezTo>
                    <a:pt x="7" y="13"/>
                    <a:pt x="6" y="10"/>
                    <a:pt x="8" y="10"/>
                  </a:cubicBezTo>
                  <a:cubicBezTo>
                    <a:pt x="10" y="10"/>
                    <a:pt x="8" y="7"/>
                    <a:pt x="9" y="6"/>
                  </a:cubicBezTo>
                  <a:cubicBezTo>
                    <a:pt x="10" y="5"/>
                    <a:pt x="12" y="6"/>
                    <a:pt x="12" y="6"/>
                  </a:cubicBezTo>
                  <a:cubicBezTo>
                    <a:pt x="14" y="5"/>
                    <a:pt x="13" y="3"/>
                    <a:pt x="15" y="3"/>
                  </a:cubicBezTo>
                  <a:cubicBezTo>
                    <a:pt x="16" y="1"/>
                    <a:pt x="18" y="2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101"/>
            <p:cNvSpPr/>
            <p:nvPr/>
          </p:nvSpPr>
          <p:spPr bwMode="auto">
            <a:xfrm>
              <a:off x="2116860" y="1265939"/>
              <a:ext cx="234338" cy="120055"/>
            </a:xfrm>
            <a:custGeom>
              <a:avLst/>
              <a:gdLst>
                <a:gd name="T0" fmla="*/ 30 w 86"/>
                <a:gd name="T1" fmla="*/ 30 h 44"/>
                <a:gd name="T2" fmla="*/ 27 w 86"/>
                <a:gd name="T3" fmla="*/ 32 h 44"/>
                <a:gd name="T4" fmla="*/ 19 w 86"/>
                <a:gd name="T5" fmla="*/ 30 h 44"/>
                <a:gd name="T6" fmla="*/ 24 w 86"/>
                <a:gd name="T7" fmla="*/ 27 h 44"/>
                <a:gd name="T8" fmla="*/ 33 w 86"/>
                <a:gd name="T9" fmla="*/ 21 h 44"/>
                <a:gd name="T10" fmla="*/ 30 w 86"/>
                <a:gd name="T11" fmla="*/ 17 h 44"/>
                <a:gd name="T12" fmla="*/ 22 w 86"/>
                <a:gd name="T13" fmla="*/ 17 h 44"/>
                <a:gd name="T14" fmla="*/ 15 w 86"/>
                <a:gd name="T15" fmla="*/ 23 h 44"/>
                <a:gd name="T16" fmla="*/ 5 w 86"/>
                <a:gd name="T17" fmla="*/ 21 h 44"/>
                <a:gd name="T18" fmla="*/ 6 w 86"/>
                <a:gd name="T19" fmla="*/ 11 h 44"/>
                <a:gd name="T20" fmla="*/ 3 w 86"/>
                <a:gd name="T21" fmla="*/ 12 h 44"/>
                <a:gd name="T22" fmla="*/ 2 w 86"/>
                <a:gd name="T23" fmla="*/ 5 h 44"/>
                <a:gd name="T24" fmla="*/ 5 w 86"/>
                <a:gd name="T25" fmla="*/ 6 h 44"/>
                <a:gd name="T26" fmla="*/ 14 w 86"/>
                <a:gd name="T27" fmla="*/ 3 h 44"/>
                <a:gd name="T28" fmla="*/ 15 w 86"/>
                <a:gd name="T29" fmla="*/ 8 h 44"/>
                <a:gd name="T30" fmla="*/ 27 w 86"/>
                <a:gd name="T31" fmla="*/ 9 h 44"/>
                <a:gd name="T32" fmla="*/ 31 w 86"/>
                <a:gd name="T33" fmla="*/ 3 h 44"/>
                <a:gd name="T34" fmla="*/ 46 w 86"/>
                <a:gd name="T35" fmla="*/ 5 h 44"/>
                <a:gd name="T36" fmla="*/ 48 w 86"/>
                <a:gd name="T37" fmla="*/ 5 h 44"/>
                <a:gd name="T38" fmla="*/ 54 w 86"/>
                <a:gd name="T39" fmla="*/ 9 h 44"/>
                <a:gd name="T40" fmla="*/ 52 w 86"/>
                <a:gd name="T41" fmla="*/ 12 h 44"/>
                <a:gd name="T42" fmla="*/ 59 w 86"/>
                <a:gd name="T43" fmla="*/ 11 h 44"/>
                <a:gd name="T44" fmla="*/ 68 w 86"/>
                <a:gd name="T45" fmla="*/ 14 h 44"/>
                <a:gd name="T46" fmla="*/ 70 w 86"/>
                <a:gd name="T47" fmla="*/ 17 h 44"/>
                <a:gd name="T48" fmla="*/ 71 w 86"/>
                <a:gd name="T49" fmla="*/ 18 h 44"/>
                <a:gd name="T50" fmla="*/ 73 w 86"/>
                <a:gd name="T51" fmla="*/ 21 h 44"/>
                <a:gd name="T52" fmla="*/ 76 w 86"/>
                <a:gd name="T53" fmla="*/ 21 h 44"/>
                <a:gd name="T54" fmla="*/ 76 w 86"/>
                <a:gd name="T55" fmla="*/ 24 h 44"/>
                <a:gd name="T56" fmla="*/ 79 w 86"/>
                <a:gd name="T57" fmla="*/ 24 h 44"/>
                <a:gd name="T58" fmla="*/ 80 w 86"/>
                <a:gd name="T59" fmla="*/ 29 h 44"/>
                <a:gd name="T60" fmla="*/ 85 w 86"/>
                <a:gd name="T61" fmla="*/ 29 h 44"/>
                <a:gd name="T62" fmla="*/ 80 w 86"/>
                <a:gd name="T63" fmla="*/ 32 h 44"/>
                <a:gd name="T64" fmla="*/ 80 w 86"/>
                <a:gd name="T65" fmla="*/ 33 h 44"/>
                <a:gd name="T66" fmla="*/ 65 w 86"/>
                <a:gd name="T67" fmla="*/ 33 h 44"/>
                <a:gd name="T68" fmla="*/ 65 w 86"/>
                <a:gd name="T69" fmla="*/ 24 h 44"/>
                <a:gd name="T70" fmla="*/ 51 w 86"/>
                <a:gd name="T71" fmla="*/ 23 h 44"/>
                <a:gd name="T72" fmla="*/ 49 w 86"/>
                <a:gd name="T73" fmla="*/ 27 h 44"/>
                <a:gd name="T74" fmla="*/ 46 w 86"/>
                <a:gd name="T75" fmla="*/ 27 h 44"/>
                <a:gd name="T76" fmla="*/ 43 w 86"/>
                <a:gd name="T77" fmla="*/ 30 h 44"/>
                <a:gd name="T78" fmla="*/ 45 w 86"/>
                <a:gd name="T79" fmla="*/ 32 h 44"/>
                <a:gd name="T80" fmla="*/ 40 w 86"/>
                <a:gd name="T81" fmla="*/ 33 h 44"/>
                <a:gd name="T82" fmla="*/ 40 w 86"/>
                <a:gd name="T83" fmla="*/ 42 h 44"/>
                <a:gd name="T84" fmla="*/ 21 w 86"/>
                <a:gd name="T85" fmla="*/ 36 h 44"/>
                <a:gd name="T86" fmla="*/ 25 w 86"/>
                <a:gd name="T87" fmla="*/ 33 h 44"/>
                <a:gd name="T88" fmla="*/ 31 w 86"/>
                <a:gd name="T89" fmla="*/ 33 h 44"/>
                <a:gd name="T90" fmla="*/ 30 w 86"/>
                <a:gd name="T91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44">
                  <a:moveTo>
                    <a:pt x="30" y="30"/>
                  </a:moveTo>
                  <a:cubicBezTo>
                    <a:pt x="29" y="27"/>
                    <a:pt x="27" y="31"/>
                    <a:pt x="27" y="32"/>
                  </a:cubicBezTo>
                  <a:cubicBezTo>
                    <a:pt x="25" y="32"/>
                    <a:pt x="23" y="28"/>
                    <a:pt x="19" y="30"/>
                  </a:cubicBezTo>
                  <a:cubicBezTo>
                    <a:pt x="20" y="27"/>
                    <a:pt x="22" y="28"/>
                    <a:pt x="24" y="27"/>
                  </a:cubicBezTo>
                  <a:cubicBezTo>
                    <a:pt x="27" y="25"/>
                    <a:pt x="29" y="21"/>
                    <a:pt x="33" y="21"/>
                  </a:cubicBezTo>
                  <a:cubicBezTo>
                    <a:pt x="32" y="20"/>
                    <a:pt x="29" y="20"/>
                    <a:pt x="30" y="17"/>
                  </a:cubicBezTo>
                  <a:cubicBezTo>
                    <a:pt x="27" y="16"/>
                    <a:pt x="24" y="21"/>
                    <a:pt x="22" y="17"/>
                  </a:cubicBezTo>
                  <a:cubicBezTo>
                    <a:pt x="20" y="19"/>
                    <a:pt x="18" y="21"/>
                    <a:pt x="15" y="23"/>
                  </a:cubicBezTo>
                  <a:cubicBezTo>
                    <a:pt x="10" y="23"/>
                    <a:pt x="10" y="20"/>
                    <a:pt x="5" y="21"/>
                  </a:cubicBezTo>
                  <a:cubicBezTo>
                    <a:pt x="8" y="18"/>
                    <a:pt x="8" y="15"/>
                    <a:pt x="6" y="11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0" y="12"/>
                    <a:pt x="2" y="7"/>
                    <a:pt x="2" y="5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6" y="3"/>
                    <a:pt x="13" y="7"/>
                    <a:pt x="14" y="3"/>
                  </a:cubicBezTo>
                  <a:cubicBezTo>
                    <a:pt x="15" y="4"/>
                    <a:pt x="15" y="6"/>
                    <a:pt x="15" y="8"/>
                  </a:cubicBezTo>
                  <a:cubicBezTo>
                    <a:pt x="21" y="9"/>
                    <a:pt x="26" y="0"/>
                    <a:pt x="27" y="9"/>
                  </a:cubicBezTo>
                  <a:cubicBezTo>
                    <a:pt x="31" y="10"/>
                    <a:pt x="32" y="7"/>
                    <a:pt x="31" y="3"/>
                  </a:cubicBezTo>
                  <a:cubicBezTo>
                    <a:pt x="35" y="5"/>
                    <a:pt x="40" y="4"/>
                    <a:pt x="46" y="5"/>
                  </a:cubicBezTo>
                  <a:cubicBezTo>
                    <a:pt x="47" y="5"/>
                    <a:pt x="47" y="7"/>
                    <a:pt x="48" y="5"/>
                  </a:cubicBezTo>
                  <a:cubicBezTo>
                    <a:pt x="50" y="5"/>
                    <a:pt x="48" y="12"/>
                    <a:pt x="54" y="9"/>
                  </a:cubicBezTo>
                  <a:cubicBezTo>
                    <a:pt x="53" y="10"/>
                    <a:pt x="52" y="11"/>
                    <a:pt x="52" y="12"/>
                  </a:cubicBezTo>
                  <a:cubicBezTo>
                    <a:pt x="54" y="11"/>
                    <a:pt x="60" y="14"/>
                    <a:pt x="59" y="11"/>
                  </a:cubicBezTo>
                  <a:cubicBezTo>
                    <a:pt x="61" y="12"/>
                    <a:pt x="62" y="15"/>
                    <a:pt x="68" y="14"/>
                  </a:cubicBezTo>
                  <a:cubicBezTo>
                    <a:pt x="66" y="16"/>
                    <a:pt x="68" y="16"/>
                    <a:pt x="70" y="17"/>
                  </a:cubicBezTo>
                  <a:cubicBezTo>
                    <a:pt x="71" y="17"/>
                    <a:pt x="70" y="18"/>
                    <a:pt x="71" y="18"/>
                  </a:cubicBezTo>
                  <a:cubicBezTo>
                    <a:pt x="73" y="18"/>
                    <a:pt x="72" y="20"/>
                    <a:pt x="73" y="21"/>
                  </a:cubicBezTo>
                  <a:cubicBezTo>
                    <a:pt x="73" y="22"/>
                    <a:pt x="75" y="21"/>
                    <a:pt x="76" y="21"/>
                  </a:cubicBezTo>
                  <a:cubicBezTo>
                    <a:pt x="76" y="22"/>
                    <a:pt x="75" y="24"/>
                    <a:pt x="76" y="24"/>
                  </a:cubicBezTo>
                  <a:cubicBezTo>
                    <a:pt x="76" y="25"/>
                    <a:pt x="78" y="24"/>
                    <a:pt x="79" y="24"/>
                  </a:cubicBezTo>
                  <a:cubicBezTo>
                    <a:pt x="80" y="25"/>
                    <a:pt x="79" y="27"/>
                    <a:pt x="80" y="29"/>
                  </a:cubicBezTo>
                  <a:cubicBezTo>
                    <a:pt x="83" y="29"/>
                    <a:pt x="84" y="26"/>
                    <a:pt x="85" y="29"/>
                  </a:cubicBezTo>
                  <a:cubicBezTo>
                    <a:pt x="86" y="33"/>
                    <a:pt x="81" y="30"/>
                    <a:pt x="80" y="32"/>
                  </a:cubicBezTo>
                  <a:cubicBezTo>
                    <a:pt x="80" y="32"/>
                    <a:pt x="80" y="33"/>
                    <a:pt x="80" y="33"/>
                  </a:cubicBezTo>
                  <a:cubicBezTo>
                    <a:pt x="76" y="34"/>
                    <a:pt x="70" y="32"/>
                    <a:pt x="65" y="33"/>
                  </a:cubicBezTo>
                  <a:cubicBezTo>
                    <a:pt x="64" y="28"/>
                    <a:pt x="65" y="30"/>
                    <a:pt x="65" y="24"/>
                  </a:cubicBezTo>
                  <a:cubicBezTo>
                    <a:pt x="64" y="20"/>
                    <a:pt x="54" y="20"/>
                    <a:pt x="51" y="23"/>
                  </a:cubicBezTo>
                  <a:cubicBezTo>
                    <a:pt x="48" y="23"/>
                    <a:pt x="50" y="26"/>
                    <a:pt x="49" y="27"/>
                  </a:cubicBezTo>
                  <a:cubicBezTo>
                    <a:pt x="49" y="28"/>
                    <a:pt x="46" y="27"/>
                    <a:pt x="46" y="27"/>
                  </a:cubicBezTo>
                  <a:cubicBezTo>
                    <a:pt x="45" y="28"/>
                    <a:pt x="46" y="31"/>
                    <a:pt x="43" y="30"/>
                  </a:cubicBezTo>
                  <a:cubicBezTo>
                    <a:pt x="43" y="31"/>
                    <a:pt x="44" y="31"/>
                    <a:pt x="45" y="32"/>
                  </a:cubicBezTo>
                  <a:cubicBezTo>
                    <a:pt x="44" y="33"/>
                    <a:pt x="42" y="33"/>
                    <a:pt x="40" y="33"/>
                  </a:cubicBezTo>
                  <a:cubicBezTo>
                    <a:pt x="39" y="38"/>
                    <a:pt x="40" y="36"/>
                    <a:pt x="40" y="42"/>
                  </a:cubicBezTo>
                  <a:cubicBezTo>
                    <a:pt x="35" y="43"/>
                    <a:pt x="22" y="44"/>
                    <a:pt x="21" y="36"/>
                  </a:cubicBezTo>
                  <a:cubicBezTo>
                    <a:pt x="23" y="36"/>
                    <a:pt x="25" y="35"/>
                    <a:pt x="25" y="33"/>
                  </a:cubicBezTo>
                  <a:cubicBezTo>
                    <a:pt x="29" y="33"/>
                    <a:pt x="28" y="35"/>
                    <a:pt x="31" y="33"/>
                  </a:cubicBezTo>
                  <a:cubicBezTo>
                    <a:pt x="30" y="32"/>
                    <a:pt x="27" y="31"/>
                    <a:pt x="3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102"/>
            <p:cNvSpPr/>
            <p:nvPr/>
          </p:nvSpPr>
          <p:spPr bwMode="auto">
            <a:xfrm>
              <a:off x="5949612" y="1358289"/>
              <a:ext cx="111975" cy="60027"/>
            </a:xfrm>
            <a:custGeom>
              <a:avLst/>
              <a:gdLst>
                <a:gd name="T0" fmla="*/ 40 w 41"/>
                <a:gd name="T1" fmla="*/ 3 h 22"/>
                <a:gd name="T2" fmla="*/ 40 w 41"/>
                <a:gd name="T3" fmla="*/ 8 h 22"/>
                <a:gd name="T4" fmla="*/ 37 w 41"/>
                <a:gd name="T5" fmla="*/ 8 h 22"/>
                <a:gd name="T6" fmla="*/ 37 w 41"/>
                <a:gd name="T7" fmla="*/ 12 h 22"/>
                <a:gd name="T8" fmla="*/ 33 w 41"/>
                <a:gd name="T9" fmla="*/ 15 h 22"/>
                <a:gd name="T10" fmla="*/ 28 w 41"/>
                <a:gd name="T11" fmla="*/ 11 h 22"/>
                <a:gd name="T12" fmla="*/ 24 w 41"/>
                <a:gd name="T13" fmla="*/ 14 h 22"/>
                <a:gd name="T14" fmla="*/ 18 w 41"/>
                <a:gd name="T15" fmla="*/ 20 h 22"/>
                <a:gd name="T16" fmla="*/ 1 w 41"/>
                <a:gd name="T17" fmla="*/ 20 h 22"/>
                <a:gd name="T18" fmla="*/ 0 w 41"/>
                <a:gd name="T19" fmla="*/ 14 h 22"/>
                <a:gd name="T20" fmla="*/ 6 w 41"/>
                <a:gd name="T21" fmla="*/ 15 h 22"/>
                <a:gd name="T22" fmla="*/ 12 w 41"/>
                <a:gd name="T23" fmla="*/ 11 h 22"/>
                <a:gd name="T24" fmla="*/ 15 w 41"/>
                <a:gd name="T25" fmla="*/ 8 h 22"/>
                <a:gd name="T26" fmla="*/ 19 w 41"/>
                <a:gd name="T27" fmla="*/ 6 h 22"/>
                <a:gd name="T28" fmla="*/ 21 w 41"/>
                <a:gd name="T29" fmla="*/ 6 h 22"/>
                <a:gd name="T30" fmla="*/ 24 w 41"/>
                <a:gd name="T31" fmla="*/ 3 h 22"/>
                <a:gd name="T32" fmla="*/ 30 w 41"/>
                <a:gd name="T33" fmla="*/ 3 h 22"/>
                <a:gd name="T34" fmla="*/ 40 w 41"/>
                <a:gd name="T3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22">
                  <a:moveTo>
                    <a:pt x="40" y="3"/>
                  </a:moveTo>
                  <a:cubicBezTo>
                    <a:pt x="39" y="4"/>
                    <a:pt x="41" y="7"/>
                    <a:pt x="40" y="8"/>
                  </a:cubicBezTo>
                  <a:cubicBezTo>
                    <a:pt x="39" y="8"/>
                    <a:pt x="37" y="7"/>
                    <a:pt x="37" y="8"/>
                  </a:cubicBezTo>
                  <a:cubicBezTo>
                    <a:pt x="37" y="8"/>
                    <a:pt x="39" y="12"/>
                    <a:pt x="37" y="12"/>
                  </a:cubicBezTo>
                  <a:cubicBezTo>
                    <a:pt x="35" y="13"/>
                    <a:pt x="33" y="10"/>
                    <a:pt x="33" y="15"/>
                  </a:cubicBezTo>
                  <a:cubicBezTo>
                    <a:pt x="30" y="15"/>
                    <a:pt x="32" y="10"/>
                    <a:pt x="28" y="11"/>
                  </a:cubicBezTo>
                  <a:cubicBezTo>
                    <a:pt x="25" y="10"/>
                    <a:pt x="26" y="14"/>
                    <a:pt x="24" y="14"/>
                  </a:cubicBezTo>
                  <a:cubicBezTo>
                    <a:pt x="22" y="16"/>
                    <a:pt x="17" y="16"/>
                    <a:pt x="18" y="20"/>
                  </a:cubicBezTo>
                  <a:cubicBezTo>
                    <a:pt x="11" y="22"/>
                    <a:pt x="8" y="20"/>
                    <a:pt x="1" y="20"/>
                  </a:cubicBezTo>
                  <a:cubicBezTo>
                    <a:pt x="2" y="17"/>
                    <a:pt x="0" y="17"/>
                    <a:pt x="0" y="14"/>
                  </a:cubicBezTo>
                  <a:cubicBezTo>
                    <a:pt x="1" y="15"/>
                    <a:pt x="3" y="15"/>
                    <a:pt x="6" y="15"/>
                  </a:cubicBezTo>
                  <a:cubicBezTo>
                    <a:pt x="9" y="15"/>
                    <a:pt x="9" y="11"/>
                    <a:pt x="12" y="11"/>
                  </a:cubicBezTo>
                  <a:cubicBezTo>
                    <a:pt x="12" y="11"/>
                    <a:pt x="14" y="7"/>
                    <a:pt x="15" y="8"/>
                  </a:cubicBezTo>
                  <a:cubicBezTo>
                    <a:pt x="18" y="11"/>
                    <a:pt x="15" y="7"/>
                    <a:pt x="19" y="6"/>
                  </a:cubicBezTo>
                  <a:cubicBezTo>
                    <a:pt x="20" y="6"/>
                    <a:pt x="20" y="7"/>
                    <a:pt x="21" y="6"/>
                  </a:cubicBezTo>
                  <a:cubicBezTo>
                    <a:pt x="21" y="6"/>
                    <a:pt x="23" y="3"/>
                    <a:pt x="24" y="3"/>
                  </a:cubicBezTo>
                  <a:cubicBezTo>
                    <a:pt x="25" y="3"/>
                    <a:pt x="28" y="4"/>
                    <a:pt x="30" y="3"/>
                  </a:cubicBezTo>
                  <a:cubicBezTo>
                    <a:pt x="31" y="3"/>
                    <a:pt x="36" y="0"/>
                    <a:pt x="4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103"/>
            <p:cNvSpPr/>
            <p:nvPr/>
          </p:nvSpPr>
          <p:spPr bwMode="auto">
            <a:xfrm>
              <a:off x="6252058" y="1383685"/>
              <a:ext cx="115437" cy="56565"/>
            </a:xfrm>
            <a:custGeom>
              <a:avLst/>
              <a:gdLst>
                <a:gd name="T0" fmla="*/ 37 w 42"/>
                <a:gd name="T1" fmla="*/ 2 h 21"/>
                <a:gd name="T2" fmla="*/ 42 w 42"/>
                <a:gd name="T3" fmla="*/ 15 h 21"/>
                <a:gd name="T4" fmla="*/ 39 w 42"/>
                <a:gd name="T5" fmla="*/ 14 h 21"/>
                <a:gd name="T6" fmla="*/ 39 w 42"/>
                <a:gd name="T7" fmla="*/ 18 h 21"/>
                <a:gd name="T8" fmla="*/ 33 w 42"/>
                <a:gd name="T9" fmla="*/ 20 h 21"/>
                <a:gd name="T10" fmla="*/ 31 w 42"/>
                <a:gd name="T11" fmla="*/ 21 h 21"/>
                <a:gd name="T12" fmla="*/ 27 w 42"/>
                <a:gd name="T13" fmla="*/ 21 h 21"/>
                <a:gd name="T14" fmla="*/ 27 w 42"/>
                <a:gd name="T15" fmla="*/ 15 h 21"/>
                <a:gd name="T16" fmla="*/ 12 w 42"/>
                <a:gd name="T17" fmla="*/ 14 h 21"/>
                <a:gd name="T18" fmla="*/ 0 w 42"/>
                <a:gd name="T19" fmla="*/ 6 h 21"/>
                <a:gd name="T20" fmla="*/ 2 w 42"/>
                <a:gd name="T21" fmla="*/ 3 h 21"/>
                <a:gd name="T22" fmla="*/ 5 w 42"/>
                <a:gd name="T23" fmla="*/ 5 h 21"/>
                <a:gd name="T24" fmla="*/ 12 w 42"/>
                <a:gd name="T25" fmla="*/ 8 h 21"/>
                <a:gd name="T26" fmla="*/ 15 w 42"/>
                <a:gd name="T27" fmla="*/ 8 h 21"/>
                <a:gd name="T28" fmla="*/ 16 w 42"/>
                <a:gd name="T29" fmla="*/ 11 h 21"/>
                <a:gd name="T30" fmla="*/ 18 w 42"/>
                <a:gd name="T31" fmla="*/ 5 h 21"/>
                <a:gd name="T32" fmla="*/ 21 w 42"/>
                <a:gd name="T33" fmla="*/ 8 h 21"/>
                <a:gd name="T34" fmla="*/ 37 w 42"/>
                <a:gd name="T3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21">
                  <a:moveTo>
                    <a:pt x="37" y="2"/>
                  </a:moveTo>
                  <a:cubicBezTo>
                    <a:pt x="35" y="10"/>
                    <a:pt x="41" y="10"/>
                    <a:pt x="42" y="15"/>
                  </a:cubicBezTo>
                  <a:cubicBezTo>
                    <a:pt x="41" y="15"/>
                    <a:pt x="39" y="13"/>
                    <a:pt x="39" y="14"/>
                  </a:cubicBezTo>
                  <a:cubicBezTo>
                    <a:pt x="38" y="14"/>
                    <a:pt x="39" y="18"/>
                    <a:pt x="39" y="18"/>
                  </a:cubicBezTo>
                  <a:cubicBezTo>
                    <a:pt x="37" y="19"/>
                    <a:pt x="35" y="19"/>
                    <a:pt x="33" y="20"/>
                  </a:cubicBezTo>
                  <a:cubicBezTo>
                    <a:pt x="32" y="20"/>
                    <a:pt x="33" y="21"/>
                    <a:pt x="31" y="21"/>
                  </a:cubicBezTo>
                  <a:cubicBezTo>
                    <a:pt x="30" y="21"/>
                    <a:pt x="28" y="21"/>
                    <a:pt x="27" y="21"/>
                  </a:cubicBezTo>
                  <a:cubicBezTo>
                    <a:pt x="25" y="19"/>
                    <a:pt x="25" y="17"/>
                    <a:pt x="27" y="15"/>
                  </a:cubicBezTo>
                  <a:cubicBezTo>
                    <a:pt x="22" y="18"/>
                    <a:pt x="18" y="14"/>
                    <a:pt x="12" y="14"/>
                  </a:cubicBezTo>
                  <a:cubicBezTo>
                    <a:pt x="11" y="9"/>
                    <a:pt x="4" y="9"/>
                    <a:pt x="0" y="6"/>
                  </a:cubicBezTo>
                  <a:cubicBezTo>
                    <a:pt x="1" y="6"/>
                    <a:pt x="1" y="3"/>
                    <a:pt x="2" y="3"/>
                  </a:cubicBezTo>
                  <a:cubicBezTo>
                    <a:pt x="4" y="3"/>
                    <a:pt x="4" y="5"/>
                    <a:pt x="5" y="5"/>
                  </a:cubicBezTo>
                  <a:cubicBezTo>
                    <a:pt x="7" y="5"/>
                    <a:pt x="11" y="6"/>
                    <a:pt x="12" y="8"/>
                  </a:cubicBezTo>
                  <a:cubicBezTo>
                    <a:pt x="12" y="8"/>
                    <a:pt x="14" y="7"/>
                    <a:pt x="15" y="8"/>
                  </a:cubicBezTo>
                  <a:cubicBezTo>
                    <a:pt x="16" y="8"/>
                    <a:pt x="14" y="11"/>
                    <a:pt x="16" y="11"/>
                  </a:cubicBezTo>
                  <a:cubicBezTo>
                    <a:pt x="21" y="9"/>
                    <a:pt x="14" y="7"/>
                    <a:pt x="18" y="5"/>
                  </a:cubicBezTo>
                  <a:cubicBezTo>
                    <a:pt x="20" y="3"/>
                    <a:pt x="21" y="8"/>
                    <a:pt x="21" y="8"/>
                  </a:cubicBezTo>
                  <a:cubicBezTo>
                    <a:pt x="26" y="8"/>
                    <a:pt x="28" y="0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104"/>
            <p:cNvSpPr/>
            <p:nvPr/>
          </p:nvSpPr>
          <p:spPr bwMode="auto">
            <a:xfrm>
              <a:off x="6039653" y="1385994"/>
              <a:ext cx="199707" cy="76189"/>
            </a:xfrm>
            <a:custGeom>
              <a:avLst/>
              <a:gdLst>
                <a:gd name="T0" fmla="*/ 32 w 73"/>
                <a:gd name="T1" fmla="*/ 10 h 28"/>
                <a:gd name="T2" fmla="*/ 47 w 73"/>
                <a:gd name="T3" fmla="*/ 16 h 28"/>
                <a:gd name="T4" fmla="*/ 47 w 73"/>
                <a:gd name="T5" fmla="*/ 8 h 28"/>
                <a:gd name="T6" fmla="*/ 43 w 73"/>
                <a:gd name="T7" fmla="*/ 2 h 28"/>
                <a:gd name="T8" fmla="*/ 53 w 73"/>
                <a:gd name="T9" fmla="*/ 1 h 28"/>
                <a:gd name="T10" fmla="*/ 56 w 73"/>
                <a:gd name="T11" fmla="*/ 4 h 28"/>
                <a:gd name="T12" fmla="*/ 56 w 73"/>
                <a:gd name="T13" fmla="*/ 7 h 28"/>
                <a:gd name="T14" fmla="*/ 62 w 73"/>
                <a:gd name="T15" fmla="*/ 11 h 28"/>
                <a:gd name="T16" fmla="*/ 66 w 73"/>
                <a:gd name="T17" fmla="*/ 8 h 28"/>
                <a:gd name="T18" fmla="*/ 71 w 73"/>
                <a:gd name="T19" fmla="*/ 11 h 28"/>
                <a:gd name="T20" fmla="*/ 72 w 73"/>
                <a:gd name="T21" fmla="*/ 14 h 28"/>
                <a:gd name="T22" fmla="*/ 71 w 73"/>
                <a:gd name="T23" fmla="*/ 20 h 28"/>
                <a:gd name="T24" fmla="*/ 62 w 73"/>
                <a:gd name="T25" fmla="*/ 22 h 28"/>
                <a:gd name="T26" fmla="*/ 56 w 73"/>
                <a:gd name="T27" fmla="*/ 20 h 28"/>
                <a:gd name="T28" fmla="*/ 43 w 73"/>
                <a:gd name="T29" fmla="*/ 23 h 28"/>
                <a:gd name="T30" fmla="*/ 40 w 73"/>
                <a:gd name="T31" fmla="*/ 23 h 28"/>
                <a:gd name="T32" fmla="*/ 35 w 73"/>
                <a:gd name="T33" fmla="*/ 25 h 28"/>
                <a:gd name="T34" fmla="*/ 20 w 73"/>
                <a:gd name="T35" fmla="*/ 28 h 28"/>
                <a:gd name="T36" fmla="*/ 34 w 73"/>
                <a:gd name="T37" fmla="*/ 23 h 28"/>
                <a:gd name="T38" fmla="*/ 26 w 73"/>
                <a:gd name="T39" fmla="*/ 20 h 28"/>
                <a:gd name="T40" fmla="*/ 20 w 73"/>
                <a:gd name="T41" fmla="*/ 17 h 28"/>
                <a:gd name="T42" fmla="*/ 14 w 73"/>
                <a:gd name="T43" fmla="*/ 20 h 28"/>
                <a:gd name="T44" fmla="*/ 10 w 73"/>
                <a:gd name="T45" fmla="*/ 19 h 28"/>
                <a:gd name="T46" fmla="*/ 0 w 73"/>
                <a:gd name="T47" fmla="*/ 17 h 28"/>
                <a:gd name="T48" fmla="*/ 2 w 73"/>
                <a:gd name="T49" fmla="*/ 14 h 28"/>
                <a:gd name="T50" fmla="*/ 4 w 73"/>
                <a:gd name="T51" fmla="*/ 10 h 28"/>
                <a:gd name="T52" fmla="*/ 10 w 73"/>
                <a:gd name="T53" fmla="*/ 8 h 28"/>
                <a:gd name="T54" fmla="*/ 8 w 73"/>
                <a:gd name="T55" fmla="*/ 5 h 28"/>
                <a:gd name="T56" fmla="*/ 11 w 73"/>
                <a:gd name="T57" fmla="*/ 5 h 28"/>
                <a:gd name="T58" fmla="*/ 16 w 73"/>
                <a:gd name="T59" fmla="*/ 4 h 28"/>
                <a:gd name="T60" fmla="*/ 23 w 73"/>
                <a:gd name="T61" fmla="*/ 5 h 28"/>
                <a:gd name="T62" fmla="*/ 25 w 73"/>
                <a:gd name="T63" fmla="*/ 8 h 28"/>
                <a:gd name="T64" fmla="*/ 28 w 73"/>
                <a:gd name="T65" fmla="*/ 8 h 28"/>
                <a:gd name="T66" fmla="*/ 28 w 73"/>
                <a:gd name="T67" fmla="*/ 13 h 28"/>
                <a:gd name="T68" fmla="*/ 32 w 73"/>
                <a:gd name="T6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28">
                  <a:moveTo>
                    <a:pt x="32" y="10"/>
                  </a:moveTo>
                  <a:cubicBezTo>
                    <a:pt x="30" y="15"/>
                    <a:pt x="44" y="12"/>
                    <a:pt x="47" y="16"/>
                  </a:cubicBezTo>
                  <a:cubicBezTo>
                    <a:pt x="50" y="9"/>
                    <a:pt x="37" y="9"/>
                    <a:pt x="47" y="8"/>
                  </a:cubicBezTo>
                  <a:cubicBezTo>
                    <a:pt x="49" y="3"/>
                    <a:pt x="40" y="8"/>
                    <a:pt x="43" y="2"/>
                  </a:cubicBezTo>
                  <a:cubicBezTo>
                    <a:pt x="47" y="3"/>
                    <a:pt x="48" y="0"/>
                    <a:pt x="53" y="1"/>
                  </a:cubicBezTo>
                  <a:cubicBezTo>
                    <a:pt x="52" y="4"/>
                    <a:pt x="55" y="3"/>
                    <a:pt x="56" y="4"/>
                  </a:cubicBezTo>
                  <a:cubicBezTo>
                    <a:pt x="56" y="4"/>
                    <a:pt x="55" y="6"/>
                    <a:pt x="56" y="7"/>
                  </a:cubicBezTo>
                  <a:cubicBezTo>
                    <a:pt x="57" y="8"/>
                    <a:pt x="60" y="9"/>
                    <a:pt x="62" y="11"/>
                  </a:cubicBezTo>
                  <a:cubicBezTo>
                    <a:pt x="63" y="10"/>
                    <a:pt x="63" y="8"/>
                    <a:pt x="66" y="8"/>
                  </a:cubicBezTo>
                  <a:cubicBezTo>
                    <a:pt x="68" y="8"/>
                    <a:pt x="70" y="10"/>
                    <a:pt x="71" y="11"/>
                  </a:cubicBezTo>
                  <a:cubicBezTo>
                    <a:pt x="71" y="11"/>
                    <a:pt x="73" y="14"/>
                    <a:pt x="72" y="14"/>
                  </a:cubicBezTo>
                  <a:cubicBezTo>
                    <a:pt x="70" y="16"/>
                    <a:pt x="72" y="15"/>
                    <a:pt x="71" y="20"/>
                  </a:cubicBezTo>
                  <a:cubicBezTo>
                    <a:pt x="68" y="17"/>
                    <a:pt x="65" y="21"/>
                    <a:pt x="62" y="22"/>
                  </a:cubicBezTo>
                  <a:cubicBezTo>
                    <a:pt x="59" y="22"/>
                    <a:pt x="59" y="20"/>
                    <a:pt x="56" y="20"/>
                  </a:cubicBezTo>
                  <a:cubicBezTo>
                    <a:pt x="52" y="20"/>
                    <a:pt x="46" y="22"/>
                    <a:pt x="43" y="23"/>
                  </a:cubicBezTo>
                  <a:cubicBezTo>
                    <a:pt x="42" y="23"/>
                    <a:pt x="40" y="23"/>
                    <a:pt x="40" y="23"/>
                  </a:cubicBezTo>
                  <a:cubicBezTo>
                    <a:pt x="38" y="25"/>
                    <a:pt x="38" y="24"/>
                    <a:pt x="35" y="25"/>
                  </a:cubicBezTo>
                  <a:cubicBezTo>
                    <a:pt x="33" y="25"/>
                    <a:pt x="26" y="27"/>
                    <a:pt x="20" y="28"/>
                  </a:cubicBezTo>
                  <a:cubicBezTo>
                    <a:pt x="21" y="22"/>
                    <a:pt x="28" y="23"/>
                    <a:pt x="34" y="23"/>
                  </a:cubicBezTo>
                  <a:cubicBezTo>
                    <a:pt x="34" y="17"/>
                    <a:pt x="29" y="21"/>
                    <a:pt x="26" y="20"/>
                  </a:cubicBezTo>
                  <a:cubicBezTo>
                    <a:pt x="23" y="19"/>
                    <a:pt x="23" y="19"/>
                    <a:pt x="20" y="17"/>
                  </a:cubicBezTo>
                  <a:cubicBezTo>
                    <a:pt x="17" y="16"/>
                    <a:pt x="17" y="20"/>
                    <a:pt x="14" y="20"/>
                  </a:cubicBezTo>
                  <a:cubicBezTo>
                    <a:pt x="12" y="20"/>
                    <a:pt x="12" y="19"/>
                    <a:pt x="10" y="19"/>
                  </a:cubicBezTo>
                  <a:cubicBezTo>
                    <a:pt x="6" y="18"/>
                    <a:pt x="2" y="20"/>
                    <a:pt x="0" y="17"/>
                  </a:cubicBezTo>
                  <a:cubicBezTo>
                    <a:pt x="0" y="15"/>
                    <a:pt x="2" y="15"/>
                    <a:pt x="2" y="14"/>
                  </a:cubicBezTo>
                  <a:cubicBezTo>
                    <a:pt x="3" y="14"/>
                    <a:pt x="3" y="10"/>
                    <a:pt x="4" y="10"/>
                  </a:cubicBezTo>
                  <a:cubicBezTo>
                    <a:pt x="6" y="8"/>
                    <a:pt x="8" y="10"/>
                    <a:pt x="10" y="8"/>
                  </a:cubicBezTo>
                  <a:cubicBezTo>
                    <a:pt x="11" y="7"/>
                    <a:pt x="5" y="6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5"/>
                    <a:pt x="23" y="5"/>
                  </a:cubicBezTo>
                  <a:cubicBezTo>
                    <a:pt x="24" y="6"/>
                    <a:pt x="23" y="7"/>
                    <a:pt x="25" y="8"/>
                  </a:cubicBezTo>
                  <a:cubicBezTo>
                    <a:pt x="25" y="9"/>
                    <a:pt x="27" y="8"/>
                    <a:pt x="28" y="8"/>
                  </a:cubicBezTo>
                  <a:cubicBezTo>
                    <a:pt x="29" y="10"/>
                    <a:pt x="25" y="13"/>
                    <a:pt x="28" y="13"/>
                  </a:cubicBezTo>
                  <a:cubicBezTo>
                    <a:pt x="29" y="13"/>
                    <a:pt x="29" y="8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105"/>
            <p:cNvSpPr/>
            <p:nvPr/>
          </p:nvSpPr>
          <p:spPr bwMode="auto">
            <a:xfrm>
              <a:off x="5901129" y="1462182"/>
              <a:ext cx="158149" cy="106202"/>
            </a:xfrm>
            <a:custGeom>
              <a:avLst/>
              <a:gdLst>
                <a:gd name="T0" fmla="*/ 8 w 58"/>
                <a:gd name="T1" fmla="*/ 1 h 39"/>
                <a:gd name="T2" fmla="*/ 33 w 58"/>
                <a:gd name="T3" fmla="*/ 2 h 39"/>
                <a:gd name="T4" fmla="*/ 36 w 58"/>
                <a:gd name="T5" fmla="*/ 2 h 39"/>
                <a:gd name="T6" fmla="*/ 42 w 58"/>
                <a:gd name="T7" fmla="*/ 4 h 39"/>
                <a:gd name="T8" fmla="*/ 48 w 58"/>
                <a:gd name="T9" fmla="*/ 4 h 39"/>
                <a:gd name="T10" fmla="*/ 49 w 58"/>
                <a:gd name="T11" fmla="*/ 5 h 39"/>
                <a:gd name="T12" fmla="*/ 58 w 58"/>
                <a:gd name="T13" fmla="*/ 11 h 39"/>
                <a:gd name="T14" fmla="*/ 45 w 58"/>
                <a:gd name="T15" fmla="*/ 14 h 39"/>
                <a:gd name="T16" fmla="*/ 43 w 58"/>
                <a:gd name="T17" fmla="*/ 17 h 39"/>
                <a:gd name="T18" fmla="*/ 40 w 58"/>
                <a:gd name="T19" fmla="*/ 16 h 39"/>
                <a:gd name="T20" fmla="*/ 39 w 58"/>
                <a:gd name="T21" fmla="*/ 17 h 39"/>
                <a:gd name="T22" fmla="*/ 40 w 58"/>
                <a:gd name="T23" fmla="*/ 19 h 39"/>
                <a:gd name="T24" fmla="*/ 37 w 58"/>
                <a:gd name="T25" fmla="*/ 20 h 39"/>
                <a:gd name="T26" fmla="*/ 37 w 58"/>
                <a:gd name="T27" fmla="*/ 23 h 39"/>
                <a:gd name="T28" fmla="*/ 34 w 58"/>
                <a:gd name="T29" fmla="*/ 23 h 39"/>
                <a:gd name="T30" fmla="*/ 31 w 58"/>
                <a:gd name="T31" fmla="*/ 26 h 39"/>
                <a:gd name="T32" fmla="*/ 31 w 58"/>
                <a:gd name="T33" fmla="*/ 32 h 39"/>
                <a:gd name="T34" fmla="*/ 13 w 58"/>
                <a:gd name="T35" fmla="*/ 37 h 39"/>
                <a:gd name="T36" fmla="*/ 0 w 58"/>
                <a:gd name="T37" fmla="*/ 28 h 39"/>
                <a:gd name="T38" fmla="*/ 5 w 58"/>
                <a:gd name="T39" fmla="*/ 25 h 39"/>
                <a:gd name="T40" fmla="*/ 6 w 58"/>
                <a:gd name="T41" fmla="*/ 22 h 39"/>
                <a:gd name="T42" fmla="*/ 5 w 58"/>
                <a:gd name="T43" fmla="*/ 16 h 39"/>
                <a:gd name="T44" fmla="*/ 8 w 58"/>
                <a:gd name="T45" fmla="*/ 14 h 39"/>
                <a:gd name="T46" fmla="*/ 11 w 58"/>
                <a:gd name="T47" fmla="*/ 8 h 39"/>
                <a:gd name="T48" fmla="*/ 8 w 58"/>
                <a:gd name="T4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39">
                  <a:moveTo>
                    <a:pt x="8" y="1"/>
                  </a:moveTo>
                  <a:cubicBezTo>
                    <a:pt x="17" y="1"/>
                    <a:pt x="26" y="0"/>
                    <a:pt x="33" y="2"/>
                  </a:cubicBezTo>
                  <a:cubicBezTo>
                    <a:pt x="33" y="3"/>
                    <a:pt x="35" y="2"/>
                    <a:pt x="36" y="2"/>
                  </a:cubicBezTo>
                  <a:cubicBezTo>
                    <a:pt x="37" y="4"/>
                    <a:pt x="40" y="2"/>
                    <a:pt x="42" y="4"/>
                  </a:cubicBezTo>
                  <a:cubicBezTo>
                    <a:pt x="44" y="7"/>
                    <a:pt x="42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50" y="6"/>
                    <a:pt x="58" y="8"/>
                    <a:pt x="58" y="11"/>
                  </a:cubicBezTo>
                  <a:cubicBezTo>
                    <a:pt x="53" y="12"/>
                    <a:pt x="48" y="13"/>
                    <a:pt x="45" y="14"/>
                  </a:cubicBezTo>
                  <a:cubicBezTo>
                    <a:pt x="43" y="15"/>
                    <a:pt x="44" y="17"/>
                    <a:pt x="43" y="17"/>
                  </a:cubicBezTo>
                  <a:cubicBezTo>
                    <a:pt x="42" y="18"/>
                    <a:pt x="41" y="15"/>
                    <a:pt x="40" y="16"/>
                  </a:cubicBezTo>
                  <a:cubicBezTo>
                    <a:pt x="41" y="15"/>
                    <a:pt x="38" y="18"/>
                    <a:pt x="39" y="17"/>
                  </a:cubicBezTo>
                  <a:cubicBezTo>
                    <a:pt x="38" y="18"/>
                    <a:pt x="40" y="19"/>
                    <a:pt x="40" y="19"/>
                  </a:cubicBezTo>
                  <a:cubicBezTo>
                    <a:pt x="39" y="20"/>
                    <a:pt x="38" y="19"/>
                    <a:pt x="37" y="20"/>
                  </a:cubicBezTo>
                  <a:cubicBezTo>
                    <a:pt x="37" y="21"/>
                    <a:pt x="38" y="23"/>
                    <a:pt x="37" y="23"/>
                  </a:cubicBezTo>
                  <a:cubicBezTo>
                    <a:pt x="37" y="24"/>
                    <a:pt x="35" y="23"/>
                    <a:pt x="34" y="23"/>
                  </a:cubicBezTo>
                  <a:cubicBezTo>
                    <a:pt x="33" y="24"/>
                    <a:pt x="33" y="26"/>
                    <a:pt x="31" y="26"/>
                  </a:cubicBezTo>
                  <a:cubicBezTo>
                    <a:pt x="31" y="28"/>
                    <a:pt x="31" y="30"/>
                    <a:pt x="31" y="32"/>
                  </a:cubicBezTo>
                  <a:cubicBezTo>
                    <a:pt x="24" y="32"/>
                    <a:pt x="25" y="39"/>
                    <a:pt x="13" y="37"/>
                  </a:cubicBezTo>
                  <a:cubicBezTo>
                    <a:pt x="15" y="28"/>
                    <a:pt x="5" y="30"/>
                    <a:pt x="0" y="28"/>
                  </a:cubicBezTo>
                  <a:cubicBezTo>
                    <a:pt x="1" y="26"/>
                    <a:pt x="4" y="26"/>
                    <a:pt x="5" y="25"/>
                  </a:cubicBezTo>
                  <a:cubicBezTo>
                    <a:pt x="5" y="24"/>
                    <a:pt x="2" y="21"/>
                    <a:pt x="6" y="22"/>
                  </a:cubicBezTo>
                  <a:cubicBezTo>
                    <a:pt x="6" y="19"/>
                    <a:pt x="4" y="19"/>
                    <a:pt x="5" y="16"/>
                  </a:cubicBezTo>
                  <a:cubicBezTo>
                    <a:pt x="7" y="18"/>
                    <a:pt x="7" y="17"/>
                    <a:pt x="8" y="14"/>
                  </a:cubicBezTo>
                  <a:cubicBezTo>
                    <a:pt x="8" y="12"/>
                    <a:pt x="11" y="13"/>
                    <a:pt x="11" y="8"/>
                  </a:cubicBezTo>
                  <a:cubicBezTo>
                    <a:pt x="12" y="4"/>
                    <a:pt x="5" y="7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106"/>
            <p:cNvSpPr/>
            <p:nvPr/>
          </p:nvSpPr>
          <p:spPr bwMode="auto">
            <a:xfrm>
              <a:off x="6219735" y="1484115"/>
              <a:ext cx="32322" cy="24242"/>
            </a:xfrm>
            <a:custGeom>
              <a:avLst/>
              <a:gdLst>
                <a:gd name="T0" fmla="*/ 2 w 12"/>
                <a:gd name="T1" fmla="*/ 0 h 9"/>
                <a:gd name="T2" fmla="*/ 11 w 12"/>
                <a:gd name="T3" fmla="*/ 0 h 9"/>
                <a:gd name="T4" fmla="*/ 12 w 12"/>
                <a:gd name="T5" fmla="*/ 6 h 9"/>
                <a:gd name="T6" fmla="*/ 9 w 12"/>
                <a:gd name="T7" fmla="*/ 9 h 9"/>
                <a:gd name="T8" fmla="*/ 0 w 12"/>
                <a:gd name="T9" fmla="*/ 5 h 9"/>
                <a:gd name="T10" fmla="*/ 2 w 1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5" y="0"/>
                    <a:pt x="8" y="0"/>
                    <a:pt x="11" y="0"/>
                  </a:cubicBezTo>
                  <a:cubicBezTo>
                    <a:pt x="10" y="3"/>
                    <a:pt x="12" y="4"/>
                    <a:pt x="12" y="6"/>
                  </a:cubicBezTo>
                  <a:cubicBezTo>
                    <a:pt x="10" y="6"/>
                    <a:pt x="9" y="8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4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107"/>
            <p:cNvSpPr/>
            <p:nvPr/>
          </p:nvSpPr>
          <p:spPr bwMode="auto">
            <a:xfrm>
              <a:off x="6397509" y="1473726"/>
              <a:ext cx="78497" cy="56565"/>
            </a:xfrm>
            <a:custGeom>
              <a:avLst/>
              <a:gdLst>
                <a:gd name="T0" fmla="*/ 26 w 29"/>
                <a:gd name="T1" fmla="*/ 1 h 21"/>
                <a:gd name="T2" fmla="*/ 27 w 29"/>
                <a:gd name="T3" fmla="*/ 9 h 21"/>
                <a:gd name="T4" fmla="*/ 24 w 29"/>
                <a:gd name="T5" fmla="*/ 12 h 21"/>
                <a:gd name="T6" fmla="*/ 17 w 29"/>
                <a:gd name="T7" fmla="*/ 13 h 21"/>
                <a:gd name="T8" fmla="*/ 5 w 29"/>
                <a:gd name="T9" fmla="*/ 21 h 21"/>
                <a:gd name="T10" fmla="*/ 3 w 29"/>
                <a:gd name="T11" fmla="*/ 15 h 21"/>
                <a:gd name="T12" fmla="*/ 0 w 29"/>
                <a:gd name="T13" fmla="*/ 12 h 21"/>
                <a:gd name="T14" fmla="*/ 0 w 29"/>
                <a:gd name="T15" fmla="*/ 4 h 21"/>
                <a:gd name="T16" fmla="*/ 3 w 29"/>
                <a:gd name="T17" fmla="*/ 1 h 21"/>
                <a:gd name="T18" fmla="*/ 8 w 29"/>
                <a:gd name="T19" fmla="*/ 0 h 21"/>
                <a:gd name="T20" fmla="*/ 20 w 29"/>
                <a:gd name="T21" fmla="*/ 3 h 21"/>
                <a:gd name="T22" fmla="*/ 26 w 29"/>
                <a:gd name="T2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1">
                  <a:moveTo>
                    <a:pt x="26" y="1"/>
                  </a:moveTo>
                  <a:cubicBezTo>
                    <a:pt x="29" y="1"/>
                    <a:pt x="26" y="7"/>
                    <a:pt x="27" y="9"/>
                  </a:cubicBezTo>
                  <a:cubicBezTo>
                    <a:pt x="25" y="8"/>
                    <a:pt x="24" y="10"/>
                    <a:pt x="24" y="12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20"/>
                    <a:pt x="5" y="21"/>
                  </a:cubicBezTo>
                  <a:cubicBezTo>
                    <a:pt x="4" y="19"/>
                    <a:pt x="3" y="17"/>
                    <a:pt x="3" y="15"/>
                  </a:cubicBezTo>
                  <a:cubicBezTo>
                    <a:pt x="3" y="13"/>
                    <a:pt x="1" y="14"/>
                    <a:pt x="0" y="12"/>
                  </a:cubicBezTo>
                  <a:cubicBezTo>
                    <a:pt x="0" y="10"/>
                    <a:pt x="1" y="7"/>
                    <a:pt x="0" y="4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5" y="2"/>
                    <a:pt x="8" y="2"/>
                    <a:pt x="8" y="0"/>
                  </a:cubicBezTo>
                  <a:cubicBezTo>
                    <a:pt x="10" y="3"/>
                    <a:pt x="18" y="0"/>
                    <a:pt x="20" y="3"/>
                  </a:cubicBezTo>
                  <a:cubicBezTo>
                    <a:pt x="22" y="3"/>
                    <a:pt x="25" y="4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108"/>
            <p:cNvSpPr/>
            <p:nvPr/>
          </p:nvSpPr>
          <p:spPr bwMode="auto">
            <a:xfrm>
              <a:off x="7572660" y="1694211"/>
              <a:ext cx="174311" cy="84270"/>
            </a:xfrm>
            <a:custGeom>
              <a:avLst/>
              <a:gdLst>
                <a:gd name="T0" fmla="*/ 47 w 64"/>
                <a:gd name="T1" fmla="*/ 0 h 31"/>
                <a:gd name="T2" fmla="*/ 53 w 64"/>
                <a:gd name="T3" fmla="*/ 3 h 31"/>
                <a:gd name="T4" fmla="*/ 57 w 64"/>
                <a:gd name="T5" fmla="*/ 5 h 31"/>
                <a:gd name="T6" fmla="*/ 56 w 64"/>
                <a:gd name="T7" fmla="*/ 8 h 31"/>
                <a:gd name="T8" fmla="*/ 63 w 64"/>
                <a:gd name="T9" fmla="*/ 12 h 31"/>
                <a:gd name="T10" fmla="*/ 59 w 64"/>
                <a:gd name="T11" fmla="*/ 21 h 31"/>
                <a:gd name="T12" fmla="*/ 54 w 64"/>
                <a:gd name="T13" fmla="*/ 23 h 31"/>
                <a:gd name="T14" fmla="*/ 48 w 64"/>
                <a:gd name="T15" fmla="*/ 26 h 31"/>
                <a:gd name="T16" fmla="*/ 44 w 64"/>
                <a:gd name="T17" fmla="*/ 27 h 31"/>
                <a:gd name="T18" fmla="*/ 41 w 64"/>
                <a:gd name="T19" fmla="*/ 29 h 31"/>
                <a:gd name="T20" fmla="*/ 23 w 64"/>
                <a:gd name="T21" fmla="*/ 30 h 31"/>
                <a:gd name="T22" fmla="*/ 21 w 64"/>
                <a:gd name="T23" fmla="*/ 29 h 31"/>
                <a:gd name="T24" fmla="*/ 16 w 64"/>
                <a:gd name="T25" fmla="*/ 26 h 31"/>
                <a:gd name="T26" fmla="*/ 13 w 64"/>
                <a:gd name="T27" fmla="*/ 24 h 31"/>
                <a:gd name="T28" fmla="*/ 16 w 64"/>
                <a:gd name="T29" fmla="*/ 23 h 31"/>
                <a:gd name="T30" fmla="*/ 11 w 64"/>
                <a:gd name="T31" fmla="*/ 20 h 31"/>
                <a:gd name="T32" fmla="*/ 11 w 64"/>
                <a:gd name="T33" fmla="*/ 11 h 31"/>
                <a:gd name="T34" fmla="*/ 2 w 64"/>
                <a:gd name="T35" fmla="*/ 12 h 31"/>
                <a:gd name="T36" fmla="*/ 5 w 64"/>
                <a:gd name="T37" fmla="*/ 6 h 31"/>
                <a:gd name="T38" fmla="*/ 17 w 64"/>
                <a:gd name="T39" fmla="*/ 6 h 31"/>
                <a:gd name="T40" fmla="*/ 18 w 64"/>
                <a:gd name="T41" fmla="*/ 12 h 31"/>
                <a:gd name="T42" fmla="*/ 23 w 64"/>
                <a:gd name="T43" fmla="*/ 6 h 31"/>
                <a:gd name="T44" fmla="*/ 32 w 64"/>
                <a:gd name="T45" fmla="*/ 9 h 31"/>
                <a:gd name="T46" fmla="*/ 35 w 64"/>
                <a:gd name="T47" fmla="*/ 6 h 31"/>
                <a:gd name="T48" fmla="*/ 44 w 64"/>
                <a:gd name="T49" fmla="*/ 5 h 31"/>
                <a:gd name="T50" fmla="*/ 47 w 64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31">
                  <a:moveTo>
                    <a:pt x="47" y="0"/>
                  </a:moveTo>
                  <a:cubicBezTo>
                    <a:pt x="48" y="1"/>
                    <a:pt x="50" y="2"/>
                    <a:pt x="53" y="3"/>
                  </a:cubicBezTo>
                  <a:cubicBezTo>
                    <a:pt x="53" y="4"/>
                    <a:pt x="56" y="4"/>
                    <a:pt x="57" y="5"/>
                  </a:cubicBezTo>
                  <a:cubicBezTo>
                    <a:pt x="57" y="5"/>
                    <a:pt x="56" y="7"/>
                    <a:pt x="56" y="8"/>
                  </a:cubicBezTo>
                  <a:cubicBezTo>
                    <a:pt x="56" y="10"/>
                    <a:pt x="59" y="13"/>
                    <a:pt x="63" y="12"/>
                  </a:cubicBezTo>
                  <a:cubicBezTo>
                    <a:pt x="64" y="16"/>
                    <a:pt x="62" y="18"/>
                    <a:pt x="59" y="21"/>
                  </a:cubicBezTo>
                  <a:cubicBezTo>
                    <a:pt x="57" y="22"/>
                    <a:pt x="55" y="22"/>
                    <a:pt x="54" y="23"/>
                  </a:cubicBezTo>
                  <a:cubicBezTo>
                    <a:pt x="52" y="24"/>
                    <a:pt x="52" y="25"/>
                    <a:pt x="48" y="26"/>
                  </a:cubicBezTo>
                  <a:cubicBezTo>
                    <a:pt x="48" y="26"/>
                    <a:pt x="44" y="27"/>
                    <a:pt x="44" y="27"/>
                  </a:cubicBezTo>
                  <a:cubicBezTo>
                    <a:pt x="43" y="28"/>
                    <a:pt x="43" y="28"/>
                    <a:pt x="41" y="29"/>
                  </a:cubicBezTo>
                  <a:cubicBezTo>
                    <a:pt x="39" y="29"/>
                    <a:pt x="28" y="31"/>
                    <a:pt x="23" y="30"/>
                  </a:cubicBezTo>
                  <a:cubicBezTo>
                    <a:pt x="23" y="30"/>
                    <a:pt x="23" y="29"/>
                    <a:pt x="21" y="29"/>
                  </a:cubicBezTo>
                  <a:cubicBezTo>
                    <a:pt x="19" y="29"/>
                    <a:pt x="18" y="26"/>
                    <a:pt x="16" y="26"/>
                  </a:cubicBezTo>
                  <a:cubicBezTo>
                    <a:pt x="14" y="26"/>
                    <a:pt x="14" y="24"/>
                    <a:pt x="13" y="24"/>
                  </a:cubicBezTo>
                  <a:cubicBezTo>
                    <a:pt x="13" y="23"/>
                    <a:pt x="14" y="23"/>
                    <a:pt x="16" y="23"/>
                  </a:cubicBezTo>
                  <a:cubicBezTo>
                    <a:pt x="15" y="21"/>
                    <a:pt x="12" y="21"/>
                    <a:pt x="11" y="20"/>
                  </a:cubicBezTo>
                  <a:cubicBezTo>
                    <a:pt x="10" y="17"/>
                    <a:pt x="12" y="15"/>
                    <a:pt x="11" y="11"/>
                  </a:cubicBezTo>
                  <a:cubicBezTo>
                    <a:pt x="5" y="9"/>
                    <a:pt x="6" y="16"/>
                    <a:pt x="2" y="12"/>
                  </a:cubicBezTo>
                  <a:cubicBezTo>
                    <a:pt x="0" y="8"/>
                    <a:pt x="7" y="11"/>
                    <a:pt x="5" y="6"/>
                  </a:cubicBezTo>
                  <a:cubicBezTo>
                    <a:pt x="11" y="8"/>
                    <a:pt x="10" y="7"/>
                    <a:pt x="17" y="6"/>
                  </a:cubicBezTo>
                  <a:cubicBezTo>
                    <a:pt x="18" y="9"/>
                    <a:pt x="21" y="9"/>
                    <a:pt x="18" y="12"/>
                  </a:cubicBezTo>
                  <a:cubicBezTo>
                    <a:pt x="22" y="13"/>
                    <a:pt x="23" y="10"/>
                    <a:pt x="23" y="6"/>
                  </a:cubicBezTo>
                  <a:cubicBezTo>
                    <a:pt x="24" y="9"/>
                    <a:pt x="36" y="3"/>
                    <a:pt x="32" y="9"/>
                  </a:cubicBezTo>
                  <a:cubicBezTo>
                    <a:pt x="35" y="11"/>
                    <a:pt x="34" y="7"/>
                    <a:pt x="35" y="6"/>
                  </a:cubicBezTo>
                  <a:cubicBezTo>
                    <a:pt x="37" y="5"/>
                    <a:pt x="41" y="6"/>
                    <a:pt x="44" y="5"/>
                  </a:cubicBezTo>
                  <a:cubicBezTo>
                    <a:pt x="46" y="4"/>
                    <a:pt x="47" y="3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9"/>
            <p:cNvSpPr/>
            <p:nvPr/>
          </p:nvSpPr>
          <p:spPr bwMode="auto">
            <a:xfrm>
              <a:off x="6536034" y="1716144"/>
              <a:ext cx="103894" cy="73880"/>
            </a:xfrm>
            <a:custGeom>
              <a:avLst/>
              <a:gdLst>
                <a:gd name="T0" fmla="*/ 10 w 38"/>
                <a:gd name="T1" fmla="*/ 0 h 27"/>
                <a:gd name="T2" fmla="*/ 19 w 38"/>
                <a:gd name="T3" fmla="*/ 9 h 27"/>
                <a:gd name="T4" fmla="*/ 22 w 38"/>
                <a:gd name="T5" fmla="*/ 7 h 27"/>
                <a:gd name="T6" fmla="*/ 26 w 38"/>
                <a:gd name="T7" fmla="*/ 12 h 27"/>
                <a:gd name="T8" fmla="*/ 32 w 38"/>
                <a:gd name="T9" fmla="*/ 19 h 27"/>
                <a:gd name="T10" fmla="*/ 38 w 38"/>
                <a:gd name="T11" fmla="*/ 21 h 27"/>
                <a:gd name="T12" fmla="*/ 19 w 38"/>
                <a:gd name="T13" fmla="*/ 22 h 27"/>
                <a:gd name="T14" fmla="*/ 12 w 38"/>
                <a:gd name="T15" fmla="*/ 27 h 27"/>
                <a:gd name="T16" fmla="*/ 0 w 38"/>
                <a:gd name="T17" fmla="*/ 22 h 27"/>
                <a:gd name="T18" fmla="*/ 3 w 38"/>
                <a:gd name="T19" fmla="*/ 21 h 27"/>
                <a:gd name="T20" fmla="*/ 4 w 38"/>
                <a:gd name="T21" fmla="*/ 18 h 27"/>
                <a:gd name="T22" fmla="*/ 4 w 38"/>
                <a:gd name="T23" fmla="*/ 4 h 27"/>
                <a:gd name="T24" fmla="*/ 10 w 38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7">
                  <a:moveTo>
                    <a:pt x="10" y="0"/>
                  </a:moveTo>
                  <a:cubicBezTo>
                    <a:pt x="13" y="4"/>
                    <a:pt x="20" y="2"/>
                    <a:pt x="19" y="9"/>
                  </a:cubicBezTo>
                  <a:cubicBezTo>
                    <a:pt x="20" y="10"/>
                    <a:pt x="22" y="7"/>
                    <a:pt x="22" y="7"/>
                  </a:cubicBezTo>
                  <a:cubicBezTo>
                    <a:pt x="24" y="8"/>
                    <a:pt x="23" y="12"/>
                    <a:pt x="26" y="12"/>
                  </a:cubicBezTo>
                  <a:cubicBezTo>
                    <a:pt x="29" y="12"/>
                    <a:pt x="31" y="17"/>
                    <a:pt x="32" y="19"/>
                  </a:cubicBezTo>
                  <a:cubicBezTo>
                    <a:pt x="37" y="18"/>
                    <a:pt x="36" y="18"/>
                    <a:pt x="38" y="21"/>
                  </a:cubicBezTo>
                  <a:cubicBezTo>
                    <a:pt x="35" y="24"/>
                    <a:pt x="25" y="21"/>
                    <a:pt x="19" y="22"/>
                  </a:cubicBezTo>
                  <a:cubicBezTo>
                    <a:pt x="17" y="24"/>
                    <a:pt x="13" y="24"/>
                    <a:pt x="12" y="27"/>
                  </a:cubicBezTo>
                  <a:cubicBezTo>
                    <a:pt x="8" y="25"/>
                    <a:pt x="7" y="21"/>
                    <a:pt x="0" y="22"/>
                  </a:cubicBezTo>
                  <a:cubicBezTo>
                    <a:pt x="0" y="21"/>
                    <a:pt x="2" y="21"/>
                    <a:pt x="3" y="21"/>
                  </a:cubicBezTo>
                  <a:cubicBezTo>
                    <a:pt x="1" y="19"/>
                    <a:pt x="2" y="18"/>
                    <a:pt x="4" y="18"/>
                  </a:cubicBezTo>
                  <a:cubicBezTo>
                    <a:pt x="2" y="13"/>
                    <a:pt x="4" y="11"/>
                    <a:pt x="4" y="4"/>
                  </a:cubicBezTo>
                  <a:cubicBezTo>
                    <a:pt x="7" y="4"/>
                    <a:pt x="11" y="4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0"/>
            <p:cNvSpPr/>
            <p:nvPr/>
          </p:nvSpPr>
          <p:spPr bwMode="auto">
            <a:xfrm>
              <a:off x="3510189" y="2907457"/>
              <a:ext cx="174311" cy="183546"/>
            </a:xfrm>
            <a:custGeom>
              <a:avLst/>
              <a:gdLst>
                <a:gd name="T0" fmla="*/ 6 w 64"/>
                <a:gd name="T1" fmla="*/ 9 h 67"/>
                <a:gd name="T2" fmla="*/ 3 w 64"/>
                <a:gd name="T3" fmla="*/ 7 h 67"/>
                <a:gd name="T4" fmla="*/ 0 w 64"/>
                <a:gd name="T5" fmla="*/ 3 h 67"/>
                <a:gd name="T6" fmla="*/ 12 w 64"/>
                <a:gd name="T7" fmla="*/ 2 h 67"/>
                <a:gd name="T8" fmla="*/ 18 w 64"/>
                <a:gd name="T9" fmla="*/ 5 h 67"/>
                <a:gd name="T10" fmla="*/ 18 w 64"/>
                <a:gd name="T11" fmla="*/ 7 h 67"/>
                <a:gd name="T12" fmla="*/ 21 w 64"/>
                <a:gd name="T13" fmla="*/ 10 h 67"/>
                <a:gd name="T14" fmla="*/ 27 w 64"/>
                <a:gd name="T15" fmla="*/ 13 h 67"/>
                <a:gd name="T16" fmla="*/ 38 w 64"/>
                <a:gd name="T17" fmla="*/ 22 h 67"/>
                <a:gd name="T18" fmla="*/ 40 w 64"/>
                <a:gd name="T19" fmla="*/ 27 h 67"/>
                <a:gd name="T20" fmla="*/ 45 w 64"/>
                <a:gd name="T21" fmla="*/ 28 h 67"/>
                <a:gd name="T22" fmla="*/ 48 w 64"/>
                <a:gd name="T23" fmla="*/ 31 h 67"/>
                <a:gd name="T24" fmla="*/ 48 w 64"/>
                <a:gd name="T25" fmla="*/ 34 h 67"/>
                <a:gd name="T26" fmla="*/ 51 w 64"/>
                <a:gd name="T27" fmla="*/ 37 h 67"/>
                <a:gd name="T28" fmla="*/ 55 w 64"/>
                <a:gd name="T29" fmla="*/ 42 h 67"/>
                <a:gd name="T30" fmla="*/ 58 w 64"/>
                <a:gd name="T31" fmla="*/ 45 h 67"/>
                <a:gd name="T32" fmla="*/ 61 w 64"/>
                <a:gd name="T33" fmla="*/ 52 h 67"/>
                <a:gd name="T34" fmla="*/ 63 w 64"/>
                <a:gd name="T35" fmla="*/ 58 h 67"/>
                <a:gd name="T36" fmla="*/ 64 w 64"/>
                <a:gd name="T37" fmla="*/ 62 h 67"/>
                <a:gd name="T38" fmla="*/ 57 w 64"/>
                <a:gd name="T39" fmla="*/ 64 h 67"/>
                <a:gd name="T40" fmla="*/ 51 w 64"/>
                <a:gd name="T41" fmla="*/ 64 h 67"/>
                <a:gd name="T42" fmla="*/ 51 w 64"/>
                <a:gd name="T43" fmla="*/ 61 h 67"/>
                <a:gd name="T44" fmla="*/ 48 w 64"/>
                <a:gd name="T45" fmla="*/ 61 h 67"/>
                <a:gd name="T46" fmla="*/ 40 w 64"/>
                <a:gd name="T47" fmla="*/ 55 h 67"/>
                <a:gd name="T48" fmla="*/ 42 w 64"/>
                <a:gd name="T49" fmla="*/ 52 h 67"/>
                <a:gd name="T50" fmla="*/ 40 w 64"/>
                <a:gd name="T51" fmla="*/ 52 h 67"/>
                <a:gd name="T52" fmla="*/ 39 w 64"/>
                <a:gd name="T53" fmla="*/ 49 h 67"/>
                <a:gd name="T54" fmla="*/ 36 w 64"/>
                <a:gd name="T55" fmla="*/ 49 h 67"/>
                <a:gd name="T56" fmla="*/ 30 w 64"/>
                <a:gd name="T57" fmla="*/ 43 h 67"/>
                <a:gd name="T58" fmla="*/ 27 w 64"/>
                <a:gd name="T59" fmla="*/ 33 h 67"/>
                <a:gd name="T60" fmla="*/ 26 w 64"/>
                <a:gd name="T61" fmla="*/ 36 h 67"/>
                <a:gd name="T62" fmla="*/ 23 w 64"/>
                <a:gd name="T63" fmla="*/ 28 h 67"/>
                <a:gd name="T64" fmla="*/ 20 w 64"/>
                <a:gd name="T65" fmla="*/ 25 h 67"/>
                <a:gd name="T66" fmla="*/ 17 w 64"/>
                <a:gd name="T67" fmla="*/ 24 h 67"/>
                <a:gd name="T68" fmla="*/ 15 w 64"/>
                <a:gd name="T69" fmla="*/ 18 h 67"/>
                <a:gd name="T70" fmla="*/ 11 w 64"/>
                <a:gd name="T71" fmla="*/ 15 h 67"/>
                <a:gd name="T72" fmla="*/ 8 w 64"/>
                <a:gd name="T73" fmla="*/ 12 h 67"/>
                <a:gd name="T74" fmla="*/ 6 w 64"/>
                <a:gd name="T75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7">
                  <a:moveTo>
                    <a:pt x="6" y="9"/>
                  </a:moveTo>
                  <a:cubicBezTo>
                    <a:pt x="7" y="7"/>
                    <a:pt x="4" y="8"/>
                    <a:pt x="3" y="7"/>
                  </a:cubicBezTo>
                  <a:cubicBezTo>
                    <a:pt x="2" y="6"/>
                    <a:pt x="3" y="3"/>
                    <a:pt x="0" y="3"/>
                  </a:cubicBezTo>
                  <a:cubicBezTo>
                    <a:pt x="4" y="0"/>
                    <a:pt x="7" y="4"/>
                    <a:pt x="12" y="2"/>
                  </a:cubicBezTo>
                  <a:cubicBezTo>
                    <a:pt x="12" y="6"/>
                    <a:pt x="16" y="3"/>
                    <a:pt x="18" y="5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9" y="9"/>
                    <a:pt x="22" y="7"/>
                    <a:pt x="21" y="10"/>
                  </a:cubicBezTo>
                  <a:cubicBezTo>
                    <a:pt x="25" y="9"/>
                    <a:pt x="24" y="13"/>
                    <a:pt x="27" y="13"/>
                  </a:cubicBezTo>
                  <a:cubicBezTo>
                    <a:pt x="30" y="14"/>
                    <a:pt x="33" y="22"/>
                    <a:pt x="38" y="22"/>
                  </a:cubicBezTo>
                  <a:cubicBezTo>
                    <a:pt x="41" y="22"/>
                    <a:pt x="39" y="25"/>
                    <a:pt x="40" y="27"/>
                  </a:cubicBezTo>
                  <a:cubicBezTo>
                    <a:pt x="42" y="28"/>
                    <a:pt x="44" y="27"/>
                    <a:pt x="45" y="28"/>
                  </a:cubicBezTo>
                  <a:cubicBezTo>
                    <a:pt x="46" y="29"/>
                    <a:pt x="47" y="31"/>
                    <a:pt x="48" y="31"/>
                  </a:cubicBezTo>
                  <a:cubicBezTo>
                    <a:pt x="48" y="32"/>
                    <a:pt x="47" y="34"/>
                    <a:pt x="48" y="34"/>
                  </a:cubicBezTo>
                  <a:cubicBezTo>
                    <a:pt x="49" y="35"/>
                    <a:pt x="50" y="36"/>
                    <a:pt x="51" y="37"/>
                  </a:cubicBezTo>
                  <a:cubicBezTo>
                    <a:pt x="52" y="38"/>
                    <a:pt x="53" y="41"/>
                    <a:pt x="55" y="42"/>
                  </a:cubicBezTo>
                  <a:cubicBezTo>
                    <a:pt x="56" y="42"/>
                    <a:pt x="58" y="44"/>
                    <a:pt x="58" y="45"/>
                  </a:cubicBezTo>
                  <a:cubicBezTo>
                    <a:pt x="60" y="46"/>
                    <a:pt x="59" y="52"/>
                    <a:pt x="61" y="52"/>
                  </a:cubicBezTo>
                  <a:cubicBezTo>
                    <a:pt x="63" y="52"/>
                    <a:pt x="63" y="56"/>
                    <a:pt x="63" y="58"/>
                  </a:cubicBezTo>
                  <a:cubicBezTo>
                    <a:pt x="62" y="60"/>
                    <a:pt x="59" y="63"/>
                    <a:pt x="64" y="62"/>
                  </a:cubicBezTo>
                  <a:cubicBezTo>
                    <a:pt x="64" y="67"/>
                    <a:pt x="59" y="64"/>
                    <a:pt x="57" y="64"/>
                  </a:cubicBezTo>
                  <a:cubicBezTo>
                    <a:pt x="55" y="64"/>
                    <a:pt x="52" y="64"/>
                    <a:pt x="51" y="64"/>
                  </a:cubicBezTo>
                  <a:cubicBezTo>
                    <a:pt x="50" y="64"/>
                    <a:pt x="51" y="61"/>
                    <a:pt x="51" y="61"/>
                  </a:cubicBezTo>
                  <a:cubicBezTo>
                    <a:pt x="50" y="60"/>
                    <a:pt x="48" y="61"/>
                    <a:pt x="48" y="61"/>
                  </a:cubicBezTo>
                  <a:cubicBezTo>
                    <a:pt x="47" y="60"/>
                    <a:pt x="44" y="55"/>
                    <a:pt x="40" y="55"/>
                  </a:cubicBezTo>
                  <a:cubicBezTo>
                    <a:pt x="41" y="54"/>
                    <a:pt x="42" y="53"/>
                    <a:pt x="42" y="52"/>
                  </a:cubicBezTo>
                  <a:cubicBezTo>
                    <a:pt x="42" y="50"/>
                    <a:pt x="40" y="51"/>
                    <a:pt x="40" y="52"/>
                  </a:cubicBezTo>
                  <a:cubicBezTo>
                    <a:pt x="39" y="52"/>
                    <a:pt x="40" y="50"/>
                    <a:pt x="39" y="49"/>
                  </a:cubicBezTo>
                  <a:cubicBezTo>
                    <a:pt x="38" y="49"/>
                    <a:pt x="37" y="50"/>
                    <a:pt x="36" y="49"/>
                  </a:cubicBezTo>
                  <a:cubicBezTo>
                    <a:pt x="34" y="47"/>
                    <a:pt x="34" y="43"/>
                    <a:pt x="30" y="43"/>
                  </a:cubicBezTo>
                  <a:cubicBezTo>
                    <a:pt x="32" y="37"/>
                    <a:pt x="27" y="37"/>
                    <a:pt x="27" y="33"/>
                  </a:cubicBezTo>
                  <a:cubicBezTo>
                    <a:pt x="26" y="33"/>
                    <a:pt x="26" y="34"/>
                    <a:pt x="26" y="36"/>
                  </a:cubicBezTo>
                  <a:cubicBezTo>
                    <a:pt x="23" y="34"/>
                    <a:pt x="24" y="31"/>
                    <a:pt x="23" y="28"/>
                  </a:cubicBezTo>
                  <a:cubicBezTo>
                    <a:pt x="22" y="27"/>
                    <a:pt x="20" y="26"/>
                    <a:pt x="20" y="25"/>
                  </a:cubicBezTo>
                  <a:cubicBezTo>
                    <a:pt x="19" y="25"/>
                    <a:pt x="18" y="23"/>
                    <a:pt x="17" y="24"/>
                  </a:cubicBezTo>
                  <a:cubicBezTo>
                    <a:pt x="17" y="21"/>
                    <a:pt x="16" y="20"/>
                    <a:pt x="15" y="18"/>
                  </a:cubicBezTo>
                  <a:cubicBezTo>
                    <a:pt x="14" y="16"/>
                    <a:pt x="12" y="16"/>
                    <a:pt x="11" y="15"/>
                  </a:cubicBezTo>
                  <a:cubicBezTo>
                    <a:pt x="11" y="15"/>
                    <a:pt x="8" y="12"/>
                    <a:pt x="8" y="12"/>
                  </a:cubicBezTo>
                  <a:cubicBezTo>
                    <a:pt x="7" y="9"/>
                    <a:pt x="12" y="6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11"/>
            <p:cNvSpPr/>
            <p:nvPr/>
          </p:nvSpPr>
          <p:spPr bwMode="auto">
            <a:xfrm>
              <a:off x="2653644" y="3194895"/>
              <a:ext cx="123518" cy="228566"/>
            </a:xfrm>
            <a:custGeom>
              <a:avLst/>
              <a:gdLst>
                <a:gd name="T0" fmla="*/ 34 w 45"/>
                <a:gd name="T1" fmla="*/ 0 h 84"/>
                <a:gd name="T2" fmla="*/ 40 w 45"/>
                <a:gd name="T3" fmla="*/ 2 h 84"/>
                <a:gd name="T4" fmla="*/ 37 w 45"/>
                <a:gd name="T5" fmla="*/ 28 h 84"/>
                <a:gd name="T6" fmla="*/ 34 w 45"/>
                <a:gd name="T7" fmla="*/ 46 h 84"/>
                <a:gd name="T8" fmla="*/ 30 w 45"/>
                <a:gd name="T9" fmla="*/ 54 h 84"/>
                <a:gd name="T10" fmla="*/ 28 w 45"/>
                <a:gd name="T11" fmla="*/ 63 h 84"/>
                <a:gd name="T12" fmla="*/ 28 w 45"/>
                <a:gd name="T13" fmla="*/ 66 h 84"/>
                <a:gd name="T14" fmla="*/ 25 w 45"/>
                <a:gd name="T15" fmla="*/ 67 h 84"/>
                <a:gd name="T16" fmla="*/ 24 w 45"/>
                <a:gd name="T17" fmla="*/ 76 h 84"/>
                <a:gd name="T18" fmla="*/ 23 w 45"/>
                <a:gd name="T19" fmla="*/ 77 h 84"/>
                <a:gd name="T20" fmla="*/ 21 w 45"/>
                <a:gd name="T21" fmla="*/ 82 h 84"/>
                <a:gd name="T22" fmla="*/ 6 w 45"/>
                <a:gd name="T23" fmla="*/ 83 h 84"/>
                <a:gd name="T24" fmla="*/ 5 w 45"/>
                <a:gd name="T25" fmla="*/ 76 h 84"/>
                <a:gd name="T26" fmla="*/ 3 w 45"/>
                <a:gd name="T27" fmla="*/ 73 h 84"/>
                <a:gd name="T28" fmla="*/ 0 w 45"/>
                <a:gd name="T29" fmla="*/ 71 h 84"/>
                <a:gd name="T30" fmla="*/ 0 w 45"/>
                <a:gd name="T31" fmla="*/ 66 h 84"/>
                <a:gd name="T32" fmla="*/ 2 w 45"/>
                <a:gd name="T33" fmla="*/ 64 h 84"/>
                <a:gd name="T34" fmla="*/ 0 w 45"/>
                <a:gd name="T35" fmla="*/ 63 h 84"/>
                <a:gd name="T36" fmla="*/ 3 w 45"/>
                <a:gd name="T37" fmla="*/ 57 h 84"/>
                <a:gd name="T38" fmla="*/ 3 w 45"/>
                <a:gd name="T39" fmla="*/ 54 h 84"/>
                <a:gd name="T40" fmla="*/ 6 w 45"/>
                <a:gd name="T41" fmla="*/ 52 h 84"/>
                <a:gd name="T42" fmla="*/ 9 w 45"/>
                <a:gd name="T43" fmla="*/ 45 h 84"/>
                <a:gd name="T44" fmla="*/ 6 w 45"/>
                <a:gd name="T45" fmla="*/ 40 h 84"/>
                <a:gd name="T46" fmla="*/ 6 w 45"/>
                <a:gd name="T47" fmla="*/ 31 h 84"/>
                <a:gd name="T48" fmla="*/ 9 w 45"/>
                <a:gd name="T49" fmla="*/ 28 h 84"/>
                <a:gd name="T50" fmla="*/ 14 w 45"/>
                <a:gd name="T51" fmla="*/ 26 h 84"/>
                <a:gd name="T52" fmla="*/ 21 w 45"/>
                <a:gd name="T53" fmla="*/ 20 h 84"/>
                <a:gd name="T54" fmla="*/ 25 w 45"/>
                <a:gd name="T55" fmla="*/ 21 h 84"/>
                <a:gd name="T56" fmla="*/ 27 w 45"/>
                <a:gd name="T57" fmla="*/ 12 h 84"/>
                <a:gd name="T58" fmla="*/ 31 w 45"/>
                <a:gd name="T59" fmla="*/ 11 h 84"/>
                <a:gd name="T60" fmla="*/ 34 w 45"/>
                <a:gd name="T6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84">
                  <a:moveTo>
                    <a:pt x="34" y="0"/>
                  </a:moveTo>
                  <a:cubicBezTo>
                    <a:pt x="36" y="1"/>
                    <a:pt x="38" y="2"/>
                    <a:pt x="40" y="2"/>
                  </a:cubicBezTo>
                  <a:cubicBezTo>
                    <a:pt x="38" y="9"/>
                    <a:pt x="45" y="23"/>
                    <a:pt x="37" y="28"/>
                  </a:cubicBezTo>
                  <a:cubicBezTo>
                    <a:pt x="37" y="35"/>
                    <a:pt x="36" y="40"/>
                    <a:pt x="34" y="46"/>
                  </a:cubicBezTo>
                  <a:cubicBezTo>
                    <a:pt x="33" y="49"/>
                    <a:pt x="33" y="53"/>
                    <a:pt x="30" y="54"/>
                  </a:cubicBezTo>
                  <a:cubicBezTo>
                    <a:pt x="31" y="57"/>
                    <a:pt x="29" y="60"/>
                    <a:pt x="28" y="63"/>
                  </a:cubicBezTo>
                  <a:cubicBezTo>
                    <a:pt x="28" y="63"/>
                    <a:pt x="29" y="65"/>
                    <a:pt x="28" y="66"/>
                  </a:cubicBezTo>
                  <a:cubicBezTo>
                    <a:pt x="28" y="66"/>
                    <a:pt x="26" y="67"/>
                    <a:pt x="25" y="67"/>
                  </a:cubicBezTo>
                  <a:cubicBezTo>
                    <a:pt x="24" y="70"/>
                    <a:pt x="25" y="73"/>
                    <a:pt x="24" y="76"/>
                  </a:cubicBezTo>
                  <a:cubicBezTo>
                    <a:pt x="24" y="77"/>
                    <a:pt x="23" y="76"/>
                    <a:pt x="23" y="77"/>
                  </a:cubicBezTo>
                  <a:cubicBezTo>
                    <a:pt x="22" y="79"/>
                    <a:pt x="20" y="80"/>
                    <a:pt x="21" y="82"/>
                  </a:cubicBezTo>
                  <a:cubicBezTo>
                    <a:pt x="17" y="83"/>
                    <a:pt x="12" y="84"/>
                    <a:pt x="6" y="83"/>
                  </a:cubicBezTo>
                  <a:cubicBezTo>
                    <a:pt x="7" y="80"/>
                    <a:pt x="4" y="80"/>
                    <a:pt x="5" y="76"/>
                  </a:cubicBezTo>
                  <a:cubicBezTo>
                    <a:pt x="3" y="76"/>
                    <a:pt x="4" y="74"/>
                    <a:pt x="3" y="73"/>
                  </a:cubicBezTo>
                  <a:cubicBezTo>
                    <a:pt x="2" y="73"/>
                    <a:pt x="1" y="73"/>
                    <a:pt x="0" y="71"/>
                  </a:cubicBezTo>
                  <a:cubicBezTo>
                    <a:pt x="0" y="69"/>
                    <a:pt x="0" y="67"/>
                    <a:pt x="0" y="66"/>
                  </a:cubicBezTo>
                  <a:cubicBezTo>
                    <a:pt x="0" y="64"/>
                    <a:pt x="2" y="64"/>
                    <a:pt x="2" y="64"/>
                  </a:cubicBezTo>
                  <a:cubicBezTo>
                    <a:pt x="2" y="63"/>
                    <a:pt x="0" y="62"/>
                    <a:pt x="0" y="63"/>
                  </a:cubicBezTo>
                  <a:cubicBezTo>
                    <a:pt x="1" y="60"/>
                    <a:pt x="2" y="58"/>
                    <a:pt x="3" y="57"/>
                  </a:cubicBezTo>
                  <a:cubicBezTo>
                    <a:pt x="4" y="56"/>
                    <a:pt x="3" y="54"/>
                    <a:pt x="3" y="54"/>
                  </a:cubicBezTo>
                  <a:cubicBezTo>
                    <a:pt x="3" y="53"/>
                    <a:pt x="6" y="52"/>
                    <a:pt x="6" y="52"/>
                  </a:cubicBezTo>
                  <a:cubicBezTo>
                    <a:pt x="7" y="50"/>
                    <a:pt x="4" y="40"/>
                    <a:pt x="9" y="45"/>
                  </a:cubicBezTo>
                  <a:cubicBezTo>
                    <a:pt x="10" y="41"/>
                    <a:pt x="6" y="43"/>
                    <a:pt x="6" y="40"/>
                  </a:cubicBezTo>
                  <a:cubicBezTo>
                    <a:pt x="6" y="37"/>
                    <a:pt x="6" y="34"/>
                    <a:pt x="6" y="31"/>
                  </a:cubicBezTo>
                  <a:cubicBezTo>
                    <a:pt x="9" y="32"/>
                    <a:pt x="9" y="30"/>
                    <a:pt x="9" y="28"/>
                  </a:cubicBezTo>
                  <a:cubicBezTo>
                    <a:pt x="12" y="29"/>
                    <a:pt x="12" y="26"/>
                    <a:pt x="14" y="26"/>
                  </a:cubicBezTo>
                  <a:cubicBezTo>
                    <a:pt x="15" y="24"/>
                    <a:pt x="22" y="25"/>
                    <a:pt x="21" y="20"/>
                  </a:cubicBezTo>
                  <a:cubicBezTo>
                    <a:pt x="23" y="19"/>
                    <a:pt x="24" y="21"/>
                    <a:pt x="25" y="21"/>
                  </a:cubicBezTo>
                  <a:cubicBezTo>
                    <a:pt x="24" y="17"/>
                    <a:pt x="27" y="16"/>
                    <a:pt x="27" y="12"/>
                  </a:cubicBezTo>
                  <a:cubicBezTo>
                    <a:pt x="31" y="14"/>
                    <a:pt x="30" y="3"/>
                    <a:pt x="31" y="11"/>
                  </a:cubicBezTo>
                  <a:cubicBezTo>
                    <a:pt x="36" y="9"/>
                    <a:pt x="32" y="3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12"/>
            <p:cNvSpPr/>
            <p:nvPr/>
          </p:nvSpPr>
          <p:spPr bwMode="auto">
            <a:xfrm>
              <a:off x="3804553" y="3183351"/>
              <a:ext cx="664919" cy="488300"/>
            </a:xfrm>
            <a:custGeom>
              <a:avLst/>
              <a:gdLst>
                <a:gd name="T0" fmla="*/ 141 w 244"/>
                <a:gd name="T1" fmla="*/ 15 h 179"/>
                <a:gd name="T2" fmla="*/ 136 w 244"/>
                <a:gd name="T3" fmla="*/ 18 h 179"/>
                <a:gd name="T4" fmla="*/ 143 w 244"/>
                <a:gd name="T5" fmla="*/ 27 h 179"/>
                <a:gd name="T6" fmla="*/ 164 w 244"/>
                <a:gd name="T7" fmla="*/ 38 h 179"/>
                <a:gd name="T8" fmla="*/ 170 w 244"/>
                <a:gd name="T9" fmla="*/ 30 h 179"/>
                <a:gd name="T10" fmla="*/ 171 w 244"/>
                <a:gd name="T11" fmla="*/ 24 h 179"/>
                <a:gd name="T12" fmla="*/ 173 w 244"/>
                <a:gd name="T13" fmla="*/ 10 h 179"/>
                <a:gd name="T14" fmla="*/ 177 w 244"/>
                <a:gd name="T15" fmla="*/ 3 h 179"/>
                <a:gd name="T16" fmla="*/ 181 w 244"/>
                <a:gd name="T17" fmla="*/ 9 h 179"/>
                <a:gd name="T18" fmla="*/ 189 w 244"/>
                <a:gd name="T19" fmla="*/ 24 h 179"/>
                <a:gd name="T20" fmla="*/ 196 w 244"/>
                <a:gd name="T21" fmla="*/ 34 h 179"/>
                <a:gd name="T22" fmla="*/ 204 w 244"/>
                <a:gd name="T23" fmla="*/ 44 h 179"/>
                <a:gd name="T24" fmla="*/ 208 w 244"/>
                <a:gd name="T25" fmla="*/ 56 h 179"/>
                <a:gd name="T26" fmla="*/ 213 w 244"/>
                <a:gd name="T27" fmla="*/ 59 h 179"/>
                <a:gd name="T28" fmla="*/ 221 w 244"/>
                <a:gd name="T29" fmla="*/ 65 h 179"/>
                <a:gd name="T30" fmla="*/ 229 w 244"/>
                <a:gd name="T31" fmla="*/ 80 h 179"/>
                <a:gd name="T32" fmla="*/ 232 w 244"/>
                <a:gd name="T33" fmla="*/ 83 h 179"/>
                <a:gd name="T34" fmla="*/ 241 w 244"/>
                <a:gd name="T35" fmla="*/ 89 h 179"/>
                <a:gd name="T36" fmla="*/ 244 w 244"/>
                <a:gd name="T37" fmla="*/ 114 h 179"/>
                <a:gd name="T38" fmla="*/ 239 w 244"/>
                <a:gd name="T39" fmla="*/ 126 h 179"/>
                <a:gd name="T40" fmla="*/ 239 w 244"/>
                <a:gd name="T41" fmla="*/ 130 h 179"/>
                <a:gd name="T42" fmla="*/ 236 w 244"/>
                <a:gd name="T43" fmla="*/ 139 h 179"/>
                <a:gd name="T44" fmla="*/ 227 w 244"/>
                <a:gd name="T45" fmla="*/ 147 h 179"/>
                <a:gd name="T46" fmla="*/ 220 w 244"/>
                <a:gd name="T47" fmla="*/ 169 h 179"/>
                <a:gd name="T48" fmla="*/ 207 w 244"/>
                <a:gd name="T49" fmla="*/ 175 h 179"/>
                <a:gd name="T50" fmla="*/ 201 w 244"/>
                <a:gd name="T51" fmla="*/ 179 h 179"/>
                <a:gd name="T52" fmla="*/ 189 w 244"/>
                <a:gd name="T53" fmla="*/ 176 h 179"/>
                <a:gd name="T54" fmla="*/ 162 w 244"/>
                <a:gd name="T55" fmla="*/ 172 h 179"/>
                <a:gd name="T56" fmla="*/ 161 w 244"/>
                <a:gd name="T57" fmla="*/ 163 h 179"/>
                <a:gd name="T58" fmla="*/ 159 w 244"/>
                <a:gd name="T59" fmla="*/ 158 h 179"/>
                <a:gd name="T60" fmla="*/ 147 w 244"/>
                <a:gd name="T61" fmla="*/ 150 h 179"/>
                <a:gd name="T62" fmla="*/ 141 w 244"/>
                <a:gd name="T63" fmla="*/ 142 h 179"/>
                <a:gd name="T64" fmla="*/ 130 w 244"/>
                <a:gd name="T65" fmla="*/ 138 h 179"/>
                <a:gd name="T66" fmla="*/ 124 w 244"/>
                <a:gd name="T67" fmla="*/ 135 h 179"/>
                <a:gd name="T68" fmla="*/ 96 w 244"/>
                <a:gd name="T69" fmla="*/ 129 h 179"/>
                <a:gd name="T70" fmla="*/ 81 w 244"/>
                <a:gd name="T71" fmla="*/ 133 h 179"/>
                <a:gd name="T72" fmla="*/ 75 w 244"/>
                <a:gd name="T73" fmla="*/ 136 h 179"/>
                <a:gd name="T74" fmla="*/ 70 w 244"/>
                <a:gd name="T75" fmla="*/ 141 h 179"/>
                <a:gd name="T76" fmla="*/ 67 w 244"/>
                <a:gd name="T77" fmla="*/ 141 h 179"/>
                <a:gd name="T78" fmla="*/ 41 w 244"/>
                <a:gd name="T79" fmla="*/ 145 h 179"/>
                <a:gd name="T80" fmla="*/ 36 w 244"/>
                <a:gd name="T81" fmla="*/ 148 h 179"/>
                <a:gd name="T82" fmla="*/ 11 w 244"/>
                <a:gd name="T83" fmla="*/ 153 h 179"/>
                <a:gd name="T84" fmla="*/ 14 w 244"/>
                <a:gd name="T85" fmla="*/ 136 h 179"/>
                <a:gd name="T86" fmla="*/ 11 w 244"/>
                <a:gd name="T87" fmla="*/ 127 h 179"/>
                <a:gd name="T88" fmla="*/ 11 w 244"/>
                <a:gd name="T89" fmla="*/ 121 h 179"/>
                <a:gd name="T90" fmla="*/ 7 w 244"/>
                <a:gd name="T91" fmla="*/ 112 h 179"/>
                <a:gd name="T92" fmla="*/ 5 w 244"/>
                <a:gd name="T93" fmla="*/ 105 h 179"/>
                <a:gd name="T94" fmla="*/ 2 w 244"/>
                <a:gd name="T95" fmla="*/ 96 h 179"/>
                <a:gd name="T96" fmla="*/ 4 w 244"/>
                <a:gd name="T97" fmla="*/ 89 h 179"/>
                <a:gd name="T98" fmla="*/ 4 w 244"/>
                <a:gd name="T99" fmla="*/ 70 h 179"/>
                <a:gd name="T100" fmla="*/ 20 w 244"/>
                <a:gd name="T101" fmla="*/ 59 h 179"/>
                <a:gd name="T102" fmla="*/ 39 w 244"/>
                <a:gd name="T103" fmla="*/ 55 h 179"/>
                <a:gd name="T104" fmla="*/ 50 w 244"/>
                <a:gd name="T105" fmla="*/ 50 h 179"/>
                <a:gd name="T106" fmla="*/ 54 w 244"/>
                <a:gd name="T107" fmla="*/ 34 h 179"/>
                <a:gd name="T108" fmla="*/ 67 w 244"/>
                <a:gd name="T109" fmla="*/ 34 h 179"/>
                <a:gd name="T110" fmla="*/ 70 w 244"/>
                <a:gd name="T111" fmla="*/ 24 h 179"/>
                <a:gd name="T112" fmla="*/ 82 w 244"/>
                <a:gd name="T113" fmla="*/ 16 h 179"/>
                <a:gd name="T114" fmla="*/ 91 w 244"/>
                <a:gd name="T115" fmla="*/ 21 h 179"/>
                <a:gd name="T116" fmla="*/ 94 w 244"/>
                <a:gd name="T117" fmla="*/ 22 h 179"/>
                <a:gd name="T118" fmla="*/ 97 w 244"/>
                <a:gd name="T119" fmla="*/ 19 h 179"/>
                <a:gd name="T120" fmla="*/ 107 w 244"/>
                <a:gd name="T121" fmla="*/ 10 h 179"/>
                <a:gd name="T122" fmla="*/ 115 w 244"/>
                <a:gd name="T123" fmla="*/ 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" h="179">
                  <a:moveTo>
                    <a:pt x="141" y="7"/>
                  </a:moveTo>
                  <a:cubicBezTo>
                    <a:pt x="141" y="10"/>
                    <a:pt x="141" y="12"/>
                    <a:pt x="141" y="15"/>
                  </a:cubicBezTo>
                  <a:cubicBezTo>
                    <a:pt x="140" y="15"/>
                    <a:pt x="138" y="15"/>
                    <a:pt x="137" y="15"/>
                  </a:cubicBezTo>
                  <a:cubicBezTo>
                    <a:pt x="139" y="17"/>
                    <a:pt x="138" y="18"/>
                    <a:pt x="136" y="18"/>
                  </a:cubicBezTo>
                  <a:cubicBezTo>
                    <a:pt x="138" y="21"/>
                    <a:pt x="135" y="20"/>
                    <a:pt x="136" y="24"/>
                  </a:cubicBezTo>
                  <a:cubicBezTo>
                    <a:pt x="137" y="26"/>
                    <a:pt x="139" y="27"/>
                    <a:pt x="143" y="27"/>
                  </a:cubicBezTo>
                  <a:cubicBezTo>
                    <a:pt x="144" y="33"/>
                    <a:pt x="153" y="30"/>
                    <a:pt x="153" y="37"/>
                  </a:cubicBezTo>
                  <a:cubicBezTo>
                    <a:pt x="157" y="37"/>
                    <a:pt x="162" y="36"/>
                    <a:pt x="164" y="38"/>
                  </a:cubicBezTo>
                  <a:cubicBezTo>
                    <a:pt x="167" y="38"/>
                    <a:pt x="164" y="32"/>
                    <a:pt x="170" y="34"/>
                  </a:cubicBezTo>
                  <a:cubicBezTo>
                    <a:pt x="169" y="33"/>
                    <a:pt x="167" y="30"/>
                    <a:pt x="170" y="30"/>
                  </a:cubicBezTo>
                  <a:cubicBezTo>
                    <a:pt x="172" y="30"/>
                    <a:pt x="169" y="27"/>
                    <a:pt x="170" y="25"/>
                  </a:cubicBezTo>
                  <a:cubicBezTo>
                    <a:pt x="170" y="25"/>
                    <a:pt x="171" y="25"/>
                    <a:pt x="171" y="24"/>
                  </a:cubicBezTo>
                  <a:cubicBezTo>
                    <a:pt x="171" y="22"/>
                    <a:pt x="173" y="20"/>
                    <a:pt x="173" y="18"/>
                  </a:cubicBezTo>
                  <a:cubicBezTo>
                    <a:pt x="172" y="16"/>
                    <a:pt x="171" y="15"/>
                    <a:pt x="173" y="10"/>
                  </a:cubicBezTo>
                  <a:cubicBezTo>
                    <a:pt x="173" y="10"/>
                    <a:pt x="175" y="11"/>
                    <a:pt x="176" y="10"/>
                  </a:cubicBezTo>
                  <a:cubicBezTo>
                    <a:pt x="177" y="9"/>
                    <a:pt x="176" y="4"/>
                    <a:pt x="177" y="3"/>
                  </a:cubicBezTo>
                  <a:cubicBezTo>
                    <a:pt x="180" y="2"/>
                    <a:pt x="178" y="7"/>
                    <a:pt x="180" y="9"/>
                  </a:cubicBezTo>
                  <a:cubicBezTo>
                    <a:pt x="180" y="9"/>
                    <a:pt x="181" y="9"/>
                    <a:pt x="181" y="9"/>
                  </a:cubicBezTo>
                  <a:cubicBezTo>
                    <a:pt x="183" y="11"/>
                    <a:pt x="183" y="14"/>
                    <a:pt x="184" y="16"/>
                  </a:cubicBezTo>
                  <a:cubicBezTo>
                    <a:pt x="186" y="19"/>
                    <a:pt x="189" y="20"/>
                    <a:pt x="189" y="24"/>
                  </a:cubicBezTo>
                  <a:cubicBezTo>
                    <a:pt x="193" y="20"/>
                    <a:pt x="190" y="26"/>
                    <a:pt x="195" y="25"/>
                  </a:cubicBezTo>
                  <a:cubicBezTo>
                    <a:pt x="195" y="28"/>
                    <a:pt x="194" y="32"/>
                    <a:pt x="196" y="34"/>
                  </a:cubicBezTo>
                  <a:cubicBezTo>
                    <a:pt x="199" y="36"/>
                    <a:pt x="196" y="39"/>
                    <a:pt x="198" y="44"/>
                  </a:cubicBezTo>
                  <a:cubicBezTo>
                    <a:pt x="201" y="40"/>
                    <a:pt x="199" y="44"/>
                    <a:pt x="204" y="44"/>
                  </a:cubicBezTo>
                  <a:cubicBezTo>
                    <a:pt x="204" y="47"/>
                    <a:pt x="202" y="47"/>
                    <a:pt x="202" y="49"/>
                  </a:cubicBezTo>
                  <a:cubicBezTo>
                    <a:pt x="204" y="51"/>
                    <a:pt x="209" y="51"/>
                    <a:pt x="208" y="56"/>
                  </a:cubicBezTo>
                  <a:cubicBezTo>
                    <a:pt x="209" y="57"/>
                    <a:pt x="212" y="55"/>
                    <a:pt x="213" y="56"/>
                  </a:cubicBezTo>
                  <a:cubicBezTo>
                    <a:pt x="213" y="57"/>
                    <a:pt x="212" y="59"/>
                    <a:pt x="213" y="59"/>
                  </a:cubicBezTo>
                  <a:cubicBezTo>
                    <a:pt x="213" y="60"/>
                    <a:pt x="215" y="59"/>
                    <a:pt x="216" y="59"/>
                  </a:cubicBezTo>
                  <a:cubicBezTo>
                    <a:pt x="218" y="61"/>
                    <a:pt x="217" y="66"/>
                    <a:pt x="221" y="65"/>
                  </a:cubicBezTo>
                  <a:cubicBezTo>
                    <a:pt x="221" y="69"/>
                    <a:pt x="224" y="73"/>
                    <a:pt x="226" y="75"/>
                  </a:cubicBezTo>
                  <a:cubicBezTo>
                    <a:pt x="227" y="77"/>
                    <a:pt x="228" y="79"/>
                    <a:pt x="229" y="80"/>
                  </a:cubicBezTo>
                  <a:cubicBezTo>
                    <a:pt x="229" y="80"/>
                    <a:pt x="231" y="79"/>
                    <a:pt x="232" y="80"/>
                  </a:cubicBezTo>
                  <a:cubicBezTo>
                    <a:pt x="232" y="80"/>
                    <a:pt x="231" y="82"/>
                    <a:pt x="232" y="83"/>
                  </a:cubicBezTo>
                  <a:cubicBezTo>
                    <a:pt x="233" y="84"/>
                    <a:pt x="236" y="84"/>
                    <a:pt x="235" y="83"/>
                  </a:cubicBezTo>
                  <a:cubicBezTo>
                    <a:pt x="238" y="86"/>
                    <a:pt x="236" y="90"/>
                    <a:pt x="241" y="89"/>
                  </a:cubicBezTo>
                  <a:cubicBezTo>
                    <a:pt x="238" y="93"/>
                    <a:pt x="241" y="99"/>
                    <a:pt x="242" y="105"/>
                  </a:cubicBezTo>
                  <a:cubicBezTo>
                    <a:pt x="243" y="108"/>
                    <a:pt x="241" y="112"/>
                    <a:pt x="244" y="114"/>
                  </a:cubicBezTo>
                  <a:cubicBezTo>
                    <a:pt x="241" y="116"/>
                    <a:pt x="242" y="118"/>
                    <a:pt x="241" y="124"/>
                  </a:cubicBezTo>
                  <a:cubicBezTo>
                    <a:pt x="241" y="124"/>
                    <a:pt x="238" y="125"/>
                    <a:pt x="239" y="126"/>
                  </a:cubicBezTo>
                  <a:cubicBezTo>
                    <a:pt x="239" y="126"/>
                    <a:pt x="241" y="126"/>
                    <a:pt x="241" y="126"/>
                  </a:cubicBezTo>
                  <a:cubicBezTo>
                    <a:pt x="241" y="126"/>
                    <a:pt x="240" y="130"/>
                    <a:pt x="239" y="130"/>
                  </a:cubicBezTo>
                  <a:cubicBezTo>
                    <a:pt x="239" y="131"/>
                    <a:pt x="236" y="132"/>
                    <a:pt x="236" y="132"/>
                  </a:cubicBezTo>
                  <a:cubicBezTo>
                    <a:pt x="236" y="134"/>
                    <a:pt x="239" y="136"/>
                    <a:pt x="236" y="139"/>
                  </a:cubicBezTo>
                  <a:cubicBezTo>
                    <a:pt x="233" y="139"/>
                    <a:pt x="234" y="143"/>
                    <a:pt x="230" y="142"/>
                  </a:cubicBezTo>
                  <a:cubicBezTo>
                    <a:pt x="231" y="145"/>
                    <a:pt x="230" y="147"/>
                    <a:pt x="227" y="147"/>
                  </a:cubicBezTo>
                  <a:cubicBezTo>
                    <a:pt x="229" y="153"/>
                    <a:pt x="225" y="154"/>
                    <a:pt x="226" y="160"/>
                  </a:cubicBezTo>
                  <a:cubicBezTo>
                    <a:pt x="220" y="159"/>
                    <a:pt x="221" y="165"/>
                    <a:pt x="220" y="169"/>
                  </a:cubicBezTo>
                  <a:cubicBezTo>
                    <a:pt x="218" y="169"/>
                    <a:pt x="216" y="169"/>
                    <a:pt x="216" y="170"/>
                  </a:cubicBezTo>
                  <a:cubicBezTo>
                    <a:pt x="215" y="173"/>
                    <a:pt x="210" y="173"/>
                    <a:pt x="207" y="175"/>
                  </a:cubicBezTo>
                  <a:cubicBezTo>
                    <a:pt x="206" y="175"/>
                    <a:pt x="205" y="177"/>
                    <a:pt x="204" y="178"/>
                  </a:cubicBezTo>
                  <a:cubicBezTo>
                    <a:pt x="202" y="178"/>
                    <a:pt x="201" y="177"/>
                    <a:pt x="201" y="179"/>
                  </a:cubicBezTo>
                  <a:cubicBezTo>
                    <a:pt x="197" y="178"/>
                    <a:pt x="196" y="174"/>
                    <a:pt x="192" y="173"/>
                  </a:cubicBezTo>
                  <a:cubicBezTo>
                    <a:pt x="189" y="172"/>
                    <a:pt x="190" y="176"/>
                    <a:pt x="189" y="176"/>
                  </a:cubicBezTo>
                  <a:cubicBezTo>
                    <a:pt x="186" y="178"/>
                    <a:pt x="181" y="176"/>
                    <a:pt x="179" y="179"/>
                  </a:cubicBezTo>
                  <a:cubicBezTo>
                    <a:pt x="173" y="177"/>
                    <a:pt x="169" y="173"/>
                    <a:pt x="162" y="172"/>
                  </a:cubicBezTo>
                  <a:cubicBezTo>
                    <a:pt x="164" y="170"/>
                    <a:pt x="164" y="168"/>
                    <a:pt x="162" y="164"/>
                  </a:cubicBezTo>
                  <a:cubicBezTo>
                    <a:pt x="162" y="164"/>
                    <a:pt x="161" y="164"/>
                    <a:pt x="161" y="163"/>
                  </a:cubicBezTo>
                  <a:cubicBezTo>
                    <a:pt x="161" y="163"/>
                    <a:pt x="161" y="162"/>
                    <a:pt x="161" y="161"/>
                  </a:cubicBezTo>
                  <a:cubicBezTo>
                    <a:pt x="160" y="160"/>
                    <a:pt x="157" y="159"/>
                    <a:pt x="159" y="158"/>
                  </a:cubicBezTo>
                  <a:cubicBezTo>
                    <a:pt x="158" y="157"/>
                    <a:pt x="152" y="154"/>
                    <a:pt x="152" y="157"/>
                  </a:cubicBezTo>
                  <a:cubicBezTo>
                    <a:pt x="150" y="155"/>
                    <a:pt x="150" y="151"/>
                    <a:pt x="147" y="150"/>
                  </a:cubicBezTo>
                  <a:cubicBezTo>
                    <a:pt x="147" y="146"/>
                    <a:pt x="148" y="146"/>
                    <a:pt x="149" y="144"/>
                  </a:cubicBezTo>
                  <a:cubicBezTo>
                    <a:pt x="148" y="142"/>
                    <a:pt x="146" y="143"/>
                    <a:pt x="141" y="142"/>
                  </a:cubicBezTo>
                  <a:cubicBezTo>
                    <a:pt x="138" y="144"/>
                    <a:pt x="139" y="149"/>
                    <a:pt x="133" y="148"/>
                  </a:cubicBezTo>
                  <a:cubicBezTo>
                    <a:pt x="134" y="142"/>
                    <a:pt x="128" y="144"/>
                    <a:pt x="130" y="138"/>
                  </a:cubicBezTo>
                  <a:cubicBezTo>
                    <a:pt x="126" y="138"/>
                    <a:pt x="125" y="135"/>
                    <a:pt x="121" y="136"/>
                  </a:cubicBezTo>
                  <a:cubicBezTo>
                    <a:pt x="121" y="135"/>
                    <a:pt x="123" y="135"/>
                    <a:pt x="124" y="135"/>
                  </a:cubicBezTo>
                  <a:cubicBezTo>
                    <a:pt x="120" y="130"/>
                    <a:pt x="116" y="134"/>
                    <a:pt x="109" y="133"/>
                  </a:cubicBezTo>
                  <a:cubicBezTo>
                    <a:pt x="104" y="132"/>
                    <a:pt x="100" y="131"/>
                    <a:pt x="96" y="129"/>
                  </a:cubicBezTo>
                  <a:cubicBezTo>
                    <a:pt x="92" y="130"/>
                    <a:pt x="87" y="130"/>
                    <a:pt x="87" y="133"/>
                  </a:cubicBezTo>
                  <a:cubicBezTo>
                    <a:pt x="85" y="133"/>
                    <a:pt x="83" y="133"/>
                    <a:pt x="81" y="133"/>
                  </a:cubicBezTo>
                  <a:cubicBezTo>
                    <a:pt x="79" y="133"/>
                    <a:pt x="80" y="135"/>
                    <a:pt x="79" y="135"/>
                  </a:cubicBezTo>
                  <a:cubicBezTo>
                    <a:pt x="76" y="135"/>
                    <a:pt x="78" y="132"/>
                    <a:pt x="75" y="136"/>
                  </a:cubicBezTo>
                  <a:cubicBezTo>
                    <a:pt x="74" y="137"/>
                    <a:pt x="73" y="137"/>
                    <a:pt x="73" y="139"/>
                  </a:cubicBezTo>
                  <a:cubicBezTo>
                    <a:pt x="71" y="137"/>
                    <a:pt x="70" y="134"/>
                    <a:pt x="70" y="141"/>
                  </a:cubicBezTo>
                  <a:cubicBezTo>
                    <a:pt x="69" y="140"/>
                    <a:pt x="69" y="139"/>
                    <a:pt x="67" y="139"/>
                  </a:cubicBezTo>
                  <a:cubicBezTo>
                    <a:pt x="65" y="139"/>
                    <a:pt x="67" y="141"/>
                    <a:pt x="67" y="141"/>
                  </a:cubicBezTo>
                  <a:cubicBezTo>
                    <a:pt x="65" y="144"/>
                    <a:pt x="61" y="142"/>
                    <a:pt x="60" y="147"/>
                  </a:cubicBezTo>
                  <a:cubicBezTo>
                    <a:pt x="56" y="144"/>
                    <a:pt x="47" y="146"/>
                    <a:pt x="41" y="145"/>
                  </a:cubicBezTo>
                  <a:cubicBezTo>
                    <a:pt x="39" y="145"/>
                    <a:pt x="40" y="148"/>
                    <a:pt x="39" y="148"/>
                  </a:cubicBezTo>
                  <a:cubicBezTo>
                    <a:pt x="38" y="148"/>
                    <a:pt x="37" y="148"/>
                    <a:pt x="36" y="148"/>
                  </a:cubicBezTo>
                  <a:cubicBezTo>
                    <a:pt x="35" y="148"/>
                    <a:pt x="34" y="149"/>
                    <a:pt x="32" y="150"/>
                  </a:cubicBezTo>
                  <a:cubicBezTo>
                    <a:pt x="27" y="151"/>
                    <a:pt x="20" y="154"/>
                    <a:pt x="11" y="153"/>
                  </a:cubicBezTo>
                  <a:cubicBezTo>
                    <a:pt x="12" y="149"/>
                    <a:pt x="11" y="144"/>
                    <a:pt x="15" y="144"/>
                  </a:cubicBezTo>
                  <a:cubicBezTo>
                    <a:pt x="15" y="142"/>
                    <a:pt x="17" y="136"/>
                    <a:pt x="14" y="136"/>
                  </a:cubicBezTo>
                  <a:cubicBezTo>
                    <a:pt x="10" y="136"/>
                    <a:pt x="16" y="135"/>
                    <a:pt x="14" y="130"/>
                  </a:cubicBezTo>
                  <a:cubicBezTo>
                    <a:pt x="12" y="127"/>
                    <a:pt x="13" y="133"/>
                    <a:pt x="11" y="127"/>
                  </a:cubicBezTo>
                  <a:cubicBezTo>
                    <a:pt x="11" y="127"/>
                    <a:pt x="11" y="125"/>
                    <a:pt x="11" y="124"/>
                  </a:cubicBezTo>
                  <a:cubicBezTo>
                    <a:pt x="9" y="123"/>
                    <a:pt x="11" y="124"/>
                    <a:pt x="11" y="121"/>
                  </a:cubicBezTo>
                  <a:cubicBezTo>
                    <a:pt x="11" y="118"/>
                    <a:pt x="7" y="116"/>
                    <a:pt x="10" y="114"/>
                  </a:cubicBezTo>
                  <a:cubicBezTo>
                    <a:pt x="10" y="112"/>
                    <a:pt x="7" y="113"/>
                    <a:pt x="7" y="112"/>
                  </a:cubicBezTo>
                  <a:cubicBezTo>
                    <a:pt x="6" y="112"/>
                    <a:pt x="7" y="110"/>
                    <a:pt x="7" y="110"/>
                  </a:cubicBezTo>
                  <a:cubicBezTo>
                    <a:pt x="7" y="110"/>
                    <a:pt x="5" y="105"/>
                    <a:pt x="5" y="105"/>
                  </a:cubicBezTo>
                  <a:cubicBezTo>
                    <a:pt x="3" y="103"/>
                    <a:pt x="6" y="104"/>
                    <a:pt x="5" y="102"/>
                  </a:cubicBezTo>
                  <a:cubicBezTo>
                    <a:pt x="5" y="100"/>
                    <a:pt x="1" y="99"/>
                    <a:pt x="2" y="96"/>
                  </a:cubicBezTo>
                  <a:cubicBezTo>
                    <a:pt x="6" y="97"/>
                    <a:pt x="4" y="91"/>
                    <a:pt x="7" y="90"/>
                  </a:cubicBezTo>
                  <a:cubicBezTo>
                    <a:pt x="7" y="88"/>
                    <a:pt x="4" y="90"/>
                    <a:pt x="4" y="89"/>
                  </a:cubicBezTo>
                  <a:cubicBezTo>
                    <a:pt x="2" y="87"/>
                    <a:pt x="5" y="83"/>
                    <a:pt x="1" y="84"/>
                  </a:cubicBezTo>
                  <a:cubicBezTo>
                    <a:pt x="0" y="77"/>
                    <a:pt x="3" y="75"/>
                    <a:pt x="4" y="70"/>
                  </a:cubicBezTo>
                  <a:cubicBezTo>
                    <a:pt x="5" y="72"/>
                    <a:pt x="11" y="71"/>
                    <a:pt x="11" y="67"/>
                  </a:cubicBezTo>
                  <a:cubicBezTo>
                    <a:pt x="11" y="64"/>
                    <a:pt x="21" y="66"/>
                    <a:pt x="20" y="59"/>
                  </a:cubicBezTo>
                  <a:cubicBezTo>
                    <a:pt x="28" y="60"/>
                    <a:pt x="32" y="56"/>
                    <a:pt x="39" y="56"/>
                  </a:cubicBezTo>
                  <a:cubicBezTo>
                    <a:pt x="41" y="56"/>
                    <a:pt x="40" y="54"/>
                    <a:pt x="39" y="55"/>
                  </a:cubicBezTo>
                  <a:cubicBezTo>
                    <a:pt x="42" y="52"/>
                    <a:pt x="47" y="54"/>
                    <a:pt x="47" y="49"/>
                  </a:cubicBezTo>
                  <a:cubicBezTo>
                    <a:pt x="48" y="49"/>
                    <a:pt x="48" y="50"/>
                    <a:pt x="50" y="50"/>
                  </a:cubicBezTo>
                  <a:cubicBezTo>
                    <a:pt x="53" y="51"/>
                    <a:pt x="49" y="43"/>
                    <a:pt x="54" y="46"/>
                  </a:cubicBezTo>
                  <a:cubicBezTo>
                    <a:pt x="53" y="40"/>
                    <a:pt x="54" y="41"/>
                    <a:pt x="54" y="34"/>
                  </a:cubicBezTo>
                  <a:cubicBezTo>
                    <a:pt x="57" y="34"/>
                    <a:pt x="60" y="36"/>
                    <a:pt x="63" y="37"/>
                  </a:cubicBezTo>
                  <a:cubicBezTo>
                    <a:pt x="64" y="36"/>
                    <a:pt x="64" y="34"/>
                    <a:pt x="67" y="34"/>
                  </a:cubicBezTo>
                  <a:cubicBezTo>
                    <a:pt x="65" y="31"/>
                    <a:pt x="71" y="28"/>
                    <a:pt x="67" y="28"/>
                  </a:cubicBezTo>
                  <a:cubicBezTo>
                    <a:pt x="68" y="27"/>
                    <a:pt x="71" y="26"/>
                    <a:pt x="70" y="24"/>
                  </a:cubicBezTo>
                  <a:cubicBezTo>
                    <a:pt x="75" y="25"/>
                    <a:pt x="72" y="18"/>
                    <a:pt x="78" y="21"/>
                  </a:cubicBezTo>
                  <a:cubicBezTo>
                    <a:pt x="79" y="19"/>
                    <a:pt x="81" y="18"/>
                    <a:pt x="82" y="16"/>
                  </a:cubicBezTo>
                  <a:cubicBezTo>
                    <a:pt x="84" y="17"/>
                    <a:pt x="86" y="18"/>
                    <a:pt x="90" y="18"/>
                  </a:cubicBezTo>
                  <a:cubicBezTo>
                    <a:pt x="87" y="21"/>
                    <a:pt x="90" y="19"/>
                    <a:pt x="91" y="21"/>
                  </a:cubicBezTo>
                  <a:cubicBezTo>
                    <a:pt x="91" y="21"/>
                    <a:pt x="91" y="22"/>
                    <a:pt x="91" y="22"/>
                  </a:cubicBezTo>
                  <a:cubicBezTo>
                    <a:pt x="92" y="22"/>
                    <a:pt x="94" y="22"/>
                    <a:pt x="94" y="22"/>
                  </a:cubicBezTo>
                  <a:cubicBezTo>
                    <a:pt x="94" y="23"/>
                    <a:pt x="96" y="26"/>
                    <a:pt x="100" y="25"/>
                  </a:cubicBezTo>
                  <a:cubicBezTo>
                    <a:pt x="102" y="26"/>
                    <a:pt x="101" y="18"/>
                    <a:pt x="97" y="19"/>
                  </a:cubicBezTo>
                  <a:cubicBezTo>
                    <a:pt x="98" y="18"/>
                    <a:pt x="100" y="17"/>
                    <a:pt x="101" y="16"/>
                  </a:cubicBezTo>
                  <a:cubicBezTo>
                    <a:pt x="102" y="12"/>
                    <a:pt x="104" y="10"/>
                    <a:pt x="107" y="10"/>
                  </a:cubicBezTo>
                  <a:cubicBezTo>
                    <a:pt x="107" y="7"/>
                    <a:pt x="109" y="6"/>
                    <a:pt x="112" y="6"/>
                  </a:cubicBezTo>
                  <a:cubicBezTo>
                    <a:pt x="110" y="10"/>
                    <a:pt x="111" y="7"/>
                    <a:pt x="115" y="7"/>
                  </a:cubicBezTo>
                  <a:cubicBezTo>
                    <a:pt x="121" y="0"/>
                    <a:pt x="133" y="7"/>
                    <a:pt x="14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24" name="文本框 56"/>
          <p:cNvSpPr txBox="1"/>
          <p:nvPr/>
        </p:nvSpPr>
        <p:spPr>
          <a:xfrm>
            <a:off x="7512621" y="1739697"/>
            <a:ext cx="2010765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eaLnBrk="1" hangingPunct="1"/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5" name="文本框 56"/>
          <p:cNvSpPr txBox="1"/>
          <p:nvPr/>
        </p:nvSpPr>
        <p:spPr>
          <a:xfrm>
            <a:off x="7499299" y="2953532"/>
            <a:ext cx="2010765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eaLnBrk="1" hangingPunct="1"/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6" name="文本框 56"/>
          <p:cNvSpPr txBox="1"/>
          <p:nvPr/>
        </p:nvSpPr>
        <p:spPr>
          <a:xfrm>
            <a:off x="7515721" y="4379097"/>
            <a:ext cx="2010765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eaLnBrk="1" hangingPunct="1"/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7" name="Freeform 136"/>
          <p:cNvSpPr/>
          <p:nvPr/>
        </p:nvSpPr>
        <p:spPr bwMode="auto">
          <a:xfrm>
            <a:off x="5186878" y="2550700"/>
            <a:ext cx="255590" cy="460836"/>
          </a:xfrm>
          <a:custGeom>
            <a:avLst/>
            <a:gdLst>
              <a:gd name="T0" fmla="*/ 157161 w 144463"/>
              <a:gd name="T1" fmla="*/ 69114 h 260350"/>
              <a:gd name="T2" fmla="*/ 86352 w 144463"/>
              <a:gd name="T3" fmla="*/ 141685 h 260350"/>
              <a:gd name="T4" fmla="*/ 157161 w 144463"/>
              <a:gd name="T5" fmla="*/ 214256 h 260350"/>
              <a:gd name="T6" fmla="*/ 227971 w 144463"/>
              <a:gd name="T7" fmla="*/ 141685 h 260350"/>
              <a:gd name="T8" fmla="*/ 157161 w 144463"/>
              <a:gd name="T9" fmla="*/ 69114 h 260350"/>
              <a:gd name="T10" fmla="*/ 155199 w 144463"/>
              <a:gd name="T11" fmla="*/ 0 h 260350"/>
              <a:gd name="T12" fmla="*/ 161093 w 144463"/>
              <a:gd name="T13" fmla="*/ 0 h 260350"/>
              <a:gd name="T14" fmla="*/ 314325 w 144463"/>
              <a:gd name="T15" fmla="*/ 155460 h 260350"/>
              <a:gd name="T16" fmla="*/ 157164 w 144463"/>
              <a:gd name="T17" fmla="*/ 566737 h 260350"/>
              <a:gd name="T18" fmla="*/ 0 w 144463"/>
              <a:gd name="T19" fmla="*/ 155460 h 260350"/>
              <a:gd name="T20" fmla="*/ 155199 w 144463"/>
              <a:gd name="T21" fmla="*/ 0 h 260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4463" h="260350">
                <a:moveTo>
                  <a:pt x="72231" y="31750"/>
                </a:moveTo>
                <a:cubicBezTo>
                  <a:pt x="54257" y="31750"/>
                  <a:pt x="39687" y="46676"/>
                  <a:pt x="39687" y="65088"/>
                </a:cubicBezTo>
                <a:cubicBezTo>
                  <a:pt x="39687" y="83500"/>
                  <a:pt x="54257" y="98426"/>
                  <a:pt x="72231" y="98426"/>
                </a:cubicBezTo>
                <a:cubicBezTo>
                  <a:pt x="90205" y="98426"/>
                  <a:pt x="104775" y="83500"/>
                  <a:pt x="104775" y="65088"/>
                </a:cubicBezTo>
                <a:cubicBezTo>
                  <a:pt x="104775" y="46676"/>
                  <a:pt x="90205" y="31750"/>
                  <a:pt x="72231" y="31750"/>
                </a:cubicBezTo>
                <a:close/>
                <a:moveTo>
                  <a:pt x="71329" y="0"/>
                </a:moveTo>
                <a:cubicBezTo>
                  <a:pt x="73135" y="0"/>
                  <a:pt x="73135" y="0"/>
                  <a:pt x="74038" y="0"/>
                </a:cubicBezTo>
                <a:cubicBezTo>
                  <a:pt x="112862" y="0"/>
                  <a:pt x="144463" y="32544"/>
                  <a:pt x="144463" y="71416"/>
                </a:cubicBezTo>
                <a:cubicBezTo>
                  <a:pt x="144463" y="109378"/>
                  <a:pt x="72253" y="260305"/>
                  <a:pt x="72232" y="260350"/>
                </a:cubicBezTo>
                <a:cubicBezTo>
                  <a:pt x="72232" y="260350"/>
                  <a:pt x="0" y="110287"/>
                  <a:pt x="0" y="71416"/>
                </a:cubicBezTo>
                <a:cubicBezTo>
                  <a:pt x="0" y="32544"/>
                  <a:pt x="31602" y="0"/>
                  <a:pt x="713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4" grpId="0"/>
      <p:bldP spid="125" grpId="0"/>
      <p:bldP spid="1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3D4556"/>
            </a:gs>
            <a:gs pos="100000">
              <a:srgbClr val="04121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84865" y="2190439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446332" y="3243844"/>
            <a:ext cx="33130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365598" y="3245427"/>
            <a:ext cx="3474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THANK YOU FOR LISTENING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4158616" y="2091051"/>
            <a:ext cx="3880152" cy="1678925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4458371"/>
            <a:ext cx="12207876" cy="2420267"/>
            <a:chOff x="20638" y="4462463"/>
            <a:chExt cx="12187238" cy="241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638" y="5872163"/>
              <a:ext cx="12187238" cy="1006475"/>
            </a:xfrm>
            <a:custGeom>
              <a:avLst/>
              <a:gdLst>
                <a:gd name="T0" fmla="*/ 5144 w 5245"/>
                <a:gd name="T1" fmla="*/ 132 h 432"/>
                <a:gd name="T2" fmla="*/ 5024 w 5245"/>
                <a:gd name="T3" fmla="*/ 103 h 432"/>
                <a:gd name="T4" fmla="*/ 4905 w 5245"/>
                <a:gd name="T5" fmla="*/ 123 h 432"/>
                <a:gd name="T6" fmla="*/ 4794 w 5245"/>
                <a:gd name="T7" fmla="*/ 75 h 432"/>
                <a:gd name="T8" fmla="*/ 4550 w 5245"/>
                <a:gd name="T9" fmla="*/ 66 h 432"/>
                <a:gd name="T10" fmla="*/ 4405 w 5245"/>
                <a:gd name="T11" fmla="*/ 75 h 432"/>
                <a:gd name="T12" fmla="*/ 4229 w 5245"/>
                <a:gd name="T13" fmla="*/ 140 h 432"/>
                <a:gd name="T14" fmla="*/ 4123 w 5245"/>
                <a:gd name="T15" fmla="*/ 133 h 432"/>
                <a:gd name="T16" fmla="*/ 3878 w 5245"/>
                <a:gd name="T17" fmla="*/ 139 h 432"/>
                <a:gd name="T18" fmla="*/ 3711 w 5245"/>
                <a:gd name="T19" fmla="*/ 90 h 432"/>
                <a:gd name="T20" fmla="*/ 3476 w 5245"/>
                <a:gd name="T21" fmla="*/ 92 h 432"/>
                <a:gd name="T22" fmla="*/ 3354 w 5245"/>
                <a:gd name="T23" fmla="*/ 100 h 432"/>
                <a:gd name="T24" fmla="*/ 3289 w 5245"/>
                <a:gd name="T25" fmla="*/ 80 h 432"/>
                <a:gd name="T26" fmla="*/ 3175 w 5245"/>
                <a:gd name="T27" fmla="*/ 47 h 432"/>
                <a:gd name="T28" fmla="*/ 3018 w 5245"/>
                <a:gd name="T29" fmla="*/ 108 h 432"/>
                <a:gd name="T30" fmla="*/ 2930 w 5245"/>
                <a:gd name="T31" fmla="*/ 41 h 432"/>
                <a:gd name="T32" fmla="*/ 2832 w 5245"/>
                <a:gd name="T33" fmla="*/ 56 h 432"/>
                <a:gd name="T34" fmla="*/ 2721 w 5245"/>
                <a:gd name="T35" fmla="*/ 83 h 432"/>
                <a:gd name="T36" fmla="*/ 2605 w 5245"/>
                <a:gd name="T37" fmla="*/ 106 h 432"/>
                <a:gd name="T38" fmla="*/ 2450 w 5245"/>
                <a:gd name="T39" fmla="*/ 102 h 432"/>
                <a:gd name="T40" fmla="*/ 2336 w 5245"/>
                <a:gd name="T41" fmla="*/ 151 h 432"/>
                <a:gd name="T42" fmla="*/ 2201 w 5245"/>
                <a:gd name="T43" fmla="*/ 176 h 432"/>
                <a:gd name="T44" fmla="*/ 2086 w 5245"/>
                <a:gd name="T45" fmla="*/ 185 h 432"/>
                <a:gd name="T46" fmla="*/ 2001 w 5245"/>
                <a:gd name="T47" fmla="*/ 127 h 432"/>
                <a:gd name="T48" fmla="*/ 1849 w 5245"/>
                <a:gd name="T49" fmla="*/ 188 h 432"/>
                <a:gd name="T50" fmla="*/ 1793 w 5245"/>
                <a:gd name="T51" fmla="*/ 106 h 432"/>
                <a:gd name="T52" fmla="*/ 1707 w 5245"/>
                <a:gd name="T53" fmla="*/ 118 h 432"/>
                <a:gd name="T54" fmla="*/ 1605 w 5245"/>
                <a:gd name="T55" fmla="*/ 85 h 432"/>
                <a:gd name="T56" fmla="*/ 1511 w 5245"/>
                <a:gd name="T57" fmla="*/ 112 h 432"/>
                <a:gd name="T58" fmla="*/ 1384 w 5245"/>
                <a:gd name="T59" fmla="*/ 57 h 432"/>
                <a:gd name="T60" fmla="*/ 1289 w 5245"/>
                <a:gd name="T61" fmla="*/ 75 h 432"/>
                <a:gd name="T62" fmla="*/ 1173 w 5245"/>
                <a:gd name="T63" fmla="*/ 83 h 432"/>
                <a:gd name="T64" fmla="*/ 1090 w 5245"/>
                <a:gd name="T65" fmla="*/ 91 h 432"/>
                <a:gd name="T66" fmla="*/ 1000 w 5245"/>
                <a:gd name="T67" fmla="*/ 109 h 432"/>
                <a:gd name="T68" fmla="*/ 891 w 5245"/>
                <a:gd name="T69" fmla="*/ 102 h 432"/>
                <a:gd name="T70" fmla="*/ 758 w 5245"/>
                <a:gd name="T71" fmla="*/ 126 h 432"/>
                <a:gd name="T72" fmla="*/ 658 w 5245"/>
                <a:gd name="T73" fmla="*/ 116 h 432"/>
                <a:gd name="T74" fmla="*/ 549 w 5245"/>
                <a:gd name="T75" fmla="*/ 162 h 432"/>
                <a:gd name="T76" fmla="*/ 455 w 5245"/>
                <a:gd name="T77" fmla="*/ 203 h 432"/>
                <a:gd name="T78" fmla="*/ 353 w 5245"/>
                <a:gd name="T79" fmla="*/ 169 h 432"/>
                <a:gd name="T80" fmla="*/ 291 w 5245"/>
                <a:gd name="T81" fmla="*/ 193 h 432"/>
                <a:gd name="T82" fmla="*/ 206 w 5245"/>
                <a:gd name="T83" fmla="*/ 203 h 432"/>
                <a:gd name="T84" fmla="*/ 123 w 5245"/>
                <a:gd name="T85" fmla="*/ 206 h 432"/>
                <a:gd name="T86" fmla="*/ 50 w 5245"/>
                <a:gd name="T87" fmla="*/ 181 h 432"/>
                <a:gd name="T88" fmla="*/ 3101 w 5245"/>
                <a:gd name="T89" fmla="*/ 94 h 432"/>
                <a:gd name="T90" fmla="*/ 2406 w 5245"/>
                <a:gd name="T91" fmla="*/ 170 h 432"/>
                <a:gd name="T92" fmla="*/ 1980 w 5245"/>
                <a:gd name="T93" fmla="*/ 171 h 432"/>
                <a:gd name="T94" fmla="*/ 1775 w 5245"/>
                <a:gd name="T95" fmla="*/ 183 h 432"/>
                <a:gd name="T96" fmla="*/ 1629 w 5245"/>
                <a:gd name="T97" fmla="*/ 118 h 432"/>
                <a:gd name="T98" fmla="*/ 1574 w 5245"/>
                <a:gd name="T99" fmla="*/ 102 h 432"/>
                <a:gd name="T100" fmla="*/ 1286 w 5245"/>
                <a:gd name="T101" fmla="*/ 92 h 432"/>
                <a:gd name="T102" fmla="*/ 940 w 5245"/>
                <a:gd name="T103" fmla="*/ 135 h 432"/>
                <a:gd name="T104" fmla="*/ 1020 w 5245"/>
                <a:gd name="T105" fmla="*/ 97 h 432"/>
                <a:gd name="T106" fmla="*/ 704 w 5245"/>
                <a:gd name="T107" fmla="*/ 173 h 432"/>
                <a:gd name="T108" fmla="*/ 214 w 5245"/>
                <a:gd name="T109" fmla="*/ 221 h 432"/>
                <a:gd name="T110" fmla="*/ 194 w 5245"/>
                <a:gd name="T111" fmla="*/ 203 h 432"/>
                <a:gd name="T112" fmla="*/ 3332 w 5245"/>
                <a:gd name="T113" fmla="*/ 164 h 432"/>
                <a:gd name="T114" fmla="*/ 4227 w 5245"/>
                <a:gd name="T115" fmla="*/ 170 h 432"/>
                <a:gd name="T116" fmla="*/ 4258 w 5245"/>
                <a:gd name="T117" fmla="*/ 166 h 432"/>
                <a:gd name="T118" fmla="*/ 4510 w 5245"/>
                <a:gd name="T119" fmla="*/ 137 h 432"/>
                <a:gd name="T120" fmla="*/ 4732 w 5245"/>
                <a:gd name="T121" fmla="*/ 75 h 432"/>
                <a:gd name="T122" fmla="*/ 4800 w 5245"/>
                <a:gd name="T123" fmla="*/ 112 h 432"/>
                <a:gd name="T124" fmla="*/ 4912 w 5245"/>
                <a:gd name="T125" fmla="*/ 18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45" h="432">
                  <a:moveTo>
                    <a:pt x="5208" y="211"/>
                  </a:moveTo>
                  <a:cubicBezTo>
                    <a:pt x="5210" y="204"/>
                    <a:pt x="5211" y="197"/>
                    <a:pt x="5213" y="189"/>
                  </a:cubicBezTo>
                  <a:cubicBezTo>
                    <a:pt x="5213" y="184"/>
                    <a:pt x="5214" y="179"/>
                    <a:pt x="5215" y="175"/>
                  </a:cubicBezTo>
                  <a:cubicBezTo>
                    <a:pt x="5215" y="173"/>
                    <a:pt x="5215" y="172"/>
                    <a:pt x="5215" y="171"/>
                  </a:cubicBezTo>
                  <a:cubicBezTo>
                    <a:pt x="5216" y="167"/>
                    <a:pt x="5217" y="162"/>
                    <a:pt x="5218" y="158"/>
                  </a:cubicBezTo>
                  <a:cubicBezTo>
                    <a:pt x="5220" y="149"/>
                    <a:pt x="5222" y="140"/>
                    <a:pt x="5222" y="134"/>
                  </a:cubicBezTo>
                  <a:cubicBezTo>
                    <a:pt x="5223" y="131"/>
                    <a:pt x="5222" y="128"/>
                    <a:pt x="5222" y="127"/>
                  </a:cubicBezTo>
                  <a:cubicBezTo>
                    <a:pt x="5222" y="125"/>
                    <a:pt x="5222" y="124"/>
                    <a:pt x="5222" y="124"/>
                  </a:cubicBezTo>
                  <a:cubicBezTo>
                    <a:pt x="5222" y="124"/>
                    <a:pt x="5221" y="125"/>
                    <a:pt x="5221" y="127"/>
                  </a:cubicBezTo>
                  <a:cubicBezTo>
                    <a:pt x="5221" y="128"/>
                    <a:pt x="5221" y="131"/>
                    <a:pt x="5220" y="134"/>
                  </a:cubicBezTo>
                  <a:cubicBezTo>
                    <a:pt x="5220" y="136"/>
                    <a:pt x="5219" y="138"/>
                    <a:pt x="5218" y="140"/>
                  </a:cubicBezTo>
                  <a:cubicBezTo>
                    <a:pt x="5218" y="138"/>
                    <a:pt x="5218" y="136"/>
                    <a:pt x="5219" y="135"/>
                  </a:cubicBezTo>
                  <a:cubicBezTo>
                    <a:pt x="5219" y="128"/>
                    <a:pt x="5219" y="121"/>
                    <a:pt x="5219" y="117"/>
                  </a:cubicBezTo>
                  <a:cubicBezTo>
                    <a:pt x="5219" y="116"/>
                    <a:pt x="5219" y="116"/>
                    <a:pt x="5219" y="116"/>
                  </a:cubicBezTo>
                  <a:cubicBezTo>
                    <a:pt x="5218" y="116"/>
                    <a:pt x="5218" y="116"/>
                    <a:pt x="5218" y="116"/>
                  </a:cubicBezTo>
                  <a:cubicBezTo>
                    <a:pt x="5217" y="115"/>
                    <a:pt x="5216" y="114"/>
                    <a:pt x="5215" y="115"/>
                  </a:cubicBezTo>
                  <a:cubicBezTo>
                    <a:pt x="5214" y="115"/>
                    <a:pt x="5213" y="115"/>
                    <a:pt x="5213" y="116"/>
                  </a:cubicBezTo>
                  <a:cubicBezTo>
                    <a:pt x="5212" y="117"/>
                    <a:pt x="5211" y="117"/>
                    <a:pt x="5211" y="117"/>
                  </a:cubicBezTo>
                  <a:cubicBezTo>
                    <a:pt x="5211" y="117"/>
                    <a:pt x="5212" y="117"/>
                    <a:pt x="5213" y="116"/>
                  </a:cubicBezTo>
                  <a:cubicBezTo>
                    <a:pt x="5214" y="115"/>
                    <a:pt x="5216" y="115"/>
                    <a:pt x="5217" y="117"/>
                  </a:cubicBezTo>
                  <a:cubicBezTo>
                    <a:pt x="5217" y="121"/>
                    <a:pt x="5215" y="127"/>
                    <a:pt x="5213" y="134"/>
                  </a:cubicBezTo>
                  <a:cubicBezTo>
                    <a:pt x="5212" y="137"/>
                    <a:pt x="5211" y="142"/>
                    <a:pt x="5211" y="146"/>
                  </a:cubicBezTo>
                  <a:cubicBezTo>
                    <a:pt x="5210" y="150"/>
                    <a:pt x="5209" y="154"/>
                    <a:pt x="5208" y="158"/>
                  </a:cubicBezTo>
                  <a:cubicBezTo>
                    <a:pt x="5205" y="167"/>
                    <a:pt x="5202" y="175"/>
                    <a:pt x="5199" y="184"/>
                  </a:cubicBezTo>
                  <a:cubicBezTo>
                    <a:pt x="5197" y="193"/>
                    <a:pt x="5194" y="202"/>
                    <a:pt x="5192" y="210"/>
                  </a:cubicBezTo>
                  <a:cubicBezTo>
                    <a:pt x="5192" y="210"/>
                    <a:pt x="5192" y="210"/>
                    <a:pt x="5192" y="210"/>
                  </a:cubicBezTo>
                  <a:cubicBezTo>
                    <a:pt x="5188" y="210"/>
                    <a:pt x="5184" y="209"/>
                    <a:pt x="5179" y="209"/>
                  </a:cubicBezTo>
                  <a:cubicBezTo>
                    <a:pt x="5181" y="201"/>
                    <a:pt x="5183" y="192"/>
                    <a:pt x="5184" y="184"/>
                  </a:cubicBezTo>
                  <a:cubicBezTo>
                    <a:pt x="5185" y="178"/>
                    <a:pt x="5186" y="173"/>
                    <a:pt x="5188" y="168"/>
                  </a:cubicBezTo>
                  <a:cubicBezTo>
                    <a:pt x="5190" y="162"/>
                    <a:pt x="5192" y="157"/>
                    <a:pt x="5193" y="151"/>
                  </a:cubicBezTo>
                  <a:cubicBezTo>
                    <a:pt x="5194" y="146"/>
                    <a:pt x="5195" y="140"/>
                    <a:pt x="5195" y="135"/>
                  </a:cubicBezTo>
                  <a:cubicBezTo>
                    <a:pt x="5195" y="130"/>
                    <a:pt x="5196" y="126"/>
                    <a:pt x="5197" y="122"/>
                  </a:cubicBezTo>
                  <a:cubicBezTo>
                    <a:pt x="5198" y="118"/>
                    <a:pt x="5199" y="115"/>
                    <a:pt x="5199" y="111"/>
                  </a:cubicBezTo>
                  <a:cubicBezTo>
                    <a:pt x="5199" y="108"/>
                    <a:pt x="5198" y="106"/>
                    <a:pt x="5198" y="104"/>
                  </a:cubicBezTo>
                  <a:cubicBezTo>
                    <a:pt x="5197" y="104"/>
                    <a:pt x="5197" y="104"/>
                    <a:pt x="5197" y="104"/>
                  </a:cubicBezTo>
                  <a:cubicBezTo>
                    <a:pt x="5197" y="104"/>
                    <a:pt x="5197" y="104"/>
                    <a:pt x="5197" y="104"/>
                  </a:cubicBezTo>
                  <a:cubicBezTo>
                    <a:pt x="5195" y="104"/>
                    <a:pt x="5194" y="104"/>
                    <a:pt x="5194" y="104"/>
                  </a:cubicBezTo>
                  <a:cubicBezTo>
                    <a:pt x="5194" y="104"/>
                    <a:pt x="5195" y="104"/>
                    <a:pt x="5197" y="105"/>
                  </a:cubicBezTo>
                  <a:cubicBezTo>
                    <a:pt x="5197" y="106"/>
                    <a:pt x="5198" y="108"/>
                    <a:pt x="5197" y="111"/>
                  </a:cubicBezTo>
                  <a:cubicBezTo>
                    <a:pt x="5197" y="114"/>
                    <a:pt x="5195" y="117"/>
                    <a:pt x="5193" y="121"/>
                  </a:cubicBezTo>
                  <a:cubicBezTo>
                    <a:pt x="5189" y="129"/>
                    <a:pt x="5189" y="139"/>
                    <a:pt x="5185" y="149"/>
                  </a:cubicBezTo>
                  <a:cubicBezTo>
                    <a:pt x="5183" y="153"/>
                    <a:pt x="5181" y="157"/>
                    <a:pt x="5179" y="161"/>
                  </a:cubicBezTo>
                  <a:cubicBezTo>
                    <a:pt x="5179" y="161"/>
                    <a:pt x="5179" y="160"/>
                    <a:pt x="5179" y="160"/>
                  </a:cubicBezTo>
                  <a:cubicBezTo>
                    <a:pt x="5179" y="153"/>
                    <a:pt x="5178" y="147"/>
                    <a:pt x="5176" y="142"/>
                  </a:cubicBezTo>
                  <a:cubicBezTo>
                    <a:pt x="5175" y="137"/>
                    <a:pt x="5174" y="133"/>
                    <a:pt x="5173" y="128"/>
                  </a:cubicBezTo>
                  <a:cubicBezTo>
                    <a:pt x="5173" y="124"/>
                    <a:pt x="5173" y="120"/>
                    <a:pt x="5172" y="117"/>
                  </a:cubicBezTo>
                  <a:cubicBezTo>
                    <a:pt x="5172" y="113"/>
                    <a:pt x="5171" y="111"/>
                    <a:pt x="5170" y="109"/>
                  </a:cubicBezTo>
                  <a:cubicBezTo>
                    <a:pt x="5168" y="108"/>
                    <a:pt x="5167" y="107"/>
                    <a:pt x="5167" y="107"/>
                  </a:cubicBezTo>
                  <a:cubicBezTo>
                    <a:pt x="5167" y="107"/>
                    <a:pt x="5168" y="108"/>
                    <a:pt x="5169" y="110"/>
                  </a:cubicBezTo>
                  <a:cubicBezTo>
                    <a:pt x="5170" y="111"/>
                    <a:pt x="5170" y="114"/>
                    <a:pt x="5170" y="117"/>
                  </a:cubicBezTo>
                  <a:cubicBezTo>
                    <a:pt x="5170" y="120"/>
                    <a:pt x="5169" y="124"/>
                    <a:pt x="5168" y="128"/>
                  </a:cubicBezTo>
                  <a:cubicBezTo>
                    <a:pt x="5168" y="133"/>
                    <a:pt x="5169" y="138"/>
                    <a:pt x="5169" y="143"/>
                  </a:cubicBezTo>
                  <a:cubicBezTo>
                    <a:pt x="5170" y="149"/>
                    <a:pt x="5170" y="154"/>
                    <a:pt x="5169" y="158"/>
                  </a:cubicBezTo>
                  <a:cubicBezTo>
                    <a:pt x="5167" y="164"/>
                    <a:pt x="5166" y="169"/>
                    <a:pt x="5165" y="175"/>
                  </a:cubicBezTo>
                  <a:cubicBezTo>
                    <a:pt x="5163" y="180"/>
                    <a:pt x="5162" y="186"/>
                    <a:pt x="5161" y="191"/>
                  </a:cubicBezTo>
                  <a:cubicBezTo>
                    <a:pt x="5160" y="197"/>
                    <a:pt x="5158" y="201"/>
                    <a:pt x="5158" y="207"/>
                  </a:cubicBezTo>
                  <a:cubicBezTo>
                    <a:pt x="5158" y="207"/>
                    <a:pt x="5158" y="207"/>
                    <a:pt x="5158" y="207"/>
                  </a:cubicBezTo>
                  <a:cubicBezTo>
                    <a:pt x="5158" y="207"/>
                    <a:pt x="5157" y="207"/>
                    <a:pt x="5157" y="207"/>
                  </a:cubicBezTo>
                  <a:cubicBezTo>
                    <a:pt x="5158" y="202"/>
                    <a:pt x="5159" y="197"/>
                    <a:pt x="5159" y="190"/>
                  </a:cubicBezTo>
                  <a:cubicBezTo>
                    <a:pt x="5160" y="180"/>
                    <a:pt x="5159" y="168"/>
                    <a:pt x="5158" y="157"/>
                  </a:cubicBezTo>
                  <a:cubicBezTo>
                    <a:pt x="5157" y="151"/>
                    <a:pt x="5156" y="145"/>
                    <a:pt x="5155" y="139"/>
                  </a:cubicBezTo>
                  <a:cubicBezTo>
                    <a:pt x="5154" y="136"/>
                    <a:pt x="5154" y="134"/>
                    <a:pt x="5153" y="131"/>
                  </a:cubicBezTo>
                  <a:cubicBezTo>
                    <a:pt x="5153" y="129"/>
                    <a:pt x="5152" y="126"/>
                    <a:pt x="5152" y="123"/>
                  </a:cubicBezTo>
                  <a:cubicBezTo>
                    <a:pt x="5151" y="113"/>
                    <a:pt x="5149" y="103"/>
                    <a:pt x="5145" y="97"/>
                  </a:cubicBezTo>
                  <a:cubicBezTo>
                    <a:pt x="5144" y="94"/>
                    <a:pt x="5142" y="92"/>
                    <a:pt x="5140" y="91"/>
                  </a:cubicBezTo>
                  <a:cubicBezTo>
                    <a:pt x="5138" y="90"/>
                    <a:pt x="5137" y="90"/>
                    <a:pt x="5137" y="90"/>
                  </a:cubicBezTo>
                  <a:cubicBezTo>
                    <a:pt x="5137" y="90"/>
                    <a:pt x="5138" y="91"/>
                    <a:pt x="5139" y="92"/>
                  </a:cubicBezTo>
                  <a:cubicBezTo>
                    <a:pt x="5141" y="93"/>
                    <a:pt x="5142" y="95"/>
                    <a:pt x="5143" y="98"/>
                  </a:cubicBezTo>
                  <a:cubicBezTo>
                    <a:pt x="5145" y="104"/>
                    <a:pt x="5145" y="113"/>
                    <a:pt x="5145" y="124"/>
                  </a:cubicBezTo>
                  <a:cubicBezTo>
                    <a:pt x="5144" y="126"/>
                    <a:pt x="5144" y="129"/>
                    <a:pt x="5144" y="132"/>
                  </a:cubicBezTo>
                  <a:cubicBezTo>
                    <a:pt x="5145" y="140"/>
                    <a:pt x="5145" y="140"/>
                    <a:pt x="5145" y="140"/>
                  </a:cubicBezTo>
                  <a:cubicBezTo>
                    <a:pt x="5145" y="146"/>
                    <a:pt x="5145" y="152"/>
                    <a:pt x="5145" y="157"/>
                  </a:cubicBezTo>
                  <a:cubicBezTo>
                    <a:pt x="5145" y="169"/>
                    <a:pt x="5145" y="180"/>
                    <a:pt x="5144" y="189"/>
                  </a:cubicBezTo>
                  <a:cubicBezTo>
                    <a:pt x="5144" y="196"/>
                    <a:pt x="5144" y="201"/>
                    <a:pt x="5144" y="206"/>
                  </a:cubicBezTo>
                  <a:cubicBezTo>
                    <a:pt x="5140" y="206"/>
                    <a:pt x="5137" y="206"/>
                    <a:pt x="5133" y="205"/>
                  </a:cubicBezTo>
                  <a:cubicBezTo>
                    <a:pt x="5133" y="200"/>
                    <a:pt x="5133" y="194"/>
                    <a:pt x="5132" y="186"/>
                  </a:cubicBezTo>
                  <a:cubicBezTo>
                    <a:pt x="5130" y="174"/>
                    <a:pt x="5127" y="162"/>
                    <a:pt x="5124" y="149"/>
                  </a:cubicBezTo>
                  <a:cubicBezTo>
                    <a:pt x="5120" y="137"/>
                    <a:pt x="5117" y="124"/>
                    <a:pt x="5113" y="112"/>
                  </a:cubicBezTo>
                  <a:cubicBezTo>
                    <a:pt x="5110" y="101"/>
                    <a:pt x="5105" y="91"/>
                    <a:pt x="5102" y="84"/>
                  </a:cubicBezTo>
                  <a:cubicBezTo>
                    <a:pt x="5099" y="77"/>
                    <a:pt x="5097" y="73"/>
                    <a:pt x="5097" y="73"/>
                  </a:cubicBezTo>
                  <a:cubicBezTo>
                    <a:pt x="5097" y="73"/>
                    <a:pt x="5102" y="91"/>
                    <a:pt x="5106" y="114"/>
                  </a:cubicBezTo>
                  <a:cubicBezTo>
                    <a:pt x="5108" y="125"/>
                    <a:pt x="5109" y="137"/>
                    <a:pt x="5111" y="150"/>
                  </a:cubicBezTo>
                  <a:cubicBezTo>
                    <a:pt x="5112" y="160"/>
                    <a:pt x="5113" y="171"/>
                    <a:pt x="5113" y="181"/>
                  </a:cubicBezTo>
                  <a:cubicBezTo>
                    <a:pt x="5113" y="189"/>
                    <a:pt x="5113" y="197"/>
                    <a:pt x="5113" y="204"/>
                  </a:cubicBezTo>
                  <a:cubicBezTo>
                    <a:pt x="5110" y="204"/>
                    <a:pt x="5107" y="203"/>
                    <a:pt x="5104" y="203"/>
                  </a:cubicBezTo>
                  <a:cubicBezTo>
                    <a:pt x="5104" y="200"/>
                    <a:pt x="5103" y="196"/>
                    <a:pt x="5103" y="192"/>
                  </a:cubicBezTo>
                  <a:cubicBezTo>
                    <a:pt x="5103" y="187"/>
                    <a:pt x="5102" y="181"/>
                    <a:pt x="5100" y="176"/>
                  </a:cubicBezTo>
                  <a:cubicBezTo>
                    <a:pt x="5099" y="171"/>
                    <a:pt x="5097" y="165"/>
                    <a:pt x="5096" y="159"/>
                  </a:cubicBezTo>
                  <a:cubicBezTo>
                    <a:pt x="5093" y="148"/>
                    <a:pt x="5089" y="137"/>
                    <a:pt x="5086" y="127"/>
                  </a:cubicBezTo>
                  <a:cubicBezTo>
                    <a:pt x="5084" y="122"/>
                    <a:pt x="5083" y="117"/>
                    <a:pt x="5080" y="112"/>
                  </a:cubicBezTo>
                  <a:cubicBezTo>
                    <a:pt x="5078" y="107"/>
                    <a:pt x="5075" y="104"/>
                    <a:pt x="5073" y="101"/>
                  </a:cubicBezTo>
                  <a:cubicBezTo>
                    <a:pt x="5069" y="96"/>
                    <a:pt x="5066" y="93"/>
                    <a:pt x="5064" y="90"/>
                  </a:cubicBezTo>
                  <a:cubicBezTo>
                    <a:pt x="5065" y="91"/>
                    <a:pt x="5065" y="92"/>
                    <a:pt x="5065" y="93"/>
                  </a:cubicBezTo>
                  <a:cubicBezTo>
                    <a:pt x="5064" y="92"/>
                    <a:pt x="5064" y="92"/>
                    <a:pt x="5063" y="91"/>
                  </a:cubicBezTo>
                  <a:cubicBezTo>
                    <a:pt x="5061" y="90"/>
                    <a:pt x="5059" y="90"/>
                    <a:pt x="5059" y="90"/>
                  </a:cubicBezTo>
                  <a:cubicBezTo>
                    <a:pt x="5059" y="90"/>
                    <a:pt x="5061" y="91"/>
                    <a:pt x="5063" y="92"/>
                  </a:cubicBezTo>
                  <a:cubicBezTo>
                    <a:pt x="5064" y="93"/>
                    <a:pt x="5066" y="96"/>
                    <a:pt x="5067" y="100"/>
                  </a:cubicBezTo>
                  <a:cubicBezTo>
                    <a:pt x="5068" y="104"/>
                    <a:pt x="5068" y="109"/>
                    <a:pt x="5069" y="115"/>
                  </a:cubicBezTo>
                  <a:cubicBezTo>
                    <a:pt x="5069" y="121"/>
                    <a:pt x="5069" y="127"/>
                    <a:pt x="5069" y="133"/>
                  </a:cubicBezTo>
                  <a:cubicBezTo>
                    <a:pt x="5069" y="136"/>
                    <a:pt x="5069" y="138"/>
                    <a:pt x="5069" y="141"/>
                  </a:cubicBezTo>
                  <a:cubicBezTo>
                    <a:pt x="5067" y="135"/>
                    <a:pt x="5065" y="130"/>
                    <a:pt x="5064" y="125"/>
                  </a:cubicBezTo>
                  <a:cubicBezTo>
                    <a:pt x="5062" y="120"/>
                    <a:pt x="5060" y="116"/>
                    <a:pt x="5058" y="112"/>
                  </a:cubicBezTo>
                  <a:cubicBezTo>
                    <a:pt x="5055" y="106"/>
                    <a:pt x="5052" y="102"/>
                    <a:pt x="5049" y="99"/>
                  </a:cubicBezTo>
                  <a:cubicBezTo>
                    <a:pt x="5049" y="98"/>
                    <a:pt x="5049" y="97"/>
                    <a:pt x="5048" y="96"/>
                  </a:cubicBezTo>
                  <a:cubicBezTo>
                    <a:pt x="5048" y="91"/>
                    <a:pt x="5047" y="86"/>
                    <a:pt x="5046" y="83"/>
                  </a:cubicBezTo>
                  <a:cubicBezTo>
                    <a:pt x="5045" y="79"/>
                    <a:pt x="5042" y="76"/>
                    <a:pt x="5040" y="77"/>
                  </a:cubicBezTo>
                  <a:cubicBezTo>
                    <a:pt x="5040" y="77"/>
                    <a:pt x="5040" y="77"/>
                    <a:pt x="5040" y="77"/>
                  </a:cubicBezTo>
                  <a:cubicBezTo>
                    <a:pt x="5040" y="77"/>
                    <a:pt x="5040" y="77"/>
                    <a:pt x="5040" y="77"/>
                  </a:cubicBezTo>
                  <a:cubicBezTo>
                    <a:pt x="5039" y="79"/>
                    <a:pt x="5039" y="80"/>
                    <a:pt x="5039" y="80"/>
                  </a:cubicBezTo>
                  <a:cubicBezTo>
                    <a:pt x="5039" y="80"/>
                    <a:pt x="5039" y="79"/>
                    <a:pt x="5040" y="77"/>
                  </a:cubicBezTo>
                  <a:cubicBezTo>
                    <a:pt x="5042" y="77"/>
                    <a:pt x="5044" y="80"/>
                    <a:pt x="5044" y="83"/>
                  </a:cubicBezTo>
                  <a:cubicBezTo>
                    <a:pt x="5045" y="87"/>
                    <a:pt x="5045" y="91"/>
                    <a:pt x="5045" y="97"/>
                  </a:cubicBezTo>
                  <a:cubicBezTo>
                    <a:pt x="5045" y="97"/>
                    <a:pt x="5045" y="97"/>
                    <a:pt x="5045" y="97"/>
                  </a:cubicBezTo>
                  <a:cubicBezTo>
                    <a:pt x="5044" y="97"/>
                    <a:pt x="5044" y="96"/>
                    <a:pt x="5043" y="96"/>
                  </a:cubicBezTo>
                  <a:cubicBezTo>
                    <a:pt x="5042" y="96"/>
                    <a:pt x="5041" y="96"/>
                    <a:pt x="5040" y="95"/>
                  </a:cubicBezTo>
                  <a:cubicBezTo>
                    <a:pt x="5039" y="94"/>
                    <a:pt x="5038" y="93"/>
                    <a:pt x="5037" y="92"/>
                  </a:cubicBezTo>
                  <a:cubicBezTo>
                    <a:pt x="5036" y="90"/>
                    <a:pt x="5034" y="88"/>
                    <a:pt x="5032" y="86"/>
                  </a:cubicBezTo>
                  <a:cubicBezTo>
                    <a:pt x="5029" y="82"/>
                    <a:pt x="5025" y="80"/>
                    <a:pt x="5022" y="81"/>
                  </a:cubicBezTo>
                  <a:cubicBezTo>
                    <a:pt x="5019" y="82"/>
                    <a:pt x="5019" y="84"/>
                    <a:pt x="5019" y="84"/>
                  </a:cubicBezTo>
                  <a:cubicBezTo>
                    <a:pt x="5019" y="84"/>
                    <a:pt x="5020" y="82"/>
                    <a:pt x="5022" y="81"/>
                  </a:cubicBezTo>
                  <a:cubicBezTo>
                    <a:pt x="5025" y="81"/>
                    <a:pt x="5028" y="84"/>
                    <a:pt x="5030" y="87"/>
                  </a:cubicBezTo>
                  <a:cubicBezTo>
                    <a:pt x="5032" y="89"/>
                    <a:pt x="5033" y="91"/>
                    <a:pt x="5035" y="94"/>
                  </a:cubicBezTo>
                  <a:cubicBezTo>
                    <a:pt x="5036" y="96"/>
                    <a:pt x="5038" y="99"/>
                    <a:pt x="5039" y="102"/>
                  </a:cubicBezTo>
                  <a:cubicBezTo>
                    <a:pt x="5041" y="105"/>
                    <a:pt x="5042" y="109"/>
                    <a:pt x="5043" y="113"/>
                  </a:cubicBezTo>
                  <a:cubicBezTo>
                    <a:pt x="5043" y="120"/>
                    <a:pt x="5041" y="127"/>
                    <a:pt x="5040" y="135"/>
                  </a:cubicBezTo>
                  <a:cubicBezTo>
                    <a:pt x="5038" y="149"/>
                    <a:pt x="5034" y="165"/>
                    <a:pt x="5031" y="180"/>
                  </a:cubicBezTo>
                  <a:cubicBezTo>
                    <a:pt x="5030" y="186"/>
                    <a:pt x="5028" y="192"/>
                    <a:pt x="5027" y="198"/>
                  </a:cubicBezTo>
                  <a:cubicBezTo>
                    <a:pt x="5026" y="198"/>
                    <a:pt x="5024" y="197"/>
                    <a:pt x="5023" y="197"/>
                  </a:cubicBezTo>
                  <a:cubicBezTo>
                    <a:pt x="5023" y="197"/>
                    <a:pt x="5023" y="197"/>
                    <a:pt x="5023" y="197"/>
                  </a:cubicBezTo>
                  <a:cubicBezTo>
                    <a:pt x="5021" y="194"/>
                    <a:pt x="5021" y="194"/>
                    <a:pt x="5021" y="194"/>
                  </a:cubicBezTo>
                  <a:cubicBezTo>
                    <a:pt x="5019" y="191"/>
                    <a:pt x="5019" y="191"/>
                    <a:pt x="5019" y="191"/>
                  </a:cubicBezTo>
                  <a:cubicBezTo>
                    <a:pt x="5017" y="188"/>
                    <a:pt x="5017" y="188"/>
                    <a:pt x="5017" y="188"/>
                  </a:cubicBezTo>
                  <a:cubicBezTo>
                    <a:pt x="5015" y="185"/>
                    <a:pt x="5015" y="185"/>
                    <a:pt x="5015" y="185"/>
                  </a:cubicBezTo>
                  <a:cubicBezTo>
                    <a:pt x="5014" y="185"/>
                    <a:pt x="5014" y="184"/>
                    <a:pt x="5014" y="183"/>
                  </a:cubicBezTo>
                  <a:cubicBezTo>
                    <a:pt x="5015" y="178"/>
                    <a:pt x="5016" y="173"/>
                    <a:pt x="5017" y="168"/>
                  </a:cubicBezTo>
                  <a:cubicBezTo>
                    <a:pt x="5017" y="167"/>
                    <a:pt x="5017" y="167"/>
                    <a:pt x="5017" y="167"/>
                  </a:cubicBezTo>
                  <a:cubicBezTo>
                    <a:pt x="5018" y="163"/>
                    <a:pt x="5020" y="159"/>
                    <a:pt x="5021" y="155"/>
                  </a:cubicBezTo>
                  <a:cubicBezTo>
                    <a:pt x="5026" y="140"/>
                    <a:pt x="5030" y="126"/>
                    <a:pt x="5029" y="115"/>
                  </a:cubicBezTo>
                  <a:cubicBezTo>
                    <a:pt x="5029" y="110"/>
                    <a:pt x="5028" y="106"/>
                    <a:pt x="5025" y="104"/>
                  </a:cubicBezTo>
                  <a:cubicBezTo>
                    <a:pt x="5025" y="104"/>
                    <a:pt x="5024" y="104"/>
                    <a:pt x="5024" y="103"/>
                  </a:cubicBezTo>
                  <a:cubicBezTo>
                    <a:pt x="5024" y="102"/>
                    <a:pt x="5023" y="100"/>
                    <a:pt x="5023" y="99"/>
                  </a:cubicBezTo>
                  <a:cubicBezTo>
                    <a:pt x="5022" y="95"/>
                    <a:pt x="5021" y="92"/>
                    <a:pt x="5020" y="90"/>
                  </a:cubicBezTo>
                  <a:cubicBezTo>
                    <a:pt x="5019" y="88"/>
                    <a:pt x="5019" y="87"/>
                    <a:pt x="5019" y="87"/>
                  </a:cubicBezTo>
                  <a:cubicBezTo>
                    <a:pt x="5019" y="87"/>
                    <a:pt x="5019" y="88"/>
                    <a:pt x="5020" y="90"/>
                  </a:cubicBezTo>
                  <a:cubicBezTo>
                    <a:pt x="5020" y="92"/>
                    <a:pt x="5021" y="95"/>
                    <a:pt x="5021" y="99"/>
                  </a:cubicBezTo>
                  <a:cubicBezTo>
                    <a:pt x="5021" y="106"/>
                    <a:pt x="5019" y="116"/>
                    <a:pt x="5015" y="128"/>
                  </a:cubicBezTo>
                  <a:cubicBezTo>
                    <a:pt x="5013" y="133"/>
                    <a:pt x="5011" y="139"/>
                    <a:pt x="5009" y="146"/>
                  </a:cubicBezTo>
                  <a:cubicBezTo>
                    <a:pt x="5009" y="146"/>
                    <a:pt x="5009" y="147"/>
                    <a:pt x="5008" y="147"/>
                  </a:cubicBezTo>
                  <a:cubicBezTo>
                    <a:pt x="5008" y="148"/>
                    <a:pt x="5008" y="148"/>
                    <a:pt x="5008" y="148"/>
                  </a:cubicBezTo>
                  <a:cubicBezTo>
                    <a:pt x="5005" y="153"/>
                    <a:pt x="5002" y="158"/>
                    <a:pt x="4998" y="163"/>
                  </a:cubicBezTo>
                  <a:cubicBezTo>
                    <a:pt x="4995" y="159"/>
                    <a:pt x="4992" y="155"/>
                    <a:pt x="4989" y="151"/>
                  </a:cubicBezTo>
                  <a:cubicBezTo>
                    <a:pt x="4992" y="143"/>
                    <a:pt x="4995" y="135"/>
                    <a:pt x="4997" y="127"/>
                  </a:cubicBezTo>
                  <a:cubicBezTo>
                    <a:pt x="4999" y="122"/>
                    <a:pt x="5001" y="116"/>
                    <a:pt x="5003" y="110"/>
                  </a:cubicBezTo>
                  <a:cubicBezTo>
                    <a:pt x="5004" y="105"/>
                    <a:pt x="5006" y="100"/>
                    <a:pt x="5008" y="96"/>
                  </a:cubicBezTo>
                  <a:cubicBezTo>
                    <a:pt x="5010" y="90"/>
                    <a:pt x="5013" y="84"/>
                    <a:pt x="5013" y="80"/>
                  </a:cubicBezTo>
                  <a:cubicBezTo>
                    <a:pt x="5013" y="80"/>
                    <a:pt x="5013" y="80"/>
                    <a:pt x="5013" y="80"/>
                  </a:cubicBezTo>
                  <a:cubicBezTo>
                    <a:pt x="5013" y="80"/>
                    <a:pt x="5013" y="80"/>
                    <a:pt x="5013" y="80"/>
                  </a:cubicBezTo>
                  <a:cubicBezTo>
                    <a:pt x="5013" y="78"/>
                    <a:pt x="5013" y="76"/>
                    <a:pt x="5013" y="75"/>
                  </a:cubicBezTo>
                  <a:cubicBezTo>
                    <a:pt x="5013" y="75"/>
                    <a:pt x="5013" y="75"/>
                    <a:pt x="5013" y="75"/>
                  </a:cubicBezTo>
                  <a:cubicBezTo>
                    <a:pt x="5013" y="75"/>
                    <a:pt x="5013" y="75"/>
                    <a:pt x="5013" y="75"/>
                  </a:cubicBezTo>
                  <a:cubicBezTo>
                    <a:pt x="5012" y="75"/>
                    <a:pt x="5012" y="75"/>
                    <a:pt x="5012" y="75"/>
                  </a:cubicBezTo>
                  <a:cubicBezTo>
                    <a:pt x="5011" y="79"/>
                    <a:pt x="5008" y="86"/>
                    <a:pt x="5003" y="94"/>
                  </a:cubicBezTo>
                  <a:cubicBezTo>
                    <a:pt x="5001" y="98"/>
                    <a:pt x="4998" y="103"/>
                    <a:pt x="4996" y="108"/>
                  </a:cubicBezTo>
                  <a:cubicBezTo>
                    <a:pt x="4994" y="113"/>
                    <a:pt x="4992" y="119"/>
                    <a:pt x="4989" y="124"/>
                  </a:cubicBezTo>
                  <a:cubicBezTo>
                    <a:pt x="4986" y="129"/>
                    <a:pt x="4984" y="135"/>
                    <a:pt x="4981" y="141"/>
                  </a:cubicBezTo>
                  <a:cubicBezTo>
                    <a:pt x="4980" y="140"/>
                    <a:pt x="4979" y="139"/>
                    <a:pt x="4978" y="138"/>
                  </a:cubicBezTo>
                  <a:cubicBezTo>
                    <a:pt x="4978" y="136"/>
                    <a:pt x="4979" y="134"/>
                    <a:pt x="4980" y="132"/>
                  </a:cubicBezTo>
                  <a:cubicBezTo>
                    <a:pt x="4981" y="127"/>
                    <a:pt x="4983" y="123"/>
                    <a:pt x="4984" y="118"/>
                  </a:cubicBezTo>
                  <a:cubicBezTo>
                    <a:pt x="4987" y="113"/>
                    <a:pt x="4988" y="109"/>
                    <a:pt x="4989" y="106"/>
                  </a:cubicBezTo>
                  <a:cubicBezTo>
                    <a:pt x="4990" y="101"/>
                    <a:pt x="4990" y="101"/>
                    <a:pt x="4990" y="101"/>
                  </a:cubicBezTo>
                  <a:cubicBezTo>
                    <a:pt x="4990" y="102"/>
                    <a:pt x="4990" y="102"/>
                    <a:pt x="4990" y="102"/>
                  </a:cubicBezTo>
                  <a:cubicBezTo>
                    <a:pt x="4992" y="94"/>
                    <a:pt x="4994" y="87"/>
                    <a:pt x="4994" y="82"/>
                  </a:cubicBezTo>
                  <a:cubicBezTo>
                    <a:pt x="4995" y="78"/>
                    <a:pt x="4995" y="75"/>
                    <a:pt x="4994" y="72"/>
                  </a:cubicBezTo>
                  <a:cubicBezTo>
                    <a:pt x="4993" y="70"/>
                    <a:pt x="4992" y="70"/>
                    <a:pt x="4992" y="70"/>
                  </a:cubicBezTo>
                  <a:cubicBezTo>
                    <a:pt x="4992" y="70"/>
                    <a:pt x="4993" y="70"/>
                    <a:pt x="4994" y="72"/>
                  </a:cubicBezTo>
                  <a:cubicBezTo>
                    <a:pt x="4994" y="75"/>
                    <a:pt x="4993" y="78"/>
                    <a:pt x="4992" y="81"/>
                  </a:cubicBezTo>
                  <a:cubicBezTo>
                    <a:pt x="4990" y="89"/>
                    <a:pt x="4985" y="99"/>
                    <a:pt x="4979" y="110"/>
                  </a:cubicBezTo>
                  <a:cubicBezTo>
                    <a:pt x="4977" y="115"/>
                    <a:pt x="4974" y="121"/>
                    <a:pt x="4971" y="126"/>
                  </a:cubicBezTo>
                  <a:cubicBezTo>
                    <a:pt x="4971" y="126"/>
                    <a:pt x="4970" y="127"/>
                    <a:pt x="4970" y="127"/>
                  </a:cubicBezTo>
                  <a:cubicBezTo>
                    <a:pt x="4970" y="128"/>
                    <a:pt x="4969" y="128"/>
                    <a:pt x="4969" y="128"/>
                  </a:cubicBezTo>
                  <a:cubicBezTo>
                    <a:pt x="4963" y="123"/>
                    <a:pt x="4958" y="118"/>
                    <a:pt x="4953" y="113"/>
                  </a:cubicBezTo>
                  <a:cubicBezTo>
                    <a:pt x="4950" y="111"/>
                    <a:pt x="4948" y="108"/>
                    <a:pt x="4945" y="105"/>
                  </a:cubicBezTo>
                  <a:cubicBezTo>
                    <a:pt x="4947" y="100"/>
                    <a:pt x="4948" y="95"/>
                    <a:pt x="4949" y="91"/>
                  </a:cubicBezTo>
                  <a:cubicBezTo>
                    <a:pt x="4951" y="85"/>
                    <a:pt x="4957" y="79"/>
                    <a:pt x="4954" y="74"/>
                  </a:cubicBezTo>
                  <a:cubicBezTo>
                    <a:pt x="4954" y="74"/>
                    <a:pt x="4954" y="74"/>
                    <a:pt x="4954" y="74"/>
                  </a:cubicBezTo>
                  <a:cubicBezTo>
                    <a:pt x="4954" y="74"/>
                    <a:pt x="4954" y="74"/>
                    <a:pt x="4954" y="74"/>
                  </a:cubicBezTo>
                  <a:cubicBezTo>
                    <a:pt x="4952" y="76"/>
                    <a:pt x="4951" y="77"/>
                    <a:pt x="4951" y="77"/>
                  </a:cubicBezTo>
                  <a:cubicBezTo>
                    <a:pt x="4951" y="77"/>
                    <a:pt x="4952" y="76"/>
                    <a:pt x="4954" y="75"/>
                  </a:cubicBezTo>
                  <a:cubicBezTo>
                    <a:pt x="4954" y="77"/>
                    <a:pt x="4953" y="79"/>
                    <a:pt x="4952" y="81"/>
                  </a:cubicBezTo>
                  <a:cubicBezTo>
                    <a:pt x="4950" y="83"/>
                    <a:pt x="4949" y="84"/>
                    <a:pt x="4947" y="87"/>
                  </a:cubicBezTo>
                  <a:cubicBezTo>
                    <a:pt x="4946" y="86"/>
                    <a:pt x="4946" y="86"/>
                    <a:pt x="4946" y="86"/>
                  </a:cubicBezTo>
                  <a:cubicBezTo>
                    <a:pt x="4941" y="86"/>
                    <a:pt x="4937" y="88"/>
                    <a:pt x="4934" y="90"/>
                  </a:cubicBezTo>
                  <a:cubicBezTo>
                    <a:pt x="4929" y="82"/>
                    <a:pt x="4924" y="75"/>
                    <a:pt x="4918" y="73"/>
                  </a:cubicBezTo>
                  <a:cubicBezTo>
                    <a:pt x="4917" y="73"/>
                    <a:pt x="4917" y="73"/>
                    <a:pt x="4917" y="73"/>
                  </a:cubicBezTo>
                  <a:cubicBezTo>
                    <a:pt x="4917" y="73"/>
                    <a:pt x="4917" y="73"/>
                    <a:pt x="4917" y="73"/>
                  </a:cubicBezTo>
                  <a:cubicBezTo>
                    <a:pt x="4917" y="78"/>
                    <a:pt x="4916" y="80"/>
                    <a:pt x="4916" y="80"/>
                  </a:cubicBezTo>
                  <a:cubicBezTo>
                    <a:pt x="4916" y="80"/>
                    <a:pt x="4917" y="79"/>
                    <a:pt x="4918" y="75"/>
                  </a:cubicBezTo>
                  <a:cubicBezTo>
                    <a:pt x="4921" y="77"/>
                    <a:pt x="4922" y="80"/>
                    <a:pt x="4924" y="84"/>
                  </a:cubicBezTo>
                  <a:cubicBezTo>
                    <a:pt x="4926" y="89"/>
                    <a:pt x="4929" y="95"/>
                    <a:pt x="4932" y="101"/>
                  </a:cubicBezTo>
                  <a:cubicBezTo>
                    <a:pt x="4932" y="102"/>
                    <a:pt x="4933" y="103"/>
                    <a:pt x="4933" y="105"/>
                  </a:cubicBezTo>
                  <a:cubicBezTo>
                    <a:pt x="4931" y="107"/>
                    <a:pt x="4928" y="109"/>
                    <a:pt x="4925" y="112"/>
                  </a:cubicBezTo>
                  <a:cubicBezTo>
                    <a:pt x="4923" y="114"/>
                    <a:pt x="4921" y="116"/>
                    <a:pt x="4918" y="120"/>
                  </a:cubicBezTo>
                  <a:cubicBezTo>
                    <a:pt x="4916" y="122"/>
                    <a:pt x="4914" y="125"/>
                    <a:pt x="4912" y="127"/>
                  </a:cubicBezTo>
                  <a:cubicBezTo>
                    <a:pt x="4912" y="127"/>
                    <a:pt x="4912" y="126"/>
                    <a:pt x="4912" y="126"/>
                  </a:cubicBezTo>
                  <a:cubicBezTo>
                    <a:pt x="4914" y="121"/>
                    <a:pt x="4914" y="117"/>
                    <a:pt x="4915" y="113"/>
                  </a:cubicBezTo>
                  <a:cubicBezTo>
                    <a:pt x="4917" y="109"/>
                    <a:pt x="4918" y="106"/>
                    <a:pt x="4919" y="103"/>
                  </a:cubicBezTo>
                  <a:cubicBezTo>
                    <a:pt x="4921" y="97"/>
                    <a:pt x="4921" y="94"/>
                    <a:pt x="4921" y="94"/>
                  </a:cubicBezTo>
                  <a:cubicBezTo>
                    <a:pt x="4921" y="94"/>
                    <a:pt x="4920" y="97"/>
                    <a:pt x="4917" y="102"/>
                  </a:cubicBezTo>
                  <a:cubicBezTo>
                    <a:pt x="4915" y="105"/>
                    <a:pt x="4913" y="108"/>
                    <a:pt x="4911" y="111"/>
                  </a:cubicBezTo>
                  <a:cubicBezTo>
                    <a:pt x="4909" y="115"/>
                    <a:pt x="4907" y="119"/>
                    <a:pt x="4905" y="123"/>
                  </a:cubicBezTo>
                  <a:cubicBezTo>
                    <a:pt x="4901" y="132"/>
                    <a:pt x="4897" y="141"/>
                    <a:pt x="4893" y="151"/>
                  </a:cubicBezTo>
                  <a:cubicBezTo>
                    <a:pt x="4892" y="152"/>
                    <a:pt x="4892" y="154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6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2" y="153"/>
                    <a:pt x="4892" y="153"/>
                    <a:pt x="4892" y="153"/>
                  </a:cubicBezTo>
                  <a:cubicBezTo>
                    <a:pt x="4894" y="148"/>
                    <a:pt x="4894" y="148"/>
                    <a:pt x="4894" y="148"/>
                  </a:cubicBezTo>
                  <a:cubicBezTo>
                    <a:pt x="4895" y="144"/>
                    <a:pt x="4896" y="141"/>
                    <a:pt x="4897" y="137"/>
                  </a:cubicBezTo>
                  <a:cubicBezTo>
                    <a:pt x="4899" y="130"/>
                    <a:pt x="4901" y="122"/>
                    <a:pt x="4903" y="115"/>
                  </a:cubicBezTo>
                  <a:cubicBezTo>
                    <a:pt x="4904" y="108"/>
                    <a:pt x="4905" y="100"/>
                    <a:pt x="4906" y="94"/>
                  </a:cubicBezTo>
                  <a:cubicBezTo>
                    <a:pt x="4908" y="88"/>
                    <a:pt x="4909" y="82"/>
                    <a:pt x="4911" y="76"/>
                  </a:cubicBezTo>
                  <a:cubicBezTo>
                    <a:pt x="4913" y="63"/>
                    <a:pt x="4914" y="51"/>
                    <a:pt x="4910" y="43"/>
                  </a:cubicBezTo>
                  <a:cubicBezTo>
                    <a:pt x="4909" y="41"/>
                    <a:pt x="4909" y="41"/>
                    <a:pt x="4909" y="41"/>
                  </a:cubicBezTo>
                  <a:cubicBezTo>
                    <a:pt x="4908" y="41"/>
                    <a:pt x="4908" y="41"/>
                    <a:pt x="4908" y="41"/>
                  </a:cubicBezTo>
                  <a:cubicBezTo>
                    <a:pt x="4902" y="41"/>
                    <a:pt x="4898" y="44"/>
                    <a:pt x="4896" y="47"/>
                  </a:cubicBezTo>
                  <a:cubicBezTo>
                    <a:pt x="4894" y="49"/>
                    <a:pt x="4894" y="51"/>
                    <a:pt x="4894" y="51"/>
                  </a:cubicBezTo>
                  <a:cubicBezTo>
                    <a:pt x="4894" y="51"/>
                    <a:pt x="4895" y="49"/>
                    <a:pt x="4897" y="48"/>
                  </a:cubicBezTo>
                  <a:cubicBezTo>
                    <a:pt x="4899" y="46"/>
                    <a:pt x="4902" y="45"/>
                    <a:pt x="4906" y="45"/>
                  </a:cubicBezTo>
                  <a:cubicBezTo>
                    <a:pt x="4907" y="52"/>
                    <a:pt x="4904" y="62"/>
                    <a:pt x="4899" y="72"/>
                  </a:cubicBezTo>
                  <a:cubicBezTo>
                    <a:pt x="4897" y="77"/>
                    <a:pt x="4894" y="83"/>
                    <a:pt x="4891" y="90"/>
                  </a:cubicBezTo>
                  <a:cubicBezTo>
                    <a:pt x="4888" y="97"/>
                    <a:pt x="4886" y="103"/>
                    <a:pt x="4883" y="109"/>
                  </a:cubicBezTo>
                  <a:cubicBezTo>
                    <a:pt x="4881" y="116"/>
                    <a:pt x="4878" y="122"/>
                    <a:pt x="4875" y="128"/>
                  </a:cubicBezTo>
                  <a:cubicBezTo>
                    <a:pt x="4874" y="131"/>
                    <a:pt x="4873" y="133"/>
                    <a:pt x="4872" y="135"/>
                  </a:cubicBezTo>
                  <a:cubicBezTo>
                    <a:pt x="4871" y="133"/>
                    <a:pt x="4871" y="131"/>
                    <a:pt x="4871" y="129"/>
                  </a:cubicBezTo>
                  <a:cubicBezTo>
                    <a:pt x="4871" y="124"/>
                    <a:pt x="4870" y="119"/>
                    <a:pt x="4869" y="114"/>
                  </a:cubicBezTo>
                  <a:cubicBezTo>
                    <a:pt x="4872" y="111"/>
                    <a:pt x="4874" y="108"/>
                    <a:pt x="4875" y="105"/>
                  </a:cubicBezTo>
                  <a:cubicBezTo>
                    <a:pt x="4878" y="101"/>
                    <a:pt x="4880" y="98"/>
                    <a:pt x="4882" y="95"/>
                  </a:cubicBezTo>
                  <a:cubicBezTo>
                    <a:pt x="4884" y="92"/>
                    <a:pt x="4886" y="90"/>
                    <a:pt x="4888" y="89"/>
                  </a:cubicBezTo>
                  <a:cubicBezTo>
                    <a:pt x="4889" y="88"/>
                    <a:pt x="4890" y="87"/>
                    <a:pt x="4890" y="87"/>
                  </a:cubicBezTo>
                  <a:cubicBezTo>
                    <a:pt x="4890" y="87"/>
                    <a:pt x="4889" y="87"/>
                    <a:pt x="4888" y="88"/>
                  </a:cubicBezTo>
                  <a:cubicBezTo>
                    <a:pt x="4886" y="89"/>
                    <a:pt x="4883" y="91"/>
                    <a:pt x="4880" y="93"/>
                  </a:cubicBezTo>
                  <a:cubicBezTo>
                    <a:pt x="4878" y="96"/>
                    <a:pt x="4875" y="99"/>
                    <a:pt x="4872" y="103"/>
                  </a:cubicBezTo>
                  <a:cubicBezTo>
                    <a:pt x="4871" y="104"/>
                    <a:pt x="4870" y="105"/>
                    <a:pt x="4869" y="106"/>
                  </a:cubicBezTo>
                  <a:cubicBezTo>
                    <a:pt x="4868" y="104"/>
                    <a:pt x="4868" y="103"/>
                    <a:pt x="4868" y="102"/>
                  </a:cubicBezTo>
                  <a:cubicBezTo>
                    <a:pt x="4867" y="93"/>
                    <a:pt x="4866" y="84"/>
                    <a:pt x="4865" y="75"/>
                  </a:cubicBezTo>
                  <a:cubicBezTo>
                    <a:pt x="4862" y="57"/>
                    <a:pt x="4858" y="41"/>
                    <a:pt x="4853" y="27"/>
                  </a:cubicBezTo>
                  <a:cubicBezTo>
                    <a:pt x="4851" y="21"/>
                    <a:pt x="4849" y="14"/>
                    <a:pt x="4846" y="10"/>
                  </a:cubicBezTo>
                  <a:cubicBezTo>
                    <a:pt x="4843" y="5"/>
                    <a:pt x="4839" y="1"/>
                    <a:pt x="4835" y="0"/>
                  </a:cubicBezTo>
                  <a:cubicBezTo>
                    <a:pt x="4834" y="0"/>
                    <a:pt x="4834" y="0"/>
                    <a:pt x="4834" y="0"/>
                  </a:cubicBezTo>
                  <a:cubicBezTo>
                    <a:pt x="4834" y="0"/>
                    <a:pt x="4834" y="0"/>
                    <a:pt x="4834" y="0"/>
                  </a:cubicBezTo>
                  <a:cubicBezTo>
                    <a:pt x="4829" y="4"/>
                    <a:pt x="4827" y="6"/>
                    <a:pt x="4827" y="6"/>
                  </a:cubicBezTo>
                  <a:cubicBezTo>
                    <a:pt x="4827" y="6"/>
                    <a:pt x="4829" y="4"/>
                    <a:pt x="4835" y="2"/>
                  </a:cubicBezTo>
                  <a:cubicBezTo>
                    <a:pt x="4840" y="5"/>
                    <a:pt x="4843" y="16"/>
                    <a:pt x="4844" y="29"/>
                  </a:cubicBezTo>
                  <a:cubicBezTo>
                    <a:pt x="4846" y="43"/>
                    <a:pt x="4846" y="59"/>
                    <a:pt x="4846" y="76"/>
                  </a:cubicBezTo>
                  <a:cubicBezTo>
                    <a:pt x="4846" y="85"/>
                    <a:pt x="4846" y="94"/>
                    <a:pt x="4845" y="103"/>
                  </a:cubicBezTo>
                  <a:cubicBezTo>
                    <a:pt x="4845" y="111"/>
                    <a:pt x="4845" y="120"/>
                    <a:pt x="4845" y="129"/>
                  </a:cubicBezTo>
                  <a:cubicBezTo>
                    <a:pt x="4843" y="130"/>
                    <a:pt x="4841" y="132"/>
                    <a:pt x="4840" y="134"/>
                  </a:cubicBezTo>
                  <a:cubicBezTo>
                    <a:pt x="4834" y="123"/>
                    <a:pt x="4828" y="113"/>
                    <a:pt x="4822" y="105"/>
                  </a:cubicBezTo>
                  <a:cubicBezTo>
                    <a:pt x="4820" y="103"/>
                    <a:pt x="4818" y="100"/>
                    <a:pt x="4816" y="98"/>
                  </a:cubicBezTo>
                  <a:cubicBezTo>
                    <a:pt x="4816" y="96"/>
                    <a:pt x="4815" y="94"/>
                    <a:pt x="4815" y="92"/>
                  </a:cubicBezTo>
                  <a:cubicBezTo>
                    <a:pt x="4815" y="91"/>
                    <a:pt x="4814" y="91"/>
                    <a:pt x="4814" y="90"/>
                  </a:cubicBezTo>
                  <a:cubicBezTo>
                    <a:pt x="4816" y="88"/>
                    <a:pt x="4817" y="86"/>
                    <a:pt x="4817" y="84"/>
                  </a:cubicBezTo>
                  <a:cubicBezTo>
                    <a:pt x="4819" y="80"/>
                    <a:pt x="4821" y="77"/>
                    <a:pt x="4823" y="77"/>
                  </a:cubicBezTo>
                  <a:cubicBezTo>
                    <a:pt x="4825" y="76"/>
                    <a:pt x="4826" y="77"/>
                    <a:pt x="4826" y="77"/>
                  </a:cubicBezTo>
                  <a:cubicBezTo>
                    <a:pt x="4826" y="77"/>
                    <a:pt x="4825" y="76"/>
                    <a:pt x="4823" y="76"/>
                  </a:cubicBezTo>
                  <a:cubicBezTo>
                    <a:pt x="4820" y="76"/>
                    <a:pt x="4817" y="79"/>
                    <a:pt x="4815" y="83"/>
                  </a:cubicBezTo>
                  <a:cubicBezTo>
                    <a:pt x="4815" y="84"/>
                    <a:pt x="4814" y="85"/>
                    <a:pt x="4813" y="86"/>
                  </a:cubicBezTo>
                  <a:cubicBezTo>
                    <a:pt x="4807" y="69"/>
                    <a:pt x="4798" y="56"/>
                    <a:pt x="4790" y="48"/>
                  </a:cubicBezTo>
                  <a:cubicBezTo>
                    <a:pt x="4788" y="46"/>
                    <a:pt x="4786" y="44"/>
                    <a:pt x="4784" y="42"/>
                  </a:cubicBezTo>
                  <a:cubicBezTo>
                    <a:pt x="4782" y="41"/>
                    <a:pt x="4780" y="39"/>
                    <a:pt x="4779" y="38"/>
                  </a:cubicBezTo>
                  <a:cubicBezTo>
                    <a:pt x="4776" y="37"/>
                    <a:pt x="4774" y="36"/>
                    <a:pt x="4774" y="36"/>
                  </a:cubicBezTo>
                  <a:cubicBezTo>
                    <a:pt x="4774" y="36"/>
                    <a:pt x="4776" y="37"/>
                    <a:pt x="4778" y="39"/>
                  </a:cubicBezTo>
                  <a:cubicBezTo>
                    <a:pt x="4779" y="41"/>
                    <a:pt x="4780" y="42"/>
                    <a:pt x="4782" y="44"/>
                  </a:cubicBezTo>
                  <a:cubicBezTo>
                    <a:pt x="4783" y="46"/>
                    <a:pt x="4785" y="48"/>
                    <a:pt x="4786" y="51"/>
                  </a:cubicBezTo>
                  <a:cubicBezTo>
                    <a:pt x="4791" y="58"/>
                    <a:pt x="4795" y="67"/>
                    <a:pt x="4797" y="78"/>
                  </a:cubicBezTo>
                  <a:cubicBezTo>
                    <a:pt x="4796" y="77"/>
                    <a:pt x="4795" y="76"/>
                    <a:pt x="4794" y="75"/>
                  </a:cubicBezTo>
                  <a:cubicBezTo>
                    <a:pt x="4791" y="72"/>
                    <a:pt x="4787" y="70"/>
                    <a:pt x="4785" y="68"/>
                  </a:cubicBezTo>
                  <a:cubicBezTo>
                    <a:pt x="4785" y="68"/>
                    <a:pt x="4784" y="67"/>
                    <a:pt x="4784" y="67"/>
                  </a:cubicBezTo>
                  <a:cubicBezTo>
                    <a:pt x="4785" y="66"/>
                    <a:pt x="4785" y="65"/>
                    <a:pt x="4786" y="65"/>
                  </a:cubicBezTo>
                  <a:cubicBezTo>
                    <a:pt x="4786" y="66"/>
                    <a:pt x="4786" y="67"/>
                    <a:pt x="4786" y="67"/>
                  </a:cubicBezTo>
                  <a:cubicBezTo>
                    <a:pt x="4786" y="67"/>
                    <a:pt x="4786" y="66"/>
                    <a:pt x="4786" y="65"/>
                  </a:cubicBezTo>
                  <a:cubicBezTo>
                    <a:pt x="4786" y="64"/>
                    <a:pt x="4786" y="64"/>
                    <a:pt x="4786" y="64"/>
                  </a:cubicBezTo>
                  <a:cubicBezTo>
                    <a:pt x="4786" y="64"/>
                    <a:pt x="4786" y="64"/>
                    <a:pt x="4786" y="64"/>
                  </a:cubicBezTo>
                  <a:cubicBezTo>
                    <a:pt x="4785" y="65"/>
                    <a:pt x="4784" y="66"/>
                    <a:pt x="4783" y="67"/>
                  </a:cubicBezTo>
                  <a:cubicBezTo>
                    <a:pt x="4782" y="66"/>
                    <a:pt x="4782" y="66"/>
                    <a:pt x="4782" y="66"/>
                  </a:cubicBezTo>
                  <a:cubicBezTo>
                    <a:pt x="4782" y="66"/>
                    <a:pt x="4782" y="66"/>
                    <a:pt x="4783" y="67"/>
                  </a:cubicBezTo>
                  <a:cubicBezTo>
                    <a:pt x="4783" y="67"/>
                    <a:pt x="4782" y="68"/>
                    <a:pt x="4782" y="68"/>
                  </a:cubicBezTo>
                  <a:cubicBezTo>
                    <a:pt x="4782" y="68"/>
                    <a:pt x="4782" y="67"/>
                    <a:pt x="4781" y="67"/>
                  </a:cubicBezTo>
                  <a:cubicBezTo>
                    <a:pt x="4781" y="66"/>
                    <a:pt x="4781" y="66"/>
                    <a:pt x="4781" y="66"/>
                  </a:cubicBezTo>
                  <a:cubicBezTo>
                    <a:pt x="4781" y="66"/>
                    <a:pt x="4781" y="66"/>
                    <a:pt x="4781" y="66"/>
                  </a:cubicBezTo>
                  <a:cubicBezTo>
                    <a:pt x="4776" y="66"/>
                    <a:pt x="4774" y="66"/>
                    <a:pt x="4774" y="66"/>
                  </a:cubicBezTo>
                  <a:cubicBezTo>
                    <a:pt x="4774" y="66"/>
                    <a:pt x="4776" y="66"/>
                    <a:pt x="4780" y="67"/>
                  </a:cubicBezTo>
                  <a:cubicBezTo>
                    <a:pt x="4780" y="68"/>
                    <a:pt x="4780" y="70"/>
                    <a:pt x="4780" y="71"/>
                  </a:cubicBezTo>
                  <a:cubicBezTo>
                    <a:pt x="4778" y="74"/>
                    <a:pt x="4777" y="76"/>
                    <a:pt x="4774" y="80"/>
                  </a:cubicBezTo>
                  <a:cubicBezTo>
                    <a:pt x="4770" y="86"/>
                    <a:pt x="4764" y="94"/>
                    <a:pt x="4758" y="102"/>
                  </a:cubicBezTo>
                  <a:cubicBezTo>
                    <a:pt x="4755" y="94"/>
                    <a:pt x="4751" y="85"/>
                    <a:pt x="4748" y="77"/>
                  </a:cubicBezTo>
                  <a:cubicBezTo>
                    <a:pt x="4745" y="72"/>
                    <a:pt x="4742" y="67"/>
                    <a:pt x="4739" y="62"/>
                  </a:cubicBezTo>
                  <a:cubicBezTo>
                    <a:pt x="4741" y="61"/>
                    <a:pt x="4742" y="60"/>
                    <a:pt x="4742" y="60"/>
                  </a:cubicBezTo>
                  <a:cubicBezTo>
                    <a:pt x="4741" y="60"/>
                    <a:pt x="4740" y="60"/>
                    <a:pt x="4739" y="62"/>
                  </a:cubicBezTo>
                  <a:cubicBezTo>
                    <a:pt x="4733" y="52"/>
                    <a:pt x="4727" y="44"/>
                    <a:pt x="4722" y="39"/>
                  </a:cubicBezTo>
                  <a:cubicBezTo>
                    <a:pt x="4717" y="35"/>
                    <a:pt x="4714" y="32"/>
                    <a:pt x="4711" y="31"/>
                  </a:cubicBezTo>
                  <a:cubicBezTo>
                    <a:pt x="4709" y="29"/>
                    <a:pt x="4707" y="28"/>
                    <a:pt x="4707" y="28"/>
                  </a:cubicBezTo>
                  <a:cubicBezTo>
                    <a:pt x="4707" y="28"/>
                    <a:pt x="4708" y="29"/>
                    <a:pt x="4710" y="32"/>
                  </a:cubicBezTo>
                  <a:cubicBezTo>
                    <a:pt x="4712" y="34"/>
                    <a:pt x="4715" y="38"/>
                    <a:pt x="4718" y="42"/>
                  </a:cubicBezTo>
                  <a:cubicBezTo>
                    <a:pt x="4723" y="49"/>
                    <a:pt x="4727" y="59"/>
                    <a:pt x="4731" y="71"/>
                  </a:cubicBezTo>
                  <a:cubicBezTo>
                    <a:pt x="4725" y="79"/>
                    <a:pt x="4719" y="89"/>
                    <a:pt x="4712" y="101"/>
                  </a:cubicBezTo>
                  <a:cubicBezTo>
                    <a:pt x="4706" y="111"/>
                    <a:pt x="4699" y="121"/>
                    <a:pt x="4693" y="133"/>
                  </a:cubicBezTo>
                  <a:cubicBezTo>
                    <a:pt x="4693" y="132"/>
                    <a:pt x="4692" y="132"/>
                    <a:pt x="4692" y="132"/>
                  </a:cubicBezTo>
                  <a:cubicBezTo>
                    <a:pt x="4689" y="130"/>
                    <a:pt x="4686" y="128"/>
                    <a:pt x="4683" y="126"/>
                  </a:cubicBezTo>
                  <a:cubicBezTo>
                    <a:pt x="4685" y="118"/>
                    <a:pt x="4687" y="111"/>
                    <a:pt x="4688" y="104"/>
                  </a:cubicBezTo>
                  <a:cubicBezTo>
                    <a:pt x="4695" y="78"/>
                    <a:pt x="4705" y="60"/>
                    <a:pt x="4705" y="60"/>
                  </a:cubicBezTo>
                  <a:cubicBezTo>
                    <a:pt x="4705" y="60"/>
                    <a:pt x="4702" y="64"/>
                    <a:pt x="4697" y="71"/>
                  </a:cubicBezTo>
                  <a:cubicBezTo>
                    <a:pt x="4693" y="77"/>
                    <a:pt x="4689" y="85"/>
                    <a:pt x="4685" y="94"/>
                  </a:cubicBezTo>
                  <a:cubicBezTo>
                    <a:pt x="4685" y="92"/>
                    <a:pt x="4684" y="90"/>
                    <a:pt x="4684" y="88"/>
                  </a:cubicBezTo>
                  <a:cubicBezTo>
                    <a:pt x="4683" y="79"/>
                    <a:pt x="4680" y="71"/>
                    <a:pt x="4674" y="68"/>
                  </a:cubicBezTo>
                  <a:cubicBezTo>
                    <a:pt x="4668" y="64"/>
                    <a:pt x="4663" y="64"/>
                    <a:pt x="4660" y="65"/>
                  </a:cubicBezTo>
                  <a:cubicBezTo>
                    <a:pt x="4656" y="65"/>
                    <a:pt x="4655" y="66"/>
                    <a:pt x="4655" y="66"/>
                  </a:cubicBezTo>
                  <a:cubicBezTo>
                    <a:pt x="4655" y="66"/>
                    <a:pt x="4657" y="66"/>
                    <a:pt x="4660" y="66"/>
                  </a:cubicBezTo>
                  <a:cubicBezTo>
                    <a:pt x="4663" y="66"/>
                    <a:pt x="4668" y="67"/>
                    <a:pt x="4671" y="71"/>
                  </a:cubicBezTo>
                  <a:cubicBezTo>
                    <a:pt x="4674" y="75"/>
                    <a:pt x="4675" y="81"/>
                    <a:pt x="4675" y="88"/>
                  </a:cubicBezTo>
                  <a:cubicBezTo>
                    <a:pt x="4674" y="95"/>
                    <a:pt x="4672" y="103"/>
                    <a:pt x="4669" y="112"/>
                  </a:cubicBezTo>
                  <a:cubicBezTo>
                    <a:pt x="4669" y="113"/>
                    <a:pt x="4668" y="115"/>
                    <a:pt x="4668" y="116"/>
                  </a:cubicBezTo>
                  <a:cubicBezTo>
                    <a:pt x="4666" y="115"/>
                    <a:pt x="4664" y="114"/>
                    <a:pt x="4662" y="113"/>
                  </a:cubicBezTo>
                  <a:cubicBezTo>
                    <a:pt x="4658" y="110"/>
                    <a:pt x="4654" y="108"/>
                    <a:pt x="4650" y="106"/>
                  </a:cubicBezTo>
                  <a:cubicBezTo>
                    <a:pt x="4651" y="97"/>
                    <a:pt x="4653" y="90"/>
                    <a:pt x="4654" y="84"/>
                  </a:cubicBezTo>
                  <a:cubicBezTo>
                    <a:pt x="4656" y="77"/>
                    <a:pt x="4657" y="73"/>
                    <a:pt x="4657" y="73"/>
                  </a:cubicBezTo>
                  <a:cubicBezTo>
                    <a:pt x="4657" y="73"/>
                    <a:pt x="4655" y="77"/>
                    <a:pt x="4652" y="83"/>
                  </a:cubicBezTo>
                  <a:cubicBezTo>
                    <a:pt x="4651" y="86"/>
                    <a:pt x="4649" y="90"/>
                    <a:pt x="4647" y="95"/>
                  </a:cubicBezTo>
                  <a:cubicBezTo>
                    <a:pt x="4648" y="93"/>
                    <a:pt x="4648" y="92"/>
                    <a:pt x="4648" y="91"/>
                  </a:cubicBezTo>
                  <a:cubicBezTo>
                    <a:pt x="4650" y="84"/>
                    <a:pt x="4651" y="78"/>
                    <a:pt x="4651" y="72"/>
                  </a:cubicBezTo>
                  <a:cubicBezTo>
                    <a:pt x="4650" y="67"/>
                    <a:pt x="4648" y="63"/>
                    <a:pt x="4647" y="60"/>
                  </a:cubicBezTo>
                  <a:cubicBezTo>
                    <a:pt x="4646" y="59"/>
                    <a:pt x="4646" y="59"/>
                    <a:pt x="4646" y="59"/>
                  </a:cubicBezTo>
                  <a:cubicBezTo>
                    <a:pt x="4645" y="60"/>
                    <a:pt x="4645" y="60"/>
                    <a:pt x="4645" y="60"/>
                  </a:cubicBezTo>
                  <a:cubicBezTo>
                    <a:pt x="4642" y="64"/>
                    <a:pt x="4640" y="66"/>
                    <a:pt x="4640" y="66"/>
                  </a:cubicBezTo>
                  <a:cubicBezTo>
                    <a:pt x="4640" y="66"/>
                    <a:pt x="4642" y="64"/>
                    <a:pt x="4645" y="62"/>
                  </a:cubicBezTo>
                  <a:cubicBezTo>
                    <a:pt x="4646" y="65"/>
                    <a:pt x="4646" y="68"/>
                    <a:pt x="4646" y="72"/>
                  </a:cubicBezTo>
                  <a:cubicBezTo>
                    <a:pt x="4645" y="77"/>
                    <a:pt x="4643" y="82"/>
                    <a:pt x="4640" y="87"/>
                  </a:cubicBezTo>
                  <a:cubicBezTo>
                    <a:pt x="4639" y="90"/>
                    <a:pt x="4637" y="93"/>
                    <a:pt x="4635" y="95"/>
                  </a:cubicBezTo>
                  <a:cubicBezTo>
                    <a:pt x="4635" y="96"/>
                    <a:pt x="4634" y="96"/>
                    <a:pt x="4634" y="97"/>
                  </a:cubicBezTo>
                  <a:cubicBezTo>
                    <a:pt x="4633" y="97"/>
                    <a:pt x="4633" y="96"/>
                    <a:pt x="4632" y="96"/>
                  </a:cubicBezTo>
                  <a:cubicBezTo>
                    <a:pt x="4622" y="91"/>
                    <a:pt x="4613" y="86"/>
                    <a:pt x="4604" y="83"/>
                  </a:cubicBezTo>
                  <a:cubicBezTo>
                    <a:pt x="4599" y="81"/>
                    <a:pt x="4595" y="79"/>
                    <a:pt x="4590" y="77"/>
                  </a:cubicBezTo>
                  <a:cubicBezTo>
                    <a:pt x="4586" y="76"/>
                    <a:pt x="4582" y="75"/>
                    <a:pt x="4578" y="74"/>
                  </a:cubicBezTo>
                  <a:cubicBezTo>
                    <a:pt x="4570" y="72"/>
                    <a:pt x="4563" y="71"/>
                    <a:pt x="4557" y="69"/>
                  </a:cubicBezTo>
                  <a:cubicBezTo>
                    <a:pt x="4553" y="68"/>
                    <a:pt x="4550" y="66"/>
                    <a:pt x="4547" y="66"/>
                  </a:cubicBezTo>
                  <a:cubicBezTo>
                    <a:pt x="4549" y="66"/>
                    <a:pt x="4550" y="66"/>
                    <a:pt x="4550" y="66"/>
                  </a:cubicBezTo>
                  <a:cubicBezTo>
                    <a:pt x="4550" y="66"/>
                    <a:pt x="4549" y="65"/>
                    <a:pt x="4545" y="65"/>
                  </a:cubicBezTo>
                  <a:cubicBezTo>
                    <a:pt x="4544" y="64"/>
                    <a:pt x="4544" y="64"/>
                    <a:pt x="4544" y="64"/>
                  </a:cubicBezTo>
                  <a:cubicBezTo>
                    <a:pt x="4545" y="65"/>
                    <a:pt x="4545" y="65"/>
                    <a:pt x="4545" y="65"/>
                  </a:cubicBezTo>
                  <a:cubicBezTo>
                    <a:pt x="4547" y="67"/>
                    <a:pt x="4551" y="70"/>
                    <a:pt x="4556" y="72"/>
                  </a:cubicBezTo>
                  <a:cubicBezTo>
                    <a:pt x="4561" y="75"/>
                    <a:pt x="4568" y="78"/>
                    <a:pt x="4575" y="81"/>
                  </a:cubicBezTo>
                  <a:cubicBezTo>
                    <a:pt x="4579" y="82"/>
                    <a:pt x="4583" y="84"/>
                    <a:pt x="4586" y="86"/>
                  </a:cubicBezTo>
                  <a:cubicBezTo>
                    <a:pt x="4587" y="87"/>
                    <a:pt x="4588" y="87"/>
                    <a:pt x="4589" y="88"/>
                  </a:cubicBezTo>
                  <a:cubicBezTo>
                    <a:pt x="4589" y="90"/>
                    <a:pt x="4589" y="91"/>
                    <a:pt x="4588" y="94"/>
                  </a:cubicBezTo>
                  <a:cubicBezTo>
                    <a:pt x="4587" y="97"/>
                    <a:pt x="4586" y="100"/>
                    <a:pt x="4585" y="105"/>
                  </a:cubicBezTo>
                  <a:cubicBezTo>
                    <a:pt x="4583" y="109"/>
                    <a:pt x="4583" y="114"/>
                    <a:pt x="4582" y="119"/>
                  </a:cubicBezTo>
                  <a:cubicBezTo>
                    <a:pt x="4582" y="125"/>
                    <a:pt x="4581" y="131"/>
                    <a:pt x="4581" y="136"/>
                  </a:cubicBezTo>
                  <a:cubicBezTo>
                    <a:pt x="4578" y="140"/>
                    <a:pt x="4574" y="143"/>
                    <a:pt x="4570" y="146"/>
                  </a:cubicBezTo>
                  <a:cubicBezTo>
                    <a:pt x="4568" y="138"/>
                    <a:pt x="4566" y="129"/>
                    <a:pt x="4563" y="122"/>
                  </a:cubicBezTo>
                  <a:cubicBezTo>
                    <a:pt x="4559" y="114"/>
                    <a:pt x="4556" y="106"/>
                    <a:pt x="4554" y="99"/>
                  </a:cubicBezTo>
                  <a:cubicBezTo>
                    <a:pt x="4553" y="97"/>
                    <a:pt x="4552" y="94"/>
                    <a:pt x="4552" y="92"/>
                  </a:cubicBezTo>
                  <a:cubicBezTo>
                    <a:pt x="4552" y="91"/>
                    <a:pt x="4552" y="90"/>
                    <a:pt x="4552" y="89"/>
                  </a:cubicBezTo>
                  <a:cubicBezTo>
                    <a:pt x="4552" y="84"/>
                    <a:pt x="4553" y="80"/>
                    <a:pt x="4553" y="80"/>
                  </a:cubicBezTo>
                  <a:cubicBezTo>
                    <a:pt x="4553" y="80"/>
                    <a:pt x="4552" y="83"/>
                    <a:pt x="4550" y="87"/>
                  </a:cubicBezTo>
                  <a:cubicBezTo>
                    <a:pt x="4549" y="83"/>
                    <a:pt x="4548" y="80"/>
                    <a:pt x="4547" y="76"/>
                  </a:cubicBezTo>
                  <a:cubicBezTo>
                    <a:pt x="4542" y="61"/>
                    <a:pt x="4536" y="47"/>
                    <a:pt x="4528" y="40"/>
                  </a:cubicBezTo>
                  <a:cubicBezTo>
                    <a:pt x="4526" y="38"/>
                    <a:pt x="4524" y="37"/>
                    <a:pt x="4522" y="36"/>
                  </a:cubicBezTo>
                  <a:cubicBezTo>
                    <a:pt x="4520" y="36"/>
                    <a:pt x="4518" y="35"/>
                    <a:pt x="4517" y="35"/>
                  </a:cubicBezTo>
                  <a:cubicBezTo>
                    <a:pt x="4514" y="35"/>
                    <a:pt x="4513" y="36"/>
                    <a:pt x="4513" y="36"/>
                  </a:cubicBezTo>
                  <a:cubicBezTo>
                    <a:pt x="4513" y="36"/>
                    <a:pt x="4514" y="36"/>
                    <a:pt x="4517" y="36"/>
                  </a:cubicBezTo>
                  <a:cubicBezTo>
                    <a:pt x="4518" y="37"/>
                    <a:pt x="4519" y="38"/>
                    <a:pt x="4521" y="39"/>
                  </a:cubicBezTo>
                  <a:cubicBezTo>
                    <a:pt x="4522" y="40"/>
                    <a:pt x="4524" y="41"/>
                    <a:pt x="4525" y="43"/>
                  </a:cubicBezTo>
                  <a:cubicBezTo>
                    <a:pt x="4529" y="50"/>
                    <a:pt x="4531" y="61"/>
                    <a:pt x="4532" y="74"/>
                  </a:cubicBezTo>
                  <a:cubicBezTo>
                    <a:pt x="4531" y="80"/>
                    <a:pt x="4529" y="86"/>
                    <a:pt x="4527" y="92"/>
                  </a:cubicBezTo>
                  <a:cubicBezTo>
                    <a:pt x="4525" y="97"/>
                    <a:pt x="4522" y="104"/>
                    <a:pt x="4520" y="110"/>
                  </a:cubicBezTo>
                  <a:cubicBezTo>
                    <a:pt x="4515" y="107"/>
                    <a:pt x="4511" y="106"/>
                    <a:pt x="4507" y="105"/>
                  </a:cubicBezTo>
                  <a:cubicBezTo>
                    <a:pt x="4506" y="94"/>
                    <a:pt x="4504" y="84"/>
                    <a:pt x="4501" y="75"/>
                  </a:cubicBezTo>
                  <a:cubicBezTo>
                    <a:pt x="4499" y="70"/>
                    <a:pt x="4497" y="66"/>
                    <a:pt x="4494" y="63"/>
                  </a:cubicBezTo>
                  <a:cubicBezTo>
                    <a:pt x="4491" y="60"/>
                    <a:pt x="4488" y="58"/>
                    <a:pt x="4485" y="58"/>
                  </a:cubicBezTo>
                  <a:cubicBezTo>
                    <a:pt x="4484" y="57"/>
                    <a:pt x="4484" y="57"/>
                    <a:pt x="4484" y="57"/>
                  </a:cubicBezTo>
                  <a:cubicBezTo>
                    <a:pt x="4484" y="58"/>
                    <a:pt x="4484" y="58"/>
                    <a:pt x="4484" y="58"/>
                  </a:cubicBezTo>
                  <a:cubicBezTo>
                    <a:pt x="4483" y="63"/>
                    <a:pt x="4483" y="66"/>
                    <a:pt x="4483" y="66"/>
                  </a:cubicBezTo>
                  <a:cubicBezTo>
                    <a:pt x="4483" y="66"/>
                    <a:pt x="4484" y="64"/>
                    <a:pt x="4485" y="60"/>
                  </a:cubicBezTo>
                  <a:cubicBezTo>
                    <a:pt x="4487" y="62"/>
                    <a:pt x="4489" y="63"/>
                    <a:pt x="4490" y="66"/>
                  </a:cubicBezTo>
                  <a:cubicBezTo>
                    <a:pt x="4491" y="69"/>
                    <a:pt x="4492" y="73"/>
                    <a:pt x="4492" y="77"/>
                  </a:cubicBezTo>
                  <a:cubicBezTo>
                    <a:pt x="4492" y="84"/>
                    <a:pt x="4492" y="91"/>
                    <a:pt x="4490" y="99"/>
                  </a:cubicBezTo>
                  <a:cubicBezTo>
                    <a:pt x="4480" y="95"/>
                    <a:pt x="4470" y="92"/>
                    <a:pt x="4460" y="89"/>
                  </a:cubicBezTo>
                  <a:cubicBezTo>
                    <a:pt x="4460" y="89"/>
                    <a:pt x="4460" y="89"/>
                    <a:pt x="4460" y="89"/>
                  </a:cubicBezTo>
                  <a:cubicBezTo>
                    <a:pt x="4459" y="82"/>
                    <a:pt x="4456" y="76"/>
                    <a:pt x="4453" y="72"/>
                  </a:cubicBezTo>
                  <a:cubicBezTo>
                    <a:pt x="4451" y="69"/>
                    <a:pt x="4449" y="67"/>
                    <a:pt x="4447" y="67"/>
                  </a:cubicBezTo>
                  <a:cubicBezTo>
                    <a:pt x="4445" y="66"/>
                    <a:pt x="4445" y="67"/>
                    <a:pt x="4444" y="67"/>
                  </a:cubicBezTo>
                  <a:cubicBezTo>
                    <a:pt x="4444" y="67"/>
                    <a:pt x="4446" y="67"/>
                    <a:pt x="4447" y="67"/>
                  </a:cubicBezTo>
                  <a:cubicBezTo>
                    <a:pt x="4449" y="68"/>
                    <a:pt x="4450" y="70"/>
                    <a:pt x="4451" y="73"/>
                  </a:cubicBezTo>
                  <a:cubicBezTo>
                    <a:pt x="4453" y="77"/>
                    <a:pt x="4454" y="82"/>
                    <a:pt x="4454" y="88"/>
                  </a:cubicBezTo>
                  <a:cubicBezTo>
                    <a:pt x="4451" y="87"/>
                    <a:pt x="4447" y="86"/>
                    <a:pt x="4444" y="85"/>
                  </a:cubicBezTo>
                  <a:cubicBezTo>
                    <a:pt x="4443" y="79"/>
                    <a:pt x="4442" y="73"/>
                    <a:pt x="4440" y="69"/>
                  </a:cubicBezTo>
                  <a:cubicBezTo>
                    <a:pt x="4442" y="68"/>
                    <a:pt x="4446" y="67"/>
                    <a:pt x="4446" y="66"/>
                  </a:cubicBezTo>
                  <a:cubicBezTo>
                    <a:pt x="4446" y="66"/>
                    <a:pt x="4446" y="66"/>
                    <a:pt x="4446" y="66"/>
                  </a:cubicBezTo>
                  <a:cubicBezTo>
                    <a:pt x="4446" y="66"/>
                    <a:pt x="4444" y="66"/>
                    <a:pt x="4444" y="66"/>
                  </a:cubicBezTo>
                  <a:cubicBezTo>
                    <a:pt x="4443" y="62"/>
                    <a:pt x="4443" y="62"/>
                    <a:pt x="4443" y="62"/>
                  </a:cubicBezTo>
                  <a:cubicBezTo>
                    <a:pt x="4441" y="63"/>
                    <a:pt x="4438" y="64"/>
                    <a:pt x="4436" y="65"/>
                  </a:cubicBezTo>
                  <a:cubicBezTo>
                    <a:pt x="4435" y="64"/>
                    <a:pt x="4434" y="62"/>
                    <a:pt x="4433" y="62"/>
                  </a:cubicBezTo>
                  <a:cubicBezTo>
                    <a:pt x="4432" y="61"/>
                    <a:pt x="4431" y="60"/>
                    <a:pt x="4431" y="60"/>
                  </a:cubicBezTo>
                  <a:cubicBezTo>
                    <a:pt x="4431" y="60"/>
                    <a:pt x="4432" y="61"/>
                    <a:pt x="4433" y="62"/>
                  </a:cubicBezTo>
                  <a:cubicBezTo>
                    <a:pt x="4434" y="63"/>
                    <a:pt x="4434" y="64"/>
                    <a:pt x="4435" y="66"/>
                  </a:cubicBezTo>
                  <a:cubicBezTo>
                    <a:pt x="4429" y="69"/>
                    <a:pt x="4422" y="73"/>
                    <a:pt x="4415" y="78"/>
                  </a:cubicBezTo>
                  <a:cubicBezTo>
                    <a:pt x="4415" y="76"/>
                    <a:pt x="4415" y="75"/>
                    <a:pt x="4416" y="74"/>
                  </a:cubicBezTo>
                  <a:cubicBezTo>
                    <a:pt x="4417" y="68"/>
                    <a:pt x="4419" y="63"/>
                    <a:pt x="4419" y="57"/>
                  </a:cubicBezTo>
                  <a:cubicBezTo>
                    <a:pt x="4419" y="52"/>
                    <a:pt x="4417" y="48"/>
                    <a:pt x="4415" y="45"/>
                  </a:cubicBezTo>
                  <a:cubicBezTo>
                    <a:pt x="4415" y="44"/>
                    <a:pt x="4415" y="44"/>
                    <a:pt x="4415" y="44"/>
                  </a:cubicBezTo>
                  <a:cubicBezTo>
                    <a:pt x="4414" y="45"/>
                    <a:pt x="4414" y="45"/>
                    <a:pt x="4414" y="45"/>
                  </a:cubicBezTo>
                  <a:cubicBezTo>
                    <a:pt x="4410" y="49"/>
                    <a:pt x="4408" y="51"/>
                    <a:pt x="4408" y="51"/>
                  </a:cubicBezTo>
                  <a:cubicBezTo>
                    <a:pt x="4408" y="51"/>
                    <a:pt x="4410" y="49"/>
                    <a:pt x="4414" y="47"/>
                  </a:cubicBezTo>
                  <a:cubicBezTo>
                    <a:pt x="4415" y="50"/>
                    <a:pt x="4415" y="53"/>
                    <a:pt x="4414" y="57"/>
                  </a:cubicBezTo>
                  <a:cubicBezTo>
                    <a:pt x="4412" y="61"/>
                    <a:pt x="4410" y="65"/>
                    <a:pt x="4407" y="71"/>
                  </a:cubicBezTo>
                  <a:cubicBezTo>
                    <a:pt x="4406" y="72"/>
                    <a:pt x="4406" y="74"/>
                    <a:pt x="4405" y="75"/>
                  </a:cubicBezTo>
                  <a:cubicBezTo>
                    <a:pt x="4404" y="73"/>
                    <a:pt x="4403" y="71"/>
                    <a:pt x="4402" y="68"/>
                  </a:cubicBezTo>
                  <a:cubicBezTo>
                    <a:pt x="4400" y="65"/>
                    <a:pt x="4397" y="62"/>
                    <a:pt x="4394" y="60"/>
                  </a:cubicBezTo>
                  <a:cubicBezTo>
                    <a:pt x="4392" y="58"/>
                    <a:pt x="4390" y="57"/>
                    <a:pt x="4388" y="57"/>
                  </a:cubicBezTo>
                  <a:cubicBezTo>
                    <a:pt x="4388" y="57"/>
                    <a:pt x="4388" y="57"/>
                    <a:pt x="4388" y="57"/>
                  </a:cubicBezTo>
                  <a:cubicBezTo>
                    <a:pt x="4388" y="57"/>
                    <a:pt x="4388" y="57"/>
                    <a:pt x="4388" y="57"/>
                  </a:cubicBezTo>
                  <a:cubicBezTo>
                    <a:pt x="4387" y="59"/>
                    <a:pt x="4387" y="60"/>
                    <a:pt x="4387" y="60"/>
                  </a:cubicBezTo>
                  <a:cubicBezTo>
                    <a:pt x="4387" y="60"/>
                    <a:pt x="4387" y="59"/>
                    <a:pt x="4388" y="57"/>
                  </a:cubicBezTo>
                  <a:cubicBezTo>
                    <a:pt x="4389" y="58"/>
                    <a:pt x="4391" y="60"/>
                    <a:pt x="4393" y="62"/>
                  </a:cubicBezTo>
                  <a:cubicBezTo>
                    <a:pt x="4395" y="64"/>
                    <a:pt x="4397" y="66"/>
                    <a:pt x="4398" y="70"/>
                  </a:cubicBezTo>
                  <a:cubicBezTo>
                    <a:pt x="4399" y="73"/>
                    <a:pt x="4400" y="77"/>
                    <a:pt x="4401" y="80"/>
                  </a:cubicBezTo>
                  <a:cubicBezTo>
                    <a:pt x="4399" y="82"/>
                    <a:pt x="4398" y="83"/>
                    <a:pt x="4397" y="84"/>
                  </a:cubicBezTo>
                  <a:cubicBezTo>
                    <a:pt x="4394" y="86"/>
                    <a:pt x="4393" y="88"/>
                    <a:pt x="4393" y="88"/>
                  </a:cubicBezTo>
                  <a:cubicBezTo>
                    <a:pt x="4393" y="88"/>
                    <a:pt x="4395" y="86"/>
                    <a:pt x="4398" y="85"/>
                  </a:cubicBezTo>
                  <a:cubicBezTo>
                    <a:pt x="4398" y="84"/>
                    <a:pt x="4400" y="84"/>
                    <a:pt x="4401" y="83"/>
                  </a:cubicBezTo>
                  <a:cubicBezTo>
                    <a:pt x="4399" y="86"/>
                    <a:pt x="4398" y="90"/>
                    <a:pt x="4396" y="93"/>
                  </a:cubicBezTo>
                  <a:cubicBezTo>
                    <a:pt x="4391" y="98"/>
                    <a:pt x="4385" y="103"/>
                    <a:pt x="4380" y="107"/>
                  </a:cubicBezTo>
                  <a:cubicBezTo>
                    <a:pt x="4369" y="118"/>
                    <a:pt x="4358" y="129"/>
                    <a:pt x="4346" y="138"/>
                  </a:cubicBezTo>
                  <a:cubicBezTo>
                    <a:pt x="4345" y="138"/>
                    <a:pt x="4345" y="139"/>
                    <a:pt x="4344" y="139"/>
                  </a:cubicBezTo>
                  <a:cubicBezTo>
                    <a:pt x="4347" y="135"/>
                    <a:pt x="4348" y="133"/>
                    <a:pt x="4348" y="133"/>
                  </a:cubicBezTo>
                  <a:cubicBezTo>
                    <a:pt x="4348" y="133"/>
                    <a:pt x="4335" y="141"/>
                    <a:pt x="4318" y="153"/>
                  </a:cubicBezTo>
                  <a:cubicBezTo>
                    <a:pt x="4315" y="156"/>
                    <a:pt x="4311" y="159"/>
                    <a:pt x="4308" y="162"/>
                  </a:cubicBezTo>
                  <a:cubicBezTo>
                    <a:pt x="4311" y="156"/>
                    <a:pt x="4314" y="151"/>
                    <a:pt x="4318" y="146"/>
                  </a:cubicBezTo>
                  <a:cubicBezTo>
                    <a:pt x="4324" y="138"/>
                    <a:pt x="4331" y="129"/>
                    <a:pt x="4337" y="121"/>
                  </a:cubicBezTo>
                  <a:cubicBezTo>
                    <a:pt x="4349" y="105"/>
                    <a:pt x="4361" y="91"/>
                    <a:pt x="4363" y="84"/>
                  </a:cubicBezTo>
                  <a:cubicBezTo>
                    <a:pt x="4363" y="83"/>
                    <a:pt x="4363" y="83"/>
                    <a:pt x="4363" y="83"/>
                  </a:cubicBezTo>
                  <a:cubicBezTo>
                    <a:pt x="4363" y="83"/>
                    <a:pt x="4363" y="83"/>
                    <a:pt x="4363" y="83"/>
                  </a:cubicBezTo>
                  <a:cubicBezTo>
                    <a:pt x="4361" y="81"/>
                    <a:pt x="4360" y="80"/>
                    <a:pt x="4360" y="80"/>
                  </a:cubicBezTo>
                  <a:cubicBezTo>
                    <a:pt x="4360" y="80"/>
                    <a:pt x="4361" y="81"/>
                    <a:pt x="4362" y="83"/>
                  </a:cubicBezTo>
                  <a:cubicBezTo>
                    <a:pt x="4359" y="90"/>
                    <a:pt x="4345" y="101"/>
                    <a:pt x="4330" y="115"/>
                  </a:cubicBezTo>
                  <a:cubicBezTo>
                    <a:pt x="4323" y="122"/>
                    <a:pt x="4315" y="129"/>
                    <a:pt x="4308" y="138"/>
                  </a:cubicBezTo>
                  <a:cubicBezTo>
                    <a:pt x="4300" y="146"/>
                    <a:pt x="4295" y="155"/>
                    <a:pt x="4290" y="161"/>
                  </a:cubicBezTo>
                  <a:cubicBezTo>
                    <a:pt x="4288" y="164"/>
                    <a:pt x="4286" y="166"/>
                    <a:pt x="4284" y="169"/>
                  </a:cubicBezTo>
                  <a:cubicBezTo>
                    <a:pt x="4284" y="169"/>
                    <a:pt x="4284" y="170"/>
                    <a:pt x="4283" y="170"/>
                  </a:cubicBezTo>
                  <a:cubicBezTo>
                    <a:pt x="4282" y="170"/>
                    <a:pt x="4281" y="170"/>
                    <a:pt x="4280" y="170"/>
                  </a:cubicBezTo>
                  <a:cubicBezTo>
                    <a:pt x="4280" y="169"/>
                    <a:pt x="4280" y="167"/>
                    <a:pt x="4279" y="166"/>
                  </a:cubicBezTo>
                  <a:cubicBezTo>
                    <a:pt x="4280" y="164"/>
                    <a:pt x="4281" y="162"/>
                    <a:pt x="4283" y="159"/>
                  </a:cubicBezTo>
                  <a:cubicBezTo>
                    <a:pt x="4285" y="155"/>
                    <a:pt x="4287" y="151"/>
                    <a:pt x="4289" y="147"/>
                  </a:cubicBezTo>
                  <a:cubicBezTo>
                    <a:pt x="4291" y="143"/>
                    <a:pt x="4293" y="139"/>
                    <a:pt x="4296" y="135"/>
                  </a:cubicBezTo>
                  <a:cubicBezTo>
                    <a:pt x="4297" y="131"/>
                    <a:pt x="4299" y="127"/>
                    <a:pt x="4302" y="124"/>
                  </a:cubicBezTo>
                  <a:cubicBezTo>
                    <a:pt x="4307" y="117"/>
                    <a:pt x="4312" y="110"/>
                    <a:pt x="4315" y="104"/>
                  </a:cubicBezTo>
                  <a:cubicBezTo>
                    <a:pt x="4318" y="98"/>
                    <a:pt x="4320" y="94"/>
                    <a:pt x="4322" y="92"/>
                  </a:cubicBezTo>
                  <a:cubicBezTo>
                    <a:pt x="4323" y="93"/>
                    <a:pt x="4323" y="94"/>
                    <a:pt x="4323" y="94"/>
                  </a:cubicBezTo>
                  <a:cubicBezTo>
                    <a:pt x="4323" y="94"/>
                    <a:pt x="4323" y="93"/>
                    <a:pt x="4323" y="91"/>
                  </a:cubicBezTo>
                  <a:cubicBezTo>
                    <a:pt x="4323" y="91"/>
                    <a:pt x="4323" y="91"/>
                    <a:pt x="4323" y="91"/>
                  </a:cubicBezTo>
                  <a:cubicBezTo>
                    <a:pt x="4322" y="91"/>
                    <a:pt x="4322" y="91"/>
                    <a:pt x="4322" y="91"/>
                  </a:cubicBezTo>
                  <a:cubicBezTo>
                    <a:pt x="4320" y="93"/>
                    <a:pt x="4316" y="96"/>
                    <a:pt x="4312" y="101"/>
                  </a:cubicBezTo>
                  <a:cubicBezTo>
                    <a:pt x="4307" y="107"/>
                    <a:pt x="4301" y="112"/>
                    <a:pt x="4295" y="118"/>
                  </a:cubicBezTo>
                  <a:cubicBezTo>
                    <a:pt x="4292" y="121"/>
                    <a:pt x="4289" y="125"/>
                    <a:pt x="4286" y="129"/>
                  </a:cubicBezTo>
                  <a:cubicBezTo>
                    <a:pt x="4283" y="133"/>
                    <a:pt x="4280" y="137"/>
                    <a:pt x="4278" y="141"/>
                  </a:cubicBezTo>
                  <a:cubicBezTo>
                    <a:pt x="4277" y="142"/>
                    <a:pt x="4275" y="144"/>
                    <a:pt x="4274" y="146"/>
                  </a:cubicBezTo>
                  <a:cubicBezTo>
                    <a:pt x="4274" y="146"/>
                    <a:pt x="4274" y="145"/>
                    <a:pt x="4274" y="145"/>
                  </a:cubicBezTo>
                  <a:cubicBezTo>
                    <a:pt x="4272" y="138"/>
                    <a:pt x="4270" y="132"/>
                    <a:pt x="4268" y="127"/>
                  </a:cubicBezTo>
                  <a:cubicBezTo>
                    <a:pt x="4266" y="123"/>
                    <a:pt x="4264" y="120"/>
                    <a:pt x="4263" y="117"/>
                  </a:cubicBezTo>
                  <a:cubicBezTo>
                    <a:pt x="4264" y="114"/>
                    <a:pt x="4266" y="111"/>
                    <a:pt x="4268" y="107"/>
                  </a:cubicBezTo>
                  <a:cubicBezTo>
                    <a:pt x="4271" y="102"/>
                    <a:pt x="4274" y="98"/>
                    <a:pt x="4276" y="93"/>
                  </a:cubicBezTo>
                  <a:cubicBezTo>
                    <a:pt x="4278" y="88"/>
                    <a:pt x="4279" y="84"/>
                    <a:pt x="4281" y="80"/>
                  </a:cubicBezTo>
                  <a:cubicBezTo>
                    <a:pt x="4283" y="73"/>
                    <a:pt x="4286" y="70"/>
                    <a:pt x="4286" y="70"/>
                  </a:cubicBezTo>
                  <a:cubicBezTo>
                    <a:pt x="4286" y="70"/>
                    <a:pt x="4282" y="73"/>
                    <a:pt x="4278" y="80"/>
                  </a:cubicBezTo>
                  <a:cubicBezTo>
                    <a:pt x="4277" y="83"/>
                    <a:pt x="4275" y="87"/>
                    <a:pt x="4272" y="91"/>
                  </a:cubicBezTo>
                  <a:cubicBezTo>
                    <a:pt x="4270" y="94"/>
                    <a:pt x="4266" y="99"/>
                    <a:pt x="4262" y="103"/>
                  </a:cubicBezTo>
                  <a:cubicBezTo>
                    <a:pt x="4261" y="104"/>
                    <a:pt x="4260" y="106"/>
                    <a:pt x="4259" y="107"/>
                  </a:cubicBezTo>
                  <a:cubicBezTo>
                    <a:pt x="4259" y="107"/>
                    <a:pt x="4259" y="106"/>
                    <a:pt x="4259" y="106"/>
                  </a:cubicBezTo>
                  <a:cubicBezTo>
                    <a:pt x="4259" y="104"/>
                    <a:pt x="4259" y="103"/>
                    <a:pt x="4259" y="103"/>
                  </a:cubicBezTo>
                  <a:cubicBezTo>
                    <a:pt x="4259" y="103"/>
                    <a:pt x="4258" y="104"/>
                    <a:pt x="4258" y="106"/>
                  </a:cubicBezTo>
                  <a:cubicBezTo>
                    <a:pt x="4258" y="107"/>
                    <a:pt x="4257" y="108"/>
                    <a:pt x="4257" y="109"/>
                  </a:cubicBezTo>
                  <a:cubicBezTo>
                    <a:pt x="4255" y="112"/>
                    <a:pt x="4253" y="115"/>
                    <a:pt x="4251" y="118"/>
                  </a:cubicBezTo>
                  <a:cubicBezTo>
                    <a:pt x="4247" y="124"/>
                    <a:pt x="4244" y="129"/>
                    <a:pt x="4242" y="135"/>
                  </a:cubicBezTo>
                  <a:cubicBezTo>
                    <a:pt x="4240" y="139"/>
                    <a:pt x="4238" y="142"/>
                    <a:pt x="4237" y="145"/>
                  </a:cubicBezTo>
                  <a:cubicBezTo>
                    <a:pt x="4237" y="145"/>
                    <a:pt x="4236" y="144"/>
                    <a:pt x="4236" y="144"/>
                  </a:cubicBezTo>
                  <a:cubicBezTo>
                    <a:pt x="4232" y="142"/>
                    <a:pt x="4230" y="141"/>
                    <a:pt x="4229" y="140"/>
                  </a:cubicBezTo>
                  <a:cubicBezTo>
                    <a:pt x="4231" y="136"/>
                    <a:pt x="4232" y="132"/>
                    <a:pt x="4234" y="128"/>
                  </a:cubicBezTo>
                  <a:cubicBezTo>
                    <a:pt x="4235" y="126"/>
                    <a:pt x="4236" y="123"/>
                    <a:pt x="4237" y="121"/>
                  </a:cubicBezTo>
                  <a:cubicBezTo>
                    <a:pt x="4238" y="119"/>
                    <a:pt x="4239" y="116"/>
                    <a:pt x="4239" y="114"/>
                  </a:cubicBezTo>
                  <a:cubicBezTo>
                    <a:pt x="4242" y="104"/>
                    <a:pt x="4244" y="96"/>
                    <a:pt x="4248" y="89"/>
                  </a:cubicBezTo>
                  <a:cubicBezTo>
                    <a:pt x="4251" y="83"/>
                    <a:pt x="4255" y="79"/>
                    <a:pt x="4258" y="78"/>
                  </a:cubicBezTo>
                  <a:cubicBezTo>
                    <a:pt x="4258" y="79"/>
                    <a:pt x="4259" y="80"/>
                    <a:pt x="4259" y="80"/>
                  </a:cubicBezTo>
                  <a:cubicBezTo>
                    <a:pt x="4259" y="80"/>
                    <a:pt x="4259" y="79"/>
                    <a:pt x="4258" y="77"/>
                  </a:cubicBezTo>
                  <a:cubicBezTo>
                    <a:pt x="4258" y="77"/>
                    <a:pt x="4258" y="77"/>
                    <a:pt x="4258" y="77"/>
                  </a:cubicBezTo>
                  <a:cubicBezTo>
                    <a:pt x="4258" y="77"/>
                    <a:pt x="4258" y="77"/>
                    <a:pt x="4258" y="77"/>
                  </a:cubicBezTo>
                  <a:cubicBezTo>
                    <a:pt x="4254" y="77"/>
                    <a:pt x="4249" y="81"/>
                    <a:pt x="4244" y="87"/>
                  </a:cubicBezTo>
                  <a:cubicBezTo>
                    <a:pt x="4239" y="93"/>
                    <a:pt x="4235" y="102"/>
                    <a:pt x="4231" y="110"/>
                  </a:cubicBezTo>
                  <a:cubicBezTo>
                    <a:pt x="4230" y="113"/>
                    <a:pt x="4229" y="115"/>
                    <a:pt x="4228" y="117"/>
                  </a:cubicBezTo>
                  <a:cubicBezTo>
                    <a:pt x="4226" y="119"/>
                    <a:pt x="4225" y="121"/>
                    <a:pt x="4224" y="123"/>
                  </a:cubicBezTo>
                  <a:cubicBezTo>
                    <a:pt x="4221" y="128"/>
                    <a:pt x="4219" y="132"/>
                    <a:pt x="4216" y="137"/>
                  </a:cubicBezTo>
                  <a:cubicBezTo>
                    <a:pt x="4214" y="142"/>
                    <a:pt x="4212" y="147"/>
                    <a:pt x="4210" y="151"/>
                  </a:cubicBezTo>
                  <a:cubicBezTo>
                    <a:pt x="4209" y="156"/>
                    <a:pt x="4207" y="160"/>
                    <a:pt x="4206" y="164"/>
                  </a:cubicBezTo>
                  <a:cubicBezTo>
                    <a:pt x="4204" y="168"/>
                    <a:pt x="4203" y="172"/>
                    <a:pt x="4202" y="175"/>
                  </a:cubicBezTo>
                  <a:cubicBezTo>
                    <a:pt x="4201" y="175"/>
                    <a:pt x="4200" y="175"/>
                    <a:pt x="4199" y="175"/>
                  </a:cubicBezTo>
                  <a:cubicBezTo>
                    <a:pt x="4200" y="168"/>
                    <a:pt x="4201" y="159"/>
                    <a:pt x="4203" y="151"/>
                  </a:cubicBezTo>
                  <a:cubicBezTo>
                    <a:pt x="4203" y="148"/>
                    <a:pt x="4204" y="145"/>
                    <a:pt x="4204" y="142"/>
                  </a:cubicBezTo>
                  <a:cubicBezTo>
                    <a:pt x="4204" y="139"/>
                    <a:pt x="4205" y="137"/>
                    <a:pt x="4206" y="134"/>
                  </a:cubicBezTo>
                  <a:cubicBezTo>
                    <a:pt x="4207" y="129"/>
                    <a:pt x="4209" y="123"/>
                    <a:pt x="4211" y="118"/>
                  </a:cubicBezTo>
                  <a:cubicBezTo>
                    <a:pt x="4216" y="108"/>
                    <a:pt x="4220" y="99"/>
                    <a:pt x="4224" y="91"/>
                  </a:cubicBezTo>
                  <a:cubicBezTo>
                    <a:pt x="4227" y="84"/>
                    <a:pt x="4231" y="78"/>
                    <a:pt x="4234" y="77"/>
                  </a:cubicBezTo>
                  <a:cubicBezTo>
                    <a:pt x="4235" y="79"/>
                    <a:pt x="4235" y="80"/>
                    <a:pt x="4235" y="80"/>
                  </a:cubicBezTo>
                  <a:cubicBezTo>
                    <a:pt x="4235" y="80"/>
                    <a:pt x="4235" y="79"/>
                    <a:pt x="4235" y="77"/>
                  </a:cubicBezTo>
                  <a:cubicBezTo>
                    <a:pt x="4235" y="77"/>
                    <a:pt x="4235" y="77"/>
                    <a:pt x="4235" y="77"/>
                  </a:cubicBezTo>
                  <a:cubicBezTo>
                    <a:pt x="4234" y="77"/>
                    <a:pt x="4234" y="77"/>
                    <a:pt x="4234" y="77"/>
                  </a:cubicBezTo>
                  <a:cubicBezTo>
                    <a:pt x="4232" y="77"/>
                    <a:pt x="4230" y="78"/>
                    <a:pt x="4228" y="80"/>
                  </a:cubicBezTo>
                  <a:cubicBezTo>
                    <a:pt x="4225" y="83"/>
                    <a:pt x="4223" y="86"/>
                    <a:pt x="4221" y="89"/>
                  </a:cubicBezTo>
                  <a:cubicBezTo>
                    <a:pt x="4216" y="96"/>
                    <a:pt x="4209" y="105"/>
                    <a:pt x="4204" y="114"/>
                  </a:cubicBezTo>
                  <a:cubicBezTo>
                    <a:pt x="4201" y="119"/>
                    <a:pt x="4198" y="125"/>
                    <a:pt x="4195" y="130"/>
                  </a:cubicBezTo>
                  <a:cubicBezTo>
                    <a:pt x="4194" y="133"/>
                    <a:pt x="4193" y="136"/>
                    <a:pt x="4192" y="139"/>
                  </a:cubicBezTo>
                  <a:cubicBezTo>
                    <a:pt x="4191" y="142"/>
                    <a:pt x="4191" y="145"/>
                    <a:pt x="4190" y="148"/>
                  </a:cubicBezTo>
                  <a:cubicBezTo>
                    <a:pt x="4189" y="150"/>
                    <a:pt x="4189" y="153"/>
                    <a:pt x="4188" y="155"/>
                  </a:cubicBezTo>
                  <a:cubicBezTo>
                    <a:pt x="4188" y="154"/>
                    <a:pt x="4187" y="153"/>
                    <a:pt x="4186" y="152"/>
                  </a:cubicBezTo>
                  <a:cubicBezTo>
                    <a:pt x="4187" y="149"/>
                    <a:pt x="4187" y="147"/>
                    <a:pt x="4188" y="145"/>
                  </a:cubicBezTo>
                  <a:cubicBezTo>
                    <a:pt x="4189" y="135"/>
                    <a:pt x="4192" y="124"/>
                    <a:pt x="4193" y="114"/>
                  </a:cubicBezTo>
                  <a:cubicBezTo>
                    <a:pt x="4195" y="105"/>
                    <a:pt x="4197" y="96"/>
                    <a:pt x="4197" y="90"/>
                  </a:cubicBezTo>
                  <a:cubicBezTo>
                    <a:pt x="4198" y="84"/>
                    <a:pt x="4198" y="80"/>
                    <a:pt x="4198" y="80"/>
                  </a:cubicBezTo>
                  <a:cubicBezTo>
                    <a:pt x="4198" y="80"/>
                    <a:pt x="4197" y="84"/>
                    <a:pt x="4195" y="90"/>
                  </a:cubicBezTo>
                  <a:cubicBezTo>
                    <a:pt x="4193" y="95"/>
                    <a:pt x="4190" y="103"/>
                    <a:pt x="4186" y="112"/>
                  </a:cubicBezTo>
                  <a:cubicBezTo>
                    <a:pt x="4183" y="119"/>
                    <a:pt x="4180" y="127"/>
                    <a:pt x="4177" y="136"/>
                  </a:cubicBezTo>
                  <a:cubicBezTo>
                    <a:pt x="4177" y="134"/>
                    <a:pt x="4176" y="133"/>
                    <a:pt x="4175" y="132"/>
                  </a:cubicBezTo>
                  <a:cubicBezTo>
                    <a:pt x="4171" y="126"/>
                    <a:pt x="4166" y="123"/>
                    <a:pt x="4163" y="121"/>
                  </a:cubicBezTo>
                  <a:cubicBezTo>
                    <a:pt x="4162" y="109"/>
                    <a:pt x="4161" y="100"/>
                    <a:pt x="4161" y="100"/>
                  </a:cubicBezTo>
                  <a:cubicBezTo>
                    <a:pt x="4161" y="100"/>
                    <a:pt x="4159" y="111"/>
                    <a:pt x="4156" y="124"/>
                  </a:cubicBezTo>
                  <a:cubicBezTo>
                    <a:pt x="4153" y="133"/>
                    <a:pt x="4150" y="145"/>
                    <a:pt x="4148" y="155"/>
                  </a:cubicBezTo>
                  <a:cubicBezTo>
                    <a:pt x="4146" y="153"/>
                    <a:pt x="4145" y="151"/>
                    <a:pt x="4144" y="150"/>
                  </a:cubicBezTo>
                  <a:cubicBezTo>
                    <a:pt x="4144" y="150"/>
                    <a:pt x="4144" y="150"/>
                    <a:pt x="4144" y="150"/>
                  </a:cubicBezTo>
                  <a:cubicBezTo>
                    <a:pt x="4144" y="150"/>
                    <a:pt x="4143" y="149"/>
                    <a:pt x="4143" y="149"/>
                  </a:cubicBezTo>
                  <a:cubicBezTo>
                    <a:pt x="4139" y="142"/>
                    <a:pt x="4139" y="142"/>
                    <a:pt x="4139" y="142"/>
                  </a:cubicBezTo>
                  <a:cubicBezTo>
                    <a:pt x="4141" y="151"/>
                    <a:pt x="4141" y="151"/>
                    <a:pt x="4141" y="151"/>
                  </a:cubicBezTo>
                  <a:cubicBezTo>
                    <a:pt x="4142" y="156"/>
                    <a:pt x="4143" y="163"/>
                    <a:pt x="4146" y="171"/>
                  </a:cubicBezTo>
                  <a:cubicBezTo>
                    <a:pt x="4146" y="173"/>
                    <a:pt x="4146" y="176"/>
                    <a:pt x="4146" y="178"/>
                  </a:cubicBezTo>
                  <a:cubicBezTo>
                    <a:pt x="4142" y="178"/>
                    <a:pt x="4138" y="178"/>
                    <a:pt x="4133" y="179"/>
                  </a:cubicBezTo>
                  <a:cubicBezTo>
                    <a:pt x="4134" y="173"/>
                    <a:pt x="4135" y="166"/>
                    <a:pt x="4136" y="159"/>
                  </a:cubicBezTo>
                  <a:cubicBezTo>
                    <a:pt x="4136" y="154"/>
                    <a:pt x="4136" y="149"/>
                    <a:pt x="4136" y="146"/>
                  </a:cubicBezTo>
                  <a:cubicBezTo>
                    <a:pt x="4136" y="141"/>
                    <a:pt x="4137" y="137"/>
                    <a:pt x="4138" y="134"/>
                  </a:cubicBezTo>
                  <a:cubicBezTo>
                    <a:pt x="4139" y="130"/>
                    <a:pt x="4140" y="126"/>
                    <a:pt x="4141" y="122"/>
                  </a:cubicBezTo>
                  <a:cubicBezTo>
                    <a:pt x="4142" y="118"/>
                    <a:pt x="4142" y="115"/>
                    <a:pt x="4142" y="112"/>
                  </a:cubicBezTo>
                  <a:cubicBezTo>
                    <a:pt x="4141" y="107"/>
                    <a:pt x="4140" y="104"/>
                    <a:pt x="4140" y="104"/>
                  </a:cubicBezTo>
                  <a:cubicBezTo>
                    <a:pt x="4140" y="104"/>
                    <a:pt x="4140" y="107"/>
                    <a:pt x="4139" y="112"/>
                  </a:cubicBezTo>
                  <a:cubicBezTo>
                    <a:pt x="4139" y="115"/>
                    <a:pt x="4138" y="118"/>
                    <a:pt x="4137" y="121"/>
                  </a:cubicBezTo>
                  <a:cubicBezTo>
                    <a:pt x="4135" y="124"/>
                    <a:pt x="4133" y="127"/>
                    <a:pt x="4131" y="131"/>
                  </a:cubicBezTo>
                  <a:cubicBezTo>
                    <a:pt x="4131" y="131"/>
                    <a:pt x="4130" y="132"/>
                    <a:pt x="4130" y="132"/>
                  </a:cubicBezTo>
                  <a:cubicBezTo>
                    <a:pt x="4132" y="124"/>
                    <a:pt x="4133" y="116"/>
                    <a:pt x="4134" y="110"/>
                  </a:cubicBezTo>
                  <a:cubicBezTo>
                    <a:pt x="4135" y="104"/>
                    <a:pt x="4134" y="100"/>
                    <a:pt x="4134" y="100"/>
                  </a:cubicBezTo>
                  <a:cubicBezTo>
                    <a:pt x="4134" y="100"/>
                    <a:pt x="4134" y="104"/>
                    <a:pt x="4132" y="110"/>
                  </a:cubicBezTo>
                  <a:cubicBezTo>
                    <a:pt x="4130" y="116"/>
                    <a:pt x="4126" y="124"/>
                    <a:pt x="4123" y="133"/>
                  </a:cubicBezTo>
                  <a:cubicBezTo>
                    <a:pt x="4119" y="142"/>
                    <a:pt x="4115" y="152"/>
                    <a:pt x="4111" y="161"/>
                  </a:cubicBezTo>
                  <a:cubicBezTo>
                    <a:pt x="4109" y="164"/>
                    <a:pt x="4107" y="167"/>
                    <a:pt x="4105" y="170"/>
                  </a:cubicBezTo>
                  <a:cubicBezTo>
                    <a:pt x="4103" y="165"/>
                    <a:pt x="4100" y="160"/>
                    <a:pt x="4097" y="155"/>
                  </a:cubicBezTo>
                  <a:cubicBezTo>
                    <a:pt x="4097" y="154"/>
                    <a:pt x="4098" y="153"/>
                    <a:pt x="4099" y="152"/>
                  </a:cubicBezTo>
                  <a:cubicBezTo>
                    <a:pt x="4101" y="154"/>
                    <a:pt x="4102" y="155"/>
                    <a:pt x="4102" y="155"/>
                  </a:cubicBezTo>
                  <a:cubicBezTo>
                    <a:pt x="4102" y="155"/>
                    <a:pt x="4101" y="154"/>
                    <a:pt x="4100" y="151"/>
                  </a:cubicBezTo>
                  <a:cubicBezTo>
                    <a:pt x="4100" y="151"/>
                    <a:pt x="4100" y="151"/>
                    <a:pt x="4100" y="151"/>
                  </a:cubicBezTo>
                  <a:cubicBezTo>
                    <a:pt x="4106" y="141"/>
                    <a:pt x="4113" y="130"/>
                    <a:pt x="4119" y="120"/>
                  </a:cubicBezTo>
                  <a:cubicBezTo>
                    <a:pt x="4125" y="111"/>
                    <a:pt x="4132" y="101"/>
                    <a:pt x="4136" y="94"/>
                  </a:cubicBezTo>
                  <a:cubicBezTo>
                    <a:pt x="4140" y="86"/>
                    <a:pt x="4147" y="82"/>
                    <a:pt x="4147" y="79"/>
                  </a:cubicBezTo>
                  <a:cubicBezTo>
                    <a:pt x="4147" y="80"/>
                    <a:pt x="4147" y="80"/>
                    <a:pt x="4147" y="80"/>
                  </a:cubicBezTo>
                  <a:cubicBezTo>
                    <a:pt x="4147" y="80"/>
                    <a:pt x="4146" y="80"/>
                    <a:pt x="4146" y="80"/>
                  </a:cubicBezTo>
                  <a:cubicBezTo>
                    <a:pt x="4146" y="79"/>
                    <a:pt x="4146" y="79"/>
                    <a:pt x="4146" y="79"/>
                  </a:cubicBezTo>
                  <a:cubicBezTo>
                    <a:pt x="4143" y="81"/>
                    <a:pt x="4138" y="85"/>
                    <a:pt x="4132" y="92"/>
                  </a:cubicBezTo>
                  <a:cubicBezTo>
                    <a:pt x="4127" y="99"/>
                    <a:pt x="4120" y="107"/>
                    <a:pt x="4112" y="116"/>
                  </a:cubicBezTo>
                  <a:cubicBezTo>
                    <a:pt x="4106" y="123"/>
                    <a:pt x="4100" y="130"/>
                    <a:pt x="4094" y="137"/>
                  </a:cubicBezTo>
                  <a:cubicBezTo>
                    <a:pt x="4093" y="136"/>
                    <a:pt x="4092" y="134"/>
                    <a:pt x="4091" y="132"/>
                  </a:cubicBezTo>
                  <a:cubicBezTo>
                    <a:pt x="4089" y="128"/>
                    <a:pt x="4084" y="123"/>
                    <a:pt x="4078" y="121"/>
                  </a:cubicBezTo>
                  <a:cubicBezTo>
                    <a:pt x="4081" y="116"/>
                    <a:pt x="4084" y="112"/>
                    <a:pt x="4086" y="109"/>
                  </a:cubicBezTo>
                  <a:cubicBezTo>
                    <a:pt x="4090" y="104"/>
                    <a:pt x="4094" y="100"/>
                    <a:pt x="4096" y="99"/>
                  </a:cubicBezTo>
                  <a:cubicBezTo>
                    <a:pt x="4096" y="100"/>
                    <a:pt x="4097" y="100"/>
                    <a:pt x="4097" y="100"/>
                  </a:cubicBezTo>
                  <a:cubicBezTo>
                    <a:pt x="4097" y="100"/>
                    <a:pt x="4096" y="100"/>
                    <a:pt x="4096" y="98"/>
                  </a:cubicBezTo>
                  <a:cubicBezTo>
                    <a:pt x="4096" y="98"/>
                    <a:pt x="4096" y="98"/>
                    <a:pt x="4096" y="98"/>
                  </a:cubicBezTo>
                  <a:cubicBezTo>
                    <a:pt x="4096" y="98"/>
                    <a:pt x="4096" y="98"/>
                    <a:pt x="4096" y="98"/>
                  </a:cubicBezTo>
                  <a:cubicBezTo>
                    <a:pt x="4093" y="99"/>
                    <a:pt x="4089" y="102"/>
                    <a:pt x="4084" y="106"/>
                  </a:cubicBezTo>
                  <a:cubicBezTo>
                    <a:pt x="4080" y="110"/>
                    <a:pt x="4075" y="114"/>
                    <a:pt x="4070" y="119"/>
                  </a:cubicBezTo>
                  <a:cubicBezTo>
                    <a:pt x="4067" y="118"/>
                    <a:pt x="4067" y="118"/>
                    <a:pt x="4067" y="118"/>
                  </a:cubicBezTo>
                  <a:cubicBezTo>
                    <a:pt x="4068" y="121"/>
                    <a:pt x="4068" y="121"/>
                    <a:pt x="4068" y="121"/>
                  </a:cubicBezTo>
                  <a:cubicBezTo>
                    <a:pt x="4067" y="122"/>
                    <a:pt x="4067" y="122"/>
                    <a:pt x="4066" y="123"/>
                  </a:cubicBezTo>
                  <a:cubicBezTo>
                    <a:pt x="4063" y="126"/>
                    <a:pt x="4059" y="130"/>
                    <a:pt x="4056" y="133"/>
                  </a:cubicBezTo>
                  <a:cubicBezTo>
                    <a:pt x="4057" y="129"/>
                    <a:pt x="4059" y="125"/>
                    <a:pt x="4061" y="121"/>
                  </a:cubicBezTo>
                  <a:cubicBezTo>
                    <a:pt x="4063" y="116"/>
                    <a:pt x="4065" y="111"/>
                    <a:pt x="4068" y="107"/>
                  </a:cubicBezTo>
                  <a:cubicBezTo>
                    <a:pt x="4071" y="103"/>
                    <a:pt x="4073" y="99"/>
                    <a:pt x="4075" y="96"/>
                  </a:cubicBezTo>
                  <a:cubicBezTo>
                    <a:pt x="4078" y="88"/>
                    <a:pt x="4076" y="83"/>
                    <a:pt x="4076" y="84"/>
                  </a:cubicBezTo>
                  <a:cubicBezTo>
                    <a:pt x="4076" y="83"/>
                    <a:pt x="4077" y="89"/>
                    <a:pt x="4073" y="94"/>
                  </a:cubicBezTo>
                  <a:cubicBezTo>
                    <a:pt x="4071" y="97"/>
                    <a:pt x="4068" y="100"/>
                    <a:pt x="4064" y="104"/>
                  </a:cubicBezTo>
                  <a:cubicBezTo>
                    <a:pt x="4061" y="108"/>
                    <a:pt x="4057" y="112"/>
                    <a:pt x="4054" y="118"/>
                  </a:cubicBezTo>
                  <a:cubicBezTo>
                    <a:pt x="4048" y="126"/>
                    <a:pt x="4043" y="137"/>
                    <a:pt x="4038" y="146"/>
                  </a:cubicBezTo>
                  <a:cubicBezTo>
                    <a:pt x="4037" y="145"/>
                    <a:pt x="4036" y="145"/>
                    <a:pt x="4035" y="144"/>
                  </a:cubicBezTo>
                  <a:cubicBezTo>
                    <a:pt x="4025" y="140"/>
                    <a:pt x="4015" y="136"/>
                    <a:pt x="4008" y="135"/>
                  </a:cubicBezTo>
                  <a:cubicBezTo>
                    <a:pt x="4008" y="135"/>
                    <a:pt x="4008" y="135"/>
                    <a:pt x="4008" y="135"/>
                  </a:cubicBezTo>
                  <a:cubicBezTo>
                    <a:pt x="4007" y="133"/>
                    <a:pt x="4005" y="131"/>
                    <a:pt x="4004" y="130"/>
                  </a:cubicBezTo>
                  <a:cubicBezTo>
                    <a:pt x="4005" y="128"/>
                    <a:pt x="4005" y="127"/>
                    <a:pt x="4005" y="127"/>
                  </a:cubicBezTo>
                  <a:cubicBezTo>
                    <a:pt x="4005" y="127"/>
                    <a:pt x="4005" y="128"/>
                    <a:pt x="4004" y="129"/>
                  </a:cubicBezTo>
                  <a:cubicBezTo>
                    <a:pt x="4002" y="128"/>
                    <a:pt x="4001" y="127"/>
                    <a:pt x="4000" y="126"/>
                  </a:cubicBezTo>
                  <a:cubicBezTo>
                    <a:pt x="4000" y="124"/>
                    <a:pt x="4000" y="123"/>
                    <a:pt x="4000" y="121"/>
                  </a:cubicBezTo>
                  <a:cubicBezTo>
                    <a:pt x="4000" y="120"/>
                    <a:pt x="3999" y="118"/>
                    <a:pt x="3999" y="117"/>
                  </a:cubicBezTo>
                  <a:cubicBezTo>
                    <a:pt x="4001" y="111"/>
                    <a:pt x="4003" y="105"/>
                    <a:pt x="4005" y="100"/>
                  </a:cubicBezTo>
                  <a:cubicBezTo>
                    <a:pt x="4006" y="95"/>
                    <a:pt x="4007" y="91"/>
                    <a:pt x="4007" y="87"/>
                  </a:cubicBezTo>
                  <a:cubicBezTo>
                    <a:pt x="4019" y="78"/>
                    <a:pt x="4031" y="72"/>
                    <a:pt x="4040" y="69"/>
                  </a:cubicBezTo>
                  <a:cubicBezTo>
                    <a:pt x="4045" y="68"/>
                    <a:pt x="4049" y="67"/>
                    <a:pt x="4052" y="66"/>
                  </a:cubicBezTo>
                  <a:cubicBezTo>
                    <a:pt x="4055" y="66"/>
                    <a:pt x="4057" y="66"/>
                    <a:pt x="4057" y="66"/>
                  </a:cubicBezTo>
                  <a:cubicBezTo>
                    <a:pt x="4057" y="66"/>
                    <a:pt x="4055" y="65"/>
                    <a:pt x="4052" y="65"/>
                  </a:cubicBezTo>
                  <a:cubicBezTo>
                    <a:pt x="4049" y="65"/>
                    <a:pt x="4045" y="65"/>
                    <a:pt x="4039" y="65"/>
                  </a:cubicBezTo>
                  <a:cubicBezTo>
                    <a:pt x="4028" y="65"/>
                    <a:pt x="4012" y="69"/>
                    <a:pt x="3996" y="77"/>
                  </a:cubicBezTo>
                  <a:cubicBezTo>
                    <a:pt x="3988" y="81"/>
                    <a:pt x="3980" y="85"/>
                    <a:pt x="3971" y="90"/>
                  </a:cubicBezTo>
                  <a:cubicBezTo>
                    <a:pt x="3963" y="94"/>
                    <a:pt x="3955" y="99"/>
                    <a:pt x="3947" y="104"/>
                  </a:cubicBezTo>
                  <a:cubicBezTo>
                    <a:pt x="3930" y="114"/>
                    <a:pt x="3914" y="126"/>
                    <a:pt x="3902" y="137"/>
                  </a:cubicBezTo>
                  <a:cubicBezTo>
                    <a:pt x="3897" y="141"/>
                    <a:pt x="3894" y="145"/>
                    <a:pt x="3891" y="148"/>
                  </a:cubicBezTo>
                  <a:cubicBezTo>
                    <a:pt x="3887" y="151"/>
                    <a:pt x="3884" y="155"/>
                    <a:pt x="3881" y="159"/>
                  </a:cubicBezTo>
                  <a:cubicBezTo>
                    <a:pt x="3881" y="159"/>
                    <a:pt x="3880" y="160"/>
                    <a:pt x="3880" y="160"/>
                  </a:cubicBezTo>
                  <a:cubicBezTo>
                    <a:pt x="3882" y="157"/>
                    <a:pt x="3884" y="154"/>
                    <a:pt x="3885" y="151"/>
                  </a:cubicBezTo>
                  <a:cubicBezTo>
                    <a:pt x="3890" y="145"/>
                    <a:pt x="3894" y="139"/>
                    <a:pt x="3899" y="135"/>
                  </a:cubicBezTo>
                  <a:cubicBezTo>
                    <a:pt x="3903" y="130"/>
                    <a:pt x="3908" y="125"/>
                    <a:pt x="3911" y="121"/>
                  </a:cubicBezTo>
                  <a:cubicBezTo>
                    <a:pt x="3914" y="117"/>
                    <a:pt x="3917" y="115"/>
                    <a:pt x="3919" y="113"/>
                  </a:cubicBezTo>
                  <a:cubicBezTo>
                    <a:pt x="3921" y="111"/>
                    <a:pt x="3923" y="110"/>
                    <a:pt x="3923" y="110"/>
                  </a:cubicBezTo>
                  <a:cubicBezTo>
                    <a:pt x="3923" y="110"/>
                    <a:pt x="3921" y="111"/>
                    <a:pt x="3918" y="112"/>
                  </a:cubicBezTo>
                  <a:cubicBezTo>
                    <a:pt x="3916" y="113"/>
                    <a:pt x="3912" y="115"/>
                    <a:pt x="3908" y="118"/>
                  </a:cubicBezTo>
                  <a:cubicBezTo>
                    <a:pt x="3903" y="121"/>
                    <a:pt x="3899" y="123"/>
                    <a:pt x="3893" y="127"/>
                  </a:cubicBezTo>
                  <a:cubicBezTo>
                    <a:pt x="3888" y="130"/>
                    <a:pt x="3883" y="134"/>
                    <a:pt x="3878" y="139"/>
                  </a:cubicBezTo>
                  <a:cubicBezTo>
                    <a:pt x="3878" y="137"/>
                    <a:pt x="3878" y="136"/>
                    <a:pt x="3878" y="133"/>
                  </a:cubicBezTo>
                  <a:cubicBezTo>
                    <a:pt x="3878" y="132"/>
                    <a:pt x="3878" y="132"/>
                    <a:pt x="3878" y="132"/>
                  </a:cubicBezTo>
                  <a:cubicBezTo>
                    <a:pt x="3876" y="132"/>
                    <a:pt x="3876" y="132"/>
                    <a:pt x="3876" y="132"/>
                  </a:cubicBezTo>
                  <a:cubicBezTo>
                    <a:pt x="3874" y="132"/>
                    <a:pt x="3871" y="132"/>
                    <a:pt x="3869" y="133"/>
                  </a:cubicBezTo>
                  <a:cubicBezTo>
                    <a:pt x="3868" y="129"/>
                    <a:pt x="3866" y="126"/>
                    <a:pt x="3865" y="121"/>
                  </a:cubicBezTo>
                  <a:cubicBezTo>
                    <a:pt x="3864" y="116"/>
                    <a:pt x="3863" y="112"/>
                    <a:pt x="3863" y="108"/>
                  </a:cubicBezTo>
                  <a:cubicBezTo>
                    <a:pt x="3861" y="103"/>
                    <a:pt x="3860" y="99"/>
                    <a:pt x="3858" y="95"/>
                  </a:cubicBezTo>
                  <a:cubicBezTo>
                    <a:pt x="3857" y="93"/>
                    <a:pt x="3855" y="90"/>
                    <a:pt x="3853" y="89"/>
                  </a:cubicBezTo>
                  <a:cubicBezTo>
                    <a:pt x="3851" y="88"/>
                    <a:pt x="3850" y="88"/>
                    <a:pt x="3850" y="88"/>
                  </a:cubicBezTo>
                  <a:cubicBezTo>
                    <a:pt x="3848" y="87"/>
                    <a:pt x="3848" y="84"/>
                    <a:pt x="3848" y="83"/>
                  </a:cubicBezTo>
                  <a:cubicBezTo>
                    <a:pt x="3848" y="81"/>
                    <a:pt x="3848" y="80"/>
                    <a:pt x="3848" y="80"/>
                  </a:cubicBezTo>
                  <a:cubicBezTo>
                    <a:pt x="3848" y="80"/>
                    <a:pt x="3847" y="81"/>
                    <a:pt x="3847" y="83"/>
                  </a:cubicBezTo>
                  <a:cubicBezTo>
                    <a:pt x="3846" y="84"/>
                    <a:pt x="3845" y="86"/>
                    <a:pt x="3846" y="90"/>
                  </a:cubicBezTo>
                  <a:cubicBezTo>
                    <a:pt x="3846" y="92"/>
                    <a:pt x="3848" y="94"/>
                    <a:pt x="3849" y="95"/>
                  </a:cubicBezTo>
                  <a:cubicBezTo>
                    <a:pt x="3849" y="96"/>
                    <a:pt x="3849" y="96"/>
                    <a:pt x="3849" y="97"/>
                  </a:cubicBezTo>
                  <a:cubicBezTo>
                    <a:pt x="3849" y="100"/>
                    <a:pt x="3848" y="104"/>
                    <a:pt x="3848" y="108"/>
                  </a:cubicBezTo>
                  <a:cubicBezTo>
                    <a:pt x="3847" y="112"/>
                    <a:pt x="3846" y="116"/>
                    <a:pt x="3845" y="122"/>
                  </a:cubicBezTo>
                  <a:cubicBezTo>
                    <a:pt x="3844" y="126"/>
                    <a:pt x="3844" y="132"/>
                    <a:pt x="3844" y="137"/>
                  </a:cubicBezTo>
                  <a:cubicBezTo>
                    <a:pt x="3844" y="143"/>
                    <a:pt x="3845" y="149"/>
                    <a:pt x="3846" y="154"/>
                  </a:cubicBezTo>
                  <a:cubicBezTo>
                    <a:pt x="3845" y="155"/>
                    <a:pt x="3844" y="156"/>
                    <a:pt x="3844" y="157"/>
                  </a:cubicBezTo>
                  <a:cubicBezTo>
                    <a:pt x="3842" y="152"/>
                    <a:pt x="3840" y="146"/>
                    <a:pt x="3838" y="143"/>
                  </a:cubicBezTo>
                  <a:cubicBezTo>
                    <a:pt x="3836" y="139"/>
                    <a:pt x="3835" y="135"/>
                    <a:pt x="3834" y="130"/>
                  </a:cubicBezTo>
                  <a:cubicBezTo>
                    <a:pt x="3832" y="125"/>
                    <a:pt x="3831" y="119"/>
                    <a:pt x="3830" y="113"/>
                  </a:cubicBezTo>
                  <a:cubicBezTo>
                    <a:pt x="3828" y="107"/>
                    <a:pt x="3826" y="102"/>
                    <a:pt x="3824" y="96"/>
                  </a:cubicBezTo>
                  <a:cubicBezTo>
                    <a:pt x="3822" y="91"/>
                    <a:pt x="3821" y="86"/>
                    <a:pt x="3819" y="80"/>
                  </a:cubicBezTo>
                  <a:cubicBezTo>
                    <a:pt x="3817" y="70"/>
                    <a:pt x="3814" y="61"/>
                    <a:pt x="3813" y="54"/>
                  </a:cubicBezTo>
                  <a:cubicBezTo>
                    <a:pt x="3811" y="47"/>
                    <a:pt x="3811" y="43"/>
                    <a:pt x="3811" y="43"/>
                  </a:cubicBezTo>
                  <a:cubicBezTo>
                    <a:pt x="3811" y="43"/>
                    <a:pt x="3810" y="47"/>
                    <a:pt x="3808" y="54"/>
                  </a:cubicBezTo>
                  <a:cubicBezTo>
                    <a:pt x="3807" y="61"/>
                    <a:pt x="3805" y="71"/>
                    <a:pt x="3804" y="82"/>
                  </a:cubicBezTo>
                  <a:cubicBezTo>
                    <a:pt x="3804" y="85"/>
                    <a:pt x="3804" y="89"/>
                    <a:pt x="3804" y="93"/>
                  </a:cubicBezTo>
                  <a:cubicBezTo>
                    <a:pt x="3802" y="88"/>
                    <a:pt x="3799" y="83"/>
                    <a:pt x="3797" y="79"/>
                  </a:cubicBezTo>
                  <a:cubicBezTo>
                    <a:pt x="3794" y="74"/>
                    <a:pt x="3791" y="70"/>
                    <a:pt x="3788" y="66"/>
                  </a:cubicBezTo>
                  <a:cubicBezTo>
                    <a:pt x="3788" y="66"/>
                    <a:pt x="3788" y="66"/>
                    <a:pt x="3788" y="66"/>
                  </a:cubicBezTo>
                  <a:cubicBezTo>
                    <a:pt x="3788" y="66"/>
                    <a:pt x="3788" y="66"/>
                    <a:pt x="3788" y="66"/>
                  </a:cubicBezTo>
                  <a:cubicBezTo>
                    <a:pt x="3783" y="59"/>
                    <a:pt x="3778" y="54"/>
                    <a:pt x="3773" y="51"/>
                  </a:cubicBezTo>
                  <a:cubicBezTo>
                    <a:pt x="3769" y="49"/>
                    <a:pt x="3764" y="49"/>
                    <a:pt x="3762" y="49"/>
                  </a:cubicBezTo>
                  <a:cubicBezTo>
                    <a:pt x="3760" y="50"/>
                    <a:pt x="3758" y="51"/>
                    <a:pt x="3758" y="51"/>
                  </a:cubicBezTo>
                  <a:cubicBezTo>
                    <a:pt x="3758" y="51"/>
                    <a:pt x="3760" y="51"/>
                    <a:pt x="3762" y="51"/>
                  </a:cubicBezTo>
                  <a:cubicBezTo>
                    <a:pt x="3764" y="51"/>
                    <a:pt x="3767" y="52"/>
                    <a:pt x="3770" y="55"/>
                  </a:cubicBezTo>
                  <a:cubicBezTo>
                    <a:pt x="3775" y="61"/>
                    <a:pt x="3780" y="72"/>
                    <a:pt x="3783" y="84"/>
                  </a:cubicBezTo>
                  <a:cubicBezTo>
                    <a:pt x="3783" y="85"/>
                    <a:pt x="3783" y="85"/>
                    <a:pt x="3783" y="86"/>
                  </a:cubicBezTo>
                  <a:cubicBezTo>
                    <a:pt x="3781" y="92"/>
                    <a:pt x="3778" y="99"/>
                    <a:pt x="3775" y="108"/>
                  </a:cubicBezTo>
                  <a:cubicBezTo>
                    <a:pt x="3773" y="112"/>
                    <a:pt x="3772" y="116"/>
                    <a:pt x="3770" y="120"/>
                  </a:cubicBezTo>
                  <a:cubicBezTo>
                    <a:pt x="3767" y="117"/>
                    <a:pt x="3764" y="114"/>
                    <a:pt x="3761" y="112"/>
                  </a:cubicBezTo>
                  <a:cubicBezTo>
                    <a:pt x="3756" y="107"/>
                    <a:pt x="3751" y="103"/>
                    <a:pt x="3746" y="100"/>
                  </a:cubicBezTo>
                  <a:cubicBezTo>
                    <a:pt x="3749" y="97"/>
                    <a:pt x="3751" y="95"/>
                    <a:pt x="3753" y="93"/>
                  </a:cubicBezTo>
                  <a:cubicBezTo>
                    <a:pt x="3761" y="85"/>
                    <a:pt x="3766" y="80"/>
                    <a:pt x="3766" y="80"/>
                  </a:cubicBezTo>
                  <a:cubicBezTo>
                    <a:pt x="3766" y="80"/>
                    <a:pt x="3760" y="84"/>
                    <a:pt x="3750" y="90"/>
                  </a:cubicBezTo>
                  <a:cubicBezTo>
                    <a:pt x="3747" y="91"/>
                    <a:pt x="3744" y="93"/>
                    <a:pt x="3740" y="95"/>
                  </a:cubicBezTo>
                  <a:cubicBezTo>
                    <a:pt x="3738" y="94"/>
                    <a:pt x="3736" y="93"/>
                    <a:pt x="3734" y="92"/>
                  </a:cubicBezTo>
                  <a:cubicBezTo>
                    <a:pt x="3730" y="90"/>
                    <a:pt x="3726" y="89"/>
                    <a:pt x="3724" y="89"/>
                  </a:cubicBezTo>
                  <a:cubicBezTo>
                    <a:pt x="3722" y="88"/>
                    <a:pt x="3721" y="88"/>
                    <a:pt x="3721" y="88"/>
                  </a:cubicBezTo>
                  <a:cubicBezTo>
                    <a:pt x="3721" y="88"/>
                    <a:pt x="3722" y="89"/>
                    <a:pt x="3724" y="90"/>
                  </a:cubicBezTo>
                  <a:cubicBezTo>
                    <a:pt x="3726" y="91"/>
                    <a:pt x="3728" y="93"/>
                    <a:pt x="3731" y="96"/>
                  </a:cubicBezTo>
                  <a:cubicBezTo>
                    <a:pt x="3732" y="97"/>
                    <a:pt x="3733" y="98"/>
                    <a:pt x="3734" y="99"/>
                  </a:cubicBezTo>
                  <a:cubicBezTo>
                    <a:pt x="3727" y="104"/>
                    <a:pt x="3720" y="109"/>
                    <a:pt x="3711" y="115"/>
                  </a:cubicBezTo>
                  <a:cubicBezTo>
                    <a:pt x="3704" y="121"/>
                    <a:pt x="3696" y="127"/>
                    <a:pt x="3689" y="134"/>
                  </a:cubicBezTo>
                  <a:cubicBezTo>
                    <a:pt x="3681" y="140"/>
                    <a:pt x="3674" y="147"/>
                    <a:pt x="3667" y="156"/>
                  </a:cubicBezTo>
                  <a:cubicBezTo>
                    <a:pt x="3658" y="167"/>
                    <a:pt x="3651" y="178"/>
                    <a:pt x="3644" y="188"/>
                  </a:cubicBezTo>
                  <a:cubicBezTo>
                    <a:pt x="3638" y="188"/>
                    <a:pt x="3631" y="188"/>
                    <a:pt x="3625" y="188"/>
                  </a:cubicBezTo>
                  <a:cubicBezTo>
                    <a:pt x="3627" y="186"/>
                    <a:pt x="3629" y="184"/>
                    <a:pt x="3631" y="182"/>
                  </a:cubicBezTo>
                  <a:cubicBezTo>
                    <a:pt x="3634" y="179"/>
                    <a:pt x="3637" y="175"/>
                    <a:pt x="3640" y="172"/>
                  </a:cubicBezTo>
                  <a:cubicBezTo>
                    <a:pt x="3642" y="169"/>
                    <a:pt x="3642" y="169"/>
                    <a:pt x="3642" y="169"/>
                  </a:cubicBezTo>
                  <a:cubicBezTo>
                    <a:pt x="3642" y="168"/>
                    <a:pt x="3644" y="167"/>
                    <a:pt x="3644" y="166"/>
                  </a:cubicBezTo>
                  <a:cubicBezTo>
                    <a:pt x="3648" y="160"/>
                    <a:pt x="3648" y="160"/>
                    <a:pt x="3648" y="160"/>
                  </a:cubicBezTo>
                  <a:cubicBezTo>
                    <a:pt x="3652" y="153"/>
                    <a:pt x="3657" y="146"/>
                    <a:pt x="3662" y="139"/>
                  </a:cubicBezTo>
                  <a:cubicBezTo>
                    <a:pt x="3671" y="125"/>
                    <a:pt x="3679" y="113"/>
                    <a:pt x="3688" y="103"/>
                  </a:cubicBezTo>
                  <a:cubicBezTo>
                    <a:pt x="3695" y="94"/>
                    <a:pt x="3704" y="88"/>
                    <a:pt x="3709" y="90"/>
                  </a:cubicBezTo>
                  <a:cubicBezTo>
                    <a:pt x="3707" y="93"/>
                    <a:pt x="3706" y="95"/>
                    <a:pt x="3706" y="95"/>
                  </a:cubicBezTo>
                  <a:cubicBezTo>
                    <a:pt x="3706" y="95"/>
                    <a:pt x="3708" y="93"/>
                    <a:pt x="3711" y="90"/>
                  </a:cubicBezTo>
                  <a:cubicBezTo>
                    <a:pt x="3712" y="89"/>
                    <a:pt x="3712" y="89"/>
                    <a:pt x="3712" y="89"/>
                  </a:cubicBezTo>
                  <a:cubicBezTo>
                    <a:pt x="3711" y="88"/>
                    <a:pt x="3711" y="88"/>
                    <a:pt x="3711" y="88"/>
                  </a:cubicBezTo>
                  <a:cubicBezTo>
                    <a:pt x="3708" y="86"/>
                    <a:pt x="3703" y="86"/>
                    <a:pt x="3698" y="88"/>
                  </a:cubicBezTo>
                  <a:cubicBezTo>
                    <a:pt x="3693" y="89"/>
                    <a:pt x="3687" y="93"/>
                    <a:pt x="3682" y="96"/>
                  </a:cubicBezTo>
                  <a:cubicBezTo>
                    <a:pt x="3671" y="104"/>
                    <a:pt x="3659" y="115"/>
                    <a:pt x="3647" y="127"/>
                  </a:cubicBezTo>
                  <a:cubicBezTo>
                    <a:pt x="3641" y="133"/>
                    <a:pt x="3636" y="140"/>
                    <a:pt x="3630" y="146"/>
                  </a:cubicBezTo>
                  <a:cubicBezTo>
                    <a:pt x="3626" y="151"/>
                    <a:pt x="3626" y="151"/>
                    <a:pt x="3626" y="151"/>
                  </a:cubicBezTo>
                  <a:cubicBezTo>
                    <a:pt x="3621" y="155"/>
                    <a:pt x="3621" y="155"/>
                    <a:pt x="3621" y="155"/>
                  </a:cubicBezTo>
                  <a:cubicBezTo>
                    <a:pt x="3618" y="158"/>
                    <a:pt x="3615" y="160"/>
                    <a:pt x="3612" y="163"/>
                  </a:cubicBezTo>
                  <a:cubicBezTo>
                    <a:pt x="3612" y="163"/>
                    <a:pt x="3612" y="163"/>
                    <a:pt x="3612" y="163"/>
                  </a:cubicBezTo>
                  <a:cubicBezTo>
                    <a:pt x="3615" y="159"/>
                    <a:pt x="3619" y="154"/>
                    <a:pt x="3622" y="149"/>
                  </a:cubicBezTo>
                  <a:cubicBezTo>
                    <a:pt x="3627" y="142"/>
                    <a:pt x="3631" y="136"/>
                    <a:pt x="3635" y="129"/>
                  </a:cubicBezTo>
                  <a:cubicBezTo>
                    <a:pt x="3642" y="117"/>
                    <a:pt x="3649" y="106"/>
                    <a:pt x="3656" y="98"/>
                  </a:cubicBezTo>
                  <a:cubicBezTo>
                    <a:pt x="3660" y="95"/>
                    <a:pt x="3664" y="91"/>
                    <a:pt x="3667" y="88"/>
                  </a:cubicBezTo>
                  <a:cubicBezTo>
                    <a:pt x="3670" y="85"/>
                    <a:pt x="3672" y="83"/>
                    <a:pt x="3674" y="81"/>
                  </a:cubicBezTo>
                  <a:cubicBezTo>
                    <a:pt x="3675" y="79"/>
                    <a:pt x="3675" y="79"/>
                    <a:pt x="3675" y="79"/>
                  </a:cubicBezTo>
                  <a:cubicBezTo>
                    <a:pt x="3673" y="79"/>
                    <a:pt x="3673" y="79"/>
                    <a:pt x="3673" y="79"/>
                  </a:cubicBezTo>
                  <a:cubicBezTo>
                    <a:pt x="3670" y="80"/>
                    <a:pt x="3669" y="80"/>
                    <a:pt x="3669" y="80"/>
                  </a:cubicBezTo>
                  <a:cubicBezTo>
                    <a:pt x="3669" y="80"/>
                    <a:pt x="3670" y="81"/>
                    <a:pt x="3671" y="81"/>
                  </a:cubicBezTo>
                  <a:cubicBezTo>
                    <a:pt x="3669" y="82"/>
                    <a:pt x="3667" y="83"/>
                    <a:pt x="3664" y="85"/>
                  </a:cubicBezTo>
                  <a:cubicBezTo>
                    <a:pt x="3661" y="87"/>
                    <a:pt x="3656" y="89"/>
                    <a:pt x="3651" y="92"/>
                  </a:cubicBezTo>
                  <a:cubicBezTo>
                    <a:pt x="3641" y="98"/>
                    <a:pt x="3631" y="108"/>
                    <a:pt x="3620" y="119"/>
                  </a:cubicBezTo>
                  <a:cubicBezTo>
                    <a:pt x="3615" y="124"/>
                    <a:pt x="3610" y="129"/>
                    <a:pt x="3605" y="135"/>
                  </a:cubicBezTo>
                  <a:cubicBezTo>
                    <a:pt x="3602" y="138"/>
                    <a:pt x="3598" y="141"/>
                    <a:pt x="3595" y="145"/>
                  </a:cubicBezTo>
                  <a:cubicBezTo>
                    <a:pt x="3598" y="140"/>
                    <a:pt x="3601" y="136"/>
                    <a:pt x="3605" y="132"/>
                  </a:cubicBezTo>
                  <a:cubicBezTo>
                    <a:pt x="3616" y="119"/>
                    <a:pt x="3626" y="108"/>
                    <a:pt x="3634" y="100"/>
                  </a:cubicBezTo>
                  <a:cubicBezTo>
                    <a:pt x="3641" y="93"/>
                    <a:pt x="3646" y="88"/>
                    <a:pt x="3646" y="88"/>
                  </a:cubicBezTo>
                  <a:cubicBezTo>
                    <a:pt x="3646" y="88"/>
                    <a:pt x="3640" y="91"/>
                    <a:pt x="3631" y="97"/>
                  </a:cubicBezTo>
                  <a:cubicBezTo>
                    <a:pt x="3622" y="102"/>
                    <a:pt x="3611" y="109"/>
                    <a:pt x="3598" y="118"/>
                  </a:cubicBezTo>
                  <a:cubicBezTo>
                    <a:pt x="3601" y="110"/>
                    <a:pt x="3603" y="102"/>
                    <a:pt x="3604" y="95"/>
                  </a:cubicBezTo>
                  <a:cubicBezTo>
                    <a:pt x="3605" y="89"/>
                    <a:pt x="3605" y="83"/>
                    <a:pt x="3605" y="79"/>
                  </a:cubicBezTo>
                  <a:cubicBezTo>
                    <a:pt x="3605" y="74"/>
                    <a:pt x="3604" y="69"/>
                    <a:pt x="3601" y="67"/>
                  </a:cubicBezTo>
                  <a:cubicBezTo>
                    <a:pt x="3600" y="66"/>
                    <a:pt x="3600" y="66"/>
                    <a:pt x="3600" y="66"/>
                  </a:cubicBezTo>
                  <a:cubicBezTo>
                    <a:pt x="3600" y="67"/>
                    <a:pt x="3600" y="67"/>
                    <a:pt x="3600" y="67"/>
                  </a:cubicBezTo>
                  <a:cubicBezTo>
                    <a:pt x="3596" y="71"/>
                    <a:pt x="3594" y="73"/>
                    <a:pt x="3594" y="73"/>
                  </a:cubicBezTo>
                  <a:cubicBezTo>
                    <a:pt x="3594" y="73"/>
                    <a:pt x="3596" y="72"/>
                    <a:pt x="3600" y="69"/>
                  </a:cubicBezTo>
                  <a:cubicBezTo>
                    <a:pt x="3602" y="74"/>
                    <a:pt x="3599" y="83"/>
                    <a:pt x="3595" y="92"/>
                  </a:cubicBezTo>
                  <a:cubicBezTo>
                    <a:pt x="3590" y="102"/>
                    <a:pt x="3584" y="114"/>
                    <a:pt x="3576" y="126"/>
                  </a:cubicBezTo>
                  <a:cubicBezTo>
                    <a:pt x="3571" y="136"/>
                    <a:pt x="3564" y="146"/>
                    <a:pt x="3558" y="156"/>
                  </a:cubicBezTo>
                  <a:cubicBezTo>
                    <a:pt x="3557" y="158"/>
                    <a:pt x="3555" y="159"/>
                    <a:pt x="3554" y="161"/>
                  </a:cubicBezTo>
                  <a:cubicBezTo>
                    <a:pt x="3546" y="170"/>
                    <a:pt x="3538" y="179"/>
                    <a:pt x="3531" y="188"/>
                  </a:cubicBezTo>
                  <a:cubicBezTo>
                    <a:pt x="3527" y="187"/>
                    <a:pt x="3523" y="187"/>
                    <a:pt x="3519" y="187"/>
                  </a:cubicBezTo>
                  <a:cubicBezTo>
                    <a:pt x="3519" y="185"/>
                    <a:pt x="3519" y="184"/>
                    <a:pt x="3519" y="182"/>
                  </a:cubicBezTo>
                  <a:cubicBezTo>
                    <a:pt x="3521" y="168"/>
                    <a:pt x="3522" y="152"/>
                    <a:pt x="3521" y="139"/>
                  </a:cubicBezTo>
                  <a:cubicBezTo>
                    <a:pt x="3521" y="125"/>
                    <a:pt x="3518" y="113"/>
                    <a:pt x="3514" y="105"/>
                  </a:cubicBezTo>
                  <a:cubicBezTo>
                    <a:pt x="3509" y="97"/>
                    <a:pt x="3504" y="96"/>
                    <a:pt x="3504" y="95"/>
                  </a:cubicBezTo>
                  <a:cubicBezTo>
                    <a:pt x="3504" y="95"/>
                    <a:pt x="3505" y="96"/>
                    <a:pt x="3506" y="98"/>
                  </a:cubicBezTo>
                  <a:cubicBezTo>
                    <a:pt x="3508" y="100"/>
                    <a:pt x="3509" y="103"/>
                    <a:pt x="3509" y="107"/>
                  </a:cubicBezTo>
                  <a:cubicBezTo>
                    <a:pt x="3511" y="115"/>
                    <a:pt x="3509" y="126"/>
                    <a:pt x="3507" y="138"/>
                  </a:cubicBezTo>
                  <a:cubicBezTo>
                    <a:pt x="3504" y="148"/>
                    <a:pt x="3500" y="159"/>
                    <a:pt x="3497" y="171"/>
                  </a:cubicBezTo>
                  <a:cubicBezTo>
                    <a:pt x="3497" y="170"/>
                    <a:pt x="3497" y="169"/>
                    <a:pt x="3497" y="168"/>
                  </a:cubicBezTo>
                  <a:cubicBezTo>
                    <a:pt x="3497" y="161"/>
                    <a:pt x="3498" y="154"/>
                    <a:pt x="3498" y="147"/>
                  </a:cubicBezTo>
                  <a:cubicBezTo>
                    <a:pt x="3499" y="147"/>
                    <a:pt x="3500" y="146"/>
                    <a:pt x="3501" y="145"/>
                  </a:cubicBezTo>
                  <a:cubicBezTo>
                    <a:pt x="3503" y="144"/>
                    <a:pt x="3507" y="139"/>
                    <a:pt x="3506" y="133"/>
                  </a:cubicBezTo>
                  <a:cubicBezTo>
                    <a:pt x="3506" y="132"/>
                    <a:pt x="3506" y="132"/>
                    <a:pt x="3506" y="132"/>
                  </a:cubicBezTo>
                  <a:cubicBezTo>
                    <a:pt x="3504" y="131"/>
                    <a:pt x="3504" y="131"/>
                    <a:pt x="3504" y="131"/>
                  </a:cubicBezTo>
                  <a:cubicBezTo>
                    <a:pt x="3503" y="131"/>
                    <a:pt x="3501" y="130"/>
                    <a:pt x="3500" y="130"/>
                  </a:cubicBezTo>
                  <a:cubicBezTo>
                    <a:pt x="3500" y="129"/>
                    <a:pt x="3500" y="129"/>
                    <a:pt x="3500" y="128"/>
                  </a:cubicBezTo>
                  <a:cubicBezTo>
                    <a:pt x="3501" y="114"/>
                    <a:pt x="3502" y="102"/>
                    <a:pt x="3501" y="91"/>
                  </a:cubicBezTo>
                  <a:cubicBezTo>
                    <a:pt x="3500" y="81"/>
                    <a:pt x="3499" y="72"/>
                    <a:pt x="3498" y="68"/>
                  </a:cubicBezTo>
                  <a:cubicBezTo>
                    <a:pt x="3496" y="67"/>
                    <a:pt x="3496" y="67"/>
                    <a:pt x="3496" y="67"/>
                  </a:cubicBezTo>
                  <a:cubicBezTo>
                    <a:pt x="3496" y="67"/>
                    <a:pt x="3496" y="66"/>
                    <a:pt x="3496" y="66"/>
                  </a:cubicBezTo>
                  <a:cubicBezTo>
                    <a:pt x="3496" y="66"/>
                    <a:pt x="3496" y="66"/>
                    <a:pt x="3496" y="66"/>
                  </a:cubicBezTo>
                  <a:cubicBezTo>
                    <a:pt x="3496" y="73"/>
                    <a:pt x="3495" y="79"/>
                    <a:pt x="3492" y="89"/>
                  </a:cubicBezTo>
                  <a:cubicBezTo>
                    <a:pt x="3490" y="98"/>
                    <a:pt x="3487" y="108"/>
                    <a:pt x="3484" y="119"/>
                  </a:cubicBezTo>
                  <a:cubicBezTo>
                    <a:pt x="3484" y="117"/>
                    <a:pt x="3484" y="114"/>
                    <a:pt x="3483" y="112"/>
                  </a:cubicBezTo>
                  <a:cubicBezTo>
                    <a:pt x="3483" y="111"/>
                    <a:pt x="3483" y="111"/>
                    <a:pt x="3483" y="111"/>
                  </a:cubicBezTo>
                  <a:cubicBezTo>
                    <a:pt x="3480" y="111"/>
                    <a:pt x="3480" y="111"/>
                    <a:pt x="3480" y="111"/>
                  </a:cubicBezTo>
                  <a:cubicBezTo>
                    <a:pt x="3476" y="112"/>
                    <a:pt x="3471" y="113"/>
                    <a:pt x="3466" y="114"/>
                  </a:cubicBezTo>
                  <a:cubicBezTo>
                    <a:pt x="3469" y="107"/>
                    <a:pt x="3473" y="99"/>
                    <a:pt x="3476" y="92"/>
                  </a:cubicBezTo>
                  <a:cubicBezTo>
                    <a:pt x="3489" y="63"/>
                    <a:pt x="3504" y="43"/>
                    <a:pt x="3504" y="43"/>
                  </a:cubicBezTo>
                  <a:cubicBezTo>
                    <a:pt x="3504" y="43"/>
                    <a:pt x="3499" y="47"/>
                    <a:pt x="3491" y="54"/>
                  </a:cubicBezTo>
                  <a:cubicBezTo>
                    <a:pt x="3484" y="60"/>
                    <a:pt x="3473" y="71"/>
                    <a:pt x="3463" y="84"/>
                  </a:cubicBezTo>
                  <a:cubicBezTo>
                    <a:pt x="3451" y="99"/>
                    <a:pt x="3439" y="118"/>
                    <a:pt x="3429" y="136"/>
                  </a:cubicBezTo>
                  <a:cubicBezTo>
                    <a:pt x="3425" y="140"/>
                    <a:pt x="3421" y="143"/>
                    <a:pt x="3418" y="147"/>
                  </a:cubicBezTo>
                  <a:cubicBezTo>
                    <a:pt x="3417" y="147"/>
                    <a:pt x="3417" y="147"/>
                    <a:pt x="3417" y="148"/>
                  </a:cubicBezTo>
                  <a:cubicBezTo>
                    <a:pt x="3417" y="148"/>
                    <a:pt x="3417" y="148"/>
                    <a:pt x="3417" y="147"/>
                  </a:cubicBezTo>
                  <a:cubicBezTo>
                    <a:pt x="3413" y="135"/>
                    <a:pt x="3411" y="121"/>
                    <a:pt x="3408" y="109"/>
                  </a:cubicBezTo>
                  <a:cubicBezTo>
                    <a:pt x="3407" y="103"/>
                    <a:pt x="3406" y="98"/>
                    <a:pt x="3406" y="93"/>
                  </a:cubicBezTo>
                  <a:cubicBezTo>
                    <a:pt x="3406" y="90"/>
                    <a:pt x="3406" y="88"/>
                    <a:pt x="3406" y="86"/>
                  </a:cubicBezTo>
                  <a:cubicBezTo>
                    <a:pt x="3406" y="84"/>
                    <a:pt x="3407" y="82"/>
                    <a:pt x="3407" y="80"/>
                  </a:cubicBezTo>
                  <a:cubicBezTo>
                    <a:pt x="3408" y="76"/>
                    <a:pt x="3407" y="72"/>
                    <a:pt x="3407" y="70"/>
                  </a:cubicBezTo>
                  <a:cubicBezTo>
                    <a:pt x="3406" y="68"/>
                    <a:pt x="3406" y="67"/>
                    <a:pt x="3406" y="67"/>
                  </a:cubicBezTo>
                  <a:cubicBezTo>
                    <a:pt x="3406" y="67"/>
                    <a:pt x="3406" y="68"/>
                    <a:pt x="3406" y="70"/>
                  </a:cubicBezTo>
                  <a:cubicBezTo>
                    <a:pt x="3406" y="73"/>
                    <a:pt x="3406" y="76"/>
                    <a:pt x="3405" y="79"/>
                  </a:cubicBezTo>
                  <a:cubicBezTo>
                    <a:pt x="3404" y="81"/>
                    <a:pt x="3403" y="83"/>
                    <a:pt x="3402" y="85"/>
                  </a:cubicBezTo>
                  <a:cubicBezTo>
                    <a:pt x="3402" y="88"/>
                    <a:pt x="3402" y="90"/>
                    <a:pt x="3401" y="93"/>
                  </a:cubicBezTo>
                  <a:cubicBezTo>
                    <a:pt x="3401" y="98"/>
                    <a:pt x="3401" y="104"/>
                    <a:pt x="3401" y="110"/>
                  </a:cubicBezTo>
                  <a:cubicBezTo>
                    <a:pt x="3402" y="123"/>
                    <a:pt x="3402" y="136"/>
                    <a:pt x="3404" y="150"/>
                  </a:cubicBezTo>
                  <a:cubicBezTo>
                    <a:pt x="3405" y="153"/>
                    <a:pt x="3405" y="156"/>
                    <a:pt x="3406" y="160"/>
                  </a:cubicBezTo>
                  <a:cubicBezTo>
                    <a:pt x="3405" y="161"/>
                    <a:pt x="3404" y="162"/>
                    <a:pt x="3403" y="163"/>
                  </a:cubicBezTo>
                  <a:cubicBezTo>
                    <a:pt x="3400" y="155"/>
                    <a:pt x="3398" y="147"/>
                    <a:pt x="3396" y="139"/>
                  </a:cubicBezTo>
                  <a:cubicBezTo>
                    <a:pt x="3395" y="137"/>
                    <a:pt x="3395" y="135"/>
                    <a:pt x="3394" y="133"/>
                  </a:cubicBezTo>
                  <a:cubicBezTo>
                    <a:pt x="3395" y="131"/>
                    <a:pt x="3395" y="131"/>
                    <a:pt x="3395" y="131"/>
                  </a:cubicBezTo>
                  <a:cubicBezTo>
                    <a:pt x="3394" y="132"/>
                    <a:pt x="3394" y="132"/>
                    <a:pt x="3394" y="132"/>
                  </a:cubicBezTo>
                  <a:cubicBezTo>
                    <a:pt x="3393" y="128"/>
                    <a:pt x="3392" y="123"/>
                    <a:pt x="3391" y="119"/>
                  </a:cubicBezTo>
                  <a:cubicBezTo>
                    <a:pt x="3391" y="113"/>
                    <a:pt x="3391" y="106"/>
                    <a:pt x="3391" y="100"/>
                  </a:cubicBezTo>
                  <a:cubicBezTo>
                    <a:pt x="3392" y="88"/>
                    <a:pt x="3394" y="77"/>
                    <a:pt x="3395" y="69"/>
                  </a:cubicBezTo>
                  <a:cubicBezTo>
                    <a:pt x="3395" y="65"/>
                    <a:pt x="3396" y="62"/>
                    <a:pt x="3397" y="60"/>
                  </a:cubicBezTo>
                  <a:cubicBezTo>
                    <a:pt x="3398" y="59"/>
                    <a:pt x="3398" y="59"/>
                    <a:pt x="3399" y="59"/>
                  </a:cubicBezTo>
                  <a:cubicBezTo>
                    <a:pt x="3399" y="58"/>
                    <a:pt x="3399" y="58"/>
                    <a:pt x="3399" y="58"/>
                  </a:cubicBezTo>
                  <a:cubicBezTo>
                    <a:pt x="3400" y="58"/>
                    <a:pt x="3398" y="58"/>
                    <a:pt x="3397" y="60"/>
                  </a:cubicBezTo>
                  <a:cubicBezTo>
                    <a:pt x="3395" y="62"/>
                    <a:pt x="3394" y="65"/>
                    <a:pt x="3392" y="69"/>
                  </a:cubicBezTo>
                  <a:cubicBezTo>
                    <a:pt x="3391" y="72"/>
                    <a:pt x="3390" y="77"/>
                    <a:pt x="3388" y="82"/>
                  </a:cubicBezTo>
                  <a:cubicBezTo>
                    <a:pt x="3387" y="87"/>
                    <a:pt x="3385" y="93"/>
                    <a:pt x="3384" y="99"/>
                  </a:cubicBezTo>
                  <a:cubicBezTo>
                    <a:pt x="3382" y="105"/>
                    <a:pt x="3381" y="112"/>
                    <a:pt x="3381" y="120"/>
                  </a:cubicBezTo>
                  <a:cubicBezTo>
                    <a:pt x="3382" y="127"/>
                    <a:pt x="3382" y="134"/>
                    <a:pt x="3383" y="141"/>
                  </a:cubicBezTo>
                  <a:cubicBezTo>
                    <a:pt x="3384" y="142"/>
                    <a:pt x="3384" y="143"/>
                    <a:pt x="3384" y="144"/>
                  </a:cubicBezTo>
                  <a:cubicBezTo>
                    <a:pt x="3382" y="145"/>
                    <a:pt x="3381" y="147"/>
                    <a:pt x="3379" y="148"/>
                  </a:cubicBezTo>
                  <a:cubicBezTo>
                    <a:pt x="3376" y="151"/>
                    <a:pt x="3373" y="155"/>
                    <a:pt x="3371" y="160"/>
                  </a:cubicBezTo>
                  <a:cubicBezTo>
                    <a:pt x="3369" y="162"/>
                    <a:pt x="3368" y="165"/>
                    <a:pt x="3366" y="168"/>
                  </a:cubicBezTo>
                  <a:cubicBezTo>
                    <a:pt x="3366" y="166"/>
                    <a:pt x="3366" y="163"/>
                    <a:pt x="3365" y="161"/>
                  </a:cubicBezTo>
                  <a:cubicBezTo>
                    <a:pt x="3364" y="157"/>
                    <a:pt x="3364" y="152"/>
                    <a:pt x="3364" y="148"/>
                  </a:cubicBezTo>
                  <a:cubicBezTo>
                    <a:pt x="3364" y="139"/>
                    <a:pt x="3365" y="129"/>
                    <a:pt x="3367" y="120"/>
                  </a:cubicBezTo>
                  <a:cubicBezTo>
                    <a:pt x="3367" y="115"/>
                    <a:pt x="3368" y="110"/>
                    <a:pt x="3367" y="106"/>
                  </a:cubicBezTo>
                  <a:cubicBezTo>
                    <a:pt x="3367" y="104"/>
                    <a:pt x="3367" y="102"/>
                    <a:pt x="3367" y="101"/>
                  </a:cubicBezTo>
                  <a:cubicBezTo>
                    <a:pt x="3367" y="99"/>
                    <a:pt x="3368" y="98"/>
                    <a:pt x="3369" y="96"/>
                  </a:cubicBezTo>
                  <a:cubicBezTo>
                    <a:pt x="3370" y="92"/>
                    <a:pt x="3370" y="89"/>
                    <a:pt x="3370" y="87"/>
                  </a:cubicBezTo>
                  <a:cubicBezTo>
                    <a:pt x="3370" y="84"/>
                    <a:pt x="3371" y="83"/>
                    <a:pt x="3371" y="81"/>
                  </a:cubicBezTo>
                  <a:cubicBezTo>
                    <a:pt x="3372" y="82"/>
                    <a:pt x="3373" y="83"/>
                    <a:pt x="3373" y="83"/>
                  </a:cubicBezTo>
                  <a:cubicBezTo>
                    <a:pt x="3373" y="83"/>
                    <a:pt x="3372" y="82"/>
                    <a:pt x="3371" y="81"/>
                  </a:cubicBezTo>
                  <a:cubicBezTo>
                    <a:pt x="3371" y="80"/>
                    <a:pt x="3371" y="80"/>
                    <a:pt x="3371" y="80"/>
                  </a:cubicBezTo>
                  <a:cubicBezTo>
                    <a:pt x="3371" y="81"/>
                    <a:pt x="3371" y="81"/>
                    <a:pt x="3371" y="81"/>
                  </a:cubicBezTo>
                  <a:cubicBezTo>
                    <a:pt x="3370" y="82"/>
                    <a:pt x="3369" y="84"/>
                    <a:pt x="3368" y="86"/>
                  </a:cubicBezTo>
                  <a:cubicBezTo>
                    <a:pt x="3368" y="89"/>
                    <a:pt x="3367" y="92"/>
                    <a:pt x="3365" y="94"/>
                  </a:cubicBezTo>
                  <a:cubicBezTo>
                    <a:pt x="3364" y="96"/>
                    <a:pt x="3363" y="97"/>
                    <a:pt x="3362" y="99"/>
                  </a:cubicBezTo>
                  <a:cubicBezTo>
                    <a:pt x="3361" y="101"/>
                    <a:pt x="3361" y="104"/>
                    <a:pt x="3361" y="106"/>
                  </a:cubicBezTo>
                  <a:cubicBezTo>
                    <a:pt x="3361" y="110"/>
                    <a:pt x="3359" y="114"/>
                    <a:pt x="3358" y="118"/>
                  </a:cubicBezTo>
                  <a:cubicBezTo>
                    <a:pt x="3355" y="127"/>
                    <a:pt x="3352" y="136"/>
                    <a:pt x="3351" y="147"/>
                  </a:cubicBezTo>
                  <a:cubicBezTo>
                    <a:pt x="3351" y="148"/>
                    <a:pt x="3351" y="150"/>
                    <a:pt x="3351" y="151"/>
                  </a:cubicBezTo>
                  <a:cubicBezTo>
                    <a:pt x="3351" y="150"/>
                    <a:pt x="3350" y="150"/>
                    <a:pt x="3350" y="150"/>
                  </a:cubicBezTo>
                  <a:cubicBezTo>
                    <a:pt x="3349" y="148"/>
                    <a:pt x="3349" y="146"/>
                    <a:pt x="3348" y="144"/>
                  </a:cubicBezTo>
                  <a:cubicBezTo>
                    <a:pt x="3350" y="138"/>
                    <a:pt x="3351" y="133"/>
                    <a:pt x="3351" y="133"/>
                  </a:cubicBezTo>
                  <a:cubicBezTo>
                    <a:pt x="3351" y="133"/>
                    <a:pt x="3349" y="136"/>
                    <a:pt x="3346" y="140"/>
                  </a:cubicBezTo>
                  <a:cubicBezTo>
                    <a:pt x="3346" y="140"/>
                    <a:pt x="3346" y="140"/>
                    <a:pt x="3346" y="140"/>
                  </a:cubicBezTo>
                  <a:cubicBezTo>
                    <a:pt x="3345" y="133"/>
                    <a:pt x="3345" y="126"/>
                    <a:pt x="3345" y="120"/>
                  </a:cubicBezTo>
                  <a:cubicBezTo>
                    <a:pt x="3345" y="118"/>
                    <a:pt x="3345" y="116"/>
                    <a:pt x="3345" y="115"/>
                  </a:cubicBezTo>
                  <a:cubicBezTo>
                    <a:pt x="3349" y="108"/>
                    <a:pt x="3353" y="103"/>
                    <a:pt x="3355" y="100"/>
                  </a:cubicBezTo>
                  <a:cubicBezTo>
                    <a:pt x="3356" y="99"/>
                    <a:pt x="3356" y="99"/>
                    <a:pt x="3356" y="99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2" y="101"/>
                    <a:pt x="3351" y="102"/>
                    <a:pt x="3351" y="102"/>
                  </a:cubicBezTo>
                  <a:cubicBezTo>
                    <a:pt x="3351" y="102"/>
                    <a:pt x="3351" y="102"/>
                    <a:pt x="3352" y="102"/>
                  </a:cubicBezTo>
                  <a:cubicBezTo>
                    <a:pt x="3350" y="103"/>
                    <a:pt x="3347" y="106"/>
                    <a:pt x="3344" y="109"/>
                  </a:cubicBezTo>
                  <a:cubicBezTo>
                    <a:pt x="3344" y="107"/>
                    <a:pt x="3344" y="106"/>
                    <a:pt x="3344" y="104"/>
                  </a:cubicBezTo>
                  <a:cubicBezTo>
                    <a:pt x="3348" y="102"/>
                    <a:pt x="3351" y="103"/>
                    <a:pt x="3351" y="102"/>
                  </a:cubicBezTo>
                  <a:cubicBezTo>
                    <a:pt x="3351" y="102"/>
                    <a:pt x="3350" y="102"/>
                    <a:pt x="3348" y="102"/>
                  </a:cubicBezTo>
                  <a:cubicBezTo>
                    <a:pt x="3347" y="102"/>
                    <a:pt x="3346" y="102"/>
                    <a:pt x="3344" y="102"/>
                  </a:cubicBezTo>
                  <a:cubicBezTo>
                    <a:pt x="3344" y="96"/>
                    <a:pt x="3344" y="90"/>
                    <a:pt x="3344" y="85"/>
                  </a:cubicBezTo>
                  <a:cubicBezTo>
                    <a:pt x="3344" y="80"/>
                    <a:pt x="3345" y="76"/>
                    <a:pt x="3345" y="74"/>
                  </a:cubicBezTo>
                  <a:cubicBezTo>
                    <a:pt x="3346" y="71"/>
                    <a:pt x="3347" y="69"/>
                    <a:pt x="3347" y="68"/>
                  </a:cubicBezTo>
                  <a:cubicBezTo>
                    <a:pt x="3348" y="67"/>
                    <a:pt x="3349" y="67"/>
                    <a:pt x="3349" y="67"/>
                  </a:cubicBezTo>
                  <a:cubicBezTo>
                    <a:pt x="3349" y="67"/>
                    <a:pt x="3348" y="67"/>
                    <a:pt x="3347" y="67"/>
                  </a:cubicBezTo>
                  <a:cubicBezTo>
                    <a:pt x="3347" y="67"/>
                    <a:pt x="3347" y="67"/>
                    <a:pt x="3347" y="67"/>
                  </a:cubicBezTo>
                  <a:cubicBezTo>
                    <a:pt x="3347" y="68"/>
                    <a:pt x="3347" y="68"/>
                    <a:pt x="3347" y="68"/>
                  </a:cubicBezTo>
                  <a:cubicBezTo>
                    <a:pt x="3347" y="69"/>
                    <a:pt x="3346" y="70"/>
                    <a:pt x="3344" y="73"/>
                  </a:cubicBezTo>
                  <a:cubicBezTo>
                    <a:pt x="3343" y="76"/>
                    <a:pt x="3342" y="80"/>
                    <a:pt x="3341" y="85"/>
                  </a:cubicBezTo>
                  <a:cubicBezTo>
                    <a:pt x="3340" y="89"/>
                    <a:pt x="3340" y="95"/>
                    <a:pt x="3339" y="101"/>
                  </a:cubicBezTo>
                  <a:cubicBezTo>
                    <a:pt x="3339" y="102"/>
                    <a:pt x="3338" y="104"/>
                    <a:pt x="3338" y="106"/>
                  </a:cubicBezTo>
                  <a:cubicBezTo>
                    <a:pt x="3336" y="107"/>
                    <a:pt x="3335" y="109"/>
                    <a:pt x="3333" y="111"/>
                  </a:cubicBezTo>
                  <a:cubicBezTo>
                    <a:pt x="3329" y="114"/>
                    <a:pt x="3326" y="117"/>
                    <a:pt x="3323" y="120"/>
                  </a:cubicBezTo>
                  <a:cubicBezTo>
                    <a:pt x="3320" y="123"/>
                    <a:pt x="3318" y="127"/>
                    <a:pt x="3315" y="130"/>
                  </a:cubicBezTo>
                  <a:cubicBezTo>
                    <a:pt x="3314" y="127"/>
                    <a:pt x="3312" y="125"/>
                    <a:pt x="3311" y="123"/>
                  </a:cubicBezTo>
                  <a:cubicBezTo>
                    <a:pt x="3311" y="122"/>
                    <a:pt x="3311" y="122"/>
                    <a:pt x="3311" y="121"/>
                  </a:cubicBezTo>
                  <a:cubicBezTo>
                    <a:pt x="3312" y="115"/>
                    <a:pt x="3313" y="109"/>
                    <a:pt x="3313" y="104"/>
                  </a:cubicBezTo>
                  <a:cubicBezTo>
                    <a:pt x="3315" y="91"/>
                    <a:pt x="3316" y="79"/>
                    <a:pt x="3316" y="72"/>
                  </a:cubicBezTo>
                  <a:cubicBezTo>
                    <a:pt x="3317" y="73"/>
                    <a:pt x="3318" y="74"/>
                    <a:pt x="3318" y="74"/>
                  </a:cubicBezTo>
                  <a:cubicBezTo>
                    <a:pt x="3318" y="74"/>
                    <a:pt x="3317" y="72"/>
                    <a:pt x="3316" y="69"/>
                  </a:cubicBezTo>
                  <a:cubicBezTo>
                    <a:pt x="3316" y="67"/>
                    <a:pt x="3316" y="67"/>
                    <a:pt x="3316" y="67"/>
                  </a:cubicBezTo>
                  <a:cubicBezTo>
                    <a:pt x="3315" y="70"/>
                    <a:pt x="3315" y="70"/>
                    <a:pt x="3315" y="70"/>
                  </a:cubicBezTo>
                  <a:cubicBezTo>
                    <a:pt x="3313" y="76"/>
                    <a:pt x="3309" y="88"/>
                    <a:pt x="3304" y="101"/>
                  </a:cubicBezTo>
                  <a:cubicBezTo>
                    <a:pt x="3304" y="102"/>
                    <a:pt x="3304" y="103"/>
                    <a:pt x="3304" y="103"/>
                  </a:cubicBezTo>
                  <a:cubicBezTo>
                    <a:pt x="3303" y="103"/>
                    <a:pt x="3303" y="103"/>
                    <a:pt x="3303" y="103"/>
                  </a:cubicBezTo>
                  <a:cubicBezTo>
                    <a:pt x="3302" y="105"/>
                    <a:pt x="3302" y="105"/>
                    <a:pt x="3302" y="105"/>
                  </a:cubicBezTo>
                  <a:cubicBezTo>
                    <a:pt x="3301" y="107"/>
                    <a:pt x="3301" y="109"/>
                    <a:pt x="3301" y="111"/>
                  </a:cubicBezTo>
                  <a:cubicBezTo>
                    <a:pt x="3297" y="122"/>
                    <a:pt x="3293" y="133"/>
                    <a:pt x="3291" y="143"/>
                  </a:cubicBezTo>
                  <a:cubicBezTo>
                    <a:pt x="3289" y="150"/>
                    <a:pt x="3289" y="156"/>
                    <a:pt x="3290" y="161"/>
                  </a:cubicBezTo>
                  <a:cubicBezTo>
                    <a:pt x="3288" y="163"/>
                    <a:pt x="3286" y="166"/>
                    <a:pt x="3284" y="168"/>
                  </a:cubicBezTo>
                  <a:cubicBezTo>
                    <a:pt x="3282" y="172"/>
                    <a:pt x="3280" y="175"/>
                    <a:pt x="3279" y="178"/>
                  </a:cubicBezTo>
                  <a:cubicBezTo>
                    <a:pt x="3277" y="178"/>
                    <a:pt x="3275" y="178"/>
                    <a:pt x="3274" y="178"/>
                  </a:cubicBezTo>
                  <a:cubicBezTo>
                    <a:pt x="3276" y="172"/>
                    <a:pt x="3279" y="165"/>
                    <a:pt x="3281" y="155"/>
                  </a:cubicBezTo>
                  <a:cubicBezTo>
                    <a:pt x="3284" y="143"/>
                    <a:pt x="3288" y="129"/>
                    <a:pt x="3291" y="114"/>
                  </a:cubicBezTo>
                  <a:cubicBezTo>
                    <a:pt x="3294" y="103"/>
                    <a:pt x="3296" y="92"/>
                    <a:pt x="3299" y="83"/>
                  </a:cubicBezTo>
                  <a:cubicBezTo>
                    <a:pt x="3299" y="83"/>
                    <a:pt x="3299" y="84"/>
                    <a:pt x="3299" y="84"/>
                  </a:cubicBezTo>
                  <a:cubicBezTo>
                    <a:pt x="3300" y="87"/>
                    <a:pt x="3300" y="89"/>
                    <a:pt x="3300" y="92"/>
                  </a:cubicBezTo>
                  <a:cubicBezTo>
                    <a:pt x="3300" y="96"/>
                    <a:pt x="3300" y="98"/>
                    <a:pt x="3300" y="98"/>
                  </a:cubicBezTo>
                  <a:cubicBezTo>
                    <a:pt x="3300" y="98"/>
                    <a:pt x="3300" y="96"/>
                    <a:pt x="3301" y="92"/>
                  </a:cubicBezTo>
                  <a:cubicBezTo>
                    <a:pt x="3302" y="90"/>
                    <a:pt x="3302" y="87"/>
                    <a:pt x="3302" y="84"/>
                  </a:cubicBezTo>
                  <a:cubicBezTo>
                    <a:pt x="3303" y="81"/>
                    <a:pt x="3303" y="78"/>
                    <a:pt x="3302" y="74"/>
                  </a:cubicBezTo>
                  <a:cubicBezTo>
                    <a:pt x="3301" y="69"/>
                    <a:pt x="3301" y="69"/>
                    <a:pt x="3301" y="69"/>
                  </a:cubicBezTo>
                  <a:cubicBezTo>
                    <a:pt x="3298" y="74"/>
                    <a:pt x="3298" y="74"/>
                    <a:pt x="3298" y="74"/>
                  </a:cubicBezTo>
                  <a:cubicBezTo>
                    <a:pt x="3291" y="84"/>
                    <a:pt x="3285" y="97"/>
                    <a:pt x="3280" y="111"/>
                  </a:cubicBezTo>
                  <a:cubicBezTo>
                    <a:pt x="3275" y="125"/>
                    <a:pt x="3270" y="139"/>
                    <a:pt x="3267" y="151"/>
                  </a:cubicBezTo>
                  <a:cubicBezTo>
                    <a:pt x="3264" y="162"/>
                    <a:pt x="3263" y="170"/>
                    <a:pt x="3264" y="177"/>
                  </a:cubicBezTo>
                  <a:cubicBezTo>
                    <a:pt x="3261" y="177"/>
                    <a:pt x="3259" y="177"/>
                    <a:pt x="3257" y="177"/>
                  </a:cubicBezTo>
                  <a:cubicBezTo>
                    <a:pt x="3257" y="175"/>
                    <a:pt x="3257" y="174"/>
                    <a:pt x="3257" y="172"/>
                  </a:cubicBezTo>
                  <a:cubicBezTo>
                    <a:pt x="3258" y="169"/>
                    <a:pt x="3259" y="165"/>
                    <a:pt x="3261" y="162"/>
                  </a:cubicBezTo>
                  <a:cubicBezTo>
                    <a:pt x="3262" y="155"/>
                    <a:pt x="3265" y="147"/>
                    <a:pt x="3267" y="139"/>
                  </a:cubicBezTo>
                  <a:cubicBezTo>
                    <a:pt x="3269" y="132"/>
                    <a:pt x="3272" y="123"/>
                    <a:pt x="3274" y="115"/>
                  </a:cubicBezTo>
                  <a:cubicBezTo>
                    <a:pt x="3278" y="101"/>
                    <a:pt x="3283" y="89"/>
                    <a:pt x="3286" y="79"/>
                  </a:cubicBezTo>
                  <a:cubicBezTo>
                    <a:pt x="3286" y="79"/>
                    <a:pt x="3286" y="80"/>
                    <a:pt x="3286" y="80"/>
                  </a:cubicBezTo>
                  <a:cubicBezTo>
                    <a:pt x="3286" y="82"/>
                    <a:pt x="3286" y="84"/>
                    <a:pt x="3286" y="85"/>
                  </a:cubicBezTo>
                  <a:cubicBezTo>
                    <a:pt x="3286" y="88"/>
                    <a:pt x="3285" y="89"/>
                    <a:pt x="3285" y="89"/>
                  </a:cubicBezTo>
                  <a:cubicBezTo>
                    <a:pt x="3285" y="89"/>
                    <a:pt x="3286" y="88"/>
                    <a:pt x="3287" y="86"/>
                  </a:cubicBezTo>
                  <a:cubicBezTo>
                    <a:pt x="3287" y="87"/>
                    <a:pt x="3287" y="88"/>
                    <a:pt x="3287" y="88"/>
                  </a:cubicBezTo>
                  <a:cubicBezTo>
                    <a:pt x="3287" y="90"/>
                    <a:pt x="3287" y="91"/>
                    <a:pt x="3287" y="91"/>
                  </a:cubicBezTo>
                  <a:cubicBezTo>
                    <a:pt x="3287" y="91"/>
                    <a:pt x="3287" y="90"/>
                    <a:pt x="3287" y="88"/>
                  </a:cubicBezTo>
                  <a:cubicBezTo>
                    <a:pt x="3288" y="87"/>
                    <a:pt x="3288" y="84"/>
                    <a:pt x="3289" y="80"/>
                  </a:cubicBezTo>
                  <a:cubicBezTo>
                    <a:pt x="3289" y="79"/>
                    <a:pt x="3289" y="78"/>
                    <a:pt x="3289" y="77"/>
                  </a:cubicBezTo>
                  <a:cubicBezTo>
                    <a:pt x="3289" y="75"/>
                    <a:pt x="3289" y="74"/>
                    <a:pt x="3288" y="72"/>
                  </a:cubicBezTo>
                  <a:cubicBezTo>
                    <a:pt x="3287" y="68"/>
                    <a:pt x="3287" y="68"/>
                    <a:pt x="3287" y="68"/>
                  </a:cubicBezTo>
                  <a:cubicBezTo>
                    <a:pt x="3285" y="72"/>
                    <a:pt x="3285" y="72"/>
                    <a:pt x="3285" y="72"/>
                  </a:cubicBezTo>
                  <a:cubicBezTo>
                    <a:pt x="3285" y="72"/>
                    <a:pt x="3285" y="72"/>
                    <a:pt x="3285" y="73"/>
                  </a:cubicBezTo>
                  <a:cubicBezTo>
                    <a:pt x="3284" y="72"/>
                    <a:pt x="3283" y="72"/>
                    <a:pt x="3283" y="73"/>
                  </a:cubicBezTo>
                  <a:cubicBezTo>
                    <a:pt x="3281" y="73"/>
                    <a:pt x="3280" y="73"/>
                    <a:pt x="3279" y="74"/>
                  </a:cubicBezTo>
                  <a:cubicBezTo>
                    <a:pt x="3274" y="77"/>
                    <a:pt x="3270" y="80"/>
                    <a:pt x="3266" y="85"/>
                  </a:cubicBezTo>
                  <a:cubicBezTo>
                    <a:pt x="3259" y="93"/>
                    <a:pt x="3251" y="102"/>
                    <a:pt x="3244" y="112"/>
                  </a:cubicBezTo>
                  <a:cubicBezTo>
                    <a:pt x="3241" y="117"/>
                    <a:pt x="3238" y="121"/>
                    <a:pt x="3236" y="126"/>
                  </a:cubicBezTo>
                  <a:cubicBezTo>
                    <a:pt x="3234" y="123"/>
                    <a:pt x="3233" y="121"/>
                    <a:pt x="3232" y="119"/>
                  </a:cubicBezTo>
                  <a:cubicBezTo>
                    <a:pt x="3234" y="116"/>
                    <a:pt x="3236" y="113"/>
                    <a:pt x="3237" y="109"/>
                  </a:cubicBezTo>
                  <a:cubicBezTo>
                    <a:pt x="3242" y="101"/>
                    <a:pt x="3247" y="93"/>
                    <a:pt x="3252" y="87"/>
                  </a:cubicBezTo>
                  <a:cubicBezTo>
                    <a:pt x="3253" y="85"/>
                    <a:pt x="3255" y="83"/>
                    <a:pt x="3257" y="81"/>
                  </a:cubicBezTo>
                  <a:cubicBezTo>
                    <a:pt x="3256" y="82"/>
                    <a:pt x="3256" y="83"/>
                    <a:pt x="3256" y="83"/>
                  </a:cubicBezTo>
                  <a:cubicBezTo>
                    <a:pt x="3256" y="83"/>
                    <a:pt x="3257" y="81"/>
                    <a:pt x="3259" y="79"/>
                  </a:cubicBezTo>
                  <a:cubicBezTo>
                    <a:pt x="3260" y="77"/>
                    <a:pt x="3264" y="76"/>
                    <a:pt x="3268" y="73"/>
                  </a:cubicBezTo>
                  <a:cubicBezTo>
                    <a:pt x="3271" y="69"/>
                    <a:pt x="3271" y="69"/>
                    <a:pt x="3271" y="69"/>
                  </a:cubicBezTo>
                  <a:cubicBezTo>
                    <a:pt x="3266" y="70"/>
                    <a:pt x="3266" y="70"/>
                    <a:pt x="3266" y="70"/>
                  </a:cubicBezTo>
                  <a:cubicBezTo>
                    <a:pt x="3260" y="72"/>
                    <a:pt x="3253" y="77"/>
                    <a:pt x="3247" y="82"/>
                  </a:cubicBezTo>
                  <a:cubicBezTo>
                    <a:pt x="3241" y="88"/>
                    <a:pt x="3234" y="96"/>
                    <a:pt x="3229" y="104"/>
                  </a:cubicBezTo>
                  <a:cubicBezTo>
                    <a:pt x="3227" y="105"/>
                    <a:pt x="3226" y="107"/>
                    <a:pt x="3225" y="108"/>
                  </a:cubicBezTo>
                  <a:cubicBezTo>
                    <a:pt x="3221" y="101"/>
                    <a:pt x="3218" y="94"/>
                    <a:pt x="3216" y="89"/>
                  </a:cubicBezTo>
                  <a:cubicBezTo>
                    <a:pt x="3214" y="84"/>
                    <a:pt x="3213" y="80"/>
                    <a:pt x="3213" y="80"/>
                  </a:cubicBezTo>
                  <a:cubicBezTo>
                    <a:pt x="3213" y="80"/>
                    <a:pt x="3212" y="84"/>
                    <a:pt x="3211" y="90"/>
                  </a:cubicBezTo>
                  <a:cubicBezTo>
                    <a:pt x="3210" y="95"/>
                    <a:pt x="3210" y="104"/>
                    <a:pt x="3211" y="113"/>
                  </a:cubicBezTo>
                  <a:cubicBezTo>
                    <a:pt x="3212" y="117"/>
                    <a:pt x="3212" y="121"/>
                    <a:pt x="3213" y="125"/>
                  </a:cubicBezTo>
                  <a:cubicBezTo>
                    <a:pt x="3212" y="126"/>
                    <a:pt x="3212" y="127"/>
                    <a:pt x="3211" y="128"/>
                  </a:cubicBezTo>
                  <a:cubicBezTo>
                    <a:pt x="3208" y="132"/>
                    <a:pt x="3206" y="136"/>
                    <a:pt x="3203" y="140"/>
                  </a:cubicBezTo>
                  <a:cubicBezTo>
                    <a:pt x="3202" y="139"/>
                    <a:pt x="3202" y="138"/>
                    <a:pt x="3201" y="137"/>
                  </a:cubicBezTo>
                  <a:cubicBezTo>
                    <a:pt x="3196" y="129"/>
                    <a:pt x="3190" y="120"/>
                    <a:pt x="3185" y="112"/>
                  </a:cubicBezTo>
                  <a:cubicBezTo>
                    <a:pt x="3183" y="109"/>
                    <a:pt x="3181" y="107"/>
                    <a:pt x="3180" y="105"/>
                  </a:cubicBezTo>
                  <a:cubicBezTo>
                    <a:pt x="3180" y="105"/>
                    <a:pt x="3180" y="104"/>
                    <a:pt x="3180" y="104"/>
                  </a:cubicBezTo>
                  <a:cubicBezTo>
                    <a:pt x="3180" y="98"/>
                    <a:pt x="3181" y="93"/>
                    <a:pt x="3182" y="87"/>
                  </a:cubicBezTo>
                  <a:cubicBezTo>
                    <a:pt x="3184" y="77"/>
                    <a:pt x="3186" y="67"/>
                    <a:pt x="3186" y="60"/>
                  </a:cubicBezTo>
                  <a:cubicBezTo>
                    <a:pt x="3187" y="56"/>
                    <a:pt x="3188" y="54"/>
                    <a:pt x="3188" y="52"/>
                  </a:cubicBezTo>
                  <a:cubicBezTo>
                    <a:pt x="3189" y="50"/>
                    <a:pt x="3190" y="49"/>
                    <a:pt x="3190" y="49"/>
                  </a:cubicBezTo>
                  <a:cubicBezTo>
                    <a:pt x="3190" y="49"/>
                    <a:pt x="3189" y="50"/>
                    <a:pt x="3188" y="52"/>
                  </a:cubicBezTo>
                  <a:cubicBezTo>
                    <a:pt x="3187" y="53"/>
                    <a:pt x="3185" y="56"/>
                    <a:pt x="3184" y="59"/>
                  </a:cubicBezTo>
                  <a:cubicBezTo>
                    <a:pt x="3182" y="66"/>
                    <a:pt x="3178" y="75"/>
                    <a:pt x="3175" y="85"/>
                  </a:cubicBezTo>
                  <a:cubicBezTo>
                    <a:pt x="3173" y="89"/>
                    <a:pt x="3172" y="92"/>
                    <a:pt x="3171" y="96"/>
                  </a:cubicBezTo>
                  <a:cubicBezTo>
                    <a:pt x="3170" y="95"/>
                    <a:pt x="3169" y="94"/>
                    <a:pt x="3168" y="94"/>
                  </a:cubicBezTo>
                  <a:cubicBezTo>
                    <a:pt x="3164" y="90"/>
                    <a:pt x="3161" y="88"/>
                    <a:pt x="3161" y="88"/>
                  </a:cubicBezTo>
                  <a:cubicBezTo>
                    <a:pt x="3161" y="88"/>
                    <a:pt x="3162" y="91"/>
                    <a:pt x="3165" y="96"/>
                  </a:cubicBezTo>
                  <a:cubicBezTo>
                    <a:pt x="3166" y="99"/>
                    <a:pt x="3167" y="103"/>
                    <a:pt x="3169" y="108"/>
                  </a:cubicBezTo>
                  <a:cubicBezTo>
                    <a:pt x="3168" y="112"/>
                    <a:pt x="3167" y="116"/>
                    <a:pt x="3166" y="121"/>
                  </a:cubicBezTo>
                  <a:cubicBezTo>
                    <a:pt x="3165" y="122"/>
                    <a:pt x="3165" y="124"/>
                    <a:pt x="3165" y="126"/>
                  </a:cubicBezTo>
                  <a:cubicBezTo>
                    <a:pt x="3161" y="119"/>
                    <a:pt x="3156" y="114"/>
                    <a:pt x="3152" y="109"/>
                  </a:cubicBezTo>
                  <a:cubicBezTo>
                    <a:pt x="3149" y="105"/>
                    <a:pt x="3146" y="103"/>
                    <a:pt x="3143" y="101"/>
                  </a:cubicBezTo>
                  <a:cubicBezTo>
                    <a:pt x="3143" y="100"/>
                    <a:pt x="3143" y="100"/>
                    <a:pt x="3142" y="100"/>
                  </a:cubicBezTo>
                  <a:cubicBezTo>
                    <a:pt x="3144" y="96"/>
                    <a:pt x="3146" y="92"/>
                    <a:pt x="3148" y="89"/>
                  </a:cubicBezTo>
                  <a:cubicBezTo>
                    <a:pt x="3149" y="87"/>
                    <a:pt x="3150" y="85"/>
                    <a:pt x="3151" y="83"/>
                  </a:cubicBezTo>
                  <a:cubicBezTo>
                    <a:pt x="3152" y="81"/>
                    <a:pt x="3153" y="79"/>
                    <a:pt x="3154" y="78"/>
                  </a:cubicBezTo>
                  <a:cubicBezTo>
                    <a:pt x="3156" y="75"/>
                    <a:pt x="3158" y="73"/>
                    <a:pt x="3159" y="72"/>
                  </a:cubicBezTo>
                  <a:cubicBezTo>
                    <a:pt x="3161" y="70"/>
                    <a:pt x="3161" y="69"/>
                    <a:pt x="3161" y="69"/>
                  </a:cubicBezTo>
                  <a:cubicBezTo>
                    <a:pt x="3161" y="69"/>
                    <a:pt x="3161" y="70"/>
                    <a:pt x="3159" y="71"/>
                  </a:cubicBezTo>
                  <a:cubicBezTo>
                    <a:pt x="3158" y="73"/>
                    <a:pt x="3155" y="74"/>
                    <a:pt x="3152" y="76"/>
                  </a:cubicBezTo>
                  <a:cubicBezTo>
                    <a:pt x="3151" y="78"/>
                    <a:pt x="3149" y="79"/>
                    <a:pt x="3148" y="81"/>
                  </a:cubicBezTo>
                  <a:cubicBezTo>
                    <a:pt x="3147" y="82"/>
                    <a:pt x="3145" y="84"/>
                    <a:pt x="3144" y="86"/>
                  </a:cubicBezTo>
                  <a:cubicBezTo>
                    <a:pt x="3143" y="87"/>
                    <a:pt x="3142" y="88"/>
                    <a:pt x="3141" y="90"/>
                  </a:cubicBezTo>
                  <a:cubicBezTo>
                    <a:pt x="3141" y="87"/>
                    <a:pt x="3141" y="84"/>
                    <a:pt x="3141" y="81"/>
                  </a:cubicBezTo>
                  <a:cubicBezTo>
                    <a:pt x="3141" y="80"/>
                    <a:pt x="3141" y="80"/>
                    <a:pt x="3141" y="80"/>
                  </a:cubicBezTo>
                  <a:cubicBezTo>
                    <a:pt x="3141" y="79"/>
                    <a:pt x="3142" y="78"/>
                    <a:pt x="3143" y="77"/>
                  </a:cubicBezTo>
                  <a:cubicBezTo>
                    <a:pt x="3147" y="72"/>
                    <a:pt x="3152" y="68"/>
                    <a:pt x="3156" y="64"/>
                  </a:cubicBezTo>
                  <a:cubicBezTo>
                    <a:pt x="3160" y="60"/>
                    <a:pt x="3163" y="56"/>
                    <a:pt x="3166" y="53"/>
                  </a:cubicBezTo>
                  <a:cubicBezTo>
                    <a:pt x="3169" y="50"/>
                    <a:pt x="3172" y="48"/>
                    <a:pt x="3174" y="48"/>
                  </a:cubicBezTo>
                  <a:cubicBezTo>
                    <a:pt x="3174" y="49"/>
                    <a:pt x="3174" y="50"/>
                    <a:pt x="3173" y="51"/>
                  </a:cubicBezTo>
                  <a:cubicBezTo>
                    <a:pt x="3173" y="51"/>
                    <a:pt x="3172" y="52"/>
                    <a:pt x="3172" y="52"/>
                  </a:cubicBezTo>
                  <a:cubicBezTo>
                    <a:pt x="3172" y="52"/>
                    <a:pt x="3173" y="52"/>
                    <a:pt x="3173" y="51"/>
                  </a:cubicBezTo>
                  <a:cubicBezTo>
                    <a:pt x="3174" y="50"/>
                    <a:pt x="3175" y="49"/>
                    <a:pt x="3175" y="47"/>
                  </a:cubicBezTo>
                  <a:cubicBezTo>
                    <a:pt x="3175" y="47"/>
                    <a:pt x="3175" y="47"/>
                    <a:pt x="3175" y="47"/>
                  </a:cubicBezTo>
                  <a:cubicBezTo>
                    <a:pt x="3174" y="47"/>
                    <a:pt x="3174" y="47"/>
                    <a:pt x="3174" y="47"/>
                  </a:cubicBezTo>
                  <a:cubicBezTo>
                    <a:pt x="3171" y="47"/>
                    <a:pt x="3168" y="49"/>
                    <a:pt x="3165" y="51"/>
                  </a:cubicBezTo>
                  <a:cubicBezTo>
                    <a:pt x="3161" y="54"/>
                    <a:pt x="3158" y="57"/>
                    <a:pt x="3153" y="61"/>
                  </a:cubicBezTo>
                  <a:cubicBezTo>
                    <a:pt x="3149" y="64"/>
                    <a:pt x="3144" y="68"/>
                    <a:pt x="3140" y="71"/>
                  </a:cubicBezTo>
                  <a:cubicBezTo>
                    <a:pt x="3139" y="65"/>
                    <a:pt x="3139" y="60"/>
                    <a:pt x="3138" y="55"/>
                  </a:cubicBezTo>
                  <a:cubicBezTo>
                    <a:pt x="3137" y="52"/>
                    <a:pt x="3136" y="49"/>
                    <a:pt x="3136" y="48"/>
                  </a:cubicBezTo>
                  <a:cubicBezTo>
                    <a:pt x="3135" y="46"/>
                    <a:pt x="3135" y="45"/>
                    <a:pt x="3135" y="45"/>
                  </a:cubicBezTo>
                  <a:cubicBezTo>
                    <a:pt x="3135" y="45"/>
                    <a:pt x="3135" y="46"/>
                    <a:pt x="3135" y="48"/>
                  </a:cubicBezTo>
                  <a:cubicBezTo>
                    <a:pt x="3135" y="50"/>
                    <a:pt x="3136" y="52"/>
                    <a:pt x="3136" y="55"/>
                  </a:cubicBezTo>
                  <a:cubicBezTo>
                    <a:pt x="3135" y="61"/>
                    <a:pt x="3134" y="68"/>
                    <a:pt x="3134" y="76"/>
                  </a:cubicBezTo>
                  <a:cubicBezTo>
                    <a:pt x="3130" y="80"/>
                    <a:pt x="3126" y="83"/>
                    <a:pt x="3123" y="87"/>
                  </a:cubicBezTo>
                  <a:cubicBezTo>
                    <a:pt x="3120" y="90"/>
                    <a:pt x="3118" y="92"/>
                    <a:pt x="3115" y="95"/>
                  </a:cubicBezTo>
                  <a:cubicBezTo>
                    <a:pt x="3115" y="92"/>
                    <a:pt x="3115" y="88"/>
                    <a:pt x="3115" y="85"/>
                  </a:cubicBezTo>
                  <a:cubicBezTo>
                    <a:pt x="3115" y="80"/>
                    <a:pt x="3116" y="75"/>
                    <a:pt x="3116" y="71"/>
                  </a:cubicBezTo>
                  <a:cubicBezTo>
                    <a:pt x="3117" y="66"/>
                    <a:pt x="3117" y="62"/>
                    <a:pt x="3118" y="59"/>
                  </a:cubicBezTo>
                  <a:cubicBezTo>
                    <a:pt x="3119" y="56"/>
                    <a:pt x="3119" y="53"/>
                    <a:pt x="3121" y="50"/>
                  </a:cubicBezTo>
                  <a:cubicBezTo>
                    <a:pt x="3121" y="50"/>
                    <a:pt x="3122" y="49"/>
                    <a:pt x="3122" y="49"/>
                  </a:cubicBezTo>
                  <a:cubicBezTo>
                    <a:pt x="3122" y="49"/>
                    <a:pt x="3121" y="50"/>
                    <a:pt x="3121" y="50"/>
                  </a:cubicBezTo>
                  <a:cubicBezTo>
                    <a:pt x="3122" y="47"/>
                    <a:pt x="3123" y="45"/>
                    <a:pt x="3123" y="44"/>
                  </a:cubicBezTo>
                  <a:cubicBezTo>
                    <a:pt x="3123" y="45"/>
                    <a:pt x="3122" y="47"/>
                    <a:pt x="3120" y="50"/>
                  </a:cubicBezTo>
                  <a:cubicBezTo>
                    <a:pt x="3117" y="52"/>
                    <a:pt x="3116" y="56"/>
                    <a:pt x="3114" y="60"/>
                  </a:cubicBezTo>
                  <a:cubicBezTo>
                    <a:pt x="3109" y="69"/>
                    <a:pt x="3102" y="79"/>
                    <a:pt x="3094" y="89"/>
                  </a:cubicBezTo>
                  <a:cubicBezTo>
                    <a:pt x="3087" y="99"/>
                    <a:pt x="3078" y="110"/>
                    <a:pt x="3070" y="121"/>
                  </a:cubicBezTo>
                  <a:cubicBezTo>
                    <a:pt x="3071" y="120"/>
                    <a:pt x="3072" y="118"/>
                    <a:pt x="3072" y="116"/>
                  </a:cubicBezTo>
                  <a:cubicBezTo>
                    <a:pt x="3075" y="109"/>
                    <a:pt x="3076" y="103"/>
                    <a:pt x="3078" y="96"/>
                  </a:cubicBezTo>
                  <a:cubicBezTo>
                    <a:pt x="3080" y="90"/>
                    <a:pt x="3081" y="83"/>
                    <a:pt x="3082" y="77"/>
                  </a:cubicBezTo>
                  <a:cubicBezTo>
                    <a:pt x="3084" y="71"/>
                    <a:pt x="3084" y="65"/>
                    <a:pt x="3084" y="59"/>
                  </a:cubicBezTo>
                  <a:cubicBezTo>
                    <a:pt x="3084" y="54"/>
                    <a:pt x="3084" y="50"/>
                    <a:pt x="3085" y="46"/>
                  </a:cubicBezTo>
                  <a:cubicBezTo>
                    <a:pt x="3085" y="42"/>
                    <a:pt x="3084" y="39"/>
                    <a:pt x="3085" y="37"/>
                  </a:cubicBezTo>
                  <a:cubicBezTo>
                    <a:pt x="3085" y="35"/>
                    <a:pt x="3086" y="34"/>
                    <a:pt x="3086" y="34"/>
                  </a:cubicBezTo>
                  <a:cubicBezTo>
                    <a:pt x="3086" y="34"/>
                    <a:pt x="3085" y="34"/>
                    <a:pt x="3084" y="37"/>
                  </a:cubicBezTo>
                  <a:cubicBezTo>
                    <a:pt x="3083" y="39"/>
                    <a:pt x="3083" y="42"/>
                    <a:pt x="3082" y="46"/>
                  </a:cubicBezTo>
                  <a:cubicBezTo>
                    <a:pt x="3082" y="47"/>
                    <a:pt x="3081" y="49"/>
                    <a:pt x="3081" y="52"/>
                  </a:cubicBezTo>
                  <a:cubicBezTo>
                    <a:pt x="3080" y="54"/>
                    <a:pt x="3080" y="57"/>
                    <a:pt x="3079" y="59"/>
                  </a:cubicBezTo>
                  <a:cubicBezTo>
                    <a:pt x="3079" y="64"/>
                    <a:pt x="3077" y="70"/>
                    <a:pt x="3075" y="75"/>
                  </a:cubicBezTo>
                  <a:cubicBezTo>
                    <a:pt x="3073" y="81"/>
                    <a:pt x="3071" y="87"/>
                    <a:pt x="3068" y="93"/>
                  </a:cubicBezTo>
                  <a:cubicBezTo>
                    <a:pt x="3066" y="99"/>
                    <a:pt x="3063" y="105"/>
                    <a:pt x="3061" y="111"/>
                  </a:cubicBezTo>
                  <a:cubicBezTo>
                    <a:pt x="3058" y="117"/>
                    <a:pt x="3055" y="122"/>
                    <a:pt x="3051" y="128"/>
                  </a:cubicBezTo>
                  <a:cubicBezTo>
                    <a:pt x="3050" y="130"/>
                    <a:pt x="3049" y="132"/>
                    <a:pt x="3048" y="133"/>
                  </a:cubicBezTo>
                  <a:cubicBezTo>
                    <a:pt x="3047" y="131"/>
                    <a:pt x="3047" y="128"/>
                    <a:pt x="3046" y="124"/>
                  </a:cubicBezTo>
                  <a:cubicBezTo>
                    <a:pt x="3048" y="122"/>
                    <a:pt x="3049" y="119"/>
                    <a:pt x="3051" y="117"/>
                  </a:cubicBezTo>
                  <a:cubicBezTo>
                    <a:pt x="3056" y="108"/>
                    <a:pt x="3060" y="100"/>
                    <a:pt x="3063" y="93"/>
                  </a:cubicBezTo>
                  <a:cubicBezTo>
                    <a:pt x="3067" y="87"/>
                    <a:pt x="3071" y="80"/>
                    <a:pt x="3069" y="76"/>
                  </a:cubicBezTo>
                  <a:cubicBezTo>
                    <a:pt x="3069" y="76"/>
                    <a:pt x="3069" y="76"/>
                    <a:pt x="3069" y="76"/>
                  </a:cubicBezTo>
                  <a:cubicBezTo>
                    <a:pt x="3068" y="76"/>
                    <a:pt x="3068" y="76"/>
                    <a:pt x="3068" y="76"/>
                  </a:cubicBezTo>
                  <a:cubicBezTo>
                    <a:pt x="3067" y="75"/>
                    <a:pt x="3065" y="76"/>
                    <a:pt x="3065" y="77"/>
                  </a:cubicBezTo>
                  <a:cubicBezTo>
                    <a:pt x="3064" y="78"/>
                    <a:pt x="3064" y="78"/>
                    <a:pt x="3064" y="78"/>
                  </a:cubicBezTo>
                  <a:cubicBezTo>
                    <a:pt x="3064" y="78"/>
                    <a:pt x="3064" y="78"/>
                    <a:pt x="3065" y="77"/>
                  </a:cubicBezTo>
                  <a:cubicBezTo>
                    <a:pt x="3066" y="77"/>
                    <a:pt x="3067" y="76"/>
                    <a:pt x="3068" y="77"/>
                  </a:cubicBezTo>
                  <a:cubicBezTo>
                    <a:pt x="3068" y="80"/>
                    <a:pt x="3064" y="85"/>
                    <a:pt x="3059" y="91"/>
                  </a:cubicBezTo>
                  <a:cubicBezTo>
                    <a:pt x="3055" y="97"/>
                    <a:pt x="3050" y="104"/>
                    <a:pt x="3043" y="111"/>
                  </a:cubicBezTo>
                  <a:cubicBezTo>
                    <a:pt x="3043" y="111"/>
                    <a:pt x="3043" y="111"/>
                    <a:pt x="3043" y="111"/>
                  </a:cubicBezTo>
                  <a:cubicBezTo>
                    <a:pt x="3043" y="110"/>
                    <a:pt x="3043" y="109"/>
                    <a:pt x="3043" y="108"/>
                  </a:cubicBezTo>
                  <a:cubicBezTo>
                    <a:pt x="3042" y="103"/>
                    <a:pt x="3041" y="98"/>
                    <a:pt x="3041" y="92"/>
                  </a:cubicBezTo>
                  <a:cubicBezTo>
                    <a:pt x="3040" y="87"/>
                    <a:pt x="3040" y="82"/>
                    <a:pt x="3041" y="78"/>
                  </a:cubicBezTo>
                  <a:cubicBezTo>
                    <a:pt x="3041" y="73"/>
                    <a:pt x="3042" y="68"/>
                    <a:pt x="3042" y="64"/>
                  </a:cubicBezTo>
                  <a:cubicBezTo>
                    <a:pt x="3042" y="60"/>
                    <a:pt x="3043" y="56"/>
                    <a:pt x="3044" y="53"/>
                  </a:cubicBezTo>
                  <a:cubicBezTo>
                    <a:pt x="3045" y="47"/>
                    <a:pt x="3044" y="43"/>
                    <a:pt x="3044" y="43"/>
                  </a:cubicBezTo>
                  <a:cubicBezTo>
                    <a:pt x="3044" y="43"/>
                    <a:pt x="3044" y="47"/>
                    <a:pt x="3041" y="52"/>
                  </a:cubicBezTo>
                  <a:cubicBezTo>
                    <a:pt x="3040" y="55"/>
                    <a:pt x="3039" y="59"/>
                    <a:pt x="3037" y="63"/>
                  </a:cubicBezTo>
                  <a:cubicBezTo>
                    <a:pt x="3036" y="67"/>
                    <a:pt x="3035" y="71"/>
                    <a:pt x="3033" y="76"/>
                  </a:cubicBezTo>
                  <a:cubicBezTo>
                    <a:pt x="3033" y="78"/>
                    <a:pt x="3032" y="79"/>
                    <a:pt x="3032" y="81"/>
                  </a:cubicBezTo>
                  <a:cubicBezTo>
                    <a:pt x="3032" y="78"/>
                    <a:pt x="3032" y="74"/>
                    <a:pt x="3032" y="71"/>
                  </a:cubicBezTo>
                  <a:cubicBezTo>
                    <a:pt x="3033" y="59"/>
                    <a:pt x="3033" y="49"/>
                    <a:pt x="3034" y="42"/>
                  </a:cubicBezTo>
                  <a:cubicBezTo>
                    <a:pt x="3036" y="34"/>
                    <a:pt x="3035" y="30"/>
                    <a:pt x="3035" y="30"/>
                  </a:cubicBezTo>
                  <a:cubicBezTo>
                    <a:pt x="3035" y="30"/>
                    <a:pt x="3035" y="34"/>
                    <a:pt x="3032" y="41"/>
                  </a:cubicBezTo>
                  <a:cubicBezTo>
                    <a:pt x="3029" y="48"/>
                    <a:pt x="3027" y="59"/>
                    <a:pt x="3025" y="71"/>
                  </a:cubicBezTo>
                  <a:cubicBezTo>
                    <a:pt x="3024" y="76"/>
                    <a:pt x="3023" y="83"/>
                    <a:pt x="3021" y="89"/>
                  </a:cubicBezTo>
                  <a:cubicBezTo>
                    <a:pt x="3020" y="95"/>
                    <a:pt x="3019" y="102"/>
                    <a:pt x="3018" y="108"/>
                  </a:cubicBezTo>
                  <a:cubicBezTo>
                    <a:pt x="3017" y="115"/>
                    <a:pt x="3015" y="119"/>
                    <a:pt x="3013" y="125"/>
                  </a:cubicBezTo>
                  <a:cubicBezTo>
                    <a:pt x="3011" y="128"/>
                    <a:pt x="3010" y="131"/>
                    <a:pt x="3009" y="135"/>
                  </a:cubicBezTo>
                  <a:cubicBezTo>
                    <a:pt x="3009" y="137"/>
                    <a:pt x="3009" y="137"/>
                    <a:pt x="3009" y="137"/>
                  </a:cubicBezTo>
                  <a:cubicBezTo>
                    <a:pt x="3009" y="138"/>
                    <a:pt x="3009" y="138"/>
                    <a:pt x="3009" y="138"/>
                  </a:cubicBezTo>
                  <a:cubicBezTo>
                    <a:pt x="3008" y="138"/>
                    <a:pt x="3008" y="138"/>
                    <a:pt x="3007" y="138"/>
                  </a:cubicBezTo>
                  <a:cubicBezTo>
                    <a:pt x="3007" y="135"/>
                    <a:pt x="3006" y="132"/>
                    <a:pt x="3006" y="129"/>
                  </a:cubicBezTo>
                  <a:cubicBezTo>
                    <a:pt x="3003" y="118"/>
                    <a:pt x="3001" y="105"/>
                    <a:pt x="3001" y="93"/>
                  </a:cubicBezTo>
                  <a:cubicBezTo>
                    <a:pt x="3000" y="87"/>
                    <a:pt x="3002" y="80"/>
                    <a:pt x="3002" y="73"/>
                  </a:cubicBezTo>
                  <a:cubicBezTo>
                    <a:pt x="3002" y="66"/>
                    <a:pt x="3002" y="60"/>
                    <a:pt x="3003" y="54"/>
                  </a:cubicBezTo>
                  <a:cubicBezTo>
                    <a:pt x="3004" y="48"/>
                    <a:pt x="3005" y="43"/>
                    <a:pt x="3007" y="39"/>
                  </a:cubicBezTo>
                  <a:cubicBezTo>
                    <a:pt x="3009" y="34"/>
                    <a:pt x="3012" y="30"/>
                    <a:pt x="3014" y="27"/>
                  </a:cubicBezTo>
                  <a:cubicBezTo>
                    <a:pt x="3018" y="20"/>
                    <a:pt x="3020" y="16"/>
                    <a:pt x="3020" y="16"/>
                  </a:cubicBezTo>
                  <a:cubicBezTo>
                    <a:pt x="3020" y="16"/>
                    <a:pt x="3017" y="20"/>
                    <a:pt x="3012" y="26"/>
                  </a:cubicBezTo>
                  <a:cubicBezTo>
                    <a:pt x="3009" y="29"/>
                    <a:pt x="3006" y="32"/>
                    <a:pt x="3003" y="36"/>
                  </a:cubicBezTo>
                  <a:cubicBezTo>
                    <a:pt x="3000" y="41"/>
                    <a:pt x="2997" y="47"/>
                    <a:pt x="2996" y="53"/>
                  </a:cubicBezTo>
                  <a:cubicBezTo>
                    <a:pt x="2994" y="59"/>
                    <a:pt x="2993" y="66"/>
                    <a:pt x="2992" y="72"/>
                  </a:cubicBezTo>
                  <a:cubicBezTo>
                    <a:pt x="2991" y="75"/>
                    <a:pt x="2991" y="78"/>
                    <a:pt x="2990" y="82"/>
                  </a:cubicBezTo>
                  <a:cubicBezTo>
                    <a:pt x="2989" y="87"/>
                    <a:pt x="2989" y="87"/>
                    <a:pt x="2989" y="87"/>
                  </a:cubicBezTo>
                  <a:cubicBezTo>
                    <a:pt x="2988" y="89"/>
                    <a:pt x="2988" y="90"/>
                    <a:pt x="2988" y="92"/>
                  </a:cubicBezTo>
                  <a:cubicBezTo>
                    <a:pt x="2987" y="107"/>
                    <a:pt x="2989" y="121"/>
                    <a:pt x="2991" y="132"/>
                  </a:cubicBezTo>
                  <a:cubicBezTo>
                    <a:pt x="2992" y="134"/>
                    <a:pt x="2992" y="135"/>
                    <a:pt x="2992" y="137"/>
                  </a:cubicBezTo>
                  <a:cubicBezTo>
                    <a:pt x="2989" y="137"/>
                    <a:pt x="2985" y="136"/>
                    <a:pt x="2981" y="136"/>
                  </a:cubicBezTo>
                  <a:cubicBezTo>
                    <a:pt x="2981" y="135"/>
                    <a:pt x="2981" y="134"/>
                    <a:pt x="2980" y="133"/>
                  </a:cubicBezTo>
                  <a:cubicBezTo>
                    <a:pt x="2979" y="127"/>
                    <a:pt x="2977" y="121"/>
                    <a:pt x="2976" y="115"/>
                  </a:cubicBezTo>
                  <a:cubicBezTo>
                    <a:pt x="2974" y="103"/>
                    <a:pt x="2974" y="91"/>
                    <a:pt x="2976" y="79"/>
                  </a:cubicBezTo>
                  <a:cubicBezTo>
                    <a:pt x="2977" y="73"/>
                    <a:pt x="2978" y="68"/>
                    <a:pt x="2979" y="63"/>
                  </a:cubicBezTo>
                  <a:cubicBezTo>
                    <a:pt x="2980" y="61"/>
                    <a:pt x="2981" y="58"/>
                    <a:pt x="2981" y="55"/>
                  </a:cubicBezTo>
                  <a:cubicBezTo>
                    <a:pt x="2982" y="53"/>
                    <a:pt x="2982" y="52"/>
                    <a:pt x="2982" y="50"/>
                  </a:cubicBezTo>
                  <a:cubicBezTo>
                    <a:pt x="2983" y="47"/>
                    <a:pt x="2984" y="44"/>
                    <a:pt x="2984" y="43"/>
                  </a:cubicBezTo>
                  <a:cubicBezTo>
                    <a:pt x="2984" y="43"/>
                    <a:pt x="2984" y="43"/>
                    <a:pt x="2984" y="43"/>
                  </a:cubicBezTo>
                  <a:cubicBezTo>
                    <a:pt x="2984" y="43"/>
                    <a:pt x="2984" y="43"/>
                    <a:pt x="2984" y="43"/>
                  </a:cubicBezTo>
                  <a:cubicBezTo>
                    <a:pt x="2984" y="43"/>
                    <a:pt x="2984" y="43"/>
                    <a:pt x="2983" y="43"/>
                  </a:cubicBezTo>
                  <a:cubicBezTo>
                    <a:pt x="2985" y="38"/>
                    <a:pt x="2987" y="35"/>
                    <a:pt x="2989" y="34"/>
                  </a:cubicBezTo>
                  <a:cubicBezTo>
                    <a:pt x="2989" y="36"/>
                    <a:pt x="2989" y="36"/>
                    <a:pt x="2989" y="36"/>
                  </a:cubicBezTo>
                  <a:cubicBezTo>
                    <a:pt x="2989" y="36"/>
                    <a:pt x="2989" y="36"/>
                    <a:pt x="2989" y="34"/>
                  </a:cubicBezTo>
                  <a:cubicBezTo>
                    <a:pt x="2989" y="34"/>
                    <a:pt x="2989" y="34"/>
                    <a:pt x="2989" y="34"/>
                  </a:cubicBezTo>
                  <a:cubicBezTo>
                    <a:pt x="2989" y="34"/>
                    <a:pt x="2989" y="34"/>
                    <a:pt x="2989" y="34"/>
                  </a:cubicBezTo>
                  <a:cubicBezTo>
                    <a:pt x="2987" y="34"/>
                    <a:pt x="2985" y="35"/>
                    <a:pt x="2984" y="38"/>
                  </a:cubicBezTo>
                  <a:cubicBezTo>
                    <a:pt x="2982" y="40"/>
                    <a:pt x="2980" y="44"/>
                    <a:pt x="2979" y="48"/>
                  </a:cubicBezTo>
                  <a:cubicBezTo>
                    <a:pt x="2978" y="50"/>
                    <a:pt x="2978" y="51"/>
                    <a:pt x="2977" y="53"/>
                  </a:cubicBezTo>
                  <a:cubicBezTo>
                    <a:pt x="2977" y="53"/>
                    <a:pt x="2977" y="53"/>
                    <a:pt x="2977" y="54"/>
                  </a:cubicBezTo>
                  <a:cubicBezTo>
                    <a:pt x="2973" y="58"/>
                    <a:pt x="2967" y="65"/>
                    <a:pt x="2961" y="73"/>
                  </a:cubicBezTo>
                  <a:cubicBezTo>
                    <a:pt x="2956" y="80"/>
                    <a:pt x="2950" y="89"/>
                    <a:pt x="2946" y="100"/>
                  </a:cubicBezTo>
                  <a:cubicBezTo>
                    <a:pt x="2946" y="101"/>
                    <a:pt x="2946" y="102"/>
                    <a:pt x="2945" y="103"/>
                  </a:cubicBezTo>
                  <a:cubicBezTo>
                    <a:pt x="2945" y="103"/>
                    <a:pt x="2945" y="103"/>
                    <a:pt x="2945" y="103"/>
                  </a:cubicBezTo>
                  <a:cubicBezTo>
                    <a:pt x="2946" y="100"/>
                    <a:pt x="2947" y="97"/>
                    <a:pt x="2948" y="95"/>
                  </a:cubicBezTo>
                  <a:cubicBezTo>
                    <a:pt x="2951" y="88"/>
                    <a:pt x="2954" y="80"/>
                    <a:pt x="2957" y="74"/>
                  </a:cubicBezTo>
                  <a:cubicBezTo>
                    <a:pt x="2958" y="71"/>
                    <a:pt x="2959" y="68"/>
                    <a:pt x="2961" y="65"/>
                  </a:cubicBezTo>
                  <a:cubicBezTo>
                    <a:pt x="2962" y="62"/>
                    <a:pt x="2963" y="59"/>
                    <a:pt x="2961" y="56"/>
                  </a:cubicBezTo>
                  <a:cubicBezTo>
                    <a:pt x="2961" y="55"/>
                    <a:pt x="2961" y="55"/>
                    <a:pt x="2961" y="55"/>
                  </a:cubicBezTo>
                  <a:cubicBezTo>
                    <a:pt x="2960" y="55"/>
                    <a:pt x="2960" y="55"/>
                    <a:pt x="2960" y="55"/>
                  </a:cubicBezTo>
                  <a:cubicBezTo>
                    <a:pt x="2957" y="56"/>
                    <a:pt x="2957" y="58"/>
                    <a:pt x="2956" y="59"/>
                  </a:cubicBezTo>
                  <a:cubicBezTo>
                    <a:pt x="2955" y="60"/>
                    <a:pt x="2954" y="61"/>
                    <a:pt x="2953" y="62"/>
                  </a:cubicBezTo>
                  <a:cubicBezTo>
                    <a:pt x="2952" y="64"/>
                    <a:pt x="2952" y="65"/>
                    <a:pt x="2952" y="65"/>
                  </a:cubicBezTo>
                  <a:cubicBezTo>
                    <a:pt x="2952" y="65"/>
                    <a:pt x="2953" y="64"/>
                    <a:pt x="2954" y="63"/>
                  </a:cubicBezTo>
                  <a:cubicBezTo>
                    <a:pt x="2955" y="62"/>
                    <a:pt x="2956" y="61"/>
                    <a:pt x="2957" y="60"/>
                  </a:cubicBezTo>
                  <a:cubicBezTo>
                    <a:pt x="2957" y="59"/>
                    <a:pt x="2958" y="59"/>
                    <a:pt x="2959" y="58"/>
                  </a:cubicBezTo>
                  <a:cubicBezTo>
                    <a:pt x="2959" y="61"/>
                    <a:pt x="2954" y="66"/>
                    <a:pt x="2951" y="71"/>
                  </a:cubicBezTo>
                  <a:cubicBezTo>
                    <a:pt x="2947" y="76"/>
                    <a:pt x="2944" y="81"/>
                    <a:pt x="2940" y="87"/>
                  </a:cubicBezTo>
                  <a:cubicBezTo>
                    <a:pt x="2940" y="84"/>
                    <a:pt x="2939" y="81"/>
                    <a:pt x="2939" y="77"/>
                  </a:cubicBezTo>
                  <a:cubicBezTo>
                    <a:pt x="2939" y="71"/>
                    <a:pt x="2939" y="63"/>
                    <a:pt x="2939" y="57"/>
                  </a:cubicBezTo>
                  <a:cubicBezTo>
                    <a:pt x="2940" y="44"/>
                    <a:pt x="2941" y="32"/>
                    <a:pt x="2942" y="24"/>
                  </a:cubicBezTo>
                  <a:cubicBezTo>
                    <a:pt x="2943" y="20"/>
                    <a:pt x="2944" y="16"/>
                    <a:pt x="2945" y="14"/>
                  </a:cubicBezTo>
                  <a:cubicBezTo>
                    <a:pt x="2946" y="12"/>
                    <a:pt x="2947" y="12"/>
                    <a:pt x="2947" y="12"/>
                  </a:cubicBezTo>
                  <a:cubicBezTo>
                    <a:pt x="2947" y="12"/>
                    <a:pt x="2946" y="12"/>
                    <a:pt x="2944" y="14"/>
                  </a:cubicBezTo>
                  <a:cubicBezTo>
                    <a:pt x="2943" y="16"/>
                    <a:pt x="2941" y="19"/>
                    <a:pt x="2940" y="23"/>
                  </a:cubicBezTo>
                  <a:cubicBezTo>
                    <a:pt x="2938" y="30"/>
                    <a:pt x="2935" y="38"/>
                    <a:pt x="2933" y="48"/>
                  </a:cubicBezTo>
                  <a:cubicBezTo>
                    <a:pt x="2933" y="48"/>
                    <a:pt x="2933" y="47"/>
                    <a:pt x="2933" y="47"/>
                  </a:cubicBezTo>
                  <a:cubicBezTo>
                    <a:pt x="2933" y="44"/>
                    <a:pt x="2932" y="41"/>
                    <a:pt x="2930" y="41"/>
                  </a:cubicBezTo>
                  <a:cubicBezTo>
                    <a:pt x="2930" y="41"/>
                    <a:pt x="2930" y="41"/>
                    <a:pt x="2930" y="41"/>
                  </a:cubicBezTo>
                  <a:cubicBezTo>
                    <a:pt x="2930" y="41"/>
                    <a:pt x="2930" y="41"/>
                    <a:pt x="2930" y="41"/>
                  </a:cubicBezTo>
                  <a:cubicBezTo>
                    <a:pt x="2928" y="42"/>
                    <a:pt x="2927" y="43"/>
                    <a:pt x="2927" y="43"/>
                  </a:cubicBezTo>
                  <a:cubicBezTo>
                    <a:pt x="2927" y="43"/>
                    <a:pt x="2928" y="42"/>
                    <a:pt x="2930" y="42"/>
                  </a:cubicBezTo>
                  <a:cubicBezTo>
                    <a:pt x="2933" y="43"/>
                    <a:pt x="2930" y="49"/>
                    <a:pt x="2930" y="56"/>
                  </a:cubicBezTo>
                  <a:cubicBezTo>
                    <a:pt x="2929" y="62"/>
                    <a:pt x="2928" y="71"/>
                    <a:pt x="2927" y="79"/>
                  </a:cubicBezTo>
                  <a:cubicBezTo>
                    <a:pt x="2925" y="88"/>
                    <a:pt x="2923" y="97"/>
                    <a:pt x="2921" y="106"/>
                  </a:cubicBezTo>
                  <a:cubicBezTo>
                    <a:pt x="2920" y="110"/>
                    <a:pt x="2919" y="114"/>
                    <a:pt x="2919" y="118"/>
                  </a:cubicBezTo>
                  <a:cubicBezTo>
                    <a:pt x="2917" y="113"/>
                    <a:pt x="2915" y="109"/>
                    <a:pt x="2913" y="103"/>
                  </a:cubicBezTo>
                  <a:cubicBezTo>
                    <a:pt x="2911" y="100"/>
                    <a:pt x="2910" y="96"/>
                    <a:pt x="2908" y="93"/>
                  </a:cubicBezTo>
                  <a:cubicBezTo>
                    <a:pt x="2907" y="89"/>
                    <a:pt x="2905" y="87"/>
                    <a:pt x="2904" y="84"/>
                  </a:cubicBezTo>
                  <a:cubicBezTo>
                    <a:pt x="2904" y="84"/>
                    <a:pt x="2904" y="83"/>
                    <a:pt x="2904" y="82"/>
                  </a:cubicBezTo>
                  <a:cubicBezTo>
                    <a:pt x="2903" y="77"/>
                    <a:pt x="2902" y="73"/>
                    <a:pt x="2900" y="69"/>
                  </a:cubicBezTo>
                  <a:cubicBezTo>
                    <a:pt x="2901" y="68"/>
                    <a:pt x="2900" y="67"/>
                    <a:pt x="2901" y="67"/>
                  </a:cubicBezTo>
                  <a:cubicBezTo>
                    <a:pt x="2901" y="65"/>
                    <a:pt x="2902" y="63"/>
                    <a:pt x="2902" y="62"/>
                  </a:cubicBezTo>
                  <a:cubicBezTo>
                    <a:pt x="2903" y="61"/>
                    <a:pt x="2903" y="60"/>
                    <a:pt x="2903" y="60"/>
                  </a:cubicBezTo>
                  <a:cubicBezTo>
                    <a:pt x="2903" y="61"/>
                    <a:pt x="2901" y="62"/>
                    <a:pt x="2899" y="65"/>
                  </a:cubicBezTo>
                  <a:cubicBezTo>
                    <a:pt x="2898" y="62"/>
                    <a:pt x="2898" y="60"/>
                    <a:pt x="2897" y="58"/>
                  </a:cubicBezTo>
                  <a:cubicBezTo>
                    <a:pt x="2894" y="52"/>
                    <a:pt x="2892" y="49"/>
                    <a:pt x="2892" y="49"/>
                  </a:cubicBezTo>
                  <a:cubicBezTo>
                    <a:pt x="2892" y="49"/>
                    <a:pt x="2893" y="53"/>
                    <a:pt x="2895" y="59"/>
                  </a:cubicBezTo>
                  <a:cubicBezTo>
                    <a:pt x="2895" y="63"/>
                    <a:pt x="2896" y="69"/>
                    <a:pt x="2896" y="75"/>
                  </a:cubicBezTo>
                  <a:cubicBezTo>
                    <a:pt x="2896" y="78"/>
                    <a:pt x="2896" y="81"/>
                    <a:pt x="2896" y="85"/>
                  </a:cubicBezTo>
                  <a:cubicBezTo>
                    <a:pt x="2896" y="85"/>
                    <a:pt x="2896" y="85"/>
                    <a:pt x="2896" y="85"/>
                  </a:cubicBezTo>
                  <a:cubicBezTo>
                    <a:pt x="2896" y="89"/>
                    <a:pt x="2897" y="94"/>
                    <a:pt x="2897" y="98"/>
                  </a:cubicBezTo>
                  <a:cubicBezTo>
                    <a:pt x="2897" y="104"/>
                    <a:pt x="2898" y="109"/>
                    <a:pt x="2898" y="114"/>
                  </a:cubicBezTo>
                  <a:cubicBezTo>
                    <a:pt x="2898" y="113"/>
                    <a:pt x="2898" y="113"/>
                    <a:pt x="2897" y="112"/>
                  </a:cubicBezTo>
                  <a:cubicBezTo>
                    <a:pt x="2896" y="109"/>
                    <a:pt x="2894" y="107"/>
                    <a:pt x="2892" y="104"/>
                  </a:cubicBezTo>
                  <a:cubicBezTo>
                    <a:pt x="2889" y="97"/>
                    <a:pt x="2885" y="90"/>
                    <a:pt x="2882" y="83"/>
                  </a:cubicBezTo>
                  <a:cubicBezTo>
                    <a:pt x="2879" y="79"/>
                    <a:pt x="2876" y="75"/>
                    <a:pt x="2874" y="71"/>
                  </a:cubicBezTo>
                  <a:cubicBezTo>
                    <a:pt x="2873" y="69"/>
                    <a:pt x="2872" y="68"/>
                    <a:pt x="2871" y="66"/>
                  </a:cubicBezTo>
                  <a:cubicBezTo>
                    <a:pt x="2870" y="65"/>
                    <a:pt x="2869" y="63"/>
                    <a:pt x="2869" y="61"/>
                  </a:cubicBezTo>
                  <a:cubicBezTo>
                    <a:pt x="2867" y="58"/>
                    <a:pt x="2866" y="56"/>
                    <a:pt x="2864" y="55"/>
                  </a:cubicBezTo>
                  <a:cubicBezTo>
                    <a:pt x="2863" y="55"/>
                    <a:pt x="2862" y="55"/>
                    <a:pt x="2862" y="56"/>
                  </a:cubicBezTo>
                  <a:cubicBezTo>
                    <a:pt x="2861" y="56"/>
                    <a:pt x="2861" y="56"/>
                    <a:pt x="2861" y="56"/>
                  </a:cubicBezTo>
                  <a:cubicBezTo>
                    <a:pt x="2861" y="56"/>
                    <a:pt x="2862" y="55"/>
                    <a:pt x="2864" y="56"/>
                  </a:cubicBezTo>
                  <a:cubicBezTo>
                    <a:pt x="2865" y="56"/>
                    <a:pt x="2866" y="59"/>
                    <a:pt x="2866" y="62"/>
                  </a:cubicBezTo>
                  <a:cubicBezTo>
                    <a:pt x="2867" y="64"/>
                    <a:pt x="2867" y="65"/>
                    <a:pt x="2868" y="67"/>
                  </a:cubicBezTo>
                  <a:cubicBezTo>
                    <a:pt x="2868" y="69"/>
                    <a:pt x="2869" y="70"/>
                    <a:pt x="2869" y="71"/>
                  </a:cubicBezTo>
                  <a:cubicBezTo>
                    <a:pt x="2869" y="72"/>
                    <a:pt x="2869" y="72"/>
                    <a:pt x="2869" y="73"/>
                  </a:cubicBezTo>
                  <a:cubicBezTo>
                    <a:pt x="2868" y="76"/>
                    <a:pt x="2868" y="82"/>
                    <a:pt x="2870" y="87"/>
                  </a:cubicBezTo>
                  <a:cubicBezTo>
                    <a:pt x="2872" y="93"/>
                    <a:pt x="2874" y="98"/>
                    <a:pt x="2876" y="104"/>
                  </a:cubicBezTo>
                  <a:cubicBezTo>
                    <a:pt x="2878" y="109"/>
                    <a:pt x="2881" y="114"/>
                    <a:pt x="2883" y="118"/>
                  </a:cubicBezTo>
                  <a:cubicBezTo>
                    <a:pt x="2884" y="124"/>
                    <a:pt x="2885" y="131"/>
                    <a:pt x="2886" y="137"/>
                  </a:cubicBezTo>
                  <a:cubicBezTo>
                    <a:pt x="2885" y="137"/>
                    <a:pt x="2885" y="137"/>
                    <a:pt x="2884" y="137"/>
                  </a:cubicBezTo>
                  <a:cubicBezTo>
                    <a:pt x="2882" y="135"/>
                    <a:pt x="2880" y="133"/>
                    <a:pt x="2878" y="131"/>
                  </a:cubicBezTo>
                  <a:cubicBezTo>
                    <a:pt x="2873" y="127"/>
                    <a:pt x="2868" y="123"/>
                    <a:pt x="2861" y="118"/>
                  </a:cubicBezTo>
                  <a:cubicBezTo>
                    <a:pt x="2859" y="115"/>
                    <a:pt x="2854" y="113"/>
                    <a:pt x="2851" y="111"/>
                  </a:cubicBezTo>
                  <a:cubicBezTo>
                    <a:pt x="2848" y="109"/>
                    <a:pt x="2845" y="107"/>
                    <a:pt x="2842" y="105"/>
                  </a:cubicBezTo>
                  <a:cubicBezTo>
                    <a:pt x="2838" y="104"/>
                    <a:pt x="2835" y="103"/>
                    <a:pt x="2832" y="102"/>
                  </a:cubicBezTo>
                  <a:cubicBezTo>
                    <a:pt x="2830" y="102"/>
                    <a:pt x="2828" y="100"/>
                    <a:pt x="2826" y="99"/>
                  </a:cubicBezTo>
                  <a:cubicBezTo>
                    <a:pt x="2822" y="96"/>
                    <a:pt x="2819" y="96"/>
                    <a:pt x="2819" y="96"/>
                  </a:cubicBezTo>
                  <a:cubicBezTo>
                    <a:pt x="2819" y="96"/>
                    <a:pt x="2822" y="97"/>
                    <a:pt x="2824" y="100"/>
                  </a:cubicBezTo>
                  <a:cubicBezTo>
                    <a:pt x="2826" y="102"/>
                    <a:pt x="2827" y="104"/>
                    <a:pt x="2830" y="106"/>
                  </a:cubicBezTo>
                  <a:cubicBezTo>
                    <a:pt x="2833" y="108"/>
                    <a:pt x="2836" y="110"/>
                    <a:pt x="2838" y="112"/>
                  </a:cubicBezTo>
                  <a:cubicBezTo>
                    <a:pt x="2840" y="114"/>
                    <a:pt x="2843" y="117"/>
                    <a:pt x="2845" y="119"/>
                  </a:cubicBezTo>
                  <a:cubicBezTo>
                    <a:pt x="2848" y="122"/>
                    <a:pt x="2850" y="124"/>
                    <a:pt x="2853" y="127"/>
                  </a:cubicBezTo>
                  <a:cubicBezTo>
                    <a:pt x="2855" y="130"/>
                    <a:pt x="2858" y="132"/>
                    <a:pt x="2861" y="135"/>
                  </a:cubicBezTo>
                  <a:cubicBezTo>
                    <a:pt x="2861" y="135"/>
                    <a:pt x="2861" y="135"/>
                    <a:pt x="2861" y="136"/>
                  </a:cubicBezTo>
                  <a:cubicBezTo>
                    <a:pt x="2855" y="132"/>
                    <a:pt x="2849" y="128"/>
                    <a:pt x="2843" y="125"/>
                  </a:cubicBezTo>
                  <a:cubicBezTo>
                    <a:pt x="2834" y="119"/>
                    <a:pt x="2824" y="111"/>
                    <a:pt x="2815" y="105"/>
                  </a:cubicBezTo>
                  <a:cubicBezTo>
                    <a:pt x="2813" y="104"/>
                    <a:pt x="2811" y="102"/>
                    <a:pt x="2809" y="100"/>
                  </a:cubicBezTo>
                  <a:cubicBezTo>
                    <a:pt x="2809" y="99"/>
                    <a:pt x="2810" y="97"/>
                    <a:pt x="2811" y="96"/>
                  </a:cubicBezTo>
                  <a:cubicBezTo>
                    <a:pt x="2814" y="90"/>
                    <a:pt x="2818" y="85"/>
                    <a:pt x="2822" y="80"/>
                  </a:cubicBezTo>
                  <a:cubicBezTo>
                    <a:pt x="2826" y="75"/>
                    <a:pt x="2829" y="69"/>
                    <a:pt x="2831" y="65"/>
                  </a:cubicBezTo>
                  <a:cubicBezTo>
                    <a:pt x="2833" y="62"/>
                    <a:pt x="2834" y="60"/>
                    <a:pt x="2835" y="58"/>
                  </a:cubicBezTo>
                  <a:cubicBezTo>
                    <a:pt x="2836" y="56"/>
                    <a:pt x="2837" y="54"/>
                    <a:pt x="2838" y="52"/>
                  </a:cubicBezTo>
                  <a:cubicBezTo>
                    <a:pt x="2840" y="49"/>
                    <a:pt x="2842" y="46"/>
                    <a:pt x="2843" y="44"/>
                  </a:cubicBezTo>
                  <a:cubicBezTo>
                    <a:pt x="2844" y="43"/>
                    <a:pt x="2846" y="43"/>
                    <a:pt x="2846" y="43"/>
                  </a:cubicBezTo>
                  <a:cubicBezTo>
                    <a:pt x="2846" y="43"/>
                    <a:pt x="2844" y="42"/>
                    <a:pt x="2843" y="44"/>
                  </a:cubicBezTo>
                  <a:cubicBezTo>
                    <a:pt x="2841" y="45"/>
                    <a:pt x="2839" y="48"/>
                    <a:pt x="2836" y="51"/>
                  </a:cubicBezTo>
                  <a:cubicBezTo>
                    <a:pt x="2835" y="53"/>
                    <a:pt x="2834" y="54"/>
                    <a:pt x="2832" y="56"/>
                  </a:cubicBezTo>
                  <a:cubicBezTo>
                    <a:pt x="2831" y="58"/>
                    <a:pt x="2829" y="60"/>
                    <a:pt x="2827" y="62"/>
                  </a:cubicBezTo>
                  <a:cubicBezTo>
                    <a:pt x="2824" y="67"/>
                    <a:pt x="2821" y="71"/>
                    <a:pt x="2816" y="75"/>
                  </a:cubicBezTo>
                  <a:cubicBezTo>
                    <a:pt x="2812" y="80"/>
                    <a:pt x="2807" y="84"/>
                    <a:pt x="2802" y="90"/>
                  </a:cubicBezTo>
                  <a:cubicBezTo>
                    <a:pt x="2802" y="91"/>
                    <a:pt x="2801" y="92"/>
                    <a:pt x="2800" y="94"/>
                  </a:cubicBezTo>
                  <a:cubicBezTo>
                    <a:pt x="2798" y="92"/>
                    <a:pt x="2796" y="90"/>
                    <a:pt x="2795" y="89"/>
                  </a:cubicBezTo>
                  <a:cubicBezTo>
                    <a:pt x="2795" y="87"/>
                    <a:pt x="2796" y="86"/>
                    <a:pt x="2797" y="85"/>
                  </a:cubicBezTo>
                  <a:cubicBezTo>
                    <a:pt x="2798" y="81"/>
                    <a:pt x="2799" y="78"/>
                    <a:pt x="2801" y="75"/>
                  </a:cubicBezTo>
                  <a:cubicBezTo>
                    <a:pt x="2803" y="70"/>
                    <a:pt x="2806" y="67"/>
                    <a:pt x="2806" y="67"/>
                  </a:cubicBezTo>
                  <a:cubicBezTo>
                    <a:pt x="2806" y="67"/>
                    <a:pt x="2803" y="69"/>
                    <a:pt x="2799" y="74"/>
                  </a:cubicBezTo>
                  <a:cubicBezTo>
                    <a:pt x="2797" y="76"/>
                    <a:pt x="2795" y="79"/>
                    <a:pt x="2792" y="82"/>
                  </a:cubicBezTo>
                  <a:cubicBezTo>
                    <a:pt x="2792" y="84"/>
                    <a:pt x="2791" y="85"/>
                    <a:pt x="2790" y="86"/>
                  </a:cubicBezTo>
                  <a:cubicBezTo>
                    <a:pt x="2789" y="86"/>
                    <a:pt x="2788" y="85"/>
                    <a:pt x="2787" y="85"/>
                  </a:cubicBezTo>
                  <a:cubicBezTo>
                    <a:pt x="2785" y="85"/>
                    <a:pt x="2784" y="85"/>
                    <a:pt x="2784" y="85"/>
                  </a:cubicBezTo>
                  <a:cubicBezTo>
                    <a:pt x="2784" y="85"/>
                    <a:pt x="2785" y="85"/>
                    <a:pt x="2787" y="86"/>
                  </a:cubicBezTo>
                  <a:cubicBezTo>
                    <a:pt x="2787" y="86"/>
                    <a:pt x="2788" y="87"/>
                    <a:pt x="2789" y="87"/>
                  </a:cubicBezTo>
                  <a:cubicBezTo>
                    <a:pt x="2788" y="88"/>
                    <a:pt x="2788" y="88"/>
                    <a:pt x="2787" y="89"/>
                  </a:cubicBezTo>
                  <a:cubicBezTo>
                    <a:pt x="2787" y="89"/>
                    <a:pt x="2787" y="89"/>
                    <a:pt x="2787" y="88"/>
                  </a:cubicBezTo>
                  <a:cubicBezTo>
                    <a:pt x="2785" y="86"/>
                    <a:pt x="2783" y="85"/>
                    <a:pt x="2782" y="83"/>
                  </a:cubicBezTo>
                  <a:cubicBezTo>
                    <a:pt x="2782" y="81"/>
                    <a:pt x="2782" y="80"/>
                    <a:pt x="2782" y="80"/>
                  </a:cubicBezTo>
                  <a:cubicBezTo>
                    <a:pt x="2782" y="80"/>
                    <a:pt x="2782" y="81"/>
                    <a:pt x="2782" y="83"/>
                  </a:cubicBezTo>
                  <a:cubicBezTo>
                    <a:pt x="2782" y="85"/>
                    <a:pt x="2783" y="88"/>
                    <a:pt x="2785" y="90"/>
                  </a:cubicBezTo>
                  <a:cubicBezTo>
                    <a:pt x="2785" y="90"/>
                    <a:pt x="2786" y="90"/>
                    <a:pt x="2786" y="90"/>
                  </a:cubicBezTo>
                  <a:cubicBezTo>
                    <a:pt x="2785" y="91"/>
                    <a:pt x="2785" y="92"/>
                    <a:pt x="2784" y="92"/>
                  </a:cubicBezTo>
                  <a:cubicBezTo>
                    <a:pt x="2781" y="96"/>
                    <a:pt x="2777" y="100"/>
                    <a:pt x="2774" y="105"/>
                  </a:cubicBezTo>
                  <a:cubicBezTo>
                    <a:pt x="2772" y="110"/>
                    <a:pt x="2769" y="114"/>
                    <a:pt x="2767" y="119"/>
                  </a:cubicBezTo>
                  <a:cubicBezTo>
                    <a:pt x="2764" y="125"/>
                    <a:pt x="2761" y="130"/>
                    <a:pt x="2759" y="136"/>
                  </a:cubicBezTo>
                  <a:cubicBezTo>
                    <a:pt x="2757" y="131"/>
                    <a:pt x="2756" y="126"/>
                    <a:pt x="2756" y="120"/>
                  </a:cubicBezTo>
                  <a:cubicBezTo>
                    <a:pt x="2756" y="119"/>
                    <a:pt x="2755" y="117"/>
                    <a:pt x="2755" y="116"/>
                  </a:cubicBezTo>
                  <a:cubicBezTo>
                    <a:pt x="2756" y="113"/>
                    <a:pt x="2758" y="110"/>
                    <a:pt x="2759" y="106"/>
                  </a:cubicBezTo>
                  <a:cubicBezTo>
                    <a:pt x="2761" y="102"/>
                    <a:pt x="2763" y="99"/>
                    <a:pt x="2764" y="95"/>
                  </a:cubicBezTo>
                  <a:cubicBezTo>
                    <a:pt x="2765" y="93"/>
                    <a:pt x="2766" y="91"/>
                    <a:pt x="2766" y="89"/>
                  </a:cubicBezTo>
                  <a:cubicBezTo>
                    <a:pt x="2767" y="87"/>
                    <a:pt x="2767" y="85"/>
                    <a:pt x="2767" y="83"/>
                  </a:cubicBezTo>
                  <a:cubicBezTo>
                    <a:pt x="2767" y="81"/>
                    <a:pt x="2768" y="78"/>
                    <a:pt x="2769" y="76"/>
                  </a:cubicBezTo>
                  <a:cubicBezTo>
                    <a:pt x="2771" y="71"/>
                    <a:pt x="2773" y="69"/>
                    <a:pt x="2773" y="69"/>
                  </a:cubicBezTo>
                  <a:cubicBezTo>
                    <a:pt x="2773" y="69"/>
                    <a:pt x="2770" y="71"/>
                    <a:pt x="2767" y="75"/>
                  </a:cubicBezTo>
                  <a:cubicBezTo>
                    <a:pt x="2765" y="77"/>
                    <a:pt x="2763" y="79"/>
                    <a:pt x="2762" y="83"/>
                  </a:cubicBezTo>
                  <a:cubicBezTo>
                    <a:pt x="2762" y="85"/>
                    <a:pt x="2761" y="86"/>
                    <a:pt x="2761" y="87"/>
                  </a:cubicBezTo>
                  <a:cubicBezTo>
                    <a:pt x="2760" y="88"/>
                    <a:pt x="2759" y="90"/>
                    <a:pt x="2758" y="91"/>
                  </a:cubicBezTo>
                  <a:cubicBezTo>
                    <a:pt x="2756" y="93"/>
                    <a:pt x="2755" y="95"/>
                    <a:pt x="2753" y="97"/>
                  </a:cubicBezTo>
                  <a:cubicBezTo>
                    <a:pt x="2753" y="97"/>
                    <a:pt x="2753" y="96"/>
                    <a:pt x="2753" y="96"/>
                  </a:cubicBezTo>
                  <a:cubicBezTo>
                    <a:pt x="2753" y="88"/>
                    <a:pt x="2753" y="80"/>
                    <a:pt x="2753" y="75"/>
                  </a:cubicBezTo>
                  <a:cubicBezTo>
                    <a:pt x="2753" y="72"/>
                    <a:pt x="2754" y="70"/>
                    <a:pt x="2755" y="68"/>
                  </a:cubicBezTo>
                  <a:cubicBezTo>
                    <a:pt x="2756" y="66"/>
                    <a:pt x="2756" y="64"/>
                    <a:pt x="2756" y="63"/>
                  </a:cubicBezTo>
                  <a:cubicBezTo>
                    <a:pt x="2757" y="63"/>
                    <a:pt x="2758" y="63"/>
                    <a:pt x="2758" y="63"/>
                  </a:cubicBezTo>
                  <a:cubicBezTo>
                    <a:pt x="2758" y="63"/>
                    <a:pt x="2757" y="63"/>
                    <a:pt x="2756" y="63"/>
                  </a:cubicBezTo>
                  <a:cubicBezTo>
                    <a:pt x="2756" y="63"/>
                    <a:pt x="2756" y="63"/>
                    <a:pt x="2756" y="63"/>
                  </a:cubicBezTo>
                  <a:cubicBezTo>
                    <a:pt x="2756" y="63"/>
                    <a:pt x="2756" y="63"/>
                    <a:pt x="2756" y="63"/>
                  </a:cubicBezTo>
                  <a:cubicBezTo>
                    <a:pt x="2755" y="64"/>
                    <a:pt x="2755" y="66"/>
                    <a:pt x="2754" y="67"/>
                  </a:cubicBezTo>
                  <a:cubicBezTo>
                    <a:pt x="2752" y="69"/>
                    <a:pt x="2751" y="71"/>
                    <a:pt x="2749" y="74"/>
                  </a:cubicBezTo>
                  <a:cubicBezTo>
                    <a:pt x="2748" y="80"/>
                    <a:pt x="2746" y="87"/>
                    <a:pt x="2745" y="95"/>
                  </a:cubicBezTo>
                  <a:cubicBezTo>
                    <a:pt x="2744" y="101"/>
                    <a:pt x="2743" y="107"/>
                    <a:pt x="2743" y="113"/>
                  </a:cubicBezTo>
                  <a:cubicBezTo>
                    <a:pt x="2741" y="117"/>
                    <a:pt x="2740" y="121"/>
                    <a:pt x="2738" y="125"/>
                  </a:cubicBezTo>
                  <a:cubicBezTo>
                    <a:pt x="2738" y="126"/>
                    <a:pt x="2738" y="127"/>
                    <a:pt x="2737" y="128"/>
                  </a:cubicBezTo>
                  <a:cubicBezTo>
                    <a:pt x="2737" y="129"/>
                    <a:pt x="2737" y="130"/>
                    <a:pt x="2737" y="131"/>
                  </a:cubicBezTo>
                  <a:cubicBezTo>
                    <a:pt x="2736" y="133"/>
                    <a:pt x="2736" y="134"/>
                    <a:pt x="2735" y="136"/>
                  </a:cubicBezTo>
                  <a:cubicBezTo>
                    <a:pt x="2734" y="141"/>
                    <a:pt x="2733" y="145"/>
                    <a:pt x="2733" y="149"/>
                  </a:cubicBezTo>
                  <a:cubicBezTo>
                    <a:pt x="2733" y="149"/>
                    <a:pt x="2732" y="149"/>
                    <a:pt x="2731" y="149"/>
                  </a:cubicBezTo>
                  <a:cubicBezTo>
                    <a:pt x="2731" y="148"/>
                    <a:pt x="2731" y="148"/>
                    <a:pt x="2731" y="148"/>
                  </a:cubicBezTo>
                  <a:cubicBezTo>
                    <a:pt x="2731" y="140"/>
                    <a:pt x="2731" y="130"/>
                    <a:pt x="2732" y="120"/>
                  </a:cubicBezTo>
                  <a:cubicBezTo>
                    <a:pt x="2732" y="111"/>
                    <a:pt x="2733" y="100"/>
                    <a:pt x="2734" y="92"/>
                  </a:cubicBezTo>
                  <a:cubicBezTo>
                    <a:pt x="2734" y="87"/>
                    <a:pt x="2735" y="83"/>
                    <a:pt x="2735" y="79"/>
                  </a:cubicBezTo>
                  <a:cubicBezTo>
                    <a:pt x="2736" y="75"/>
                    <a:pt x="2736" y="72"/>
                    <a:pt x="2736" y="69"/>
                  </a:cubicBezTo>
                  <a:cubicBezTo>
                    <a:pt x="2737" y="67"/>
                    <a:pt x="2740" y="66"/>
                    <a:pt x="2741" y="65"/>
                  </a:cubicBezTo>
                  <a:cubicBezTo>
                    <a:pt x="2742" y="63"/>
                    <a:pt x="2742" y="63"/>
                    <a:pt x="2742" y="63"/>
                  </a:cubicBezTo>
                  <a:cubicBezTo>
                    <a:pt x="2742" y="63"/>
                    <a:pt x="2742" y="63"/>
                    <a:pt x="2740" y="64"/>
                  </a:cubicBezTo>
                  <a:cubicBezTo>
                    <a:pt x="2739" y="65"/>
                    <a:pt x="2737" y="65"/>
                    <a:pt x="2734" y="68"/>
                  </a:cubicBezTo>
                  <a:cubicBezTo>
                    <a:pt x="2733" y="71"/>
                    <a:pt x="2732" y="75"/>
                    <a:pt x="2731" y="78"/>
                  </a:cubicBezTo>
                  <a:cubicBezTo>
                    <a:pt x="2729" y="82"/>
                    <a:pt x="2728" y="86"/>
                    <a:pt x="2727" y="90"/>
                  </a:cubicBezTo>
                  <a:cubicBezTo>
                    <a:pt x="2725" y="96"/>
                    <a:pt x="2723" y="102"/>
                    <a:pt x="2722" y="108"/>
                  </a:cubicBezTo>
                  <a:cubicBezTo>
                    <a:pt x="2721" y="99"/>
                    <a:pt x="2720" y="91"/>
                    <a:pt x="2721" y="83"/>
                  </a:cubicBezTo>
                  <a:cubicBezTo>
                    <a:pt x="2721" y="75"/>
                    <a:pt x="2721" y="68"/>
                    <a:pt x="2721" y="62"/>
                  </a:cubicBezTo>
                  <a:cubicBezTo>
                    <a:pt x="2721" y="57"/>
                    <a:pt x="2720" y="54"/>
                    <a:pt x="2720" y="54"/>
                  </a:cubicBezTo>
                  <a:cubicBezTo>
                    <a:pt x="2720" y="54"/>
                    <a:pt x="2720" y="57"/>
                    <a:pt x="2719" y="62"/>
                  </a:cubicBezTo>
                  <a:cubicBezTo>
                    <a:pt x="2718" y="67"/>
                    <a:pt x="2716" y="74"/>
                    <a:pt x="2713" y="82"/>
                  </a:cubicBezTo>
                  <a:cubicBezTo>
                    <a:pt x="2709" y="96"/>
                    <a:pt x="2708" y="114"/>
                    <a:pt x="2710" y="129"/>
                  </a:cubicBezTo>
                  <a:cubicBezTo>
                    <a:pt x="2709" y="128"/>
                    <a:pt x="2708" y="126"/>
                    <a:pt x="2707" y="125"/>
                  </a:cubicBezTo>
                  <a:cubicBezTo>
                    <a:pt x="2703" y="119"/>
                    <a:pt x="2699" y="112"/>
                    <a:pt x="2695" y="106"/>
                  </a:cubicBezTo>
                  <a:cubicBezTo>
                    <a:pt x="2695" y="106"/>
                    <a:pt x="2696" y="106"/>
                    <a:pt x="2696" y="106"/>
                  </a:cubicBezTo>
                  <a:cubicBezTo>
                    <a:pt x="2701" y="99"/>
                    <a:pt x="2707" y="93"/>
                    <a:pt x="2710" y="86"/>
                  </a:cubicBezTo>
                  <a:cubicBezTo>
                    <a:pt x="2712" y="82"/>
                    <a:pt x="2712" y="82"/>
                    <a:pt x="2712" y="82"/>
                  </a:cubicBezTo>
                  <a:cubicBezTo>
                    <a:pt x="2708" y="83"/>
                    <a:pt x="2708" y="83"/>
                    <a:pt x="2708" y="83"/>
                  </a:cubicBezTo>
                  <a:cubicBezTo>
                    <a:pt x="2704" y="84"/>
                    <a:pt x="2701" y="87"/>
                    <a:pt x="2699" y="89"/>
                  </a:cubicBezTo>
                  <a:cubicBezTo>
                    <a:pt x="2696" y="91"/>
                    <a:pt x="2695" y="93"/>
                    <a:pt x="2693" y="95"/>
                  </a:cubicBezTo>
                  <a:cubicBezTo>
                    <a:pt x="2692" y="96"/>
                    <a:pt x="2692" y="97"/>
                    <a:pt x="2691" y="98"/>
                  </a:cubicBezTo>
                  <a:cubicBezTo>
                    <a:pt x="2685" y="86"/>
                    <a:pt x="2683" y="76"/>
                    <a:pt x="2683" y="76"/>
                  </a:cubicBezTo>
                  <a:cubicBezTo>
                    <a:pt x="2683" y="76"/>
                    <a:pt x="2682" y="79"/>
                    <a:pt x="2683" y="84"/>
                  </a:cubicBezTo>
                  <a:cubicBezTo>
                    <a:pt x="2683" y="89"/>
                    <a:pt x="2684" y="97"/>
                    <a:pt x="2686" y="104"/>
                  </a:cubicBezTo>
                  <a:cubicBezTo>
                    <a:pt x="2686" y="104"/>
                    <a:pt x="2686" y="104"/>
                    <a:pt x="2686" y="104"/>
                  </a:cubicBezTo>
                  <a:cubicBezTo>
                    <a:pt x="2684" y="100"/>
                    <a:pt x="2682" y="96"/>
                    <a:pt x="2682" y="95"/>
                  </a:cubicBezTo>
                  <a:cubicBezTo>
                    <a:pt x="2682" y="96"/>
                    <a:pt x="2682" y="98"/>
                    <a:pt x="2682" y="100"/>
                  </a:cubicBezTo>
                  <a:cubicBezTo>
                    <a:pt x="2682" y="103"/>
                    <a:pt x="2682" y="105"/>
                    <a:pt x="2682" y="108"/>
                  </a:cubicBezTo>
                  <a:cubicBezTo>
                    <a:pt x="2678" y="112"/>
                    <a:pt x="2674" y="116"/>
                    <a:pt x="2669" y="120"/>
                  </a:cubicBezTo>
                  <a:cubicBezTo>
                    <a:pt x="2665" y="124"/>
                    <a:pt x="2660" y="128"/>
                    <a:pt x="2655" y="133"/>
                  </a:cubicBezTo>
                  <a:cubicBezTo>
                    <a:pt x="2654" y="132"/>
                    <a:pt x="2654" y="131"/>
                    <a:pt x="2654" y="131"/>
                  </a:cubicBezTo>
                  <a:cubicBezTo>
                    <a:pt x="2654" y="131"/>
                    <a:pt x="2654" y="132"/>
                    <a:pt x="2655" y="133"/>
                  </a:cubicBezTo>
                  <a:cubicBezTo>
                    <a:pt x="2655" y="133"/>
                    <a:pt x="2655" y="133"/>
                    <a:pt x="2655" y="134"/>
                  </a:cubicBezTo>
                  <a:cubicBezTo>
                    <a:pt x="2652" y="135"/>
                    <a:pt x="2649" y="136"/>
                    <a:pt x="2647" y="138"/>
                  </a:cubicBezTo>
                  <a:cubicBezTo>
                    <a:pt x="2641" y="141"/>
                    <a:pt x="2636" y="144"/>
                    <a:pt x="2631" y="147"/>
                  </a:cubicBezTo>
                  <a:cubicBezTo>
                    <a:pt x="2629" y="148"/>
                    <a:pt x="2628" y="149"/>
                    <a:pt x="2626" y="150"/>
                  </a:cubicBezTo>
                  <a:cubicBezTo>
                    <a:pt x="2627" y="149"/>
                    <a:pt x="2627" y="148"/>
                    <a:pt x="2628" y="147"/>
                  </a:cubicBezTo>
                  <a:cubicBezTo>
                    <a:pt x="2634" y="140"/>
                    <a:pt x="2639" y="133"/>
                    <a:pt x="2644" y="126"/>
                  </a:cubicBezTo>
                  <a:cubicBezTo>
                    <a:pt x="2649" y="119"/>
                    <a:pt x="2653" y="113"/>
                    <a:pt x="2658" y="107"/>
                  </a:cubicBezTo>
                  <a:cubicBezTo>
                    <a:pt x="2660" y="105"/>
                    <a:pt x="2662" y="104"/>
                    <a:pt x="2664" y="102"/>
                  </a:cubicBezTo>
                  <a:cubicBezTo>
                    <a:pt x="2663" y="103"/>
                    <a:pt x="2663" y="105"/>
                    <a:pt x="2663" y="105"/>
                  </a:cubicBezTo>
                  <a:cubicBezTo>
                    <a:pt x="2663" y="105"/>
                    <a:pt x="2664" y="103"/>
                    <a:pt x="2665" y="102"/>
                  </a:cubicBezTo>
                  <a:cubicBezTo>
                    <a:pt x="2667" y="100"/>
                    <a:pt x="2670" y="97"/>
                    <a:pt x="2673" y="93"/>
                  </a:cubicBezTo>
                  <a:cubicBezTo>
                    <a:pt x="2674" y="90"/>
                    <a:pt x="2674" y="90"/>
                    <a:pt x="2674" y="90"/>
                  </a:cubicBezTo>
                  <a:cubicBezTo>
                    <a:pt x="2671" y="91"/>
                    <a:pt x="2671" y="91"/>
                    <a:pt x="2671" y="91"/>
                  </a:cubicBezTo>
                  <a:cubicBezTo>
                    <a:pt x="2669" y="91"/>
                    <a:pt x="2667" y="92"/>
                    <a:pt x="2666" y="93"/>
                  </a:cubicBezTo>
                  <a:cubicBezTo>
                    <a:pt x="2665" y="94"/>
                    <a:pt x="2664" y="95"/>
                    <a:pt x="2663" y="96"/>
                  </a:cubicBezTo>
                  <a:cubicBezTo>
                    <a:pt x="2660" y="98"/>
                    <a:pt x="2657" y="100"/>
                    <a:pt x="2654" y="102"/>
                  </a:cubicBezTo>
                  <a:cubicBezTo>
                    <a:pt x="2648" y="107"/>
                    <a:pt x="2641" y="113"/>
                    <a:pt x="2636" y="119"/>
                  </a:cubicBezTo>
                  <a:cubicBezTo>
                    <a:pt x="2632" y="123"/>
                    <a:pt x="2628" y="127"/>
                    <a:pt x="2625" y="130"/>
                  </a:cubicBezTo>
                  <a:cubicBezTo>
                    <a:pt x="2626" y="125"/>
                    <a:pt x="2628" y="120"/>
                    <a:pt x="2629" y="116"/>
                  </a:cubicBezTo>
                  <a:cubicBezTo>
                    <a:pt x="2629" y="114"/>
                    <a:pt x="2630" y="113"/>
                    <a:pt x="2630" y="111"/>
                  </a:cubicBezTo>
                  <a:cubicBezTo>
                    <a:pt x="2630" y="111"/>
                    <a:pt x="2631" y="110"/>
                    <a:pt x="2631" y="110"/>
                  </a:cubicBezTo>
                  <a:cubicBezTo>
                    <a:pt x="2633" y="108"/>
                    <a:pt x="2633" y="106"/>
                    <a:pt x="2633" y="103"/>
                  </a:cubicBezTo>
                  <a:cubicBezTo>
                    <a:pt x="2633" y="101"/>
                    <a:pt x="2633" y="101"/>
                    <a:pt x="2633" y="101"/>
                  </a:cubicBezTo>
                  <a:cubicBezTo>
                    <a:pt x="2631" y="102"/>
                    <a:pt x="2631" y="102"/>
                    <a:pt x="2631" y="102"/>
                  </a:cubicBezTo>
                  <a:cubicBezTo>
                    <a:pt x="2629" y="103"/>
                    <a:pt x="2628" y="105"/>
                    <a:pt x="2627" y="107"/>
                  </a:cubicBezTo>
                  <a:cubicBezTo>
                    <a:pt x="2625" y="109"/>
                    <a:pt x="2624" y="111"/>
                    <a:pt x="2623" y="113"/>
                  </a:cubicBezTo>
                  <a:cubicBezTo>
                    <a:pt x="2620" y="118"/>
                    <a:pt x="2618" y="123"/>
                    <a:pt x="2615" y="128"/>
                  </a:cubicBezTo>
                  <a:cubicBezTo>
                    <a:pt x="2610" y="138"/>
                    <a:pt x="2603" y="147"/>
                    <a:pt x="2598" y="155"/>
                  </a:cubicBezTo>
                  <a:cubicBezTo>
                    <a:pt x="2596" y="157"/>
                    <a:pt x="2595" y="160"/>
                    <a:pt x="2594" y="162"/>
                  </a:cubicBezTo>
                  <a:cubicBezTo>
                    <a:pt x="2593" y="162"/>
                    <a:pt x="2591" y="162"/>
                    <a:pt x="2590" y="162"/>
                  </a:cubicBezTo>
                  <a:cubicBezTo>
                    <a:pt x="2593" y="154"/>
                    <a:pt x="2597" y="144"/>
                    <a:pt x="2600" y="135"/>
                  </a:cubicBezTo>
                  <a:cubicBezTo>
                    <a:pt x="2603" y="127"/>
                    <a:pt x="2606" y="120"/>
                    <a:pt x="2610" y="114"/>
                  </a:cubicBezTo>
                  <a:cubicBezTo>
                    <a:pt x="2610" y="115"/>
                    <a:pt x="2610" y="116"/>
                    <a:pt x="2610" y="116"/>
                  </a:cubicBezTo>
                  <a:cubicBezTo>
                    <a:pt x="2610" y="116"/>
                    <a:pt x="2610" y="115"/>
                    <a:pt x="2611" y="113"/>
                  </a:cubicBezTo>
                  <a:cubicBezTo>
                    <a:pt x="2612" y="111"/>
                    <a:pt x="2614" y="109"/>
                    <a:pt x="2616" y="106"/>
                  </a:cubicBezTo>
                  <a:cubicBezTo>
                    <a:pt x="2620" y="100"/>
                    <a:pt x="2620" y="100"/>
                    <a:pt x="2620" y="100"/>
                  </a:cubicBezTo>
                  <a:cubicBezTo>
                    <a:pt x="2613" y="104"/>
                    <a:pt x="2613" y="104"/>
                    <a:pt x="2613" y="104"/>
                  </a:cubicBezTo>
                  <a:cubicBezTo>
                    <a:pt x="2606" y="109"/>
                    <a:pt x="2598" y="119"/>
                    <a:pt x="2591" y="130"/>
                  </a:cubicBezTo>
                  <a:cubicBezTo>
                    <a:pt x="2588" y="136"/>
                    <a:pt x="2585" y="141"/>
                    <a:pt x="2582" y="146"/>
                  </a:cubicBezTo>
                  <a:cubicBezTo>
                    <a:pt x="2584" y="141"/>
                    <a:pt x="2586" y="136"/>
                    <a:pt x="2588" y="132"/>
                  </a:cubicBezTo>
                  <a:cubicBezTo>
                    <a:pt x="2590" y="125"/>
                    <a:pt x="2591" y="119"/>
                    <a:pt x="2594" y="115"/>
                  </a:cubicBezTo>
                  <a:cubicBezTo>
                    <a:pt x="2595" y="113"/>
                    <a:pt x="2597" y="112"/>
                    <a:pt x="2599" y="110"/>
                  </a:cubicBezTo>
                  <a:cubicBezTo>
                    <a:pt x="2601" y="109"/>
                    <a:pt x="2601" y="107"/>
                    <a:pt x="2602" y="105"/>
                  </a:cubicBezTo>
                  <a:cubicBezTo>
                    <a:pt x="2604" y="105"/>
                    <a:pt x="2605" y="107"/>
                    <a:pt x="2605" y="107"/>
                  </a:cubicBezTo>
                  <a:cubicBezTo>
                    <a:pt x="2605" y="107"/>
                    <a:pt x="2605" y="106"/>
                    <a:pt x="2605" y="106"/>
                  </a:cubicBezTo>
                  <a:cubicBezTo>
                    <a:pt x="2604" y="105"/>
                    <a:pt x="2603" y="104"/>
                    <a:pt x="2601" y="104"/>
                  </a:cubicBezTo>
                  <a:cubicBezTo>
                    <a:pt x="2601" y="104"/>
                    <a:pt x="2601" y="104"/>
                    <a:pt x="2601" y="104"/>
                  </a:cubicBezTo>
                  <a:cubicBezTo>
                    <a:pt x="2601" y="105"/>
                    <a:pt x="2601" y="105"/>
                    <a:pt x="2601" y="105"/>
                  </a:cubicBezTo>
                  <a:cubicBezTo>
                    <a:pt x="2600" y="106"/>
                    <a:pt x="2599" y="107"/>
                    <a:pt x="2597" y="108"/>
                  </a:cubicBezTo>
                  <a:cubicBezTo>
                    <a:pt x="2595" y="109"/>
                    <a:pt x="2593" y="110"/>
                    <a:pt x="2590" y="112"/>
                  </a:cubicBezTo>
                  <a:cubicBezTo>
                    <a:pt x="2586" y="116"/>
                    <a:pt x="2582" y="122"/>
                    <a:pt x="2579" y="128"/>
                  </a:cubicBezTo>
                  <a:cubicBezTo>
                    <a:pt x="2573" y="139"/>
                    <a:pt x="2563" y="151"/>
                    <a:pt x="2558" y="163"/>
                  </a:cubicBezTo>
                  <a:cubicBezTo>
                    <a:pt x="2557" y="164"/>
                    <a:pt x="2557" y="164"/>
                    <a:pt x="2557" y="164"/>
                  </a:cubicBezTo>
                  <a:cubicBezTo>
                    <a:pt x="2557" y="165"/>
                    <a:pt x="2557" y="165"/>
                    <a:pt x="2557" y="166"/>
                  </a:cubicBezTo>
                  <a:cubicBezTo>
                    <a:pt x="2548" y="167"/>
                    <a:pt x="2539" y="168"/>
                    <a:pt x="2530" y="169"/>
                  </a:cubicBezTo>
                  <a:cubicBezTo>
                    <a:pt x="2531" y="167"/>
                    <a:pt x="2531" y="164"/>
                    <a:pt x="2531" y="162"/>
                  </a:cubicBezTo>
                  <a:cubicBezTo>
                    <a:pt x="2533" y="158"/>
                    <a:pt x="2536" y="154"/>
                    <a:pt x="2538" y="150"/>
                  </a:cubicBezTo>
                  <a:cubicBezTo>
                    <a:pt x="2541" y="145"/>
                    <a:pt x="2544" y="139"/>
                    <a:pt x="2547" y="134"/>
                  </a:cubicBezTo>
                  <a:cubicBezTo>
                    <a:pt x="2553" y="124"/>
                    <a:pt x="2558" y="115"/>
                    <a:pt x="2562" y="109"/>
                  </a:cubicBezTo>
                  <a:cubicBezTo>
                    <a:pt x="2565" y="105"/>
                    <a:pt x="2566" y="102"/>
                    <a:pt x="2568" y="100"/>
                  </a:cubicBezTo>
                  <a:cubicBezTo>
                    <a:pt x="2569" y="99"/>
                    <a:pt x="2569" y="97"/>
                    <a:pt x="2570" y="97"/>
                  </a:cubicBezTo>
                  <a:cubicBezTo>
                    <a:pt x="2570" y="96"/>
                    <a:pt x="2571" y="96"/>
                    <a:pt x="2572" y="96"/>
                  </a:cubicBezTo>
                  <a:cubicBezTo>
                    <a:pt x="2572" y="97"/>
                    <a:pt x="2572" y="98"/>
                    <a:pt x="2572" y="98"/>
                  </a:cubicBezTo>
                  <a:cubicBezTo>
                    <a:pt x="2572" y="98"/>
                    <a:pt x="2572" y="97"/>
                    <a:pt x="2572" y="96"/>
                  </a:cubicBezTo>
                  <a:cubicBezTo>
                    <a:pt x="2572" y="96"/>
                    <a:pt x="2572" y="96"/>
                    <a:pt x="2572" y="96"/>
                  </a:cubicBezTo>
                  <a:cubicBezTo>
                    <a:pt x="2572" y="96"/>
                    <a:pt x="2572" y="96"/>
                    <a:pt x="2572" y="96"/>
                  </a:cubicBezTo>
                  <a:cubicBezTo>
                    <a:pt x="2571" y="96"/>
                    <a:pt x="2570" y="96"/>
                    <a:pt x="2569" y="96"/>
                  </a:cubicBezTo>
                  <a:cubicBezTo>
                    <a:pt x="2568" y="97"/>
                    <a:pt x="2568" y="98"/>
                    <a:pt x="2567" y="99"/>
                  </a:cubicBezTo>
                  <a:cubicBezTo>
                    <a:pt x="2565" y="101"/>
                    <a:pt x="2562" y="104"/>
                    <a:pt x="2560" y="107"/>
                  </a:cubicBezTo>
                  <a:cubicBezTo>
                    <a:pt x="2554" y="112"/>
                    <a:pt x="2547" y="121"/>
                    <a:pt x="2540" y="130"/>
                  </a:cubicBezTo>
                  <a:cubicBezTo>
                    <a:pt x="2538" y="133"/>
                    <a:pt x="2535" y="137"/>
                    <a:pt x="2532" y="140"/>
                  </a:cubicBezTo>
                  <a:cubicBezTo>
                    <a:pt x="2532" y="138"/>
                    <a:pt x="2532" y="135"/>
                    <a:pt x="2532" y="132"/>
                  </a:cubicBezTo>
                  <a:cubicBezTo>
                    <a:pt x="2532" y="125"/>
                    <a:pt x="2533" y="118"/>
                    <a:pt x="2533" y="112"/>
                  </a:cubicBezTo>
                  <a:cubicBezTo>
                    <a:pt x="2533" y="108"/>
                    <a:pt x="2533" y="105"/>
                    <a:pt x="2533" y="103"/>
                  </a:cubicBezTo>
                  <a:cubicBezTo>
                    <a:pt x="2533" y="103"/>
                    <a:pt x="2533" y="103"/>
                    <a:pt x="2533" y="103"/>
                  </a:cubicBezTo>
                  <a:cubicBezTo>
                    <a:pt x="2533" y="102"/>
                    <a:pt x="2533" y="102"/>
                    <a:pt x="2533" y="102"/>
                  </a:cubicBezTo>
                  <a:cubicBezTo>
                    <a:pt x="2532" y="104"/>
                    <a:pt x="2530" y="106"/>
                    <a:pt x="2529" y="112"/>
                  </a:cubicBezTo>
                  <a:cubicBezTo>
                    <a:pt x="2527" y="117"/>
                    <a:pt x="2525" y="123"/>
                    <a:pt x="2524" y="131"/>
                  </a:cubicBezTo>
                  <a:cubicBezTo>
                    <a:pt x="2522" y="138"/>
                    <a:pt x="2520" y="145"/>
                    <a:pt x="2518" y="153"/>
                  </a:cubicBezTo>
                  <a:cubicBezTo>
                    <a:pt x="2518" y="155"/>
                    <a:pt x="2518" y="157"/>
                    <a:pt x="2517" y="160"/>
                  </a:cubicBezTo>
                  <a:cubicBezTo>
                    <a:pt x="2516" y="162"/>
                    <a:pt x="2514" y="164"/>
                    <a:pt x="2513" y="166"/>
                  </a:cubicBezTo>
                  <a:cubicBezTo>
                    <a:pt x="2513" y="164"/>
                    <a:pt x="2513" y="162"/>
                    <a:pt x="2512" y="159"/>
                  </a:cubicBezTo>
                  <a:cubicBezTo>
                    <a:pt x="2512" y="150"/>
                    <a:pt x="2511" y="141"/>
                    <a:pt x="2510" y="133"/>
                  </a:cubicBezTo>
                  <a:cubicBezTo>
                    <a:pt x="2508" y="117"/>
                    <a:pt x="2506" y="105"/>
                    <a:pt x="2506" y="105"/>
                  </a:cubicBezTo>
                  <a:cubicBezTo>
                    <a:pt x="2506" y="105"/>
                    <a:pt x="2504" y="117"/>
                    <a:pt x="2502" y="133"/>
                  </a:cubicBezTo>
                  <a:cubicBezTo>
                    <a:pt x="2502" y="134"/>
                    <a:pt x="2502" y="135"/>
                    <a:pt x="2502" y="136"/>
                  </a:cubicBezTo>
                  <a:cubicBezTo>
                    <a:pt x="2502" y="133"/>
                    <a:pt x="2501" y="130"/>
                    <a:pt x="2501" y="127"/>
                  </a:cubicBezTo>
                  <a:cubicBezTo>
                    <a:pt x="2501" y="118"/>
                    <a:pt x="2499" y="111"/>
                    <a:pt x="2497" y="106"/>
                  </a:cubicBezTo>
                  <a:cubicBezTo>
                    <a:pt x="2496" y="101"/>
                    <a:pt x="2495" y="98"/>
                    <a:pt x="2495" y="98"/>
                  </a:cubicBezTo>
                  <a:cubicBezTo>
                    <a:pt x="2495" y="98"/>
                    <a:pt x="2495" y="101"/>
                    <a:pt x="2495" y="106"/>
                  </a:cubicBezTo>
                  <a:cubicBezTo>
                    <a:pt x="2495" y="112"/>
                    <a:pt x="2495" y="118"/>
                    <a:pt x="2494" y="126"/>
                  </a:cubicBezTo>
                  <a:cubicBezTo>
                    <a:pt x="2493" y="130"/>
                    <a:pt x="2493" y="135"/>
                    <a:pt x="2492" y="139"/>
                  </a:cubicBezTo>
                  <a:cubicBezTo>
                    <a:pt x="2492" y="143"/>
                    <a:pt x="2491" y="148"/>
                    <a:pt x="2490" y="152"/>
                  </a:cubicBezTo>
                  <a:cubicBezTo>
                    <a:pt x="2489" y="159"/>
                    <a:pt x="2488" y="165"/>
                    <a:pt x="2488" y="172"/>
                  </a:cubicBezTo>
                  <a:cubicBezTo>
                    <a:pt x="2487" y="169"/>
                    <a:pt x="2486" y="166"/>
                    <a:pt x="2486" y="163"/>
                  </a:cubicBezTo>
                  <a:cubicBezTo>
                    <a:pt x="2485" y="158"/>
                    <a:pt x="2484" y="151"/>
                    <a:pt x="2482" y="143"/>
                  </a:cubicBezTo>
                  <a:cubicBezTo>
                    <a:pt x="2481" y="139"/>
                    <a:pt x="2481" y="135"/>
                    <a:pt x="2480" y="132"/>
                  </a:cubicBezTo>
                  <a:cubicBezTo>
                    <a:pt x="2480" y="129"/>
                    <a:pt x="2479" y="125"/>
                    <a:pt x="2479" y="122"/>
                  </a:cubicBezTo>
                  <a:cubicBezTo>
                    <a:pt x="2478" y="118"/>
                    <a:pt x="2478" y="115"/>
                    <a:pt x="2478" y="112"/>
                  </a:cubicBezTo>
                  <a:cubicBezTo>
                    <a:pt x="2477" y="111"/>
                    <a:pt x="2477" y="109"/>
                    <a:pt x="2477" y="108"/>
                  </a:cubicBezTo>
                  <a:cubicBezTo>
                    <a:pt x="2477" y="107"/>
                    <a:pt x="2477" y="106"/>
                    <a:pt x="2477" y="105"/>
                  </a:cubicBezTo>
                  <a:cubicBezTo>
                    <a:pt x="2478" y="101"/>
                    <a:pt x="2478" y="98"/>
                    <a:pt x="2477" y="98"/>
                  </a:cubicBezTo>
                  <a:cubicBezTo>
                    <a:pt x="2477" y="98"/>
                    <a:pt x="2478" y="99"/>
                    <a:pt x="2477" y="100"/>
                  </a:cubicBezTo>
                  <a:cubicBezTo>
                    <a:pt x="2477" y="101"/>
                    <a:pt x="2476" y="102"/>
                    <a:pt x="2475" y="104"/>
                  </a:cubicBezTo>
                  <a:cubicBezTo>
                    <a:pt x="2475" y="105"/>
                    <a:pt x="2474" y="106"/>
                    <a:pt x="2474" y="108"/>
                  </a:cubicBezTo>
                  <a:cubicBezTo>
                    <a:pt x="2473" y="110"/>
                    <a:pt x="2473" y="111"/>
                    <a:pt x="2473" y="112"/>
                  </a:cubicBezTo>
                  <a:cubicBezTo>
                    <a:pt x="2472" y="115"/>
                    <a:pt x="2472" y="118"/>
                    <a:pt x="2471" y="121"/>
                  </a:cubicBezTo>
                  <a:cubicBezTo>
                    <a:pt x="2471" y="125"/>
                    <a:pt x="2470" y="129"/>
                    <a:pt x="2470" y="132"/>
                  </a:cubicBezTo>
                  <a:cubicBezTo>
                    <a:pt x="2470" y="136"/>
                    <a:pt x="2469" y="140"/>
                    <a:pt x="2469" y="144"/>
                  </a:cubicBezTo>
                  <a:cubicBezTo>
                    <a:pt x="2469" y="145"/>
                    <a:pt x="2469" y="146"/>
                    <a:pt x="2469" y="147"/>
                  </a:cubicBezTo>
                  <a:cubicBezTo>
                    <a:pt x="2469" y="146"/>
                    <a:pt x="2469" y="146"/>
                    <a:pt x="2469" y="145"/>
                  </a:cubicBezTo>
                  <a:cubicBezTo>
                    <a:pt x="2467" y="141"/>
                    <a:pt x="2465" y="136"/>
                    <a:pt x="2463" y="132"/>
                  </a:cubicBezTo>
                  <a:cubicBezTo>
                    <a:pt x="2461" y="128"/>
                    <a:pt x="2459" y="125"/>
                    <a:pt x="2457" y="121"/>
                  </a:cubicBezTo>
                  <a:cubicBezTo>
                    <a:pt x="2456" y="118"/>
                    <a:pt x="2454" y="114"/>
                    <a:pt x="2453" y="111"/>
                  </a:cubicBezTo>
                  <a:cubicBezTo>
                    <a:pt x="2452" y="108"/>
                    <a:pt x="2451" y="105"/>
                    <a:pt x="2450" y="102"/>
                  </a:cubicBezTo>
                  <a:cubicBezTo>
                    <a:pt x="2448" y="100"/>
                    <a:pt x="2447" y="99"/>
                    <a:pt x="2446" y="97"/>
                  </a:cubicBezTo>
                  <a:cubicBezTo>
                    <a:pt x="2445" y="96"/>
                    <a:pt x="2444" y="96"/>
                    <a:pt x="2444" y="96"/>
                  </a:cubicBezTo>
                  <a:cubicBezTo>
                    <a:pt x="2444" y="96"/>
                    <a:pt x="2445" y="97"/>
                    <a:pt x="2445" y="98"/>
                  </a:cubicBezTo>
                  <a:cubicBezTo>
                    <a:pt x="2446" y="99"/>
                    <a:pt x="2447" y="101"/>
                    <a:pt x="2448" y="103"/>
                  </a:cubicBezTo>
                  <a:cubicBezTo>
                    <a:pt x="2448" y="105"/>
                    <a:pt x="2448" y="109"/>
                    <a:pt x="2449" y="112"/>
                  </a:cubicBezTo>
                  <a:cubicBezTo>
                    <a:pt x="2449" y="115"/>
                    <a:pt x="2450" y="119"/>
                    <a:pt x="2450" y="123"/>
                  </a:cubicBezTo>
                  <a:cubicBezTo>
                    <a:pt x="2451" y="128"/>
                    <a:pt x="2453" y="132"/>
                    <a:pt x="2454" y="136"/>
                  </a:cubicBezTo>
                  <a:cubicBezTo>
                    <a:pt x="2455" y="140"/>
                    <a:pt x="2456" y="144"/>
                    <a:pt x="2457" y="148"/>
                  </a:cubicBezTo>
                  <a:cubicBezTo>
                    <a:pt x="2457" y="149"/>
                    <a:pt x="2457" y="150"/>
                    <a:pt x="2457" y="150"/>
                  </a:cubicBezTo>
                  <a:cubicBezTo>
                    <a:pt x="2452" y="145"/>
                    <a:pt x="2448" y="140"/>
                    <a:pt x="2445" y="134"/>
                  </a:cubicBezTo>
                  <a:cubicBezTo>
                    <a:pt x="2442" y="127"/>
                    <a:pt x="2440" y="120"/>
                    <a:pt x="2439" y="115"/>
                  </a:cubicBezTo>
                  <a:cubicBezTo>
                    <a:pt x="2438" y="110"/>
                    <a:pt x="2438" y="107"/>
                    <a:pt x="2438" y="107"/>
                  </a:cubicBezTo>
                  <a:cubicBezTo>
                    <a:pt x="2438" y="107"/>
                    <a:pt x="2437" y="110"/>
                    <a:pt x="2437" y="115"/>
                  </a:cubicBezTo>
                  <a:cubicBezTo>
                    <a:pt x="2436" y="120"/>
                    <a:pt x="2436" y="128"/>
                    <a:pt x="2438" y="136"/>
                  </a:cubicBezTo>
                  <a:cubicBezTo>
                    <a:pt x="2441" y="152"/>
                    <a:pt x="2453" y="166"/>
                    <a:pt x="2463" y="175"/>
                  </a:cubicBezTo>
                  <a:cubicBezTo>
                    <a:pt x="2464" y="177"/>
                    <a:pt x="2464" y="178"/>
                    <a:pt x="2465" y="179"/>
                  </a:cubicBezTo>
                  <a:cubicBezTo>
                    <a:pt x="2460" y="180"/>
                    <a:pt x="2456" y="181"/>
                    <a:pt x="2451" y="181"/>
                  </a:cubicBezTo>
                  <a:cubicBezTo>
                    <a:pt x="2450" y="180"/>
                    <a:pt x="2449" y="178"/>
                    <a:pt x="2448" y="176"/>
                  </a:cubicBezTo>
                  <a:cubicBezTo>
                    <a:pt x="2444" y="169"/>
                    <a:pt x="2438" y="162"/>
                    <a:pt x="2433" y="155"/>
                  </a:cubicBezTo>
                  <a:cubicBezTo>
                    <a:pt x="2427" y="148"/>
                    <a:pt x="2423" y="140"/>
                    <a:pt x="2418" y="133"/>
                  </a:cubicBezTo>
                  <a:cubicBezTo>
                    <a:pt x="2414" y="126"/>
                    <a:pt x="2409" y="120"/>
                    <a:pt x="2405" y="116"/>
                  </a:cubicBezTo>
                  <a:cubicBezTo>
                    <a:pt x="2401" y="112"/>
                    <a:pt x="2398" y="111"/>
                    <a:pt x="2398" y="111"/>
                  </a:cubicBezTo>
                  <a:cubicBezTo>
                    <a:pt x="2398" y="111"/>
                    <a:pt x="2401" y="113"/>
                    <a:pt x="2403" y="118"/>
                  </a:cubicBezTo>
                  <a:cubicBezTo>
                    <a:pt x="2406" y="122"/>
                    <a:pt x="2409" y="128"/>
                    <a:pt x="2412" y="136"/>
                  </a:cubicBezTo>
                  <a:cubicBezTo>
                    <a:pt x="2414" y="144"/>
                    <a:pt x="2417" y="153"/>
                    <a:pt x="2422" y="162"/>
                  </a:cubicBezTo>
                  <a:cubicBezTo>
                    <a:pt x="2426" y="170"/>
                    <a:pt x="2431" y="178"/>
                    <a:pt x="2436" y="184"/>
                  </a:cubicBezTo>
                  <a:cubicBezTo>
                    <a:pt x="2434" y="184"/>
                    <a:pt x="2433" y="185"/>
                    <a:pt x="2431" y="185"/>
                  </a:cubicBezTo>
                  <a:cubicBezTo>
                    <a:pt x="2431" y="184"/>
                    <a:pt x="2431" y="184"/>
                    <a:pt x="2430" y="183"/>
                  </a:cubicBezTo>
                  <a:cubicBezTo>
                    <a:pt x="2427" y="177"/>
                    <a:pt x="2422" y="170"/>
                    <a:pt x="2417" y="163"/>
                  </a:cubicBezTo>
                  <a:cubicBezTo>
                    <a:pt x="2412" y="157"/>
                    <a:pt x="2408" y="150"/>
                    <a:pt x="2405" y="143"/>
                  </a:cubicBezTo>
                  <a:cubicBezTo>
                    <a:pt x="2403" y="139"/>
                    <a:pt x="2401" y="136"/>
                    <a:pt x="2399" y="133"/>
                  </a:cubicBezTo>
                  <a:cubicBezTo>
                    <a:pt x="2397" y="131"/>
                    <a:pt x="2396" y="128"/>
                    <a:pt x="2395" y="126"/>
                  </a:cubicBezTo>
                  <a:cubicBezTo>
                    <a:pt x="2394" y="124"/>
                    <a:pt x="2392" y="122"/>
                    <a:pt x="2391" y="121"/>
                  </a:cubicBezTo>
                  <a:cubicBezTo>
                    <a:pt x="2390" y="120"/>
                    <a:pt x="2389" y="120"/>
                    <a:pt x="2389" y="120"/>
                  </a:cubicBezTo>
                  <a:cubicBezTo>
                    <a:pt x="2389" y="120"/>
                    <a:pt x="2390" y="121"/>
                    <a:pt x="2391" y="122"/>
                  </a:cubicBezTo>
                  <a:cubicBezTo>
                    <a:pt x="2391" y="123"/>
                    <a:pt x="2392" y="124"/>
                    <a:pt x="2393" y="127"/>
                  </a:cubicBezTo>
                  <a:cubicBezTo>
                    <a:pt x="2393" y="129"/>
                    <a:pt x="2394" y="132"/>
                    <a:pt x="2395" y="135"/>
                  </a:cubicBezTo>
                  <a:cubicBezTo>
                    <a:pt x="2395" y="136"/>
                    <a:pt x="2395" y="136"/>
                    <a:pt x="2395" y="136"/>
                  </a:cubicBezTo>
                  <a:cubicBezTo>
                    <a:pt x="2392" y="136"/>
                    <a:pt x="2389" y="137"/>
                    <a:pt x="2386" y="138"/>
                  </a:cubicBezTo>
                  <a:cubicBezTo>
                    <a:pt x="2383" y="139"/>
                    <a:pt x="2379" y="142"/>
                    <a:pt x="2375" y="144"/>
                  </a:cubicBezTo>
                  <a:cubicBezTo>
                    <a:pt x="2372" y="145"/>
                    <a:pt x="2369" y="147"/>
                    <a:pt x="2365" y="149"/>
                  </a:cubicBezTo>
                  <a:cubicBezTo>
                    <a:pt x="2366" y="148"/>
                    <a:pt x="2367" y="147"/>
                    <a:pt x="2367" y="146"/>
                  </a:cubicBezTo>
                  <a:cubicBezTo>
                    <a:pt x="2369" y="141"/>
                    <a:pt x="2369" y="141"/>
                    <a:pt x="2369" y="141"/>
                  </a:cubicBezTo>
                  <a:cubicBezTo>
                    <a:pt x="2364" y="143"/>
                    <a:pt x="2364" y="143"/>
                    <a:pt x="2364" y="143"/>
                  </a:cubicBezTo>
                  <a:cubicBezTo>
                    <a:pt x="2361" y="144"/>
                    <a:pt x="2359" y="146"/>
                    <a:pt x="2358" y="148"/>
                  </a:cubicBezTo>
                  <a:cubicBezTo>
                    <a:pt x="2357" y="148"/>
                    <a:pt x="2357" y="148"/>
                    <a:pt x="2357" y="148"/>
                  </a:cubicBezTo>
                  <a:cubicBezTo>
                    <a:pt x="2357" y="148"/>
                    <a:pt x="2357" y="148"/>
                    <a:pt x="2357" y="148"/>
                  </a:cubicBezTo>
                  <a:cubicBezTo>
                    <a:pt x="2357" y="149"/>
                    <a:pt x="2357" y="149"/>
                    <a:pt x="2357" y="149"/>
                  </a:cubicBezTo>
                  <a:cubicBezTo>
                    <a:pt x="2355" y="151"/>
                    <a:pt x="2352" y="153"/>
                    <a:pt x="2348" y="156"/>
                  </a:cubicBezTo>
                  <a:cubicBezTo>
                    <a:pt x="2343" y="160"/>
                    <a:pt x="2337" y="165"/>
                    <a:pt x="2331" y="169"/>
                  </a:cubicBezTo>
                  <a:cubicBezTo>
                    <a:pt x="2328" y="172"/>
                    <a:pt x="2325" y="174"/>
                    <a:pt x="2322" y="176"/>
                  </a:cubicBezTo>
                  <a:cubicBezTo>
                    <a:pt x="2320" y="178"/>
                    <a:pt x="2320" y="178"/>
                    <a:pt x="2320" y="178"/>
                  </a:cubicBezTo>
                  <a:cubicBezTo>
                    <a:pt x="2317" y="180"/>
                    <a:pt x="2317" y="180"/>
                    <a:pt x="2317" y="180"/>
                  </a:cubicBezTo>
                  <a:cubicBezTo>
                    <a:pt x="2316" y="181"/>
                    <a:pt x="2314" y="183"/>
                    <a:pt x="2313" y="184"/>
                  </a:cubicBezTo>
                  <a:cubicBezTo>
                    <a:pt x="2308" y="189"/>
                    <a:pt x="2302" y="194"/>
                    <a:pt x="2298" y="198"/>
                  </a:cubicBezTo>
                  <a:cubicBezTo>
                    <a:pt x="2295" y="201"/>
                    <a:pt x="2293" y="203"/>
                    <a:pt x="2291" y="206"/>
                  </a:cubicBezTo>
                  <a:cubicBezTo>
                    <a:pt x="2290" y="207"/>
                    <a:pt x="2289" y="208"/>
                    <a:pt x="2288" y="209"/>
                  </a:cubicBezTo>
                  <a:cubicBezTo>
                    <a:pt x="2288" y="209"/>
                    <a:pt x="2288" y="209"/>
                    <a:pt x="2287" y="209"/>
                  </a:cubicBezTo>
                  <a:cubicBezTo>
                    <a:pt x="2287" y="208"/>
                    <a:pt x="2288" y="208"/>
                    <a:pt x="2288" y="207"/>
                  </a:cubicBezTo>
                  <a:cubicBezTo>
                    <a:pt x="2297" y="193"/>
                    <a:pt x="2308" y="175"/>
                    <a:pt x="2319" y="161"/>
                  </a:cubicBezTo>
                  <a:cubicBezTo>
                    <a:pt x="2322" y="157"/>
                    <a:pt x="2324" y="154"/>
                    <a:pt x="2327" y="152"/>
                  </a:cubicBezTo>
                  <a:cubicBezTo>
                    <a:pt x="2328" y="151"/>
                    <a:pt x="2330" y="150"/>
                    <a:pt x="2331" y="149"/>
                  </a:cubicBezTo>
                  <a:cubicBezTo>
                    <a:pt x="2332" y="148"/>
                    <a:pt x="2332" y="148"/>
                    <a:pt x="2333" y="147"/>
                  </a:cubicBezTo>
                  <a:cubicBezTo>
                    <a:pt x="2333" y="147"/>
                    <a:pt x="2333" y="147"/>
                    <a:pt x="2333" y="147"/>
                  </a:cubicBezTo>
                  <a:cubicBezTo>
                    <a:pt x="2334" y="147"/>
                    <a:pt x="2334" y="146"/>
                    <a:pt x="2335" y="146"/>
                  </a:cubicBezTo>
                  <a:cubicBezTo>
                    <a:pt x="2335" y="146"/>
                    <a:pt x="2335" y="146"/>
                    <a:pt x="2335" y="146"/>
                  </a:cubicBezTo>
                  <a:cubicBezTo>
                    <a:pt x="2335" y="146"/>
                    <a:pt x="2335" y="146"/>
                    <a:pt x="2335" y="146"/>
                  </a:cubicBezTo>
                  <a:cubicBezTo>
                    <a:pt x="2336" y="146"/>
                    <a:pt x="2336" y="146"/>
                    <a:pt x="2336" y="146"/>
                  </a:cubicBezTo>
                  <a:cubicBezTo>
                    <a:pt x="2337" y="147"/>
                    <a:pt x="2337" y="148"/>
                    <a:pt x="2337" y="149"/>
                  </a:cubicBezTo>
                  <a:cubicBezTo>
                    <a:pt x="2337" y="150"/>
                    <a:pt x="2336" y="151"/>
                    <a:pt x="2336" y="151"/>
                  </a:cubicBezTo>
                  <a:cubicBezTo>
                    <a:pt x="2336" y="151"/>
                    <a:pt x="2337" y="151"/>
                    <a:pt x="2338" y="149"/>
                  </a:cubicBezTo>
                  <a:cubicBezTo>
                    <a:pt x="2338" y="148"/>
                    <a:pt x="2338" y="147"/>
                    <a:pt x="2338" y="146"/>
                  </a:cubicBezTo>
                  <a:cubicBezTo>
                    <a:pt x="2337" y="145"/>
                    <a:pt x="2337" y="145"/>
                    <a:pt x="2336" y="144"/>
                  </a:cubicBezTo>
                  <a:cubicBezTo>
                    <a:pt x="2336" y="144"/>
                    <a:pt x="2336" y="143"/>
                    <a:pt x="2335" y="144"/>
                  </a:cubicBezTo>
                  <a:cubicBezTo>
                    <a:pt x="2334" y="144"/>
                    <a:pt x="2334" y="144"/>
                    <a:pt x="2333" y="144"/>
                  </a:cubicBezTo>
                  <a:cubicBezTo>
                    <a:pt x="2333" y="144"/>
                    <a:pt x="2333" y="144"/>
                    <a:pt x="2333" y="144"/>
                  </a:cubicBezTo>
                  <a:cubicBezTo>
                    <a:pt x="2332" y="144"/>
                    <a:pt x="2332" y="145"/>
                    <a:pt x="2331" y="145"/>
                  </a:cubicBezTo>
                  <a:cubicBezTo>
                    <a:pt x="2331" y="145"/>
                    <a:pt x="2330" y="145"/>
                    <a:pt x="2329" y="146"/>
                  </a:cubicBezTo>
                  <a:cubicBezTo>
                    <a:pt x="2327" y="146"/>
                    <a:pt x="2326" y="147"/>
                    <a:pt x="2324" y="148"/>
                  </a:cubicBezTo>
                  <a:cubicBezTo>
                    <a:pt x="2321" y="150"/>
                    <a:pt x="2317" y="153"/>
                    <a:pt x="2314" y="156"/>
                  </a:cubicBezTo>
                  <a:cubicBezTo>
                    <a:pt x="2304" y="164"/>
                    <a:pt x="2294" y="175"/>
                    <a:pt x="2286" y="185"/>
                  </a:cubicBezTo>
                  <a:cubicBezTo>
                    <a:pt x="2286" y="183"/>
                    <a:pt x="2287" y="180"/>
                    <a:pt x="2288" y="178"/>
                  </a:cubicBezTo>
                  <a:cubicBezTo>
                    <a:pt x="2289" y="173"/>
                    <a:pt x="2290" y="169"/>
                    <a:pt x="2291" y="165"/>
                  </a:cubicBezTo>
                  <a:cubicBezTo>
                    <a:pt x="2294" y="158"/>
                    <a:pt x="2299" y="150"/>
                    <a:pt x="2301" y="145"/>
                  </a:cubicBezTo>
                  <a:cubicBezTo>
                    <a:pt x="2304" y="140"/>
                    <a:pt x="2306" y="136"/>
                    <a:pt x="2307" y="134"/>
                  </a:cubicBezTo>
                  <a:cubicBezTo>
                    <a:pt x="2307" y="135"/>
                    <a:pt x="2308" y="135"/>
                    <a:pt x="2308" y="135"/>
                  </a:cubicBezTo>
                  <a:cubicBezTo>
                    <a:pt x="2308" y="135"/>
                    <a:pt x="2307" y="135"/>
                    <a:pt x="2307" y="134"/>
                  </a:cubicBezTo>
                  <a:cubicBezTo>
                    <a:pt x="2307" y="134"/>
                    <a:pt x="2307" y="134"/>
                    <a:pt x="2307" y="134"/>
                  </a:cubicBezTo>
                  <a:cubicBezTo>
                    <a:pt x="2307" y="134"/>
                    <a:pt x="2307" y="134"/>
                    <a:pt x="2307" y="134"/>
                  </a:cubicBezTo>
                  <a:cubicBezTo>
                    <a:pt x="2306" y="135"/>
                    <a:pt x="2303" y="138"/>
                    <a:pt x="2298" y="143"/>
                  </a:cubicBezTo>
                  <a:cubicBezTo>
                    <a:pt x="2294" y="148"/>
                    <a:pt x="2289" y="153"/>
                    <a:pt x="2283" y="161"/>
                  </a:cubicBezTo>
                  <a:cubicBezTo>
                    <a:pt x="2281" y="166"/>
                    <a:pt x="2279" y="170"/>
                    <a:pt x="2278" y="174"/>
                  </a:cubicBezTo>
                  <a:cubicBezTo>
                    <a:pt x="2276" y="178"/>
                    <a:pt x="2274" y="182"/>
                    <a:pt x="2271" y="186"/>
                  </a:cubicBezTo>
                  <a:cubicBezTo>
                    <a:pt x="2269" y="190"/>
                    <a:pt x="2267" y="194"/>
                    <a:pt x="2265" y="198"/>
                  </a:cubicBezTo>
                  <a:cubicBezTo>
                    <a:pt x="2263" y="200"/>
                    <a:pt x="2262" y="202"/>
                    <a:pt x="2262" y="205"/>
                  </a:cubicBezTo>
                  <a:cubicBezTo>
                    <a:pt x="2261" y="206"/>
                    <a:pt x="2261" y="207"/>
                    <a:pt x="2260" y="208"/>
                  </a:cubicBezTo>
                  <a:cubicBezTo>
                    <a:pt x="2260" y="210"/>
                    <a:pt x="2260" y="210"/>
                    <a:pt x="2260" y="210"/>
                  </a:cubicBezTo>
                  <a:cubicBezTo>
                    <a:pt x="2260" y="209"/>
                    <a:pt x="2260" y="210"/>
                    <a:pt x="2259" y="211"/>
                  </a:cubicBezTo>
                  <a:cubicBezTo>
                    <a:pt x="2259" y="211"/>
                    <a:pt x="2259" y="211"/>
                    <a:pt x="2259" y="212"/>
                  </a:cubicBezTo>
                  <a:cubicBezTo>
                    <a:pt x="2258" y="212"/>
                    <a:pt x="2256" y="212"/>
                    <a:pt x="2254" y="212"/>
                  </a:cubicBezTo>
                  <a:cubicBezTo>
                    <a:pt x="2256" y="208"/>
                    <a:pt x="2257" y="204"/>
                    <a:pt x="2258" y="199"/>
                  </a:cubicBezTo>
                  <a:cubicBezTo>
                    <a:pt x="2259" y="196"/>
                    <a:pt x="2259" y="192"/>
                    <a:pt x="2260" y="186"/>
                  </a:cubicBezTo>
                  <a:cubicBezTo>
                    <a:pt x="2260" y="182"/>
                    <a:pt x="2262" y="177"/>
                    <a:pt x="2262" y="172"/>
                  </a:cubicBezTo>
                  <a:cubicBezTo>
                    <a:pt x="2263" y="162"/>
                    <a:pt x="2264" y="154"/>
                    <a:pt x="2265" y="148"/>
                  </a:cubicBezTo>
                  <a:cubicBezTo>
                    <a:pt x="2267" y="148"/>
                    <a:pt x="2267" y="150"/>
                    <a:pt x="2268" y="151"/>
                  </a:cubicBezTo>
                  <a:cubicBezTo>
                    <a:pt x="2268" y="152"/>
                    <a:pt x="2268" y="153"/>
                    <a:pt x="2268" y="153"/>
                  </a:cubicBezTo>
                  <a:cubicBezTo>
                    <a:pt x="2268" y="153"/>
                    <a:pt x="2268" y="152"/>
                    <a:pt x="2268" y="151"/>
                  </a:cubicBezTo>
                  <a:cubicBezTo>
                    <a:pt x="2269" y="150"/>
                    <a:pt x="2269" y="149"/>
                    <a:pt x="2268" y="148"/>
                  </a:cubicBezTo>
                  <a:cubicBezTo>
                    <a:pt x="2267" y="146"/>
                    <a:pt x="2266" y="145"/>
                    <a:pt x="2264" y="145"/>
                  </a:cubicBezTo>
                  <a:cubicBezTo>
                    <a:pt x="2263" y="145"/>
                    <a:pt x="2263" y="145"/>
                    <a:pt x="2263" y="145"/>
                  </a:cubicBezTo>
                  <a:cubicBezTo>
                    <a:pt x="2263" y="146"/>
                    <a:pt x="2263" y="146"/>
                    <a:pt x="2263" y="146"/>
                  </a:cubicBezTo>
                  <a:cubicBezTo>
                    <a:pt x="2259" y="151"/>
                    <a:pt x="2255" y="160"/>
                    <a:pt x="2252" y="169"/>
                  </a:cubicBezTo>
                  <a:cubicBezTo>
                    <a:pt x="2250" y="174"/>
                    <a:pt x="2248" y="178"/>
                    <a:pt x="2246" y="183"/>
                  </a:cubicBezTo>
                  <a:cubicBezTo>
                    <a:pt x="2245" y="188"/>
                    <a:pt x="2244" y="193"/>
                    <a:pt x="2243" y="197"/>
                  </a:cubicBezTo>
                  <a:cubicBezTo>
                    <a:pt x="2242" y="204"/>
                    <a:pt x="2243" y="209"/>
                    <a:pt x="2244" y="212"/>
                  </a:cubicBezTo>
                  <a:cubicBezTo>
                    <a:pt x="2240" y="212"/>
                    <a:pt x="2236" y="213"/>
                    <a:pt x="2232" y="212"/>
                  </a:cubicBezTo>
                  <a:cubicBezTo>
                    <a:pt x="2233" y="211"/>
                    <a:pt x="2233" y="210"/>
                    <a:pt x="2233" y="208"/>
                  </a:cubicBezTo>
                  <a:cubicBezTo>
                    <a:pt x="2233" y="203"/>
                    <a:pt x="2233" y="197"/>
                    <a:pt x="2234" y="189"/>
                  </a:cubicBezTo>
                  <a:cubicBezTo>
                    <a:pt x="2234" y="181"/>
                    <a:pt x="2233" y="174"/>
                    <a:pt x="2233" y="168"/>
                  </a:cubicBezTo>
                  <a:cubicBezTo>
                    <a:pt x="2233" y="165"/>
                    <a:pt x="2233" y="162"/>
                    <a:pt x="2233" y="160"/>
                  </a:cubicBezTo>
                  <a:cubicBezTo>
                    <a:pt x="2233" y="157"/>
                    <a:pt x="2234" y="155"/>
                    <a:pt x="2234" y="153"/>
                  </a:cubicBezTo>
                  <a:cubicBezTo>
                    <a:pt x="2235" y="149"/>
                    <a:pt x="2235" y="147"/>
                    <a:pt x="2235" y="147"/>
                  </a:cubicBezTo>
                  <a:cubicBezTo>
                    <a:pt x="2235" y="147"/>
                    <a:pt x="2234" y="149"/>
                    <a:pt x="2232" y="152"/>
                  </a:cubicBezTo>
                  <a:cubicBezTo>
                    <a:pt x="2231" y="154"/>
                    <a:pt x="2230" y="156"/>
                    <a:pt x="2228" y="159"/>
                  </a:cubicBezTo>
                  <a:cubicBezTo>
                    <a:pt x="2227" y="161"/>
                    <a:pt x="2226" y="164"/>
                    <a:pt x="2225" y="167"/>
                  </a:cubicBezTo>
                  <a:cubicBezTo>
                    <a:pt x="2224" y="174"/>
                    <a:pt x="2223" y="181"/>
                    <a:pt x="2221" y="187"/>
                  </a:cubicBezTo>
                  <a:cubicBezTo>
                    <a:pt x="2219" y="194"/>
                    <a:pt x="2218" y="201"/>
                    <a:pt x="2218" y="207"/>
                  </a:cubicBezTo>
                  <a:cubicBezTo>
                    <a:pt x="2218" y="209"/>
                    <a:pt x="2218" y="211"/>
                    <a:pt x="2218" y="212"/>
                  </a:cubicBezTo>
                  <a:cubicBezTo>
                    <a:pt x="2217" y="212"/>
                    <a:pt x="2216" y="212"/>
                    <a:pt x="2215" y="212"/>
                  </a:cubicBezTo>
                  <a:cubicBezTo>
                    <a:pt x="2216" y="209"/>
                    <a:pt x="2216" y="206"/>
                    <a:pt x="2215" y="202"/>
                  </a:cubicBezTo>
                  <a:cubicBezTo>
                    <a:pt x="2214" y="197"/>
                    <a:pt x="2213" y="191"/>
                    <a:pt x="2212" y="185"/>
                  </a:cubicBezTo>
                  <a:cubicBezTo>
                    <a:pt x="2212" y="182"/>
                    <a:pt x="2212" y="179"/>
                    <a:pt x="2211" y="176"/>
                  </a:cubicBezTo>
                  <a:cubicBezTo>
                    <a:pt x="2211" y="172"/>
                    <a:pt x="2210" y="170"/>
                    <a:pt x="2209" y="167"/>
                  </a:cubicBezTo>
                  <a:cubicBezTo>
                    <a:pt x="2208" y="161"/>
                    <a:pt x="2208" y="157"/>
                    <a:pt x="2208" y="153"/>
                  </a:cubicBezTo>
                  <a:cubicBezTo>
                    <a:pt x="2208" y="151"/>
                    <a:pt x="2209" y="150"/>
                    <a:pt x="2209" y="150"/>
                  </a:cubicBezTo>
                  <a:cubicBezTo>
                    <a:pt x="2210" y="149"/>
                    <a:pt x="2211" y="149"/>
                    <a:pt x="2211" y="149"/>
                  </a:cubicBezTo>
                  <a:cubicBezTo>
                    <a:pt x="2211" y="149"/>
                    <a:pt x="2210" y="149"/>
                    <a:pt x="2209" y="149"/>
                  </a:cubicBezTo>
                  <a:cubicBezTo>
                    <a:pt x="2208" y="149"/>
                    <a:pt x="2207" y="151"/>
                    <a:pt x="2206" y="152"/>
                  </a:cubicBezTo>
                  <a:cubicBezTo>
                    <a:pt x="2204" y="156"/>
                    <a:pt x="2203" y="161"/>
                    <a:pt x="2202" y="167"/>
                  </a:cubicBezTo>
                  <a:cubicBezTo>
                    <a:pt x="2202" y="170"/>
                    <a:pt x="2201" y="173"/>
                    <a:pt x="2201" y="176"/>
                  </a:cubicBezTo>
                  <a:cubicBezTo>
                    <a:pt x="2201" y="179"/>
                    <a:pt x="2200" y="182"/>
                    <a:pt x="2200" y="185"/>
                  </a:cubicBezTo>
                  <a:cubicBezTo>
                    <a:pt x="2200" y="187"/>
                    <a:pt x="2200" y="188"/>
                    <a:pt x="2200" y="189"/>
                  </a:cubicBezTo>
                  <a:cubicBezTo>
                    <a:pt x="2196" y="184"/>
                    <a:pt x="2193" y="179"/>
                    <a:pt x="2191" y="174"/>
                  </a:cubicBezTo>
                  <a:cubicBezTo>
                    <a:pt x="2190" y="171"/>
                    <a:pt x="2189" y="169"/>
                    <a:pt x="2188" y="167"/>
                  </a:cubicBezTo>
                  <a:cubicBezTo>
                    <a:pt x="2187" y="164"/>
                    <a:pt x="2186" y="163"/>
                    <a:pt x="2185" y="162"/>
                  </a:cubicBezTo>
                  <a:cubicBezTo>
                    <a:pt x="2183" y="159"/>
                    <a:pt x="2182" y="158"/>
                    <a:pt x="2182" y="158"/>
                  </a:cubicBezTo>
                  <a:cubicBezTo>
                    <a:pt x="2182" y="158"/>
                    <a:pt x="2182" y="160"/>
                    <a:pt x="2183" y="163"/>
                  </a:cubicBezTo>
                  <a:cubicBezTo>
                    <a:pt x="2184" y="166"/>
                    <a:pt x="2184" y="170"/>
                    <a:pt x="2184" y="175"/>
                  </a:cubicBezTo>
                  <a:cubicBezTo>
                    <a:pt x="2184" y="178"/>
                    <a:pt x="2184" y="181"/>
                    <a:pt x="2185" y="185"/>
                  </a:cubicBezTo>
                  <a:cubicBezTo>
                    <a:pt x="2180" y="179"/>
                    <a:pt x="2176" y="174"/>
                    <a:pt x="2171" y="169"/>
                  </a:cubicBezTo>
                  <a:cubicBezTo>
                    <a:pt x="2167" y="165"/>
                    <a:pt x="2163" y="162"/>
                    <a:pt x="2160" y="160"/>
                  </a:cubicBezTo>
                  <a:cubicBezTo>
                    <a:pt x="2157" y="158"/>
                    <a:pt x="2155" y="158"/>
                    <a:pt x="2155" y="158"/>
                  </a:cubicBezTo>
                  <a:cubicBezTo>
                    <a:pt x="2155" y="158"/>
                    <a:pt x="2157" y="159"/>
                    <a:pt x="2159" y="162"/>
                  </a:cubicBezTo>
                  <a:cubicBezTo>
                    <a:pt x="2159" y="163"/>
                    <a:pt x="2160" y="164"/>
                    <a:pt x="2160" y="165"/>
                  </a:cubicBezTo>
                  <a:cubicBezTo>
                    <a:pt x="2157" y="162"/>
                    <a:pt x="2154" y="160"/>
                    <a:pt x="2152" y="158"/>
                  </a:cubicBezTo>
                  <a:cubicBezTo>
                    <a:pt x="2149" y="156"/>
                    <a:pt x="2147" y="155"/>
                    <a:pt x="2147" y="155"/>
                  </a:cubicBezTo>
                  <a:cubicBezTo>
                    <a:pt x="2147" y="155"/>
                    <a:pt x="2148" y="157"/>
                    <a:pt x="2150" y="160"/>
                  </a:cubicBezTo>
                  <a:cubicBezTo>
                    <a:pt x="2153" y="163"/>
                    <a:pt x="2155" y="167"/>
                    <a:pt x="2158" y="173"/>
                  </a:cubicBezTo>
                  <a:cubicBezTo>
                    <a:pt x="2160" y="175"/>
                    <a:pt x="2161" y="177"/>
                    <a:pt x="2161" y="180"/>
                  </a:cubicBezTo>
                  <a:cubicBezTo>
                    <a:pt x="2162" y="181"/>
                    <a:pt x="2162" y="183"/>
                    <a:pt x="2162" y="184"/>
                  </a:cubicBezTo>
                  <a:cubicBezTo>
                    <a:pt x="2163" y="185"/>
                    <a:pt x="2163" y="186"/>
                    <a:pt x="2163" y="187"/>
                  </a:cubicBezTo>
                  <a:cubicBezTo>
                    <a:pt x="2163" y="188"/>
                    <a:pt x="2163" y="189"/>
                    <a:pt x="2164" y="189"/>
                  </a:cubicBezTo>
                  <a:cubicBezTo>
                    <a:pt x="2166" y="196"/>
                    <a:pt x="2169" y="202"/>
                    <a:pt x="2172" y="207"/>
                  </a:cubicBezTo>
                  <a:cubicBezTo>
                    <a:pt x="2173" y="208"/>
                    <a:pt x="2173" y="208"/>
                    <a:pt x="2174" y="209"/>
                  </a:cubicBezTo>
                  <a:cubicBezTo>
                    <a:pt x="2173" y="209"/>
                    <a:pt x="2171" y="209"/>
                    <a:pt x="2170" y="209"/>
                  </a:cubicBezTo>
                  <a:cubicBezTo>
                    <a:pt x="2167" y="204"/>
                    <a:pt x="2164" y="199"/>
                    <a:pt x="2161" y="193"/>
                  </a:cubicBezTo>
                  <a:cubicBezTo>
                    <a:pt x="2158" y="187"/>
                    <a:pt x="2154" y="180"/>
                    <a:pt x="2150" y="175"/>
                  </a:cubicBezTo>
                  <a:cubicBezTo>
                    <a:pt x="2147" y="171"/>
                    <a:pt x="2144" y="167"/>
                    <a:pt x="2142" y="164"/>
                  </a:cubicBezTo>
                  <a:cubicBezTo>
                    <a:pt x="2143" y="162"/>
                    <a:pt x="2144" y="159"/>
                    <a:pt x="2145" y="157"/>
                  </a:cubicBezTo>
                  <a:cubicBezTo>
                    <a:pt x="2147" y="154"/>
                    <a:pt x="2148" y="151"/>
                    <a:pt x="2150" y="149"/>
                  </a:cubicBezTo>
                  <a:cubicBezTo>
                    <a:pt x="2151" y="148"/>
                    <a:pt x="2152" y="148"/>
                    <a:pt x="2153" y="147"/>
                  </a:cubicBezTo>
                  <a:cubicBezTo>
                    <a:pt x="2166" y="135"/>
                    <a:pt x="2166" y="135"/>
                    <a:pt x="2166" y="135"/>
                  </a:cubicBezTo>
                  <a:cubicBezTo>
                    <a:pt x="2150" y="143"/>
                    <a:pt x="2150" y="143"/>
                    <a:pt x="2150" y="143"/>
                  </a:cubicBezTo>
                  <a:cubicBezTo>
                    <a:pt x="2149" y="143"/>
                    <a:pt x="2148" y="144"/>
                    <a:pt x="2147" y="145"/>
                  </a:cubicBezTo>
                  <a:cubicBezTo>
                    <a:pt x="2148" y="143"/>
                    <a:pt x="2149" y="140"/>
                    <a:pt x="2150" y="138"/>
                  </a:cubicBezTo>
                  <a:cubicBezTo>
                    <a:pt x="2152" y="134"/>
                    <a:pt x="2153" y="131"/>
                    <a:pt x="2155" y="128"/>
                  </a:cubicBezTo>
                  <a:cubicBezTo>
                    <a:pt x="2156" y="126"/>
                    <a:pt x="2158" y="124"/>
                    <a:pt x="2159" y="123"/>
                  </a:cubicBezTo>
                  <a:cubicBezTo>
                    <a:pt x="2161" y="122"/>
                    <a:pt x="2162" y="122"/>
                    <a:pt x="2162" y="122"/>
                  </a:cubicBezTo>
                  <a:cubicBezTo>
                    <a:pt x="2162" y="122"/>
                    <a:pt x="2161" y="122"/>
                    <a:pt x="2159" y="122"/>
                  </a:cubicBezTo>
                  <a:cubicBezTo>
                    <a:pt x="2157" y="123"/>
                    <a:pt x="2155" y="125"/>
                    <a:pt x="2153" y="127"/>
                  </a:cubicBezTo>
                  <a:cubicBezTo>
                    <a:pt x="2151" y="129"/>
                    <a:pt x="2148" y="133"/>
                    <a:pt x="2146" y="136"/>
                  </a:cubicBezTo>
                  <a:cubicBezTo>
                    <a:pt x="2144" y="139"/>
                    <a:pt x="2140" y="143"/>
                    <a:pt x="2137" y="146"/>
                  </a:cubicBezTo>
                  <a:cubicBezTo>
                    <a:pt x="2134" y="150"/>
                    <a:pt x="2131" y="153"/>
                    <a:pt x="2128" y="157"/>
                  </a:cubicBezTo>
                  <a:cubicBezTo>
                    <a:pt x="2127" y="156"/>
                    <a:pt x="2127" y="155"/>
                    <a:pt x="2127" y="155"/>
                  </a:cubicBezTo>
                  <a:cubicBezTo>
                    <a:pt x="2127" y="155"/>
                    <a:pt x="2127" y="156"/>
                    <a:pt x="2127" y="158"/>
                  </a:cubicBezTo>
                  <a:cubicBezTo>
                    <a:pt x="2124" y="163"/>
                    <a:pt x="2120" y="167"/>
                    <a:pt x="2117" y="173"/>
                  </a:cubicBezTo>
                  <a:cubicBezTo>
                    <a:pt x="2115" y="175"/>
                    <a:pt x="2114" y="177"/>
                    <a:pt x="2113" y="179"/>
                  </a:cubicBezTo>
                  <a:cubicBezTo>
                    <a:pt x="2111" y="173"/>
                    <a:pt x="2109" y="166"/>
                    <a:pt x="2109" y="166"/>
                  </a:cubicBezTo>
                  <a:cubicBezTo>
                    <a:pt x="2109" y="166"/>
                    <a:pt x="2108" y="168"/>
                    <a:pt x="2108" y="172"/>
                  </a:cubicBezTo>
                  <a:cubicBezTo>
                    <a:pt x="2107" y="167"/>
                    <a:pt x="2107" y="162"/>
                    <a:pt x="2107" y="157"/>
                  </a:cubicBezTo>
                  <a:cubicBezTo>
                    <a:pt x="2107" y="148"/>
                    <a:pt x="2107" y="139"/>
                    <a:pt x="2106" y="133"/>
                  </a:cubicBezTo>
                  <a:cubicBezTo>
                    <a:pt x="2106" y="130"/>
                    <a:pt x="2107" y="126"/>
                    <a:pt x="2107" y="124"/>
                  </a:cubicBezTo>
                  <a:cubicBezTo>
                    <a:pt x="2107" y="122"/>
                    <a:pt x="2107" y="125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25"/>
                    <a:pt x="2106" y="122"/>
                    <a:pt x="2106" y="124"/>
                  </a:cubicBezTo>
                  <a:cubicBezTo>
                    <a:pt x="2105" y="126"/>
                    <a:pt x="2104" y="130"/>
                    <a:pt x="2103" y="133"/>
                  </a:cubicBezTo>
                  <a:cubicBezTo>
                    <a:pt x="2102" y="140"/>
                    <a:pt x="2100" y="148"/>
                    <a:pt x="2099" y="157"/>
                  </a:cubicBezTo>
                  <a:cubicBezTo>
                    <a:pt x="2098" y="162"/>
                    <a:pt x="2097" y="168"/>
                    <a:pt x="2097" y="173"/>
                  </a:cubicBezTo>
                  <a:cubicBezTo>
                    <a:pt x="2097" y="173"/>
                    <a:pt x="2097" y="172"/>
                    <a:pt x="2097" y="171"/>
                  </a:cubicBezTo>
                  <a:cubicBezTo>
                    <a:pt x="2096" y="166"/>
                    <a:pt x="2096" y="162"/>
                    <a:pt x="2095" y="158"/>
                  </a:cubicBezTo>
                  <a:cubicBezTo>
                    <a:pt x="2094" y="154"/>
                    <a:pt x="2093" y="150"/>
                    <a:pt x="2093" y="147"/>
                  </a:cubicBezTo>
                  <a:cubicBezTo>
                    <a:pt x="2093" y="143"/>
                    <a:pt x="2094" y="140"/>
                    <a:pt x="2094" y="137"/>
                  </a:cubicBezTo>
                  <a:cubicBezTo>
                    <a:pt x="2094" y="132"/>
                    <a:pt x="2094" y="129"/>
                    <a:pt x="2094" y="129"/>
                  </a:cubicBezTo>
                  <a:cubicBezTo>
                    <a:pt x="2094" y="129"/>
                    <a:pt x="2093" y="132"/>
                    <a:pt x="2092" y="137"/>
                  </a:cubicBezTo>
                  <a:cubicBezTo>
                    <a:pt x="2091" y="139"/>
                    <a:pt x="2090" y="142"/>
                    <a:pt x="2089" y="146"/>
                  </a:cubicBezTo>
                  <a:cubicBezTo>
                    <a:pt x="2088" y="150"/>
                    <a:pt x="2088" y="154"/>
                    <a:pt x="2087" y="158"/>
                  </a:cubicBezTo>
                  <a:cubicBezTo>
                    <a:pt x="2087" y="162"/>
                    <a:pt x="2087" y="166"/>
                    <a:pt x="2086" y="171"/>
                  </a:cubicBezTo>
                  <a:cubicBezTo>
                    <a:pt x="2086" y="175"/>
                    <a:pt x="2086" y="180"/>
                    <a:pt x="2086" y="185"/>
                  </a:cubicBezTo>
                  <a:cubicBezTo>
                    <a:pt x="2086" y="188"/>
                    <a:pt x="2086" y="190"/>
                    <a:pt x="2086" y="193"/>
                  </a:cubicBezTo>
                  <a:cubicBezTo>
                    <a:pt x="2085" y="189"/>
                    <a:pt x="2084" y="185"/>
                    <a:pt x="2084" y="181"/>
                  </a:cubicBezTo>
                  <a:cubicBezTo>
                    <a:pt x="2083" y="175"/>
                    <a:pt x="2082" y="170"/>
                    <a:pt x="2080" y="167"/>
                  </a:cubicBezTo>
                  <a:cubicBezTo>
                    <a:pt x="2079" y="164"/>
                    <a:pt x="2078" y="162"/>
                    <a:pt x="2078" y="162"/>
                  </a:cubicBezTo>
                  <a:cubicBezTo>
                    <a:pt x="2078" y="162"/>
                    <a:pt x="2078" y="164"/>
                    <a:pt x="2078" y="167"/>
                  </a:cubicBezTo>
                  <a:cubicBezTo>
                    <a:pt x="2078" y="171"/>
                    <a:pt x="2077" y="175"/>
                    <a:pt x="2076" y="181"/>
                  </a:cubicBezTo>
                  <a:cubicBezTo>
                    <a:pt x="2076" y="181"/>
                    <a:pt x="2076" y="181"/>
                    <a:pt x="2076" y="181"/>
                  </a:cubicBezTo>
                  <a:cubicBezTo>
                    <a:pt x="2076" y="180"/>
                    <a:pt x="2076" y="179"/>
                    <a:pt x="2076" y="178"/>
                  </a:cubicBezTo>
                  <a:cubicBezTo>
                    <a:pt x="2076" y="172"/>
                    <a:pt x="2075" y="166"/>
                    <a:pt x="2074" y="160"/>
                  </a:cubicBezTo>
                  <a:cubicBezTo>
                    <a:pt x="2073" y="154"/>
                    <a:pt x="2072" y="147"/>
                    <a:pt x="2073" y="143"/>
                  </a:cubicBezTo>
                  <a:cubicBezTo>
                    <a:pt x="2073" y="139"/>
                    <a:pt x="2073" y="136"/>
                    <a:pt x="2073" y="133"/>
                  </a:cubicBezTo>
                  <a:cubicBezTo>
                    <a:pt x="2074" y="134"/>
                    <a:pt x="2074" y="136"/>
                    <a:pt x="2074" y="135"/>
                  </a:cubicBezTo>
                  <a:cubicBezTo>
                    <a:pt x="2074" y="135"/>
                    <a:pt x="2074" y="135"/>
                    <a:pt x="2074" y="134"/>
                  </a:cubicBezTo>
                  <a:cubicBezTo>
                    <a:pt x="2074" y="132"/>
                    <a:pt x="2074" y="130"/>
                    <a:pt x="2072" y="129"/>
                  </a:cubicBezTo>
                  <a:cubicBezTo>
                    <a:pt x="2071" y="127"/>
                    <a:pt x="2071" y="127"/>
                    <a:pt x="2071" y="127"/>
                  </a:cubicBezTo>
                  <a:cubicBezTo>
                    <a:pt x="2070" y="129"/>
                    <a:pt x="2070" y="129"/>
                    <a:pt x="2070" y="129"/>
                  </a:cubicBezTo>
                  <a:cubicBezTo>
                    <a:pt x="2070" y="133"/>
                    <a:pt x="2069" y="137"/>
                    <a:pt x="2067" y="142"/>
                  </a:cubicBezTo>
                  <a:cubicBezTo>
                    <a:pt x="2065" y="148"/>
                    <a:pt x="2065" y="153"/>
                    <a:pt x="2064" y="160"/>
                  </a:cubicBezTo>
                  <a:cubicBezTo>
                    <a:pt x="2064" y="161"/>
                    <a:pt x="2064" y="162"/>
                    <a:pt x="2064" y="163"/>
                  </a:cubicBezTo>
                  <a:cubicBezTo>
                    <a:pt x="2061" y="156"/>
                    <a:pt x="2060" y="150"/>
                    <a:pt x="2060" y="145"/>
                  </a:cubicBezTo>
                  <a:cubicBezTo>
                    <a:pt x="2059" y="140"/>
                    <a:pt x="2056" y="138"/>
                    <a:pt x="2056" y="138"/>
                  </a:cubicBezTo>
                  <a:cubicBezTo>
                    <a:pt x="2056" y="138"/>
                    <a:pt x="2058" y="140"/>
                    <a:pt x="2057" y="145"/>
                  </a:cubicBezTo>
                  <a:cubicBezTo>
                    <a:pt x="2056" y="150"/>
                    <a:pt x="2056" y="158"/>
                    <a:pt x="2057" y="166"/>
                  </a:cubicBezTo>
                  <a:cubicBezTo>
                    <a:pt x="2058" y="177"/>
                    <a:pt x="2059" y="190"/>
                    <a:pt x="2062" y="202"/>
                  </a:cubicBezTo>
                  <a:cubicBezTo>
                    <a:pt x="2061" y="202"/>
                    <a:pt x="2060" y="202"/>
                    <a:pt x="2060" y="202"/>
                  </a:cubicBezTo>
                  <a:cubicBezTo>
                    <a:pt x="2060" y="201"/>
                    <a:pt x="2060" y="200"/>
                    <a:pt x="2060" y="199"/>
                  </a:cubicBezTo>
                  <a:cubicBezTo>
                    <a:pt x="2059" y="197"/>
                    <a:pt x="2059" y="195"/>
                    <a:pt x="2058" y="193"/>
                  </a:cubicBezTo>
                  <a:cubicBezTo>
                    <a:pt x="2057" y="188"/>
                    <a:pt x="2057" y="183"/>
                    <a:pt x="2056" y="176"/>
                  </a:cubicBezTo>
                  <a:cubicBezTo>
                    <a:pt x="2056" y="170"/>
                    <a:pt x="2055" y="163"/>
                    <a:pt x="2054" y="157"/>
                  </a:cubicBezTo>
                  <a:cubicBezTo>
                    <a:pt x="2054" y="154"/>
                    <a:pt x="2053" y="150"/>
                    <a:pt x="2053" y="147"/>
                  </a:cubicBezTo>
                  <a:cubicBezTo>
                    <a:pt x="2053" y="145"/>
                    <a:pt x="2053" y="142"/>
                    <a:pt x="2053" y="140"/>
                  </a:cubicBezTo>
                  <a:cubicBezTo>
                    <a:pt x="2053" y="136"/>
                    <a:pt x="2053" y="133"/>
                    <a:pt x="2053" y="130"/>
                  </a:cubicBezTo>
                  <a:cubicBezTo>
                    <a:pt x="2053" y="131"/>
                    <a:pt x="2054" y="131"/>
                    <a:pt x="2054" y="131"/>
                  </a:cubicBezTo>
                  <a:cubicBezTo>
                    <a:pt x="2054" y="131"/>
                    <a:pt x="2054" y="131"/>
                    <a:pt x="2053" y="130"/>
                  </a:cubicBezTo>
                  <a:cubicBezTo>
                    <a:pt x="2053" y="129"/>
                    <a:pt x="2052" y="128"/>
                    <a:pt x="2052" y="127"/>
                  </a:cubicBezTo>
                  <a:cubicBezTo>
                    <a:pt x="2051" y="127"/>
                    <a:pt x="2051" y="127"/>
                    <a:pt x="2051" y="127"/>
                  </a:cubicBezTo>
                  <a:cubicBezTo>
                    <a:pt x="2051" y="130"/>
                    <a:pt x="2050" y="134"/>
                    <a:pt x="2048" y="139"/>
                  </a:cubicBezTo>
                  <a:cubicBezTo>
                    <a:pt x="2047" y="141"/>
                    <a:pt x="2046" y="145"/>
                    <a:pt x="2046" y="147"/>
                  </a:cubicBezTo>
                  <a:cubicBezTo>
                    <a:pt x="2045" y="150"/>
                    <a:pt x="2045" y="154"/>
                    <a:pt x="2045" y="157"/>
                  </a:cubicBezTo>
                  <a:cubicBezTo>
                    <a:pt x="2045" y="158"/>
                    <a:pt x="2044" y="160"/>
                    <a:pt x="2044" y="161"/>
                  </a:cubicBezTo>
                  <a:cubicBezTo>
                    <a:pt x="2044" y="161"/>
                    <a:pt x="2044" y="161"/>
                    <a:pt x="2044" y="161"/>
                  </a:cubicBezTo>
                  <a:cubicBezTo>
                    <a:pt x="2044" y="161"/>
                    <a:pt x="2044" y="161"/>
                    <a:pt x="2044" y="160"/>
                  </a:cubicBezTo>
                  <a:cubicBezTo>
                    <a:pt x="2043" y="157"/>
                    <a:pt x="2043" y="154"/>
                    <a:pt x="2042" y="151"/>
                  </a:cubicBezTo>
                  <a:cubicBezTo>
                    <a:pt x="2041" y="140"/>
                    <a:pt x="2040" y="125"/>
                    <a:pt x="2038" y="118"/>
                  </a:cubicBezTo>
                  <a:cubicBezTo>
                    <a:pt x="2038" y="118"/>
                    <a:pt x="2038" y="118"/>
                    <a:pt x="2038" y="118"/>
                  </a:cubicBezTo>
                  <a:cubicBezTo>
                    <a:pt x="2034" y="118"/>
                    <a:pt x="2034" y="118"/>
                    <a:pt x="2034" y="118"/>
                  </a:cubicBezTo>
                  <a:cubicBezTo>
                    <a:pt x="2033" y="125"/>
                    <a:pt x="2032" y="139"/>
                    <a:pt x="2031" y="151"/>
                  </a:cubicBezTo>
                  <a:cubicBezTo>
                    <a:pt x="2031" y="157"/>
                    <a:pt x="2031" y="164"/>
                    <a:pt x="2031" y="170"/>
                  </a:cubicBezTo>
                  <a:cubicBezTo>
                    <a:pt x="2032" y="176"/>
                    <a:pt x="2033" y="182"/>
                    <a:pt x="2033" y="187"/>
                  </a:cubicBezTo>
                  <a:cubicBezTo>
                    <a:pt x="2034" y="189"/>
                    <a:pt x="2034" y="192"/>
                    <a:pt x="2035" y="194"/>
                  </a:cubicBezTo>
                  <a:cubicBezTo>
                    <a:pt x="2035" y="196"/>
                    <a:pt x="2035" y="197"/>
                    <a:pt x="2036" y="198"/>
                  </a:cubicBezTo>
                  <a:cubicBezTo>
                    <a:pt x="2036" y="199"/>
                    <a:pt x="2036" y="200"/>
                    <a:pt x="2037" y="201"/>
                  </a:cubicBezTo>
                  <a:cubicBezTo>
                    <a:pt x="2033" y="200"/>
                    <a:pt x="2032" y="200"/>
                    <a:pt x="2025" y="200"/>
                  </a:cubicBezTo>
                  <a:cubicBezTo>
                    <a:pt x="2025" y="200"/>
                    <a:pt x="2025" y="200"/>
                    <a:pt x="2025" y="200"/>
                  </a:cubicBezTo>
                  <a:cubicBezTo>
                    <a:pt x="2025" y="196"/>
                    <a:pt x="2026" y="192"/>
                    <a:pt x="2023" y="184"/>
                  </a:cubicBezTo>
                  <a:cubicBezTo>
                    <a:pt x="2020" y="176"/>
                    <a:pt x="2015" y="167"/>
                    <a:pt x="2011" y="159"/>
                  </a:cubicBezTo>
                  <a:cubicBezTo>
                    <a:pt x="2011" y="157"/>
                    <a:pt x="2011" y="156"/>
                    <a:pt x="2012" y="155"/>
                  </a:cubicBezTo>
                  <a:cubicBezTo>
                    <a:pt x="2012" y="151"/>
                    <a:pt x="2012" y="148"/>
                    <a:pt x="2013" y="145"/>
                  </a:cubicBezTo>
                  <a:cubicBezTo>
                    <a:pt x="2015" y="138"/>
                    <a:pt x="2017" y="131"/>
                    <a:pt x="2020" y="126"/>
                  </a:cubicBezTo>
                  <a:cubicBezTo>
                    <a:pt x="2023" y="121"/>
                    <a:pt x="2024" y="117"/>
                    <a:pt x="2025" y="115"/>
                  </a:cubicBezTo>
                  <a:cubicBezTo>
                    <a:pt x="2027" y="116"/>
                    <a:pt x="2028" y="116"/>
                    <a:pt x="2027" y="116"/>
                  </a:cubicBezTo>
                  <a:cubicBezTo>
                    <a:pt x="2028" y="116"/>
                    <a:pt x="2026" y="116"/>
                    <a:pt x="2026" y="114"/>
                  </a:cubicBezTo>
                  <a:cubicBezTo>
                    <a:pt x="2025" y="114"/>
                    <a:pt x="2025" y="114"/>
                    <a:pt x="2025" y="114"/>
                  </a:cubicBezTo>
                  <a:cubicBezTo>
                    <a:pt x="2025" y="114"/>
                    <a:pt x="2025" y="114"/>
                    <a:pt x="2025" y="114"/>
                  </a:cubicBezTo>
                  <a:cubicBezTo>
                    <a:pt x="2022" y="115"/>
                    <a:pt x="2020" y="120"/>
                    <a:pt x="2017" y="124"/>
                  </a:cubicBezTo>
                  <a:cubicBezTo>
                    <a:pt x="2015" y="125"/>
                    <a:pt x="2014" y="127"/>
                    <a:pt x="2013" y="129"/>
                  </a:cubicBezTo>
                  <a:cubicBezTo>
                    <a:pt x="2012" y="128"/>
                    <a:pt x="2012" y="128"/>
                    <a:pt x="2012" y="127"/>
                  </a:cubicBezTo>
                  <a:cubicBezTo>
                    <a:pt x="2010" y="126"/>
                    <a:pt x="2009" y="126"/>
                    <a:pt x="2007" y="127"/>
                  </a:cubicBezTo>
                  <a:cubicBezTo>
                    <a:pt x="2004" y="128"/>
                    <a:pt x="2000" y="130"/>
                    <a:pt x="1996" y="133"/>
                  </a:cubicBezTo>
                  <a:cubicBezTo>
                    <a:pt x="1998" y="131"/>
                    <a:pt x="2000" y="129"/>
                    <a:pt x="2001" y="127"/>
                  </a:cubicBezTo>
                  <a:cubicBezTo>
                    <a:pt x="2003" y="125"/>
                    <a:pt x="2005" y="123"/>
                    <a:pt x="2007" y="123"/>
                  </a:cubicBezTo>
                  <a:cubicBezTo>
                    <a:pt x="2008" y="125"/>
                    <a:pt x="2008" y="127"/>
                    <a:pt x="2008" y="127"/>
                  </a:cubicBezTo>
                  <a:cubicBezTo>
                    <a:pt x="2007" y="127"/>
                    <a:pt x="2009" y="125"/>
                    <a:pt x="2008" y="122"/>
                  </a:cubicBezTo>
                  <a:cubicBezTo>
                    <a:pt x="2008" y="122"/>
                    <a:pt x="2008" y="122"/>
                    <a:pt x="2008" y="122"/>
                  </a:cubicBezTo>
                  <a:cubicBezTo>
                    <a:pt x="2007" y="122"/>
                    <a:pt x="2007" y="122"/>
                    <a:pt x="2007" y="122"/>
                  </a:cubicBezTo>
                  <a:cubicBezTo>
                    <a:pt x="2003" y="122"/>
                    <a:pt x="1999" y="126"/>
                    <a:pt x="1994" y="130"/>
                  </a:cubicBezTo>
                  <a:cubicBezTo>
                    <a:pt x="1993" y="130"/>
                    <a:pt x="1993" y="130"/>
                    <a:pt x="1993" y="129"/>
                  </a:cubicBezTo>
                  <a:cubicBezTo>
                    <a:pt x="1993" y="129"/>
                    <a:pt x="1993" y="129"/>
                    <a:pt x="1993" y="129"/>
                  </a:cubicBezTo>
                  <a:cubicBezTo>
                    <a:pt x="1992" y="129"/>
                    <a:pt x="1992" y="129"/>
                    <a:pt x="1992" y="129"/>
                  </a:cubicBezTo>
                  <a:cubicBezTo>
                    <a:pt x="1992" y="130"/>
                    <a:pt x="1991" y="131"/>
                    <a:pt x="1991" y="132"/>
                  </a:cubicBezTo>
                  <a:cubicBezTo>
                    <a:pt x="1991" y="132"/>
                    <a:pt x="1991" y="132"/>
                    <a:pt x="1991" y="132"/>
                  </a:cubicBezTo>
                  <a:cubicBezTo>
                    <a:pt x="1987" y="134"/>
                    <a:pt x="1983" y="138"/>
                    <a:pt x="1979" y="141"/>
                  </a:cubicBezTo>
                  <a:cubicBezTo>
                    <a:pt x="1977" y="143"/>
                    <a:pt x="1974" y="145"/>
                    <a:pt x="1972" y="148"/>
                  </a:cubicBezTo>
                  <a:cubicBezTo>
                    <a:pt x="1971" y="145"/>
                    <a:pt x="1969" y="142"/>
                    <a:pt x="1968" y="139"/>
                  </a:cubicBezTo>
                  <a:cubicBezTo>
                    <a:pt x="1969" y="138"/>
                    <a:pt x="1970" y="138"/>
                    <a:pt x="1971" y="137"/>
                  </a:cubicBezTo>
                  <a:cubicBezTo>
                    <a:pt x="1974" y="134"/>
                    <a:pt x="1976" y="130"/>
                    <a:pt x="1977" y="129"/>
                  </a:cubicBezTo>
                  <a:cubicBezTo>
                    <a:pt x="1979" y="127"/>
                    <a:pt x="1981" y="127"/>
                    <a:pt x="1983" y="127"/>
                  </a:cubicBezTo>
                  <a:cubicBezTo>
                    <a:pt x="1985" y="127"/>
                    <a:pt x="1986" y="127"/>
                    <a:pt x="1986" y="127"/>
                  </a:cubicBezTo>
                  <a:cubicBezTo>
                    <a:pt x="1986" y="127"/>
                    <a:pt x="1985" y="127"/>
                    <a:pt x="1983" y="126"/>
                  </a:cubicBezTo>
                  <a:cubicBezTo>
                    <a:pt x="1982" y="126"/>
                    <a:pt x="1979" y="125"/>
                    <a:pt x="1976" y="127"/>
                  </a:cubicBezTo>
                  <a:cubicBezTo>
                    <a:pt x="1973" y="129"/>
                    <a:pt x="1971" y="132"/>
                    <a:pt x="1968" y="133"/>
                  </a:cubicBezTo>
                  <a:cubicBezTo>
                    <a:pt x="1967" y="133"/>
                    <a:pt x="1967" y="134"/>
                    <a:pt x="1966" y="134"/>
                  </a:cubicBezTo>
                  <a:cubicBezTo>
                    <a:pt x="1966" y="133"/>
                    <a:pt x="1966" y="132"/>
                    <a:pt x="1966" y="132"/>
                  </a:cubicBezTo>
                  <a:cubicBezTo>
                    <a:pt x="1964" y="127"/>
                    <a:pt x="1963" y="124"/>
                    <a:pt x="1963" y="124"/>
                  </a:cubicBezTo>
                  <a:cubicBezTo>
                    <a:pt x="1963" y="124"/>
                    <a:pt x="1963" y="127"/>
                    <a:pt x="1963" y="132"/>
                  </a:cubicBezTo>
                  <a:cubicBezTo>
                    <a:pt x="1963" y="133"/>
                    <a:pt x="1963" y="134"/>
                    <a:pt x="1963" y="136"/>
                  </a:cubicBezTo>
                  <a:cubicBezTo>
                    <a:pt x="1961" y="137"/>
                    <a:pt x="1959" y="138"/>
                    <a:pt x="1957" y="139"/>
                  </a:cubicBezTo>
                  <a:cubicBezTo>
                    <a:pt x="1955" y="141"/>
                    <a:pt x="1952" y="142"/>
                    <a:pt x="1950" y="144"/>
                  </a:cubicBezTo>
                  <a:cubicBezTo>
                    <a:pt x="1948" y="145"/>
                    <a:pt x="1946" y="147"/>
                    <a:pt x="1945" y="148"/>
                  </a:cubicBezTo>
                  <a:cubicBezTo>
                    <a:pt x="1940" y="151"/>
                    <a:pt x="1936" y="155"/>
                    <a:pt x="1933" y="157"/>
                  </a:cubicBezTo>
                  <a:cubicBezTo>
                    <a:pt x="1924" y="164"/>
                    <a:pt x="1917" y="173"/>
                    <a:pt x="1912" y="179"/>
                  </a:cubicBezTo>
                  <a:cubicBezTo>
                    <a:pt x="1909" y="184"/>
                    <a:pt x="1906" y="188"/>
                    <a:pt x="1903" y="192"/>
                  </a:cubicBezTo>
                  <a:cubicBezTo>
                    <a:pt x="1893" y="192"/>
                    <a:pt x="1882" y="191"/>
                    <a:pt x="1871" y="190"/>
                  </a:cubicBezTo>
                  <a:cubicBezTo>
                    <a:pt x="1872" y="189"/>
                    <a:pt x="1873" y="188"/>
                    <a:pt x="1873" y="187"/>
                  </a:cubicBezTo>
                  <a:cubicBezTo>
                    <a:pt x="1877" y="182"/>
                    <a:pt x="1881" y="177"/>
                    <a:pt x="1885" y="172"/>
                  </a:cubicBezTo>
                  <a:cubicBezTo>
                    <a:pt x="1889" y="167"/>
                    <a:pt x="1894" y="161"/>
                    <a:pt x="1899" y="155"/>
                  </a:cubicBezTo>
                  <a:cubicBezTo>
                    <a:pt x="1908" y="145"/>
                    <a:pt x="1917" y="135"/>
                    <a:pt x="1923" y="132"/>
                  </a:cubicBezTo>
                  <a:cubicBezTo>
                    <a:pt x="1924" y="134"/>
                    <a:pt x="1923" y="135"/>
                    <a:pt x="1923" y="136"/>
                  </a:cubicBezTo>
                  <a:cubicBezTo>
                    <a:pt x="1923" y="136"/>
                    <a:pt x="1922" y="137"/>
                    <a:pt x="1922" y="137"/>
                  </a:cubicBezTo>
                  <a:cubicBezTo>
                    <a:pt x="1912" y="145"/>
                    <a:pt x="1903" y="154"/>
                    <a:pt x="1895" y="163"/>
                  </a:cubicBezTo>
                  <a:cubicBezTo>
                    <a:pt x="1889" y="170"/>
                    <a:pt x="1885" y="178"/>
                    <a:pt x="1884" y="183"/>
                  </a:cubicBezTo>
                  <a:cubicBezTo>
                    <a:pt x="1882" y="188"/>
                    <a:pt x="1882" y="191"/>
                    <a:pt x="1882" y="191"/>
                  </a:cubicBezTo>
                  <a:cubicBezTo>
                    <a:pt x="1882" y="191"/>
                    <a:pt x="1885" y="190"/>
                    <a:pt x="1889" y="187"/>
                  </a:cubicBezTo>
                  <a:cubicBezTo>
                    <a:pt x="1894" y="185"/>
                    <a:pt x="1900" y="180"/>
                    <a:pt x="1907" y="173"/>
                  </a:cubicBezTo>
                  <a:cubicBezTo>
                    <a:pt x="1914" y="164"/>
                    <a:pt x="1924" y="152"/>
                    <a:pt x="1932" y="141"/>
                  </a:cubicBezTo>
                  <a:cubicBezTo>
                    <a:pt x="1940" y="131"/>
                    <a:pt x="1949" y="123"/>
                    <a:pt x="1955" y="119"/>
                  </a:cubicBezTo>
                  <a:cubicBezTo>
                    <a:pt x="1955" y="119"/>
                    <a:pt x="1955" y="119"/>
                    <a:pt x="1955" y="119"/>
                  </a:cubicBezTo>
                  <a:cubicBezTo>
                    <a:pt x="1959" y="116"/>
                    <a:pt x="1959" y="116"/>
                    <a:pt x="1959" y="116"/>
                  </a:cubicBezTo>
                  <a:cubicBezTo>
                    <a:pt x="1954" y="118"/>
                    <a:pt x="1954" y="118"/>
                    <a:pt x="1954" y="118"/>
                  </a:cubicBezTo>
                  <a:cubicBezTo>
                    <a:pt x="1948" y="120"/>
                    <a:pt x="1936" y="125"/>
                    <a:pt x="1925" y="134"/>
                  </a:cubicBezTo>
                  <a:cubicBezTo>
                    <a:pt x="1925" y="135"/>
                    <a:pt x="1924" y="135"/>
                    <a:pt x="1924" y="135"/>
                  </a:cubicBezTo>
                  <a:cubicBezTo>
                    <a:pt x="1925" y="134"/>
                    <a:pt x="1925" y="133"/>
                    <a:pt x="1925" y="131"/>
                  </a:cubicBezTo>
                  <a:cubicBezTo>
                    <a:pt x="1924" y="130"/>
                    <a:pt x="1924" y="130"/>
                    <a:pt x="1924" y="130"/>
                  </a:cubicBezTo>
                  <a:cubicBezTo>
                    <a:pt x="1923" y="130"/>
                    <a:pt x="1923" y="130"/>
                    <a:pt x="1923" y="130"/>
                  </a:cubicBezTo>
                  <a:cubicBezTo>
                    <a:pt x="1915" y="131"/>
                    <a:pt x="1904" y="139"/>
                    <a:pt x="1892" y="148"/>
                  </a:cubicBezTo>
                  <a:cubicBezTo>
                    <a:pt x="1886" y="152"/>
                    <a:pt x="1881" y="157"/>
                    <a:pt x="1875" y="163"/>
                  </a:cubicBezTo>
                  <a:cubicBezTo>
                    <a:pt x="1874" y="164"/>
                    <a:pt x="1873" y="165"/>
                    <a:pt x="1871" y="167"/>
                  </a:cubicBezTo>
                  <a:cubicBezTo>
                    <a:pt x="1873" y="162"/>
                    <a:pt x="1874" y="158"/>
                    <a:pt x="1876" y="153"/>
                  </a:cubicBezTo>
                  <a:cubicBezTo>
                    <a:pt x="1880" y="141"/>
                    <a:pt x="1882" y="131"/>
                    <a:pt x="1886" y="126"/>
                  </a:cubicBezTo>
                  <a:cubicBezTo>
                    <a:pt x="1887" y="128"/>
                    <a:pt x="1889" y="129"/>
                    <a:pt x="1888" y="129"/>
                  </a:cubicBezTo>
                  <a:cubicBezTo>
                    <a:pt x="1889" y="129"/>
                    <a:pt x="1887" y="128"/>
                    <a:pt x="1887" y="125"/>
                  </a:cubicBezTo>
                  <a:cubicBezTo>
                    <a:pt x="1887" y="124"/>
                    <a:pt x="1887" y="124"/>
                    <a:pt x="1887" y="124"/>
                  </a:cubicBezTo>
                  <a:cubicBezTo>
                    <a:pt x="1886" y="125"/>
                    <a:pt x="1886" y="125"/>
                    <a:pt x="1886" y="125"/>
                  </a:cubicBezTo>
                  <a:cubicBezTo>
                    <a:pt x="1883" y="126"/>
                    <a:pt x="1880" y="129"/>
                    <a:pt x="1877" y="134"/>
                  </a:cubicBezTo>
                  <a:cubicBezTo>
                    <a:pt x="1874" y="139"/>
                    <a:pt x="1871" y="144"/>
                    <a:pt x="1867" y="149"/>
                  </a:cubicBezTo>
                  <a:cubicBezTo>
                    <a:pt x="1864" y="155"/>
                    <a:pt x="1861" y="160"/>
                    <a:pt x="1857" y="167"/>
                  </a:cubicBezTo>
                  <a:cubicBezTo>
                    <a:pt x="1854" y="173"/>
                    <a:pt x="1852" y="179"/>
                    <a:pt x="1851" y="185"/>
                  </a:cubicBezTo>
                  <a:cubicBezTo>
                    <a:pt x="1850" y="186"/>
                    <a:pt x="1850" y="187"/>
                    <a:pt x="1850" y="189"/>
                  </a:cubicBezTo>
                  <a:cubicBezTo>
                    <a:pt x="1849" y="189"/>
                    <a:pt x="1849" y="189"/>
                    <a:pt x="1849" y="189"/>
                  </a:cubicBezTo>
                  <a:cubicBezTo>
                    <a:pt x="1849" y="188"/>
                    <a:pt x="1849" y="188"/>
                    <a:pt x="1849" y="188"/>
                  </a:cubicBezTo>
                  <a:cubicBezTo>
                    <a:pt x="1849" y="187"/>
                    <a:pt x="1849" y="186"/>
                    <a:pt x="1849" y="185"/>
                  </a:cubicBezTo>
                  <a:cubicBezTo>
                    <a:pt x="1849" y="183"/>
                    <a:pt x="1850" y="182"/>
                    <a:pt x="1851" y="180"/>
                  </a:cubicBezTo>
                  <a:cubicBezTo>
                    <a:pt x="1854" y="173"/>
                    <a:pt x="1857" y="166"/>
                    <a:pt x="1859" y="160"/>
                  </a:cubicBezTo>
                  <a:cubicBezTo>
                    <a:pt x="1860" y="157"/>
                    <a:pt x="1861" y="154"/>
                    <a:pt x="1861" y="152"/>
                  </a:cubicBezTo>
                  <a:cubicBezTo>
                    <a:pt x="1863" y="150"/>
                    <a:pt x="1864" y="149"/>
                    <a:pt x="1865" y="147"/>
                  </a:cubicBezTo>
                  <a:cubicBezTo>
                    <a:pt x="1867" y="145"/>
                    <a:pt x="1870" y="142"/>
                    <a:pt x="1871" y="140"/>
                  </a:cubicBezTo>
                  <a:cubicBezTo>
                    <a:pt x="1872" y="139"/>
                    <a:pt x="1873" y="137"/>
                    <a:pt x="1874" y="134"/>
                  </a:cubicBezTo>
                  <a:cubicBezTo>
                    <a:pt x="1874" y="134"/>
                    <a:pt x="1874" y="133"/>
                    <a:pt x="1874" y="133"/>
                  </a:cubicBezTo>
                  <a:cubicBezTo>
                    <a:pt x="1874" y="133"/>
                    <a:pt x="1874" y="133"/>
                    <a:pt x="1874" y="133"/>
                  </a:cubicBezTo>
                  <a:cubicBezTo>
                    <a:pt x="1874" y="133"/>
                    <a:pt x="1874" y="133"/>
                    <a:pt x="1874" y="133"/>
                  </a:cubicBezTo>
                  <a:cubicBezTo>
                    <a:pt x="1874" y="130"/>
                    <a:pt x="1874" y="130"/>
                    <a:pt x="1874" y="130"/>
                  </a:cubicBezTo>
                  <a:cubicBezTo>
                    <a:pt x="1873" y="133"/>
                    <a:pt x="1873" y="133"/>
                    <a:pt x="1873" y="133"/>
                  </a:cubicBezTo>
                  <a:cubicBezTo>
                    <a:pt x="1871" y="136"/>
                    <a:pt x="1867" y="139"/>
                    <a:pt x="1863" y="142"/>
                  </a:cubicBezTo>
                  <a:cubicBezTo>
                    <a:pt x="1863" y="142"/>
                    <a:pt x="1863" y="141"/>
                    <a:pt x="1863" y="140"/>
                  </a:cubicBezTo>
                  <a:cubicBezTo>
                    <a:pt x="1864" y="135"/>
                    <a:pt x="1866" y="130"/>
                    <a:pt x="1864" y="127"/>
                  </a:cubicBezTo>
                  <a:cubicBezTo>
                    <a:pt x="1864" y="126"/>
                    <a:pt x="1864" y="126"/>
                    <a:pt x="1864" y="126"/>
                  </a:cubicBezTo>
                  <a:cubicBezTo>
                    <a:pt x="1863" y="127"/>
                    <a:pt x="1863" y="127"/>
                    <a:pt x="1863" y="127"/>
                  </a:cubicBezTo>
                  <a:cubicBezTo>
                    <a:pt x="1862" y="128"/>
                    <a:pt x="1862" y="129"/>
                    <a:pt x="1862" y="130"/>
                  </a:cubicBezTo>
                  <a:cubicBezTo>
                    <a:pt x="1862" y="131"/>
                    <a:pt x="1862" y="131"/>
                    <a:pt x="1862" y="131"/>
                  </a:cubicBezTo>
                  <a:cubicBezTo>
                    <a:pt x="1862" y="131"/>
                    <a:pt x="1862" y="130"/>
                    <a:pt x="1863" y="129"/>
                  </a:cubicBezTo>
                  <a:cubicBezTo>
                    <a:pt x="1863" y="131"/>
                    <a:pt x="1861" y="135"/>
                    <a:pt x="1859" y="139"/>
                  </a:cubicBezTo>
                  <a:cubicBezTo>
                    <a:pt x="1857" y="143"/>
                    <a:pt x="1856" y="146"/>
                    <a:pt x="1854" y="150"/>
                  </a:cubicBezTo>
                  <a:cubicBezTo>
                    <a:pt x="1852" y="151"/>
                    <a:pt x="1850" y="153"/>
                    <a:pt x="1848" y="155"/>
                  </a:cubicBezTo>
                  <a:cubicBezTo>
                    <a:pt x="1848" y="149"/>
                    <a:pt x="1848" y="144"/>
                    <a:pt x="1848" y="141"/>
                  </a:cubicBezTo>
                  <a:cubicBezTo>
                    <a:pt x="1847" y="137"/>
                    <a:pt x="1847" y="135"/>
                    <a:pt x="1847" y="135"/>
                  </a:cubicBezTo>
                  <a:cubicBezTo>
                    <a:pt x="1847" y="135"/>
                    <a:pt x="1846" y="138"/>
                    <a:pt x="1845" y="141"/>
                  </a:cubicBezTo>
                  <a:cubicBezTo>
                    <a:pt x="1844" y="144"/>
                    <a:pt x="1843" y="148"/>
                    <a:pt x="1841" y="154"/>
                  </a:cubicBezTo>
                  <a:cubicBezTo>
                    <a:pt x="1840" y="157"/>
                    <a:pt x="1838" y="160"/>
                    <a:pt x="1837" y="164"/>
                  </a:cubicBezTo>
                  <a:cubicBezTo>
                    <a:pt x="1837" y="162"/>
                    <a:pt x="1837" y="161"/>
                    <a:pt x="1838" y="160"/>
                  </a:cubicBezTo>
                  <a:cubicBezTo>
                    <a:pt x="1838" y="155"/>
                    <a:pt x="1839" y="149"/>
                    <a:pt x="1839" y="144"/>
                  </a:cubicBezTo>
                  <a:cubicBezTo>
                    <a:pt x="1839" y="141"/>
                    <a:pt x="1839" y="138"/>
                    <a:pt x="1839" y="135"/>
                  </a:cubicBezTo>
                  <a:cubicBezTo>
                    <a:pt x="1839" y="133"/>
                    <a:pt x="1839" y="130"/>
                    <a:pt x="1839" y="128"/>
                  </a:cubicBezTo>
                  <a:cubicBezTo>
                    <a:pt x="1839" y="128"/>
                    <a:pt x="1839" y="128"/>
                    <a:pt x="1840" y="127"/>
                  </a:cubicBezTo>
                  <a:cubicBezTo>
                    <a:pt x="1840" y="127"/>
                    <a:pt x="1841" y="125"/>
                    <a:pt x="1842" y="124"/>
                  </a:cubicBezTo>
                  <a:cubicBezTo>
                    <a:pt x="1848" y="117"/>
                    <a:pt x="1853" y="111"/>
                    <a:pt x="1856" y="108"/>
                  </a:cubicBezTo>
                  <a:cubicBezTo>
                    <a:pt x="1856" y="109"/>
                    <a:pt x="1855" y="109"/>
                    <a:pt x="1855" y="109"/>
                  </a:cubicBezTo>
                  <a:cubicBezTo>
                    <a:pt x="1855" y="109"/>
                    <a:pt x="1856" y="108"/>
                    <a:pt x="1857" y="107"/>
                  </a:cubicBezTo>
                  <a:cubicBezTo>
                    <a:pt x="1858" y="106"/>
                    <a:pt x="1858" y="106"/>
                    <a:pt x="1858" y="106"/>
                  </a:cubicBezTo>
                  <a:cubicBezTo>
                    <a:pt x="1857" y="107"/>
                    <a:pt x="1857" y="107"/>
                    <a:pt x="1857" y="107"/>
                  </a:cubicBezTo>
                  <a:cubicBezTo>
                    <a:pt x="1854" y="109"/>
                    <a:pt x="1848" y="113"/>
                    <a:pt x="1840" y="119"/>
                  </a:cubicBezTo>
                  <a:cubicBezTo>
                    <a:pt x="1840" y="118"/>
                    <a:pt x="1840" y="117"/>
                    <a:pt x="1839" y="115"/>
                  </a:cubicBezTo>
                  <a:cubicBezTo>
                    <a:pt x="1839" y="114"/>
                    <a:pt x="1839" y="114"/>
                    <a:pt x="1839" y="114"/>
                  </a:cubicBezTo>
                  <a:cubicBezTo>
                    <a:pt x="1837" y="115"/>
                    <a:pt x="1837" y="115"/>
                    <a:pt x="1837" y="115"/>
                  </a:cubicBezTo>
                  <a:cubicBezTo>
                    <a:pt x="1835" y="118"/>
                    <a:pt x="1834" y="121"/>
                    <a:pt x="1833" y="124"/>
                  </a:cubicBezTo>
                  <a:cubicBezTo>
                    <a:pt x="1831" y="126"/>
                    <a:pt x="1829" y="128"/>
                    <a:pt x="1826" y="130"/>
                  </a:cubicBezTo>
                  <a:cubicBezTo>
                    <a:pt x="1826" y="130"/>
                    <a:pt x="1826" y="130"/>
                    <a:pt x="1825" y="130"/>
                  </a:cubicBezTo>
                  <a:cubicBezTo>
                    <a:pt x="1824" y="123"/>
                    <a:pt x="1823" y="116"/>
                    <a:pt x="1822" y="111"/>
                  </a:cubicBezTo>
                  <a:cubicBezTo>
                    <a:pt x="1823" y="110"/>
                    <a:pt x="1823" y="108"/>
                    <a:pt x="1823" y="105"/>
                  </a:cubicBezTo>
                  <a:cubicBezTo>
                    <a:pt x="1823" y="104"/>
                    <a:pt x="1823" y="104"/>
                    <a:pt x="1823" y="104"/>
                  </a:cubicBezTo>
                  <a:cubicBezTo>
                    <a:pt x="1822" y="105"/>
                    <a:pt x="1822" y="105"/>
                    <a:pt x="1822" y="105"/>
                  </a:cubicBezTo>
                  <a:cubicBezTo>
                    <a:pt x="1822" y="105"/>
                    <a:pt x="1822" y="105"/>
                    <a:pt x="1821" y="105"/>
                  </a:cubicBezTo>
                  <a:cubicBezTo>
                    <a:pt x="1821" y="104"/>
                    <a:pt x="1821" y="104"/>
                    <a:pt x="1821" y="104"/>
                  </a:cubicBezTo>
                  <a:cubicBezTo>
                    <a:pt x="1819" y="106"/>
                    <a:pt x="1819" y="106"/>
                    <a:pt x="1819" y="106"/>
                  </a:cubicBezTo>
                  <a:cubicBezTo>
                    <a:pt x="1819" y="106"/>
                    <a:pt x="1819" y="107"/>
                    <a:pt x="1818" y="107"/>
                  </a:cubicBezTo>
                  <a:cubicBezTo>
                    <a:pt x="1815" y="110"/>
                    <a:pt x="1813" y="114"/>
                    <a:pt x="1810" y="117"/>
                  </a:cubicBezTo>
                  <a:cubicBezTo>
                    <a:pt x="1808" y="119"/>
                    <a:pt x="1806" y="121"/>
                    <a:pt x="1804" y="123"/>
                  </a:cubicBezTo>
                  <a:cubicBezTo>
                    <a:pt x="1804" y="120"/>
                    <a:pt x="1804" y="116"/>
                    <a:pt x="1804" y="113"/>
                  </a:cubicBezTo>
                  <a:cubicBezTo>
                    <a:pt x="1803" y="108"/>
                    <a:pt x="1803" y="105"/>
                    <a:pt x="1804" y="101"/>
                  </a:cubicBezTo>
                  <a:cubicBezTo>
                    <a:pt x="1805" y="96"/>
                    <a:pt x="1804" y="93"/>
                    <a:pt x="1804" y="89"/>
                  </a:cubicBezTo>
                  <a:cubicBezTo>
                    <a:pt x="1803" y="86"/>
                    <a:pt x="1803" y="84"/>
                    <a:pt x="1802" y="82"/>
                  </a:cubicBezTo>
                  <a:cubicBezTo>
                    <a:pt x="1801" y="81"/>
                    <a:pt x="1800" y="80"/>
                    <a:pt x="1800" y="80"/>
                  </a:cubicBezTo>
                  <a:cubicBezTo>
                    <a:pt x="1800" y="80"/>
                    <a:pt x="1802" y="84"/>
                    <a:pt x="1802" y="90"/>
                  </a:cubicBezTo>
                  <a:cubicBezTo>
                    <a:pt x="1801" y="92"/>
                    <a:pt x="1801" y="96"/>
                    <a:pt x="1800" y="99"/>
                  </a:cubicBezTo>
                  <a:cubicBezTo>
                    <a:pt x="1799" y="101"/>
                    <a:pt x="1798" y="103"/>
                    <a:pt x="1797" y="106"/>
                  </a:cubicBezTo>
                  <a:cubicBezTo>
                    <a:pt x="1797" y="108"/>
                    <a:pt x="1796" y="110"/>
                    <a:pt x="1796" y="113"/>
                  </a:cubicBezTo>
                  <a:cubicBezTo>
                    <a:pt x="1796" y="118"/>
                    <a:pt x="1795" y="123"/>
                    <a:pt x="1794" y="127"/>
                  </a:cubicBezTo>
                  <a:cubicBezTo>
                    <a:pt x="1793" y="131"/>
                    <a:pt x="1792" y="136"/>
                    <a:pt x="1791" y="140"/>
                  </a:cubicBezTo>
                  <a:cubicBezTo>
                    <a:pt x="1791" y="139"/>
                    <a:pt x="1791" y="138"/>
                    <a:pt x="1791" y="137"/>
                  </a:cubicBezTo>
                  <a:cubicBezTo>
                    <a:pt x="1791" y="130"/>
                    <a:pt x="1791" y="124"/>
                    <a:pt x="1792" y="118"/>
                  </a:cubicBezTo>
                  <a:cubicBezTo>
                    <a:pt x="1793" y="113"/>
                    <a:pt x="1792" y="109"/>
                    <a:pt x="1793" y="106"/>
                  </a:cubicBezTo>
                  <a:cubicBezTo>
                    <a:pt x="1795" y="108"/>
                    <a:pt x="1796" y="109"/>
                    <a:pt x="1796" y="109"/>
                  </a:cubicBezTo>
                  <a:cubicBezTo>
                    <a:pt x="1796" y="109"/>
                    <a:pt x="1796" y="107"/>
                    <a:pt x="1793" y="105"/>
                  </a:cubicBezTo>
                  <a:cubicBezTo>
                    <a:pt x="1793" y="104"/>
                    <a:pt x="1793" y="104"/>
                    <a:pt x="1793" y="104"/>
                  </a:cubicBezTo>
                  <a:cubicBezTo>
                    <a:pt x="1793" y="105"/>
                    <a:pt x="1793" y="105"/>
                    <a:pt x="1793" y="105"/>
                  </a:cubicBezTo>
                  <a:cubicBezTo>
                    <a:pt x="1790" y="107"/>
                    <a:pt x="1789" y="112"/>
                    <a:pt x="1787" y="117"/>
                  </a:cubicBezTo>
                  <a:cubicBezTo>
                    <a:pt x="1785" y="122"/>
                    <a:pt x="1783" y="129"/>
                    <a:pt x="1782" y="136"/>
                  </a:cubicBezTo>
                  <a:cubicBezTo>
                    <a:pt x="1781" y="143"/>
                    <a:pt x="1779" y="150"/>
                    <a:pt x="1778" y="156"/>
                  </a:cubicBezTo>
                  <a:cubicBezTo>
                    <a:pt x="1778" y="157"/>
                    <a:pt x="1778" y="159"/>
                    <a:pt x="1777" y="160"/>
                  </a:cubicBezTo>
                  <a:cubicBezTo>
                    <a:pt x="1776" y="160"/>
                    <a:pt x="1775" y="161"/>
                    <a:pt x="1773" y="161"/>
                  </a:cubicBezTo>
                  <a:cubicBezTo>
                    <a:pt x="1771" y="162"/>
                    <a:pt x="1768" y="163"/>
                    <a:pt x="1766" y="164"/>
                  </a:cubicBezTo>
                  <a:cubicBezTo>
                    <a:pt x="1766" y="164"/>
                    <a:pt x="1766" y="164"/>
                    <a:pt x="1766" y="164"/>
                  </a:cubicBezTo>
                  <a:cubicBezTo>
                    <a:pt x="1766" y="163"/>
                    <a:pt x="1765" y="162"/>
                    <a:pt x="1765" y="161"/>
                  </a:cubicBezTo>
                  <a:cubicBezTo>
                    <a:pt x="1765" y="158"/>
                    <a:pt x="1764" y="154"/>
                    <a:pt x="1763" y="151"/>
                  </a:cubicBezTo>
                  <a:cubicBezTo>
                    <a:pt x="1763" y="148"/>
                    <a:pt x="1763" y="145"/>
                    <a:pt x="1762" y="141"/>
                  </a:cubicBezTo>
                  <a:cubicBezTo>
                    <a:pt x="1762" y="136"/>
                    <a:pt x="1761" y="130"/>
                    <a:pt x="1760" y="124"/>
                  </a:cubicBezTo>
                  <a:cubicBezTo>
                    <a:pt x="1761" y="123"/>
                    <a:pt x="1762" y="121"/>
                    <a:pt x="1763" y="120"/>
                  </a:cubicBezTo>
                  <a:cubicBezTo>
                    <a:pt x="1763" y="120"/>
                    <a:pt x="1763" y="120"/>
                    <a:pt x="1763" y="120"/>
                  </a:cubicBezTo>
                  <a:cubicBezTo>
                    <a:pt x="1763" y="120"/>
                    <a:pt x="1763" y="120"/>
                    <a:pt x="1763" y="119"/>
                  </a:cubicBezTo>
                  <a:cubicBezTo>
                    <a:pt x="1764" y="117"/>
                    <a:pt x="1765" y="116"/>
                    <a:pt x="1766" y="114"/>
                  </a:cubicBezTo>
                  <a:cubicBezTo>
                    <a:pt x="1768" y="111"/>
                    <a:pt x="1769" y="109"/>
                    <a:pt x="1769" y="109"/>
                  </a:cubicBezTo>
                  <a:cubicBezTo>
                    <a:pt x="1769" y="109"/>
                    <a:pt x="1767" y="110"/>
                    <a:pt x="1764" y="112"/>
                  </a:cubicBezTo>
                  <a:cubicBezTo>
                    <a:pt x="1764" y="113"/>
                    <a:pt x="1763" y="114"/>
                    <a:pt x="1762" y="114"/>
                  </a:cubicBezTo>
                  <a:cubicBezTo>
                    <a:pt x="1762" y="112"/>
                    <a:pt x="1761" y="109"/>
                    <a:pt x="1759" y="106"/>
                  </a:cubicBezTo>
                  <a:cubicBezTo>
                    <a:pt x="1758" y="104"/>
                    <a:pt x="1758" y="104"/>
                    <a:pt x="1758" y="104"/>
                  </a:cubicBezTo>
                  <a:cubicBezTo>
                    <a:pt x="1757" y="105"/>
                    <a:pt x="1757" y="105"/>
                    <a:pt x="1757" y="105"/>
                  </a:cubicBezTo>
                  <a:cubicBezTo>
                    <a:pt x="1754" y="108"/>
                    <a:pt x="1755" y="111"/>
                    <a:pt x="1755" y="114"/>
                  </a:cubicBezTo>
                  <a:cubicBezTo>
                    <a:pt x="1755" y="117"/>
                    <a:pt x="1756" y="119"/>
                    <a:pt x="1756" y="122"/>
                  </a:cubicBezTo>
                  <a:cubicBezTo>
                    <a:pt x="1756" y="122"/>
                    <a:pt x="1756" y="123"/>
                    <a:pt x="1756" y="123"/>
                  </a:cubicBezTo>
                  <a:cubicBezTo>
                    <a:pt x="1749" y="126"/>
                    <a:pt x="1748" y="131"/>
                    <a:pt x="1745" y="136"/>
                  </a:cubicBezTo>
                  <a:cubicBezTo>
                    <a:pt x="1745" y="136"/>
                    <a:pt x="1744" y="136"/>
                    <a:pt x="1744" y="135"/>
                  </a:cubicBezTo>
                  <a:cubicBezTo>
                    <a:pt x="1743" y="133"/>
                    <a:pt x="1741" y="130"/>
                    <a:pt x="1740" y="127"/>
                  </a:cubicBezTo>
                  <a:cubicBezTo>
                    <a:pt x="1739" y="125"/>
                    <a:pt x="1738" y="124"/>
                    <a:pt x="1738" y="122"/>
                  </a:cubicBezTo>
                  <a:cubicBezTo>
                    <a:pt x="1737" y="118"/>
                    <a:pt x="1736" y="116"/>
                    <a:pt x="1736" y="116"/>
                  </a:cubicBezTo>
                  <a:cubicBezTo>
                    <a:pt x="1736" y="116"/>
                    <a:pt x="1736" y="118"/>
                    <a:pt x="1735" y="122"/>
                  </a:cubicBezTo>
                  <a:cubicBezTo>
                    <a:pt x="1735" y="124"/>
                    <a:pt x="1735" y="126"/>
                    <a:pt x="1735" y="129"/>
                  </a:cubicBezTo>
                  <a:cubicBezTo>
                    <a:pt x="1736" y="131"/>
                    <a:pt x="1736" y="134"/>
                    <a:pt x="1736" y="137"/>
                  </a:cubicBezTo>
                  <a:cubicBezTo>
                    <a:pt x="1736" y="141"/>
                    <a:pt x="1736" y="147"/>
                    <a:pt x="1737" y="152"/>
                  </a:cubicBezTo>
                  <a:cubicBezTo>
                    <a:pt x="1736" y="153"/>
                    <a:pt x="1735" y="154"/>
                    <a:pt x="1735" y="156"/>
                  </a:cubicBezTo>
                  <a:cubicBezTo>
                    <a:pt x="1731" y="162"/>
                    <a:pt x="1730" y="169"/>
                    <a:pt x="1731" y="173"/>
                  </a:cubicBezTo>
                  <a:cubicBezTo>
                    <a:pt x="1732" y="175"/>
                    <a:pt x="1732" y="177"/>
                    <a:pt x="1733" y="178"/>
                  </a:cubicBezTo>
                  <a:cubicBezTo>
                    <a:pt x="1732" y="178"/>
                    <a:pt x="1732" y="178"/>
                    <a:pt x="1732" y="178"/>
                  </a:cubicBezTo>
                  <a:cubicBezTo>
                    <a:pt x="1732" y="178"/>
                    <a:pt x="1731" y="178"/>
                    <a:pt x="1731" y="178"/>
                  </a:cubicBezTo>
                  <a:cubicBezTo>
                    <a:pt x="1731" y="177"/>
                    <a:pt x="1730" y="176"/>
                    <a:pt x="1730" y="175"/>
                  </a:cubicBezTo>
                  <a:cubicBezTo>
                    <a:pt x="1729" y="174"/>
                    <a:pt x="1729" y="172"/>
                    <a:pt x="1728" y="170"/>
                  </a:cubicBezTo>
                  <a:cubicBezTo>
                    <a:pt x="1726" y="165"/>
                    <a:pt x="1723" y="159"/>
                    <a:pt x="1720" y="153"/>
                  </a:cubicBezTo>
                  <a:cubicBezTo>
                    <a:pt x="1719" y="150"/>
                    <a:pt x="1717" y="146"/>
                    <a:pt x="1715" y="143"/>
                  </a:cubicBezTo>
                  <a:cubicBezTo>
                    <a:pt x="1716" y="141"/>
                    <a:pt x="1718" y="139"/>
                    <a:pt x="1719" y="137"/>
                  </a:cubicBezTo>
                  <a:cubicBezTo>
                    <a:pt x="1721" y="134"/>
                    <a:pt x="1722" y="132"/>
                    <a:pt x="1724" y="129"/>
                  </a:cubicBezTo>
                  <a:cubicBezTo>
                    <a:pt x="1725" y="128"/>
                    <a:pt x="1725" y="127"/>
                    <a:pt x="1726" y="125"/>
                  </a:cubicBezTo>
                  <a:cubicBezTo>
                    <a:pt x="1727" y="125"/>
                    <a:pt x="1728" y="124"/>
                    <a:pt x="1728" y="123"/>
                  </a:cubicBezTo>
                  <a:cubicBezTo>
                    <a:pt x="1732" y="119"/>
                    <a:pt x="1735" y="116"/>
                    <a:pt x="1736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4" y="116"/>
                    <a:pt x="1730" y="117"/>
                    <a:pt x="1726" y="119"/>
                  </a:cubicBezTo>
                  <a:cubicBezTo>
                    <a:pt x="1725" y="120"/>
                    <a:pt x="1723" y="121"/>
                    <a:pt x="1722" y="122"/>
                  </a:cubicBezTo>
                  <a:cubicBezTo>
                    <a:pt x="1721" y="123"/>
                    <a:pt x="1720" y="124"/>
                    <a:pt x="1719" y="125"/>
                  </a:cubicBezTo>
                  <a:cubicBezTo>
                    <a:pt x="1717" y="127"/>
                    <a:pt x="1714" y="129"/>
                    <a:pt x="1712" y="131"/>
                  </a:cubicBezTo>
                  <a:cubicBezTo>
                    <a:pt x="1711" y="132"/>
                    <a:pt x="1710" y="133"/>
                    <a:pt x="1709" y="134"/>
                  </a:cubicBezTo>
                  <a:cubicBezTo>
                    <a:pt x="1708" y="132"/>
                    <a:pt x="1707" y="129"/>
                    <a:pt x="1706" y="128"/>
                  </a:cubicBezTo>
                  <a:cubicBezTo>
                    <a:pt x="1708" y="126"/>
                    <a:pt x="1709" y="124"/>
                    <a:pt x="1711" y="122"/>
                  </a:cubicBezTo>
                  <a:cubicBezTo>
                    <a:pt x="1714" y="119"/>
                    <a:pt x="1717" y="116"/>
                    <a:pt x="1720" y="115"/>
                  </a:cubicBezTo>
                  <a:cubicBezTo>
                    <a:pt x="1719" y="116"/>
                    <a:pt x="1719" y="117"/>
                    <a:pt x="1719" y="118"/>
                  </a:cubicBezTo>
                  <a:cubicBezTo>
                    <a:pt x="1719" y="119"/>
                    <a:pt x="1719" y="120"/>
                    <a:pt x="1719" y="120"/>
                  </a:cubicBezTo>
                  <a:cubicBezTo>
                    <a:pt x="1719" y="120"/>
                    <a:pt x="1719" y="119"/>
                    <a:pt x="1719" y="118"/>
                  </a:cubicBezTo>
                  <a:cubicBezTo>
                    <a:pt x="1720" y="117"/>
                    <a:pt x="1721" y="116"/>
                    <a:pt x="1722" y="114"/>
                  </a:cubicBezTo>
                  <a:cubicBezTo>
                    <a:pt x="1722" y="113"/>
                    <a:pt x="1722" y="113"/>
                    <a:pt x="1722" y="113"/>
                  </a:cubicBezTo>
                  <a:cubicBezTo>
                    <a:pt x="1721" y="113"/>
                    <a:pt x="1721" y="113"/>
                    <a:pt x="1721" y="113"/>
                  </a:cubicBezTo>
                  <a:cubicBezTo>
                    <a:pt x="1719" y="112"/>
                    <a:pt x="1716" y="113"/>
                    <a:pt x="1714" y="114"/>
                  </a:cubicBezTo>
                  <a:cubicBezTo>
                    <a:pt x="1712" y="115"/>
                    <a:pt x="1710" y="116"/>
                    <a:pt x="1707" y="118"/>
                  </a:cubicBezTo>
                  <a:cubicBezTo>
                    <a:pt x="1706" y="119"/>
                    <a:pt x="1704" y="120"/>
                    <a:pt x="1702" y="121"/>
                  </a:cubicBezTo>
                  <a:cubicBezTo>
                    <a:pt x="1701" y="118"/>
                    <a:pt x="1699" y="117"/>
                    <a:pt x="1698" y="115"/>
                  </a:cubicBezTo>
                  <a:cubicBezTo>
                    <a:pt x="1701" y="112"/>
                    <a:pt x="1703" y="109"/>
                    <a:pt x="1705" y="106"/>
                  </a:cubicBezTo>
                  <a:cubicBezTo>
                    <a:pt x="1709" y="100"/>
                    <a:pt x="1713" y="95"/>
                    <a:pt x="1712" y="92"/>
                  </a:cubicBezTo>
                  <a:cubicBezTo>
                    <a:pt x="1712" y="92"/>
                    <a:pt x="1712" y="92"/>
                    <a:pt x="1712" y="92"/>
                  </a:cubicBezTo>
                  <a:cubicBezTo>
                    <a:pt x="1712" y="92"/>
                    <a:pt x="1712" y="92"/>
                    <a:pt x="1712" y="92"/>
                  </a:cubicBezTo>
                  <a:cubicBezTo>
                    <a:pt x="1710" y="93"/>
                    <a:pt x="1710" y="94"/>
                    <a:pt x="1710" y="94"/>
                  </a:cubicBezTo>
                  <a:cubicBezTo>
                    <a:pt x="1710" y="94"/>
                    <a:pt x="1710" y="93"/>
                    <a:pt x="1711" y="93"/>
                  </a:cubicBezTo>
                  <a:cubicBezTo>
                    <a:pt x="1711" y="95"/>
                    <a:pt x="1707" y="99"/>
                    <a:pt x="1702" y="104"/>
                  </a:cubicBezTo>
                  <a:cubicBezTo>
                    <a:pt x="1697" y="108"/>
                    <a:pt x="1690" y="115"/>
                    <a:pt x="1684" y="122"/>
                  </a:cubicBezTo>
                  <a:cubicBezTo>
                    <a:pt x="1683" y="117"/>
                    <a:pt x="1681" y="112"/>
                    <a:pt x="1680" y="107"/>
                  </a:cubicBezTo>
                  <a:cubicBezTo>
                    <a:pt x="1680" y="104"/>
                    <a:pt x="1680" y="101"/>
                    <a:pt x="1680" y="99"/>
                  </a:cubicBezTo>
                  <a:cubicBezTo>
                    <a:pt x="1680" y="98"/>
                    <a:pt x="1682" y="97"/>
                    <a:pt x="1683" y="96"/>
                  </a:cubicBezTo>
                  <a:cubicBezTo>
                    <a:pt x="1683" y="97"/>
                    <a:pt x="1683" y="98"/>
                    <a:pt x="1683" y="98"/>
                  </a:cubicBezTo>
                  <a:cubicBezTo>
                    <a:pt x="1683" y="98"/>
                    <a:pt x="1683" y="97"/>
                    <a:pt x="1683" y="96"/>
                  </a:cubicBezTo>
                  <a:cubicBezTo>
                    <a:pt x="1683" y="96"/>
                    <a:pt x="1683" y="96"/>
                    <a:pt x="1683" y="96"/>
                  </a:cubicBezTo>
                  <a:cubicBezTo>
                    <a:pt x="1683" y="96"/>
                    <a:pt x="1683" y="96"/>
                    <a:pt x="1683" y="96"/>
                  </a:cubicBezTo>
                  <a:cubicBezTo>
                    <a:pt x="1682" y="96"/>
                    <a:pt x="1679" y="96"/>
                    <a:pt x="1678" y="99"/>
                  </a:cubicBezTo>
                  <a:cubicBezTo>
                    <a:pt x="1677" y="101"/>
                    <a:pt x="1677" y="104"/>
                    <a:pt x="1677" y="107"/>
                  </a:cubicBezTo>
                  <a:cubicBezTo>
                    <a:pt x="1676" y="114"/>
                    <a:pt x="1677" y="122"/>
                    <a:pt x="1678" y="130"/>
                  </a:cubicBezTo>
                  <a:cubicBezTo>
                    <a:pt x="1678" y="131"/>
                    <a:pt x="1678" y="131"/>
                    <a:pt x="1678" y="131"/>
                  </a:cubicBezTo>
                  <a:cubicBezTo>
                    <a:pt x="1677" y="131"/>
                    <a:pt x="1677" y="131"/>
                    <a:pt x="1677" y="131"/>
                  </a:cubicBezTo>
                  <a:cubicBezTo>
                    <a:pt x="1676" y="132"/>
                    <a:pt x="1674" y="132"/>
                    <a:pt x="1672" y="133"/>
                  </a:cubicBezTo>
                  <a:cubicBezTo>
                    <a:pt x="1668" y="135"/>
                    <a:pt x="1663" y="139"/>
                    <a:pt x="1658" y="144"/>
                  </a:cubicBezTo>
                  <a:cubicBezTo>
                    <a:pt x="1654" y="149"/>
                    <a:pt x="1650" y="154"/>
                    <a:pt x="1647" y="160"/>
                  </a:cubicBezTo>
                  <a:cubicBezTo>
                    <a:pt x="1648" y="151"/>
                    <a:pt x="1649" y="142"/>
                    <a:pt x="1650" y="133"/>
                  </a:cubicBezTo>
                  <a:cubicBezTo>
                    <a:pt x="1651" y="126"/>
                    <a:pt x="1652" y="120"/>
                    <a:pt x="1653" y="114"/>
                  </a:cubicBezTo>
                  <a:cubicBezTo>
                    <a:pt x="1653" y="113"/>
                    <a:pt x="1653" y="112"/>
                    <a:pt x="1653" y="110"/>
                  </a:cubicBezTo>
                  <a:cubicBezTo>
                    <a:pt x="1662" y="102"/>
                    <a:pt x="1671" y="96"/>
                    <a:pt x="1674" y="94"/>
                  </a:cubicBezTo>
                  <a:cubicBezTo>
                    <a:pt x="1674" y="95"/>
                    <a:pt x="1675" y="96"/>
                    <a:pt x="1675" y="96"/>
                  </a:cubicBezTo>
                  <a:cubicBezTo>
                    <a:pt x="1675" y="96"/>
                    <a:pt x="1674" y="95"/>
                    <a:pt x="1674" y="94"/>
                  </a:cubicBezTo>
                  <a:cubicBezTo>
                    <a:pt x="1674" y="94"/>
                    <a:pt x="1674" y="94"/>
                    <a:pt x="1674" y="94"/>
                  </a:cubicBezTo>
                  <a:cubicBezTo>
                    <a:pt x="1674" y="94"/>
                    <a:pt x="1674" y="94"/>
                    <a:pt x="1674" y="94"/>
                  </a:cubicBezTo>
                  <a:cubicBezTo>
                    <a:pt x="1671" y="94"/>
                    <a:pt x="1663" y="97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2" y="103"/>
                    <a:pt x="1652" y="103"/>
                  </a:cubicBezTo>
                  <a:cubicBezTo>
                    <a:pt x="1649" y="105"/>
                    <a:pt x="1645" y="108"/>
                    <a:pt x="1641" y="111"/>
                  </a:cubicBezTo>
                  <a:cubicBezTo>
                    <a:pt x="1640" y="112"/>
                    <a:pt x="1639" y="112"/>
                    <a:pt x="1638" y="113"/>
                  </a:cubicBezTo>
                  <a:cubicBezTo>
                    <a:pt x="1638" y="110"/>
                    <a:pt x="1638" y="108"/>
                    <a:pt x="1638" y="105"/>
                  </a:cubicBezTo>
                  <a:cubicBezTo>
                    <a:pt x="1638" y="104"/>
                    <a:pt x="1638" y="103"/>
                    <a:pt x="1638" y="101"/>
                  </a:cubicBezTo>
                  <a:cubicBezTo>
                    <a:pt x="1639" y="100"/>
                    <a:pt x="1639" y="99"/>
                    <a:pt x="1640" y="99"/>
                  </a:cubicBezTo>
                  <a:cubicBezTo>
                    <a:pt x="1640" y="99"/>
                    <a:pt x="1640" y="99"/>
                    <a:pt x="1640" y="99"/>
                  </a:cubicBezTo>
                  <a:cubicBezTo>
                    <a:pt x="1641" y="100"/>
                    <a:pt x="1641" y="100"/>
                    <a:pt x="1641" y="100"/>
                  </a:cubicBezTo>
                  <a:cubicBezTo>
                    <a:pt x="1642" y="100"/>
                    <a:pt x="1641" y="99"/>
                    <a:pt x="1640" y="98"/>
                  </a:cubicBezTo>
                  <a:cubicBezTo>
                    <a:pt x="1641" y="95"/>
                    <a:pt x="1643" y="93"/>
                    <a:pt x="1644" y="93"/>
                  </a:cubicBezTo>
                  <a:cubicBezTo>
                    <a:pt x="1645" y="93"/>
                    <a:pt x="1646" y="94"/>
                    <a:pt x="1646" y="94"/>
                  </a:cubicBezTo>
                  <a:cubicBezTo>
                    <a:pt x="1646" y="94"/>
                    <a:pt x="1645" y="93"/>
                    <a:pt x="1644" y="92"/>
                  </a:cubicBezTo>
                  <a:cubicBezTo>
                    <a:pt x="1644" y="92"/>
                    <a:pt x="1644" y="92"/>
                    <a:pt x="1644" y="92"/>
                  </a:cubicBezTo>
                  <a:cubicBezTo>
                    <a:pt x="1643" y="92"/>
                    <a:pt x="1643" y="92"/>
                    <a:pt x="1643" y="92"/>
                  </a:cubicBezTo>
                  <a:cubicBezTo>
                    <a:pt x="1643" y="92"/>
                    <a:pt x="1642" y="92"/>
                    <a:pt x="1641" y="93"/>
                  </a:cubicBezTo>
                  <a:cubicBezTo>
                    <a:pt x="1642" y="91"/>
                    <a:pt x="1642" y="91"/>
                    <a:pt x="1642" y="91"/>
                  </a:cubicBezTo>
                  <a:cubicBezTo>
                    <a:pt x="1638" y="94"/>
                    <a:pt x="1638" y="94"/>
                    <a:pt x="1638" y="94"/>
                  </a:cubicBezTo>
                  <a:cubicBezTo>
                    <a:pt x="1637" y="95"/>
                    <a:pt x="1635" y="97"/>
                    <a:pt x="1634" y="100"/>
                  </a:cubicBezTo>
                  <a:cubicBezTo>
                    <a:pt x="1630" y="103"/>
                    <a:pt x="1626" y="108"/>
                    <a:pt x="1622" y="112"/>
                  </a:cubicBezTo>
                  <a:cubicBezTo>
                    <a:pt x="1618" y="116"/>
                    <a:pt x="1614" y="120"/>
                    <a:pt x="1610" y="124"/>
                  </a:cubicBezTo>
                  <a:cubicBezTo>
                    <a:pt x="1613" y="118"/>
                    <a:pt x="1615" y="112"/>
                    <a:pt x="1618" y="107"/>
                  </a:cubicBezTo>
                  <a:cubicBezTo>
                    <a:pt x="1621" y="100"/>
                    <a:pt x="1624" y="95"/>
                    <a:pt x="1627" y="90"/>
                  </a:cubicBezTo>
                  <a:cubicBezTo>
                    <a:pt x="1629" y="85"/>
                    <a:pt x="1631" y="82"/>
                    <a:pt x="1633" y="81"/>
                  </a:cubicBezTo>
                  <a:cubicBezTo>
                    <a:pt x="1633" y="82"/>
                    <a:pt x="1633" y="83"/>
                    <a:pt x="1633" y="83"/>
                  </a:cubicBezTo>
                  <a:cubicBezTo>
                    <a:pt x="1633" y="83"/>
                    <a:pt x="1633" y="82"/>
                    <a:pt x="1634" y="81"/>
                  </a:cubicBezTo>
                  <a:cubicBezTo>
                    <a:pt x="1635" y="80"/>
                    <a:pt x="1635" y="80"/>
                    <a:pt x="1635" y="80"/>
                  </a:cubicBezTo>
                  <a:cubicBezTo>
                    <a:pt x="1634" y="80"/>
                    <a:pt x="1634" y="80"/>
                    <a:pt x="1634" y="80"/>
                  </a:cubicBezTo>
                  <a:cubicBezTo>
                    <a:pt x="1631" y="80"/>
                    <a:pt x="1627" y="83"/>
                    <a:pt x="1624" y="88"/>
                  </a:cubicBezTo>
                  <a:cubicBezTo>
                    <a:pt x="1620" y="91"/>
                    <a:pt x="1615" y="96"/>
                    <a:pt x="1610" y="102"/>
                  </a:cubicBezTo>
                  <a:cubicBezTo>
                    <a:pt x="1608" y="105"/>
                    <a:pt x="1605" y="109"/>
                    <a:pt x="1603" y="112"/>
                  </a:cubicBezTo>
                  <a:cubicBezTo>
                    <a:pt x="1602" y="108"/>
                    <a:pt x="1601" y="103"/>
                    <a:pt x="1601" y="99"/>
                  </a:cubicBezTo>
                  <a:cubicBezTo>
                    <a:pt x="1601" y="96"/>
                    <a:pt x="1601" y="93"/>
                    <a:pt x="1602" y="90"/>
                  </a:cubicBezTo>
                  <a:cubicBezTo>
                    <a:pt x="1602" y="87"/>
                    <a:pt x="1603" y="85"/>
                    <a:pt x="1605" y="85"/>
                  </a:cubicBezTo>
                  <a:cubicBezTo>
                    <a:pt x="1606" y="85"/>
                    <a:pt x="1608" y="86"/>
                    <a:pt x="1609" y="86"/>
                  </a:cubicBezTo>
                  <a:cubicBezTo>
                    <a:pt x="1610" y="87"/>
                    <a:pt x="1611" y="87"/>
                    <a:pt x="1611" y="87"/>
                  </a:cubicBezTo>
                  <a:cubicBezTo>
                    <a:pt x="1611" y="87"/>
                    <a:pt x="1610" y="86"/>
                    <a:pt x="1609" y="86"/>
                  </a:cubicBezTo>
                  <a:cubicBezTo>
                    <a:pt x="1608" y="85"/>
                    <a:pt x="1607" y="83"/>
                    <a:pt x="1604" y="83"/>
                  </a:cubicBezTo>
                  <a:cubicBezTo>
                    <a:pt x="1603" y="82"/>
                    <a:pt x="1601" y="83"/>
                    <a:pt x="1600" y="84"/>
                  </a:cubicBezTo>
                  <a:cubicBezTo>
                    <a:pt x="1599" y="86"/>
                    <a:pt x="1598" y="87"/>
                    <a:pt x="1597" y="88"/>
                  </a:cubicBezTo>
                  <a:cubicBezTo>
                    <a:pt x="1596" y="91"/>
                    <a:pt x="1595" y="95"/>
                    <a:pt x="1594" y="98"/>
                  </a:cubicBezTo>
                  <a:cubicBezTo>
                    <a:pt x="1592" y="107"/>
                    <a:pt x="1591" y="117"/>
                    <a:pt x="1592" y="127"/>
                  </a:cubicBezTo>
                  <a:cubicBezTo>
                    <a:pt x="1590" y="129"/>
                    <a:pt x="1589" y="131"/>
                    <a:pt x="1588" y="132"/>
                  </a:cubicBezTo>
                  <a:cubicBezTo>
                    <a:pt x="1586" y="128"/>
                    <a:pt x="1583" y="124"/>
                    <a:pt x="1581" y="120"/>
                  </a:cubicBezTo>
                  <a:cubicBezTo>
                    <a:pt x="1580" y="116"/>
                    <a:pt x="1579" y="113"/>
                    <a:pt x="1577" y="109"/>
                  </a:cubicBezTo>
                  <a:cubicBezTo>
                    <a:pt x="1577" y="108"/>
                    <a:pt x="1577" y="107"/>
                    <a:pt x="1576" y="106"/>
                  </a:cubicBezTo>
                  <a:cubicBezTo>
                    <a:pt x="1577" y="106"/>
                    <a:pt x="1577" y="105"/>
                    <a:pt x="1578" y="105"/>
                  </a:cubicBezTo>
                  <a:cubicBezTo>
                    <a:pt x="1580" y="104"/>
                    <a:pt x="1582" y="103"/>
                    <a:pt x="1583" y="102"/>
                  </a:cubicBezTo>
                  <a:cubicBezTo>
                    <a:pt x="1581" y="105"/>
                    <a:pt x="1580" y="107"/>
                    <a:pt x="1580" y="107"/>
                  </a:cubicBezTo>
                  <a:cubicBezTo>
                    <a:pt x="1580" y="107"/>
                    <a:pt x="1582" y="105"/>
                    <a:pt x="1587" y="101"/>
                  </a:cubicBezTo>
                  <a:cubicBezTo>
                    <a:pt x="1588" y="100"/>
                    <a:pt x="1588" y="100"/>
                    <a:pt x="1588" y="100"/>
                  </a:cubicBezTo>
                  <a:cubicBezTo>
                    <a:pt x="1586" y="99"/>
                    <a:pt x="1586" y="99"/>
                    <a:pt x="1586" y="99"/>
                  </a:cubicBezTo>
                  <a:cubicBezTo>
                    <a:pt x="1585" y="99"/>
                    <a:pt x="1584" y="99"/>
                    <a:pt x="1582" y="99"/>
                  </a:cubicBezTo>
                  <a:cubicBezTo>
                    <a:pt x="1585" y="96"/>
                    <a:pt x="1585" y="96"/>
                    <a:pt x="1585" y="96"/>
                  </a:cubicBezTo>
                  <a:cubicBezTo>
                    <a:pt x="1585" y="96"/>
                    <a:pt x="1585" y="96"/>
                    <a:pt x="1585" y="96"/>
                  </a:cubicBezTo>
                  <a:cubicBezTo>
                    <a:pt x="1584" y="98"/>
                    <a:pt x="1584" y="98"/>
                    <a:pt x="1584" y="98"/>
                  </a:cubicBezTo>
                  <a:cubicBezTo>
                    <a:pt x="1584" y="98"/>
                    <a:pt x="1585" y="98"/>
                    <a:pt x="1585" y="97"/>
                  </a:cubicBezTo>
                  <a:cubicBezTo>
                    <a:pt x="1586" y="96"/>
                    <a:pt x="1587" y="94"/>
                    <a:pt x="1588" y="92"/>
                  </a:cubicBezTo>
                  <a:cubicBezTo>
                    <a:pt x="1589" y="91"/>
                    <a:pt x="1589" y="91"/>
                    <a:pt x="1589" y="91"/>
                  </a:cubicBezTo>
                  <a:cubicBezTo>
                    <a:pt x="1588" y="91"/>
                    <a:pt x="1588" y="91"/>
                    <a:pt x="1588" y="91"/>
                  </a:cubicBezTo>
                  <a:cubicBezTo>
                    <a:pt x="1586" y="90"/>
                    <a:pt x="1582" y="90"/>
                    <a:pt x="1579" y="91"/>
                  </a:cubicBezTo>
                  <a:cubicBezTo>
                    <a:pt x="1577" y="93"/>
                    <a:pt x="1574" y="93"/>
                    <a:pt x="1571" y="94"/>
                  </a:cubicBezTo>
                  <a:cubicBezTo>
                    <a:pt x="1571" y="94"/>
                    <a:pt x="1571" y="94"/>
                    <a:pt x="1571" y="93"/>
                  </a:cubicBezTo>
                  <a:cubicBezTo>
                    <a:pt x="1574" y="91"/>
                    <a:pt x="1578" y="87"/>
                    <a:pt x="1583" y="84"/>
                  </a:cubicBezTo>
                  <a:cubicBezTo>
                    <a:pt x="1587" y="82"/>
                    <a:pt x="1590" y="81"/>
                    <a:pt x="1593" y="79"/>
                  </a:cubicBezTo>
                  <a:cubicBezTo>
                    <a:pt x="1594" y="79"/>
                    <a:pt x="1594" y="79"/>
                    <a:pt x="1594" y="79"/>
                  </a:cubicBezTo>
                  <a:cubicBezTo>
                    <a:pt x="1591" y="72"/>
                    <a:pt x="1591" y="72"/>
                    <a:pt x="1591" y="72"/>
                  </a:cubicBezTo>
                  <a:cubicBezTo>
                    <a:pt x="1583" y="75"/>
                    <a:pt x="1575" y="78"/>
                    <a:pt x="1566" y="82"/>
                  </a:cubicBezTo>
                  <a:cubicBezTo>
                    <a:pt x="1565" y="78"/>
                    <a:pt x="1564" y="76"/>
                    <a:pt x="1564" y="76"/>
                  </a:cubicBezTo>
                  <a:cubicBezTo>
                    <a:pt x="1564" y="76"/>
                    <a:pt x="1564" y="78"/>
                    <a:pt x="1564" y="82"/>
                  </a:cubicBezTo>
                  <a:cubicBezTo>
                    <a:pt x="1560" y="84"/>
                    <a:pt x="1556" y="86"/>
                    <a:pt x="1552" y="88"/>
                  </a:cubicBezTo>
                  <a:cubicBezTo>
                    <a:pt x="1551" y="88"/>
                    <a:pt x="1551" y="89"/>
                    <a:pt x="1551" y="89"/>
                  </a:cubicBezTo>
                  <a:cubicBezTo>
                    <a:pt x="1551" y="89"/>
                    <a:pt x="1551" y="88"/>
                    <a:pt x="1551" y="88"/>
                  </a:cubicBezTo>
                  <a:cubicBezTo>
                    <a:pt x="1553" y="84"/>
                    <a:pt x="1556" y="81"/>
                    <a:pt x="1557" y="77"/>
                  </a:cubicBezTo>
                  <a:cubicBezTo>
                    <a:pt x="1560" y="71"/>
                    <a:pt x="1561" y="65"/>
                    <a:pt x="1561" y="61"/>
                  </a:cubicBezTo>
                  <a:cubicBezTo>
                    <a:pt x="1560" y="59"/>
                    <a:pt x="1560" y="59"/>
                    <a:pt x="1560" y="59"/>
                  </a:cubicBezTo>
                  <a:cubicBezTo>
                    <a:pt x="1560" y="61"/>
                    <a:pt x="1560" y="61"/>
                    <a:pt x="1560" y="61"/>
                  </a:cubicBezTo>
                  <a:cubicBezTo>
                    <a:pt x="1559" y="64"/>
                    <a:pt x="1558" y="65"/>
                    <a:pt x="1558" y="65"/>
                  </a:cubicBezTo>
                  <a:cubicBezTo>
                    <a:pt x="1558" y="65"/>
                    <a:pt x="1558" y="64"/>
                    <a:pt x="1559" y="63"/>
                  </a:cubicBezTo>
                  <a:cubicBezTo>
                    <a:pt x="1558" y="67"/>
                    <a:pt x="1556" y="70"/>
                    <a:pt x="1553" y="75"/>
                  </a:cubicBezTo>
                  <a:cubicBezTo>
                    <a:pt x="1551" y="77"/>
                    <a:pt x="1549" y="79"/>
                    <a:pt x="1547" y="82"/>
                  </a:cubicBezTo>
                  <a:cubicBezTo>
                    <a:pt x="1542" y="73"/>
                    <a:pt x="1538" y="67"/>
                    <a:pt x="1538" y="67"/>
                  </a:cubicBezTo>
                  <a:cubicBezTo>
                    <a:pt x="1538" y="67"/>
                    <a:pt x="1540" y="74"/>
                    <a:pt x="1542" y="85"/>
                  </a:cubicBezTo>
                  <a:cubicBezTo>
                    <a:pt x="1542" y="84"/>
                    <a:pt x="1541" y="83"/>
                    <a:pt x="1541" y="82"/>
                  </a:cubicBezTo>
                  <a:cubicBezTo>
                    <a:pt x="1540" y="81"/>
                    <a:pt x="1540" y="80"/>
                    <a:pt x="1540" y="80"/>
                  </a:cubicBezTo>
                  <a:cubicBezTo>
                    <a:pt x="1540" y="80"/>
                    <a:pt x="1540" y="81"/>
                    <a:pt x="1540" y="82"/>
                  </a:cubicBezTo>
                  <a:cubicBezTo>
                    <a:pt x="1540" y="84"/>
                    <a:pt x="1541" y="86"/>
                    <a:pt x="1542" y="88"/>
                  </a:cubicBezTo>
                  <a:cubicBezTo>
                    <a:pt x="1542" y="88"/>
                    <a:pt x="1542" y="88"/>
                    <a:pt x="1542" y="88"/>
                  </a:cubicBezTo>
                  <a:cubicBezTo>
                    <a:pt x="1541" y="90"/>
                    <a:pt x="1539" y="91"/>
                    <a:pt x="1538" y="93"/>
                  </a:cubicBezTo>
                  <a:cubicBezTo>
                    <a:pt x="1537" y="95"/>
                    <a:pt x="1535" y="97"/>
                    <a:pt x="1533" y="99"/>
                  </a:cubicBezTo>
                  <a:cubicBezTo>
                    <a:pt x="1531" y="101"/>
                    <a:pt x="1528" y="102"/>
                    <a:pt x="1526" y="104"/>
                  </a:cubicBezTo>
                  <a:cubicBezTo>
                    <a:pt x="1526" y="98"/>
                    <a:pt x="1527" y="93"/>
                    <a:pt x="1527" y="87"/>
                  </a:cubicBezTo>
                  <a:cubicBezTo>
                    <a:pt x="1527" y="81"/>
                    <a:pt x="1528" y="74"/>
                    <a:pt x="1527" y="68"/>
                  </a:cubicBezTo>
                  <a:cubicBezTo>
                    <a:pt x="1527" y="62"/>
                    <a:pt x="1524" y="56"/>
                    <a:pt x="1521" y="54"/>
                  </a:cubicBezTo>
                  <a:cubicBezTo>
                    <a:pt x="1520" y="53"/>
                    <a:pt x="1520" y="53"/>
                    <a:pt x="1520" y="53"/>
                  </a:cubicBezTo>
                  <a:cubicBezTo>
                    <a:pt x="1520" y="53"/>
                    <a:pt x="1520" y="53"/>
                    <a:pt x="1520" y="53"/>
                  </a:cubicBezTo>
                  <a:cubicBezTo>
                    <a:pt x="1517" y="55"/>
                    <a:pt x="1516" y="57"/>
                    <a:pt x="1516" y="58"/>
                  </a:cubicBezTo>
                  <a:cubicBezTo>
                    <a:pt x="1516" y="60"/>
                    <a:pt x="1516" y="60"/>
                    <a:pt x="1516" y="60"/>
                  </a:cubicBezTo>
                  <a:cubicBezTo>
                    <a:pt x="1516" y="61"/>
                    <a:pt x="1516" y="57"/>
                    <a:pt x="1520" y="56"/>
                  </a:cubicBezTo>
                  <a:cubicBezTo>
                    <a:pt x="1521" y="59"/>
                    <a:pt x="1522" y="63"/>
                    <a:pt x="1521" y="68"/>
                  </a:cubicBezTo>
                  <a:cubicBezTo>
                    <a:pt x="1520" y="73"/>
                    <a:pt x="1518" y="79"/>
                    <a:pt x="1517" y="86"/>
                  </a:cubicBezTo>
                  <a:cubicBezTo>
                    <a:pt x="1515" y="92"/>
                    <a:pt x="1514" y="99"/>
                    <a:pt x="1512" y="105"/>
                  </a:cubicBezTo>
                  <a:cubicBezTo>
                    <a:pt x="1512" y="107"/>
                    <a:pt x="1512" y="109"/>
                    <a:pt x="1511" y="110"/>
                  </a:cubicBezTo>
                  <a:cubicBezTo>
                    <a:pt x="1511" y="111"/>
                    <a:pt x="1511" y="112"/>
                    <a:pt x="1511" y="112"/>
                  </a:cubicBezTo>
                  <a:cubicBezTo>
                    <a:pt x="1511" y="113"/>
                    <a:pt x="1511" y="114"/>
                    <a:pt x="1510" y="114"/>
                  </a:cubicBezTo>
                  <a:cubicBezTo>
                    <a:pt x="1510" y="115"/>
                    <a:pt x="1510" y="115"/>
                    <a:pt x="1510" y="116"/>
                  </a:cubicBezTo>
                  <a:cubicBezTo>
                    <a:pt x="1509" y="117"/>
                    <a:pt x="1509" y="117"/>
                    <a:pt x="1508" y="118"/>
                  </a:cubicBezTo>
                  <a:cubicBezTo>
                    <a:pt x="1508" y="112"/>
                    <a:pt x="1508" y="106"/>
                    <a:pt x="1507" y="100"/>
                  </a:cubicBezTo>
                  <a:cubicBezTo>
                    <a:pt x="1506" y="92"/>
                    <a:pt x="1505" y="85"/>
                    <a:pt x="1504" y="78"/>
                  </a:cubicBezTo>
                  <a:cubicBezTo>
                    <a:pt x="1503" y="71"/>
                    <a:pt x="1501" y="64"/>
                    <a:pt x="1498" y="60"/>
                  </a:cubicBezTo>
                  <a:cubicBezTo>
                    <a:pt x="1497" y="59"/>
                    <a:pt x="1496" y="58"/>
                    <a:pt x="1495" y="58"/>
                  </a:cubicBezTo>
                  <a:cubicBezTo>
                    <a:pt x="1494" y="58"/>
                    <a:pt x="1493" y="59"/>
                    <a:pt x="1493" y="59"/>
                  </a:cubicBezTo>
                  <a:cubicBezTo>
                    <a:pt x="1492" y="60"/>
                    <a:pt x="1491" y="60"/>
                    <a:pt x="1491" y="60"/>
                  </a:cubicBezTo>
                  <a:cubicBezTo>
                    <a:pt x="1491" y="60"/>
                    <a:pt x="1492" y="60"/>
                    <a:pt x="1493" y="60"/>
                  </a:cubicBezTo>
                  <a:cubicBezTo>
                    <a:pt x="1494" y="59"/>
                    <a:pt x="1495" y="60"/>
                    <a:pt x="1496" y="62"/>
                  </a:cubicBezTo>
                  <a:cubicBezTo>
                    <a:pt x="1497" y="65"/>
                    <a:pt x="1497" y="71"/>
                    <a:pt x="1496" y="77"/>
                  </a:cubicBezTo>
                  <a:cubicBezTo>
                    <a:pt x="1496" y="77"/>
                    <a:pt x="1496" y="77"/>
                    <a:pt x="1496" y="77"/>
                  </a:cubicBezTo>
                  <a:cubicBezTo>
                    <a:pt x="1493" y="76"/>
                    <a:pt x="1490" y="76"/>
                    <a:pt x="1488" y="77"/>
                  </a:cubicBezTo>
                  <a:cubicBezTo>
                    <a:pt x="1487" y="75"/>
                    <a:pt x="1487" y="73"/>
                    <a:pt x="1486" y="71"/>
                  </a:cubicBezTo>
                  <a:cubicBezTo>
                    <a:pt x="1485" y="67"/>
                    <a:pt x="1483" y="64"/>
                    <a:pt x="1481" y="61"/>
                  </a:cubicBezTo>
                  <a:cubicBezTo>
                    <a:pt x="1481" y="61"/>
                    <a:pt x="1480" y="60"/>
                    <a:pt x="1480" y="59"/>
                  </a:cubicBezTo>
                  <a:cubicBezTo>
                    <a:pt x="1479" y="59"/>
                    <a:pt x="1479" y="59"/>
                    <a:pt x="1478" y="59"/>
                  </a:cubicBezTo>
                  <a:cubicBezTo>
                    <a:pt x="1477" y="59"/>
                    <a:pt x="1476" y="59"/>
                    <a:pt x="1475" y="59"/>
                  </a:cubicBezTo>
                  <a:cubicBezTo>
                    <a:pt x="1474" y="60"/>
                    <a:pt x="1474" y="60"/>
                    <a:pt x="1474" y="60"/>
                  </a:cubicBezTo>
                  <a:cubicBezTo>
                    <a:pt x="1473" y="60"/>
                    <a:pt x="1473" y="60"/>
                    <a:pt x="1473" y="60"/>
                  </a:cubicBezTo>
                  <a:cubicBezTo>
                    <a:pt x="1470" y="60"/>
                    <a:pt x="1467" y="63"/>
                    <a:pt x="1464" y="66"/>
                  </a:cubicBezTo>
                  <a:cubicBezTo>
                    <a:pt x="1463" y="64"/>
                    <a:pt x="1462" y="63"/>
                    <a:pt x="1462" y="62"/>
                  </a:cubicBezTo>
                  <a:cubicBezTo>
                    <a:pt x="1462" y="62"/>
                    <a:pt x="1462" y="61"/>
                    <a:pt x="1462" y="61"/>
                  </a:cubicBezTo>
                  <a:cubicBezTo>
                    <a:pt x="1463" y="61"/>
                    <a:pt x="1463" y="61"/>
                    <a:pt x="1463" y="61"/>
                  </a:cubicBezTo>
                  <a:cubicBezTo>
                    <a:pt x="1462" y="61"/>
                    <a:pt x="1462" y="61"/>
                    <a:pt x="1462" y="61"/>
                  </a:cubicBezTo>
                  <a:cubicBezTo>
                    <a:pt x="1462" y="60"/>
                    <a:pt x="1461" y="60"/>
                    <a:pt x="1461" y="60"/>
                  </a:cubicBezTo>
                  <a:cubicBezTo>
                    <a:pt x="1457" y="54"/>
                    <a:pt x="1454" y="50"/>
                    <a:pt x="1452" y="47"/>
                  </a:cubicBezTo>
                  <a:cubicBezTo>
                    <a:pt x="1452" y="47"/>
                    <a:pt x="1452" y="47"/>
                    <a:pt x="1452" y="47"/>
                  </a:cubicBezTo>
                  <a:cubicBezTo>
                    <a:pt x="1451" y="47"/>
                    <a:pt x="1451" y="47"/>
                    <a:pt x="1451" y="47"/>
                  </a:cubicBezTo>
                  <a:cubicBezTo>
                    <a:pt x="1450" y="47"/>
                    <a:pt x="1448" y="48"/>
                    <a:pt x="1448" y="48"/>
                  </a:cubicBezTo>
                  <a:cubicBezTo>
                    <a:pt x="1447" y="49"/>
                    <a:pt x="1447" y="49"/>
                    <a:pt x="1447" y="49"/>
                  </a:cubicBezTo>
                  <a:cubicBezTo>
                    <a:pt x="1447" y="50"/>
                    <a:pt x="1448" y="48"/>
                    <a:pt x="1451" y="48"/>
                  </a:cubicBezTo>
                  <a:cubicBezTo>
                    <a:pt x="1452" y="51"/>
                    <a:pt x="1454" y="55"/>
                    <a:pt x="1455" y="60"/>
                  </a:cubicBezTo>
                  <a:cubicBezTo>
                    <a:pt x="1453" y="60"/>
                    <a:pt x="1451" y="60"/>
                    <a:pt x="1448" y="61"/>
                  </a:cubicBezTo>
                  <a:cubicBezTo>
                    <a:pt x="1448" y="61"/>
                    <a:pt x="1447" y="62"/>
                    <a:pt x="1446" y="62"/>
                  </a:cubicBezTo>
                  <a:cubicBezTo>
                    <a:pt x="1444" y="60"/>
                    <a:pt x="1442" y="57"/>
                    <a:pt x="1439" y="54"/>
                  </a:cubicBezTo>
                  <a:cubicBezTo>
                    <a:pt x="1438" y="52"/>
                    <a:pt x="1437" y="50"/>
                    <a:pt x="1435" y="48"/>
                  </a:cubicBezTo>
                  <a:cubicBezTo>
                    <a:pt x="1433" y="47"/>
                    <a:pt x="1431" y="46"/>
                    <a:pt x="1429" y="45"/>
                  </a:cubicBezTo>
                  <a:cubicBezTo>
                    <a:pt x="1426" y="43"/>
                    <a:pt x="1424" y="40"/>
                    <a:pt x="1421" y="39"/>
                  </a:cubicBezTo>
                  <a:cubicBezTo>
                    <a:pt x="1419" y="37"/>
                    <a:pt x="1416" y="36"/>
                    <a:pt x="1415" y="36"/>
                  </a:cubicBezTo>
                  <a:cubicBezTo>
                    <a:pt x="1413" y="36"/>
                    <a:pt x="1412" y="36"/>
                    <a:pt x="1412" y="36"/>
                  </a:cubicBezTo>
                  <a:cubicBezTo>
                    <a:pt x="1412" y="36"/>
                    <a:pt x="1413" y="36"/>
                    <a:pt x="1414" y="37"/>
                  </a:cubicBezTo>
                  <a:cubicBezTo>
                    <a:pt x="1416" y="37"/>
                    <a:pt x="1418" y="38"/>
                    <a:pt x="1420" y="40"/>
                  </a:cubicBezTo>
                  <a:cubicBezTo>
                    <a:pt x="1421" y="42"/>
                    <a:pt x="1423" y="46"/>
                    <a:pt x="1426" y="48"/>
                  </a:cubicBezTo>
                  <a:cubicBezTo>
                    <a:pt x="1428" y="50"/>
                    <a:pt x="1429" y="51"/>
                    <a:pt x="1430" y="53"/>
                  </a:cubicBezTo>
                  <a:cubicBezTo>
                    <a:pt x="1431" y="54"/>
                    <a:pt x="1432" y="56"/>
                    <a:pt x="1433" y="58"/>
                  </a:cubicBezTo>
                  <a:cubicBezTo>
                    <a:pt x="1434" y="60"/>
                    <a:pt x="1435" y="63"/>
                    <a:pt x="1437" y="66"/>
                  </a:cubicBezTo>
                  <a:cubicBezTo>
                    <a:pt x="1434" y="67"/>
                    <a:pt x="1431" y="68"/>
                    <a:pt x="1428" y="70"/>
                  </a:cubicBezTo>
                  <a:cubicBezTo>
                    <a:pt x="1421" y="74"/>
                    <a:pt x="1414" y="79"/>
                    <a:pt x="1407" y="84"/>
                  </a:cubicBezTo>
                  <a:cubicBezTo>
                    <a:pt x="1406" y="83"/>
                    <a:pt x="1405" y="81"/>
                    <a:pt x="1405" y="79"/>
                  </a:cubicBezTo>
                  <a:cubicBezTo>
                    <a:pt x="1399" y="66"/>
                    <a:pt x="1397" y="51"/>
                    <a:pt x="1397" y="51"/>
                  </a:cubicBezTo>
                  <a:cubicBezTo>
                    <a:pt x="1397" y="51"/>
                    <a:pt x="1397" y="51"/>
                    <a:pt x="1397" y="51"/>
                  </a:cubicBezTo>
                  <a:cubicBezTo>
                    <a:pt x="1396" y="51"/>
                    <a:pt x="1396" y="51"/>
                    <a:pt x="1396" y="51"/>
                  </a:cubicBezTo>
                  <a:cubicBezTo>
                    <a:pt x="1396" y="51"/>
                    <a:pt x="1394" y="66"/>
                    <a:pt x="1397" y="82"/>
                  </a:cubicBezTo>
                  <a:cubicBezTo>
                    <a:pt x="1397" y="85"/>
                    <a:pt x="1398" y="89"/>
                    <a:pt x="1399" y="92"/>
                  </a:cubicBezTo>
                  <a:cubicBezTo>
                    <a:pt x="1399" y="93"/>
                    <a:pt x="1398" y="94"/>
                    <a:pt x="1397" y="94"/>
                  </a:cubicBezTo>
                  <a:cubicBezTo>
                    <a:pt x="1395" y="98"/>
                    <a:pt x="1393" y="101"/>
                    <a:pt x="1391" y="103"/>
                  </a:cubicBezTo>
                  <a:cubicBezTo>
                    <a:pt x="1387" y="108"/>
                    <a:pt x="1385" y="112"/>
                    <a:pt x="1383" y="115"/>
                  </a:cubicBezTo>
                  <a:cubicBezTo>
                    <a:pt x="1382" y="116"/>
                    <a:pt x="1382" y="117"/>
                    <a:pt x="1381" y="118"/>
                  </a:cubicBezTo>
                  <a:cubicBezTo>
                    <a:pt x="1378" y="118"/>
                    <a:pt x="1375" y="118"/>
                    <a:pt x="1373" y="118"/>
                  </a:cubicBezTo>
                  <a:cubicBezTo>
                    <a:pt x="1373" y="116"/>
                    <a:pt x="1373" y="114"/>
                    <a:pt x="1374" y="111"/>
                  </a:cubicBezTo>
                  <a:cubicBezTo>
                    <a:pt x="1377" y="99"/>
                    <a:pt x="1382" y="83"/>
                    <a:pt x="1385" y="70"/>
                  </a:cubicBezTo>
                  <a:cubicBezTo>
                    <a:pt x="1386" y="66"/>
                    <a:pt x="1387" y="63"/>
                    <a:pt x="1388" y="60"/>
                  </a:cubicBezTo>
                  <a:cubicBezTo>
                    <a:pt x="1389" y="57"/>
                    <a:pt x="1391" y="54"/>
                    <a:pt x="1391" y="51"/>
                  </a:cubicBezTo>
                  <a:cubicBezTo>
                    <a:pt x="1392" y="49"/>
                    <a:pt x="1392" y="47"/>
                    <a:pt x="1393" y="46"/>
                  </a:cubicBezTo>
                  <a:cubicBezTo>
                    <a:pt x="1394" y="45"/>
                    <a:pt x="1394" y="45"/>
                    <a:pt x="1394" y="45"/>
                  </a:cubicBezTo>
                  <a:cubicBezTo>
                    <a:pt x="1394" y="45"/>
                    <a:pt x="1394" y="45"/>
                    <a:pt x="1392" y="45"/>
                  </a:cubicBezTo>
                  <a:cubicBezTo>
                    <a:pt x="1391" y="46"/>
                    <a:pt x="1390" y="49"/>
                    <a:pt x="1389" y="51"/>
                  </a:cubicBezTo>
                  <a:cubicBezTo>
                    <a:pt x="1388" y="53"/>
                    <a:pt x="1386" y="54"/>
                    <a:pt x="1384" y="57"/>
                  </a:cubicBezTo>
                  <a:cubicBezTo>
                    <a:pt x="1382" y="60"/>
                    <a:pt x="1380" y="64"/>
                    <a:pt x="1378" y="67"/>
                  </a:cubicBezTo>
                  <a:cubicBezTo>
                    <a:pt x="1376" y="70"/>
                    <a:pt x="1375" y="73"/>
                    <a:pt x="1373" y="77"/>
                  </a:cubicBezTo>
                  <a:cubicBezTo>
                    <a:pt x="1373" y="74"/>
                    <a:pt x="1373" y="72"/>
                    <a:pt x="1373" y="70"/>
                  </a:cubicBezTo>
                  <a:cubicBezTo>
                    <a:pt x="1373" y="68"/>
                    <a:pt x="1374" y="66"/>
                    <a:pt x="1374" y="64"/>
                  </a:cubicBezTo>
                  <a:cubicBezTo>
                    <a:pt x="1375" y="60"/>
                    <a:pt x="1375" y="58"/>
                    <a:pt x="1375" y="58"/>
                  </a:cubicBezTo>
                  <a:cubicBezTo>
                    <a:pt x="1375" y="58"/>
                    <a:pt x="1374" y="60"/>
                    <a:pt x="1372" y="63"/>
                  </a:cubicBezTo>
                  <a:cubicBezTo>
                    <a:pt x="1371" y="64"/>
                    <a:pt x="1370" y="66"/>
                    <a:pt x="1368" y="68"/>
                  </a:cubicBezTo>
                  <a:cubicBezTo>
                    <a:pt x="1368" y="71"/>
                    <a:pt x="1367" y="73"/>
                    <a:pt x="1366" y="76"/>
                  </a:cubicBezTo>
                  <a:cubicBezTo>
                    <a:pt x="1363" y="84"/>
                    <a:pt x="1361" y="93"/>
                    <a:pt x="1360" y="102"/>
                  </a:cubicBezTo>
                  <a:cubicBezTo>
                    <a:pt x="1357" y="97"/>
                    <a:pt x="1355" y="93"/>
                    <a:pt x="1352" y="88"/>
                  </a:cubicBezTo>
                  <a:cubicBezTo>
                    <a:pt x="1352" y="87"/>
                    <a:pt x="1351" y="87"/>
                    <a:pt x="1351" y="86"/>
                  </a:cubicBezTo>
                  <a:cubicBezTo>
                    <a:pt x="1350" y="83"/>
                    <a:pt x="1349" y="81"/>
                    <a:pt x="1349" y="78"/>
                  </a:cubicBezTo>
                  <a:cubicBezTo>
                    <a:pt x="1348" y="75"/>
                    <a:pt x="1348" y="71"/>
                    <a:pt x="1346" y="67"/>
                  </a:cubicBezTo>
                  <a:cubicBezTo>
                    <a:pt x="1345" y="63"/>
                    <a:pt x="1344" y="60"/>
                    <a:pt x="1345" y="58"/>
                  </a:cubicBezTo>
                  <a:cubicBezTo>
                    <a:pt x="1345" y="58"/>
                    <a:pt x="1346" y="58"/>
                    <a:pt x="1346" y="58"/>
                  </a:cubicBezTo>
                  <a:cubicBezTo>
                    <a:pt x="1346" y="58"/>
                    <a:pt x="1345" y="57"/>
                    <a:pt x="1345" y="56"/>
                  </a:cubicBezTo>
                  <a:cubicBezTo>
                    <a:pt x="1345" y="56"/>
                    <a:pt x="1345" y="56"/>
                    <a:pt x="1345" y="56"/>
                  </a:cubicBezTo>
                  <a:cubicBezTo>
                    <a:pt x="1344" y="56"/>
                    <a:pt x="1344" y="56"/>
                    <a:pt x="1344" y="56"/>
                  </a:cubicBezTo>
                  <a:cubicBezTo>
                    <a:pt x="1343" y="56"/>
                    <a:pt x="1343" y="56"/>
                    <a:pt x="1342" y="57"/>
                  </a:cubicBezTo>
                  <a:cubicBezTo>
                    <a:pt x="1342" y="56"/>
                    <a:pt x="1342" y="56"/>
                    <a:pt x="1342" y="55"/>
                  </a:cubicBezTo>
                  <a:cubicBezTo>
                    <a:pt x="1341" y="52"/>
                    <a:pt x="1340" y="49"/>
                    <a:pt x="1340" y="47"/>
                  </a:cubicBezTo>
                  <a:cubicBezTo>
                    <a:pt x="1340" y="44"/>
                    <a:pt x="1339" y="42"/>
                    <a:pt x="1338" y="40"/>
                  </a:cubicBezTo>
                  <a:cubicBezTo>
                    <a:pt x="1337" y="39"/>
                    <a:pt x="1337" y="38"/>
                    <a:pt x="1337" y="38"/>
                  </a:cubicBezTo>
                  <a:cubicBezTo>
                    <a:pt x="1337" y="38"/>
                    <a:pt x="1338" y="42"/>
                    <a:pt x="1338" y="47"/>
                  </a:cubicBezTo>
                  <a:cubicBezTo>
                    <a:pt x="1337" y="49"/>
                    <a:pt x="1337" y="52"/>
                    <a:pt x="1337" y="56"/>
                  </a:cubicBezTo>
                  <a:cubicBezTo>
                    <a:pt x="1337" y="59"/>
                    <a:pt x="1337" y="61"/>
                    <a:pt x="1337" y="64"/>
                  </a:cubicBezTo>
                  <a:cubicBezTo>
                    <a:pt x="1337" y="65"/>
                    <a:pt x="1337" y="66"/>
                    <a:pt x="1336" y="67"/>
                  </a:cubicBezTo>
                  <a:cubicBezTo>
                    <a:pt x="1335" y="72"/>
                    <a:pt x="1334" y="77"/>
                    <a:pt x="1334" y="81"/>
                  </a:cubicBezTo>
                  <a:cubicBezTo>
                    <a:pt x="1333" y="78"/>
                    <a:pt x="1332" y="76"/>
                    <a:pt x="1330" y="73"/>
                  </a:cubicBezTo>
                  <a:cubicBezTo>
                    <a:pt x="1330" y="72"/>
                    <a:pt x="1329" y="71"/>
                    <a:pt x="1329" y="70"/>
                  </a:cubicBezTo>
                  <a:cubicBezTo>
                    <a:pt x="1329" y="70"/>
                    <a:pt x="1329" y="69"/>
                    <a:pt x="1328" y="69"/>
                  </a:cubicBezTo>
                  <a:cubicBezTo>
                    <a:pt x="1327" y="66"/>
                    <a:pt x="1326" y="64"/>
                    <a:pt x="1326" y="62"/>
                  </a:cubicBezTo>
                  <a:cubicBezTo>
                    <a:pt x="1324" y="59"/>
                    <a:pt x="1324" y="56"/>
                    <a:pt x="1324" y="56"/>
                  </a:cubicBezTo>
                  <a:cubicBezTo>
                    <a:pt x="1324" y="56"/>
                    <a:pt x="1323" y="58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2" y="64"/>
                    <a:pt x="1322" y="65"/>
                    <a:pt x="1322" y="65"/>
                  </a:cubicBezTo>
                  <a:cubicBezTo>
                    <a:pt x="1322" y="65"/>
                    <a:pt x="1322" y="65"/>
                    <a:pt x="1323" y="64"/>
                  </a:cubicBezTo>
                  <a:cubicBezTo>
                    <a:pt x="1323" y="64"/>
                    <a:pt x="1323" y="64"/>
                    <a:pt x="1323" y="65"/>
                  </a:cubicBezTo>
                  <a:cubicBezTo>
                    <a:pt x="1324" y="66"/>
                    <a:pt x="1324" y="68"/>
                    <a:pt x="1324" y="70"/>
                  </a:cubicBezTo>
                  <a:cubicBezTo>
                    <a:pt x="1324" y="72"/>
                    <a:pt x="1324" y="75"/>
                    <a:pt x="1323" y="78"/>
                  </a:cubicBezTo>
                  <a:cubicBezTo>
                    <a:pt x="1323" y="84"/>
                    <a:pt x="1323" y="92"/>
                    <a:pt x="1324" y="99"/>
                  </a:cubicBezTo>
                  <a:cubicBezTo>
                    <a:pt x="1325" y="106"/>
                    <a:pt x="1327" y="113"/>
                    <a:pt x="1329" y="119"/>
                  </a:cubicBezTo>
                  <a:cubicBezTo>
                    <a:pt x="1329" y="120"/>
                    <a:pt x="1329" y="121"/>
                    <a:pt x="1330" y="121"/>
                  </a:cubicBezTo>
                  <a:cubicBezTo>
                    <a:pt x="1328" y="122"/>
                    <a:pt x="1326" y="122"/>
                    <a:pt x="1324" y="122"/>
                  </a:cubicBezTo>
                  <a:cubicBezTo>
                    <a:pt x="1323" y="122"/>
                    <a:pt x="1323" y="122"/>
                    <a:pt x="1323" y="122"/>
                  </a:cubicBezTo>
                  <a:cubicBezTo>
                    <a:pt x="1323" y="122"/>
                    <a:pt x="1323" y="121"/>
                    <a:pt x="1323" y="121"/>
                  </a:cubicBezTo>
                  <a:cubicBezTo>
                    <a:pt x="1321" y="107"/>
                    <a:pt x="1317" y="88"/>
                    <a:pt x="1317" y="73"/>
                  </a:cubicBezTo>
                  <a:cubicBezTo>
                    <a:pt x="1317" y="71"/>
                    <a:pt x="1317" y="70"/>
                    <a:pt x="1317" y="68"/>
                  </a:cubicBezTo>
                  <a:cubicBezTo>
                    <a:pt x="1317" y="68"/>
                    <a:pt x="1317" y="68"/>
                    <a:pt x="1317" y="67"/>
                  </a:cubicBezTo>
                  <a:cubicBezTo>
                    <a:pt x="1318" y="61"/>
                    <a:pt x="1318" y="55"/>
                    <a:pt x="1318" y="50"/>
                  </a:cubicBezTo>
                  <a:cubicBezTo>
                    <a:pt x="1318" y="49"/>
                    <a:pt x="1318" y="48"/>
                    <a:pt x="1319" y="47"/>
                  </a:cubicBezTo>
                  <a:cubicBezTo>
                    <a:pt x="1319" y="46"/>
                    <a:pt x="1319" y="45"/>
                    <a:pt x="1319" y="45"/>
                  </a:cubicBezTo>
                  <a:cubicBezTo>
                    <a:pt x="1319" y="45"/>
                    <a:pt x="1319" y="46"/>
                    <a:pt x="1318" y="47"/>
                  </a:cubicBezTo>
                  <a:cubicBezTo>
                    <a:pt x="1318" y="43"/>
                    <a:pt x="1317" y="41"/>
                    <a:pt x="1317" y="41"/>
                  </a:cubicBezTo>
                  <a:cubicBezTo>
                    <a:pt x="1317" y="41"/>
                    <a:pt x="1317" y="44"/>
                    <a:pt x="1316" y="48"/>
                  </a:cubicBezTo>
                  <a:cubicBezTo>
                    <a:pt x="1314" y="53"/>
                    <a:pt x="1312" y="59"/>
                    <a:pt x="1310" y="66"/>
                  </a:cubicBezTo>
                  <a:cubicBezTo>
                    <a:pt x="1308" y="73"/>
                    <a:pt x="1306" y="81"/>
                    <a:pt x="1305" y="89"/>
                  </a:cubicBezTo>
                  <a:cubicBezTo>
                    <a:pt x="1303" y="86"/>
                    <a:pt x="1302" y="83"/>
                    <a:pt x="1301" y="80"/>
                  </a:cubicBezTo>
                  <a:cubicBezTo>
                    <a:pt x="1298" y="75"/>
                    <a:pt x="1296" y="70"/>
                    <a:pt x="1294" y="67"/>
                  </a:cubicBezTo>
                  <a:cubicBezTo>
                    <a:pt x="1294" y="66"/>
                    <a:pt x="1293" y="66"/>
                    <a:pt x="1293" y="65"/>
                  </a:cubicBezTo>
                  <a:cubicBezTo>
                    <a:pt x="1292" y="62"/>
                    <a:pt x="1291" y="59"/>
                    <a:pt x="1290" y="57"/>
                  </a:cubicBezTo>
                  <a:cubicBezTo>
                    <a:pt x="1288" y="52"/>
                    <a:pt x="1289" y="49"/>
                    <a:pt x="1289" y="49"/>
                  </a:cubicBezTo>
                  <a:cubicBezTo>
                    <a:pt x="1289" y="49"/>
                    <a:pt x="1287" y="52"/>
                    <a:pt x="1288" y="57"/>
                  </a:cubicBezTo>
                  <a:cubicBezTo>
                    <a:pt x="1288" y="58"/>
                    <a:pt x="1288" y="59"/>
                    <a:pt x="1288" y="60"/>
                  </a:cubicBezTo>
                  <a:cubicBezTo>
                    <a:pt x="1287" y="59"/>
                    <a:pt x="1286" y="58"/>
                    <a:pt x="1286" y="58"/>
                  </a:cubicBezTo>
                  <a:cubicBezTo>
                    <a:pt x="1286" y="58"/>
                    <a:pt x="1287" y="60"/>
                    <a:pt x="1288" y="62"/>
                  </a:cubicBezTo>
                  <a:cubicBezTo>
                    <a:pt x="1288" y="63"/>
                    <a:pt x="1289" y="65"/>
                    <a:pt x="1289" y="66"/>
                  </a:cubicBezTo>
                  <a:cubicBezTo>
                    <a:pt x="1289" y="69"/>
                    <a:pt x="1289" y="72"/>
                    <a:pt x="1289" y="75"/>
                  </a:cubicBezTo>
                  <a:cubicBezTo>
                    <a:pt x="1288" y="73"/>
                    <a:pt x="1288" y="71"/>
                    <a:pt x="1287" y="69"/>
                  </a:cubicBezTo>
                  <a:cubicBezTo>
                    <a:pt x="1287" y="68"/>
                    <a:pt x="1287" y="68"/>
                    <a:pt x="1287" y="68"/>
                  </a:cubicBezTo>
                  <a:cubicBezTo>
                    <a:pt x="1287" y="67"/>
                    <a:pt x="1287" y="66"/>
                    <a:pt x="1286" y="65"/>
                  </a:cubicBezTo>
                  <a:cubicBezTo>
                    <a:pt x="1285" y="63"/>
                    <a:pt x="1285" y="62"/>
                    <a:pt x="1284" y="61"/>
                  </a:cubicBezTo>
                  <a:cubicBezTo>
                    <a:pt x="1283" y="58"/>
                    <a:pt x="1282" y="56"/>
                    <a:pt x="1281" y="55"/>
                  </a:cubicBezTo>
                  <a:cubicBezTo>
                    <a:pt x="1280" y="54"/>
                    <a:pt x="1280" y="54"/>
                    <a:pt x="1280" y="54"/>
                  </a:cubicBezTo>
                  <a:cubicBezTo>
                    <a:pt x="1280" y="54"/>
                    <a:pt x="1280" y="54"/>
                    <a:pt x="1281" y="56"/>
                  </a:cubicBezTo>
                  <a:cubicBezTo>
                    <a:pt x="1281" y="57"/>
                    <a:pt x="1282" y="59"/>
                    <a:pt x="1282" y="61"/>
                  </a:cubicBezTo>
                  <a:cubicBezTo>
                    <a:pt x="1282" y="63"/>
                    <a:pt x="1282" y="65"/>
                    <a:pt x="1282" y="68"/>
                  </a:cubicBezTo>
                  <a:cubicBezTo>
                    <a:pt x="1280" y="73"/>
                    <a:pt x="1275" y="83"/>
                    <a:pt x="1274" y="94"/>
                  </a:cubicBezTo>
                  <a:cubicBezTo>
                    <a:pt x="1273" y="95"/>
                    <a:pt x="1273" y="96"/>
                    <a:pt x="1273" y="97"/>
                  </a:cubicBezTo>
                  <a:cubicBezTo>
                    <a:pt x="1273" y="98"/>
                    <a:pt x="1272" y="98"/>
                    <a:pt x="1272" y="98"/>
                  </a:cubicBezTo>
                  <a:cubicBezTo>
                    <a:pt x="1272" y="98"/>
                    <a:pt x="1272" y="98"/>
                    <a:pt x="1271" y="99"/>
                  </a:cubicBezTo>
                  <a:cubicBezTo>
                    <a:pt x="1271" y="98"/>
                    <a:pt x="1271" y="97"/>
                    <a:pt x="1270" y="96"/>
                  </a:cubicBezTo>
                  <a:cubicBezTo>
                    <a:pt x="1268" y="91"/>
                    <a:pt x="1265" y="86"/>
                    <a:pt x="1263" y="83"/>
                  </a:cubicBezTo>
                  <a:cubicBezTo>
                    <a:pt x="1265" y="81"/>
                    <a:pt x="1267" y="80"/>
                    <a:pt x="1269" y="80"/>
                  </a:cubicBezTo>
                  <a:cubicBezTo>
                    <a:pt x="1271" y="81"/>
                    <a:pt x="1271" y="84"/>
                    <a:pt x="1271" y="86"/>
                  </a:cubicBezTo>
                  <a:cubicBezTo>
                    <a:pt x="1271" y="88"/>
                    <a:pt x="1271" y="89"/>
                    <a:pt x="1271" y="89"/>
                  </a:cubicBezTo>
                  <a:cubicBezTo>
                    <a:pt x="1271" y="89"/>
                    <a:pt x="1271" y="88"/>
                    <a:pt x="1271" y="86"/>
                  </a:cubicBezTo>
                  <a:cubicBezTo>
                    <a:pt x="1272" y="85"/>
                    <a:pt x="1272" y="84"/>
                    <a:pt x="1272" y="82"/>
                  </a:cubicBezTo>
                  <a:cubicBezTo>
                    <a:pt x="1272" y="81"/>
                    <a:pt x="1272" y="79"/>
                    <a:pt x="1270" y="77"/>
                  </a:cubicBezTo>
                  <a:cubicBezTo>
                    <a:pt x="1270" y="77"/>
                    <a:pt x="1270" y="77"/>
                    <a:pt x="1270" y="77"/>
                  </a:cubicBezTo>
                  <a:cubicBezTo>
                    <a:pt x="1269" y="77"/>
                    <a:pt x="1269" y="77"/>
                    <a:pt x="1269" y="77"/>
                  </a:cubicBezTo>
                  <a:cubicBezTo>
                    <a:pt x="1266" y="77"/>
                    <a:pt x="1264" y="78"/>
                    <a:pt x="1260" y="79"/>
                  </a:cubicBezTo>
                  <a:cubicBezTo>
                    <a:pt x="1260" y="77"/>
                    <a:pt x="1259" y="76"/>
                    <a:pt x="1259" y="75"/>
                  </a:cubicBezTo>
                  <a:cubicBezTo>
                    <a:pt x="1260" y="74"/>
                    <a:pt x="1261" y="73"/>
                    <a:pt x="1262" y="72"/>
                  </a:cubicBezTo>
                  <a:cubicBezTo>
                    <a:pt x="1263" y="70"/>
                    <a:pt x="1264" y="69"/>
                    <a:pt x="1266" y="68"/>
                  </a:cubicBezTo>
                  <a:cubicBezTo>
                    <a:pt x="1268" y="66"/>
                    <a:pt x="1270" y="65"/>
                    <a:pt x="1271" y="66"/>
                  </a:cubicBezTo>
                  <a:cubicBezTo>
                    <a:pt x="1273" y="66"/>
                    <a:pt x="1273" y="67"/>
                    <a:pt x="1273" y="67"/>
                  </a:cubicBezTo>
                  <a:cubicBezTo>
                    <a:pt x="1273" y="67"/>
                    <a:pt x="1273" y="66"/>
                    <a:pt x="1271" y="65"/>
                  </a:cubicBezTo>
                  <a:cubicBezTo>
                    <a:pt x="1270" y="64"/>
                    <a:pt x="1267" y="65"/>
                    <a:pt x="1264" y="66"/>
                  </a:cubicBezTo>
                  <a:cubicBezTo>
                    <a:pt x="1263" y="67"/>
                    <a:pt x="1261" y="68"/>
                    <a:pt x="1260" y="69"/>
                  </a:cubicBezTo>
                  <a:cubicBezTo>
                    <a:pt x="1259" y="70"/>
                    <a:pt x="1257" y="70"/>
                    <a:pt x="1255" y="71"/>
                  </a:cubicBezTo>
                  <a:cubicBezTo>
                    <a:pt x="1252" y="73"/>
                    <a:pt x="1247" y="75"/>
                    <a:pt x="1243" y="77"/>
                  </a:cubicBezTo>
                  <a:cubicBezTo>
                    <a:pt x="1242" y="78"/>
                    <a:pt x="1241" y="79"/>
                    <a:pt x="1239" y="79"/>
                  </a:cubicBezTo>
                  <a:cubicBezTo>
                    <a:pt x="1239" y="78"/>
                    <a:pt x="1238" y="77"/>
                    <a:pt x="1238" y="77"/>
                  </a:cubicBezTo>
                  <a:cubicBezTo>
                    <a:pt x="1238" y="76"/>
                    <a:pt x="1238" y="76"/>
                    <a:pt x="1238" y="76"/>
                  </a:cubicBezTo>
                  <a:cubicBezTo>
                    <a:pt x="1238" y="76"/>
                    <a:pt x="1238" y="76"/>
                    <a:pt x="1238" y="76"/>
                  </a:cubicBezTo>
                  <a:cubicBezTo>
                    <a:pt x="1237" y="75"/>
                    <a:pt x="1237" y="75"/>
                    <a:pt x="1237" y="74"/>
                  </a:cubicBezTo>
                  <a:cubicBezTo>
                    <a:pt x="1237" y="74"/>
                    <a:pt x="1238" y="74"/>
                    <a:pt x="1238" y="74"/>
                  </a:cubicBezTo>
                  <a:cubicBezTo>
                    <a:pt x="1238" y="74"/>
                    <a:pt x="1237" y="74"/>
                    <a:pt x="1236" y="74"/>
                  </a:cubicBezTo>
                  <a:cubicBezTo>
                    <a:pt x="1236" y="74"/>
                    <a:pt x="1236" y="74"/>
                    <a:pt x="1236" y="74"/>
                  </a:cubicBezTo>
                  <a:cubicBezTo>
                    <a:pt x="1236" y="74"/>
                    <a:pt x="1236" y="74"/>
                    <a:pt x="1236" y="74"/>
                  </a:cubicBezTo>
                  <a:cubicBezTo>
                    <a:pt x="1236" y="75"/>
                    <a:pt x="1237" y="77"/>
                    <a:pt x="1237" y="80"/>
                  </a:cubicBezTo>
                  <a:cubicBezTo>
                    <a:pt x="1237" y="80"/>
                    <a:pt x="1237" y="81"/>
                    <a:pt x="1237" y="81"/>
                  </a:cubicBezTo>
                  <a:cubicBezTo>
                    <a:pt x="1235" y="82"/>
                    <a:pt x="1232" y="84"/>
                    <a:pt x="1230" y="86"/>
                  </a:cubicBezTo>
                  <a:cubicBezTo>
                    <a:pt x="1226" y="89"/>
                    <a:pt x="1222" y="92"/>
                    <a:pt x="1218" y="95"/>
                  </a:cubicBezTo>
                  <a:cubicBezTo>
                    <a:pt x="1217" y="96"/>
                    <a:pt x="1216" y="96"/>
                    <a:pt x="1215" y="97"/>
                  </a:cubicBezTo>
                  <a:cubicBezTo>
                    <a:pt x="1215" y="96"/>
                    <a:pt x="1215" y="95"/>
                    <a:pt x="1215" y="94"/>
                  </a:cubicBezTo>
                  <a:cubicBezTo>
                    <a:pt x="1215" y="86"/>
                    <a:pt x="1215" y="80"/>
                    <a:pt x="1214" y="75"/>
                  </a:cubicBezTo>
                  <a:cubicBezTo>
                    <a:pt x="1214" y="70"/>
                    <a:pt x="1214" y="67"/>
                    <a:pt x="1214" y="67"/>
                  </a:cubicBezTo>
                  <a:cubicBezTo>
                    <a:pt x="1214" y="67"/>
                    <a:pt x="1213" y="70"/>
                    <a:pt x="1212" y="75"/>
                  </a:cubicBezTo>
                  <a:cubicBezTo>
                    <a:pt x="1211" y="79"/>
                    <a:pt x="1209" y="86"/>
                    <a:pt x="1207" y="93"/>
                  </a:cubicBezTo>
                  <a:cubicBezTo>
                    <a:pt x="1206" y="97"/>
                    <a:pt x="1205" y="101"/>
                    <a:pt x="1204" y="106"/>
                  </a:cubicBezTo>
                  <a:cubicBezTo>
                    <a:pt x="1202" y="108"/>
                    <a:pt x="1200" y="110"/>
                    <a:pt x="1198" y="112"/>
                  </a:cubicBezTo>
                  <a:cubicBezTo>
                    <a:pt x="1197" y="104"/>
                    <a:pt x="1196" y="96"/>
                    <a:pt x="1195" y="88"/>
                  </a:cubicBezTo>
                  <a:cubicBezTo>
                    <a:pt x="1195" y="84"/>
                    <a:pt x="1195" y="81"/>
                    <a:pt x="1196" y="77"/>
                  </a:cubicBezTo>
                  <a:cubicBezTo>
                    <a:pt x="1196" y="74"/>
                    <a:pt x="1196" y="71"/>
                    <a:pt x="1197" y="69"/>
                  </a:cubicBezTo>
                  <a:cubicBezTo>
                    <a:pt x="1197" y="67"/>
                    <a:pt x="1199" y="66"/>
                    <a:pt x="1200" y="66"/>
                  </a:cubicBezTo>
                  <a:cubicBezTo>
                    <a:pt x="1202" y="67"/>
                    <a:pt x="1202" y="67"/>
                    <a:pt x="1202" y="67"/>
                  </a:cubicBezTo>
                  <a:cubicBezTo>
                    <a:pt x="1202" y="67"/>
                    <a:pt x="1202" y="67"/>
                    <a:pt x="1201" y="66"/>
                  </a:cubicBezTo>
                  <a:cubicBezTo>
                    <a:pt x="1200" y="65"/>
                    <a:pt x="1199" y="65"/>
                    <a:pt x="1198" y="65"/>
                  </a:cubicBezTo>
                  <a:cubicBezTo>
                    <a:pt x="1197" y="65"/>
                    <a:pt x="1195" y="67"/>
                    <a:pt x="1195" y="68"/>
                  </a:cubicBezTo>
                  <a:cubicBezTo>
                    <a:pt x="1193" y="70"/>
                    <a:pt x="1192" y="73"/>
                    <a:pt x="1191" y="76"/>
                  </a:cubicBezTo>
                  <a:cubicBezTo>
                    <a:pt x="1190" y="80"/>
                    <a:pt x="1189" y="84"/>
                    <a:pt x="1188" y="88"/>
                  </a:cubicBezTo>
                  <a:cubicBezTo>
                    <a:pt x="1186" y="96"/>
                    <a:pt x="1186" y="105"/>
                    <a:pt x="1186" y="114"/>
                  </a:cubicBezTo>
                  <a:cubicBezTo>
                    <a:pt x="1186" y="115"/>
                    <a:pt x="1186" y="116"/>
                    <a:pt x="1186" y="117"/>
                  </a:cubicBezTo>
                  <a:cubicBezTo>
                    <a:pt x="1186" y="117"/>
                    <a:pt x="1186" y="116"/>
                    <a:pt x="1185" y="116"/>
                  </a:cubicBezTo>
                  <a:cubicBezTo>
                    <a:pt x="1183" y="111"/>
                    <a:pt x="1180" y="104"/>
                    <a:pt x="1178" y="98"/>
                  </a:cubicBezTo>
                  <a:cubicBezTo>
                    <a:pt x="1176" y="92"/>
                    <a:pt x="1174" y="87"/>
                    <a:pt x="1173" y="83"/>
                  </a:cubicBezTo>
                  <a:cubicBezTo>
                    <a:pt x="1173" y="82"/>
                    <a:pt x="1172" y="80"/>
                    <a:pt x="1173" y="79"/>
                  </a:cubicBezTo>
                  <a:cubicBezTo>
                    <a:pt x="1173" y="78"/>
                    <a:pt x="1174" y="78"/>
                    <a:pt x="1174" y="78"/>
                  </a:cubicBezTo>
                  <a:cubicBezTo>
                    <a:pt x="1174" y="78"/>
                    <a:pt x="1173" y="78"/>
                    <a:pt x="1172" y="79"/>
                  </a:cubicBezTo>
                  <a:cubicBezTo>
                    <a:pt x="1171" y="80"/>
                    <a:pt x="1171" y="82"/>
                    <a:pt x="1171" y="84"/>
                  </a:cubicBezTo>
                  <a:cubicBezTo>
                    <a:pt x="1170" y="88"/>
                    <a:pt x="1170" y="93"/>
                    <a:pt x="1171" y="100"/>
                  </a:cubicBezTo>
                  <a:cubicBezTo>
                    <a:pt x="1171" y="106"/>
                    <a:pt x="1172" y="113"/>
                    <a:pt x="1173" y="120"/>
                  </a:cubicBezTo>
                  <a:cubicBezTo>
                    <a:pt x="1174" y="121"/>
                    <a:pt x="1174" y="123"/>
                    <a:pt x="1174" y="125"/>
                  </a:cubicBezTo>
                  <a:cubicBezTo>
                    <a:pt x="1174" y="125"/>
                    <a:pt x="1174" y="125"/>
                    <a:pt x="1174" y="125"/>
                  </a:cubicBezTo>
                  <a:cubicBezTo>
                    <a:pt x="1174" y="124"/>
                    <a:pt x="1174" y="124"/>
                    <a:pt x="1174" y="124"/>
                  </a:cubicBezTo>
                  <a:cubicBezTo>
                    <a:pt x="1170" y="119"/>
                    <a:pt x="1167" y="114"/>
                    <a:pt x="1163" y="109"/>
                  </a:cubicBezTo>
                  <a:cubicBezTo>
                    <a:pt x="1163" y="108"/>
                    <a:pt x="1162" y="107"/>
                    <a:pt x="1162" y="107"/>
                  </a:cubicBezTo>
                  <a:cubicBezTo>
                    <a:pt x="1162" y="105"/>
                    <a:pt x="1162" y="104"/>
                    <a:pt x="1163" y="103"/>
                  </a:cubicBezTo>
                  <a:cubicBezTo>
                    <a:pt x="1164" y="99"/>
                    <a:pt x="1166" y="95"/>
                    <a:pt x="1168" y="93"/>
                  </a:cubicBezTo>
                  <a:cubicBezTo>
                    <a:pt x="1168" y="93"/>
                    <a:pt x="1168" y="93"/>
                    <a:pt x="1168" y="93"/>
                  </a:cubicBezTo>
                  <a:cubicBezTo>
                    <a:pt x="1168" y="93"/>
                    <a:pt x="1168" y="93"/>
                    <a:pt x="1168" y="93"/>
                  </a:cubicBezTo>
                  <a:cubicBezTo>
                    <a:pt x="1167" y="91"/>
                    <a:pt x="1167" y="91"/>
                    <a:pt x="1167" y="91"/>
                  </a:cubicBezTo>
                  <a:cubicBezTo>
                    <a:pt x="1164" y="93"/>
                    <a:pt x="1160" y="96"/>
                    <a:pt x="1157" y="100"/>
                  </a:cubicBezTo>
                  <a:cubicBezTo>
                    <a:pt x="1156" y="98"/>
                    <a:pt x="1155" y="96"/>
                    <a:pt x="1153" y="94"/>
                  </a:cubicBezTo>
                  <a:cubicBezTo>
                    <a:pt x="1154" y="91"/>
                    <a:pt x="1156" y="89"/>
                    <a:pt x="1157" y="87"/>
                  </a:cubicBezTo>
                  <a:cubicBezTo>
                    <a:pt x="1158" y="83"/>
                    <a:pt x="1159" y="81"/>
                    <a:pt x="1160" y="78"/>
                  </a:cubicBezTo>
                  <a:cubicBezTo>
                    <a:pt x="1161" y="75"/>
                    <a:pt x="1162" y="73"/>
                    <a:pt x="1162" y="70"/>
                  </a:cubicBezTo>
                  <a:cubicBezTo>
                    <a:pt x="1163" y="69"/>
                    <a:pt x="1163" y="68"/>
                    <a:pt x="1163" y="67"/>
                  </a:cubicBezTo>
                  <a:cubicBezTo>
                    <a:pt x="1164" y="66"/>
                    <a:pt x="1164" y="66"/>
                    <a:pt x="1164" y="66"/>
                  </a:cubicBezTo>
                  <a:cubicBezTo>
                    <a:pt x="1163" y="66"/>
                    <a:pt x="1163" y="66"/>
                    <a:pt x="1163" y="66"/>
                  </a:cubicBezTo>
                  <a:cubicBezTo>
                    <a:pt x="1164" y="66"/>
                    <a:pt x="1163" y="62"/>
                    <a:pt x="1163" y="61"/>
                  </a:cubicBezTo>
                  <a:cubicBezTo>
                    <a:pt x="1164" y="60"/>
                    <a:pt x="1164" y="60"/>
                    <a:pt x="1164" y="60"/>
                  </a:cubicBezTo>
                  <a:cubicBezTo>
                    <a:pt x="1166" y="61"/>
                    <a:pt x="1166" y="61"/>
                    <a:pt x="1166" y="61"/>
                  </a:cubicBezTo>
                  <a:cubicBezTo>
                    <a:pt x="1166" y="61"/>
                    <a:pt x="1166" y="61"/>
                    <a:pt x="1166" y="61"/>
                  </a:cubicBezTo>
                  <a:cubicBezTo>
                    <a:pt x="1166" y="62"/>
                    <a:pt x="1164" y="64"/>
                    <a:pt x="1163" y="67"/>
                  </a:cubicBezTo>
                  <a:cubicBezTo>
                    <a:pt x="1161" y="67"/>
                    <a:pt x="1159" y="67"/>
                    <a:pt x="1156" y="68"/>
                  </a:cubicBezTo>
                  <a:cubicBezTo>
                    <a:pt x="1154" y="70"/>
                    <a:pt x="1152" y="72"/>
                    <a:pt x="1150" y="74"/>
                  </a:cubicBezTo>
                  <a:cubicBezTo>
                    <a:pt x="1148" y="76"/>
                    <a:pt x="1146" y="78"/>
                    <a:pt x="1145" y="80"/>
                  </a:cubicBezTo>
                  <a:cubicBezTo>
                    <a:pt x="1145" y="80"/>
                    <a:pt x="1145" y="80"/>
                    <a:pt x="1145" y="80"/>
                  </a:cubicBezTo>
                  <a:cubicBezTo>
                    <a:pt x="1143" y="76"/>
                    <a:pt x="1143" y="74"/>
                    <a:pt x="1143" y="74"/>
                  </a:cubicBezTo>
                  <a:cubicBezTo>
                    <a:pt x="1143" y="74"/>
                    <a:pt x="1142" y="76"/>
                    <a:pt x="1142" y="80"/>
                  </a:cubicBezTo>
                  <a:cubicBezTo>
                    <a:pt x="1142" y="81"/>
                    <a:pt x="1142" y="82"/>
                    <a:pt x="1143" y="83"/>
                  </a:cubicBezTo>
                  <a:cubicBezTo>
                    <a:pt x="1142" y="83"/>
                    <a:pt x="1142" y="84"/>
                    <a:pt x="1142" y="84"/>
                  </a:cubicBezTo>
                  <a:cubicBezTo>
                    <a:pt x="1141" y="83"/>
                    <a:pt x="1141" y="83"/>
                    <a:pt x="1141" y="83"/>
                  </a:cubicBezTo>
                  <a:cubicBezTo>
                    <a:pt x="1141" y="83"/>
                    <a:pt x="1141" y="84"/>
                    <a:pt x="1141" y="85"/>
                  </a:cubicBezTo>
                  <a:cubicBezTo>
                    <a:pt x="1140" y="87"/>
                    <a:pt x="1139" y="88"/>
                    <a:pt x="1138" y="90"/>
                  </a:cubicBezTo>
                  <a:cubicBezTo>
                    <a:pt x="1134" y="95"/>
                    <a:pt x="1130" y="102"/>
                    <a:pt x="1126" y="109"/>
                  </a:cubicBezTo>
                  <a:cubicBezTo>
                    <a:pt x="1124" y="113"/>
                    <a:pt x="1123" y="116"/>
                    <a:pt x="1121" y="120"/>
                  </a:cubicBezTo>
                  <a:cubicBezTo>
                    <a:pt x="1121" y="120"/>
                    <a:pt x="1121" y="119"/>
                    <a:pt x="1121" y="119"/>
                  </a:cubicBezTo>
                  <a:cubicBezTo>
                    <a:pt x="1120" y="113"/>
                    <a:pt x="1120" y="107"/>
                    <a:pt x="1119" y="102"/>
                  </a:cubicBezTo>
                  <a:cubicBezTo>
                    <a:pt x="1119" y="101"/>
                    <a:pt x="1119" y="100"/>
                    <a:pt x="1118" y="99"/>
                  </a:cubicBezTo>
                  <a:cubicBezTo>
                    <a:pt x="1119" y="86"/>
                    <a:pt x="1120" y="76"/>
                    <a:pt x="1122" y="74"/>
                  </a:cubicBezTo>
                  <a:cubicBezTo>
                    <a:pt x="1122" y="74"/>
                    <a:pt x="1122" y="74"/>
                    <a:pt x="1121" y="74"/>
                  </a:cubicBezTo>
                  <a:cubicBezTo>
                    <a:pt x="1120" y="75"/>
                    <a:pt x="1119" y="77"/>
                    <a:pt x="1118" y="79"/>
                  </a:cubicBezTo>
                  <a:cubicBezTo>
                    <a:pt x="1117" y="80"/>
                    <a:pt x="1116" y="82"/>
                    <a:pt x="1116" y="84"/>
                  </a:cubicBezTo>
                  <a:cubicBezTo>
                    <a:pt x="1115" y="81"/>
                    <a:pt x="1115" y="79"/>
                    <a:pt x="1115" y="78"/>
                  </a:cubicBezTo>
                  <a:cubicBezTo>
                    <a:pt x="1116" y="78"/>
                    <a:pt x="1116" y="78"/>
                    <a:pt x="1116" y="78"/>
                  </a:cubicBezTo>
                  <a:cubicBezTo>
                    <a:pt x="1116" y="78"/>
                    <a:pt x="1116" y="78"/>
                    <a:pt x="1115" y="77"/>
                  </a:cubicBezTo>
                  <a:cubicBezTo>
                    <a:pt x="1115" y="77"/>
                    <a:pt x="1115" y="77"/>
                    <a:pt x="1115" y="77"/>
                  </a:cubicBezTo>
                  <a:cubicBezTo>
                    <a:pt x="1114" y="77"/>
                    <a:pt x="1114" y="77"/>
                    <a:pt x="1114" y="77"/>
                  </a:cubicBezTo>
                  <a:cubicBezTo>
                    <a:pt x="1114" y="78"/>
                    <a:pt x="1113" y="80"/>
                    <a:pt x="1113" y="82"/>
                  </a:cubicBezTo>
                  <a:cubicBezTo>
                    <a:pt x="1112" y="82"/>
                    <a:pt x="1110" y="84"/>
                    <a:pt x="1109" y="86"/>
                  </a:cubicBezTo>
                  <a:cubicBezTo>
                    <a:pt x="1106" y="89"/>
                    <a:pt x="1102" y="96"/>
                    <a:pt x="1100" y="103"/>
                  </a:cubicBezTo>
                  <a:cubicBezTo>
                    <a:pt x="1100" y="103"/>
                    <a:pt x="1099" y="104"/>
                    <a:pt x="1099" y="104"/>
                  </a:cubicBezTo>
                  <a:cubicBezTo>
                    <a:pt x="1096" y="109"/>
                    <a:pt x="1093" y="115"/>
                    <a:pt x="1090" y="120"/>
                  </a:cubicBezTo>
                  <a:cubicBezTo>
                    <a:pt x="1086" y="126"/>
                    <a:pt x="1082" y="133"/>
                    <a:pt x="1079" y="140"/>
                  </a:cubicBezTo>
                  <a:cubicBezTo>
                    <a:pt x="1078" y="139"/>
                    <a:pt x="1078" y="138"/>
                    <a:pt x="1078" y="138"/>
                  </a:cubicBezTo>
                  <a:cubicBezTo>
                    <a:pt x="1076" y="131"/>
                    <a:pt x="1075" y="124"/>
                    <a:pt x="1073" y="117"/>
                  </a:cubicBezTo>
                  <a:cubicBezTo>
                    <a:pt x="1075" y="111"/>
                    <a:pt x="1077" y="104"/>
                    <a:pt x="1080" y="98"/>
                  </a:cubicBezTo>
                  <a:cubicBezTo>
                    <a:pt x="1081" y="95"/>
                    <a:pt x="1082" y="92"/>
                    <a:pt x="1083" y="89"/>
                  </a:cubicBezTo>
                  <a:cubicBezTo>
                    <a:pt x="1083" y="89"/>
                    <a:pt x="1083" y="89"/>
                    <a:pt x="1083" y="89"/>
                  </a:cubicBezTo>
                  <a:cubicBezTo>
                    <a:pt x="1083" y="89"/>
                    <a:pt x="1083" y="89"/>
                    <a:pt x="1083" y="89"/>
                  </a:cubicBezTo>
                  <a:cubicBezTo>
                    <a:pt x="1084" y="87"/>
                    <a:pt x="1085" y="85"/>
                    <a:pt x="1087" y="85"/>
                  </a:cubicBezTo>
                  <a:cubicBezTo>
                    <a:pt x="1088" y="87"/>
                    <a:pt x="1089" y="89"/>
                    <a:pt x="1089" y="91"/>
                  </a:cubicBezTo>
                  <a:cubicBezTo>
                    <a:pt x="1090" y="93"/>
                    <a:pt x="1090" y="94"/>
                    <a:pt x="1090" y="94"/>
                  </a:cubicBezTo>
                  <a:cubicBezTo>
                    <a:pt x="1090" y="94"/>
                    <a:pt x="1090" y="93"/>
                    <a:pt x="1090" y="91"/>
                  </a:cubicBezTo>
                  <a:cubicBezTo>
                    <a:pt x="1090" y="89"/>
                    <a:pt x="1089" y="86"/>
                    <a:pt x="1089" y="83"/>
                  </a:cubicBezTo>
                  <a:cubicBezTo>
                    <a:pt x="1088" y="81"/>
                    <a:pt x="1088" y="81"/>
                    <a:pt x="1088" y="81"/>
                  </a:cubicBezTo>
                  <a:cubicBezTo>
                    <a:pt x="1087" y="82"/>
                    <a:pt x="1087" y="82"/>
                    <a:pt x="1087" y="82"/>
                  </a:cubicBezTo>
                  <a:cubicBezTo>
                    <a:pt x="1081" y="83"/>
                    <a:pt x="1078" y="89"/>
                    <a:pt x="1075" y="94"/>
                  </a:cubicBezTo>
                  <a:cubicBezTo>
                    <a:pt x="1074" y="95"/>
                    <a:pt x="1073" y="96"/>
                    <a:pt x="1073" y="96"/>
                  </a:cubicBezTo>
                  <a:cubicBezTo>
                    <a:pt x="1072" y="98"/>
                    <a:pt x="1070" y="100"/>
                    <a:pt x="1069" y="102"/>
                  </a:cubicBezTo>
                  <a:cubicBezTo>
                    <a:pt x="1067" y="96"/>
                    <a:pt x="1064" y="91"/>
                    <a:pt x="1062" y="88"/>
                  </a:cubicBezTo>
                  <a:cubicBezTo>
                    <a:pt x="1061" y="85"/>
                    <a:pt x="1060" y="83"/>
                    <a:pt x="1059" y="82"/>
                  </a:cubicBezTo>
                  <a:cubicBezTo>
                    <a:pt x="1058" y="81"/>
                    <a:pt x="1057" y="80"/>
                    <a:pt x="1057" y="80"/>
                  </a:cubicBezTo>
                  <a:cubicBezTo>
                    <a:pt x="1057" y="80"/>
                    <a:pt x="1057" y="81"/>
                    <a:pt x="1058" y="83"/>
                  </a:cubicBezTo>
                  <a:cubicBezTo>
                    <a:pt x="1059" y="84"/>
                    <a:pt x="1060" y="86"/>
                    <a:pt x="1060" y="89"/>
                  </a:cubicBezTo>
                  <a:cubicBezTo>
                    <a:pt x="1061" y="94"/>
                    <a:pt x="1063" y="101"/>
                    <a:pt x="1064" y="108"/>
                  </a:cubicBezTo>
                  <a:cubicBezTo>
                    <a:pt x="1062" y="111"/>
                    <a:pt x="1060" y="113"/>
                    <a:pt x="1058" y="116"/>
                  </a:cubicBezTo>
                  <a:cubicBezTo>
                    <a:pt x="1058" y="117"/>
                    <a:pt x="1057" y="118"/>
                    <a:pt x="1057" y="119"/>
                  </a:cubicBezTo>
                  <a:cubicBezTo>
                    <a:pt x="1054" y="115"/>
                    <a:pt x="1052" y="111"/>
                    <a:pt x="1050" y="108"/>
                  </a:cubicBezTo>
                  <a:cubicBezTo>
                    <a:pt x="1048" y="104"/>
                    <a:pt x="1046" y="100"/>
                    <a:pt x="1043" y="97"/>
                  </a:cubicBezTo>
                  <a:cubicBezTo>
                    <a:pt x="1041" y="94"/>
                    <a:pt x="1039" y="94"/>
                    <a:pt x="1039" y="94"/>
                  </a:cubicBezTo>
                  <a:cubicBezTo>
                    <a:pt x="1039" y="94"/>
                    <a:pt x="1041" y="95"/>
                    <a:pt x="1041" y="98"/>
                  </a:cubicBezTo>
                  <a:cubicBezTo>
                    <a:pt x="1042" y="101"/>
                    <a:pt x="1042" y="106"/>
                    <a:pt x="1043" y="111"/>
                  </a:cubicBezTo>
                  <a:cubicBezTo>
                    <a:pt x="1044" y="116"/>
                    <a:pt x="1046" y="122"/>
                    <a:pt x="1047" y="127"/>
                  </a:cubicBezTo>
                  <a:cubicBezTo>
                    <a:pt x="1047" y="129"/>
                    <a:pt x="1047" y="132"/>
                    <a:pt x="1048" y="134"/>
                  </a:cubicBezTo>
                  <a:cubicBezTo>
                    <a:pt x="1048" y="134"/>
                    <a:pt x="1047" y="134"/>
                    <a:pt x="1047" y="135"/>
                  </a:cubicBezTo>
                  <a:cubicBezTo>
                    <a:pt x="1046" y="131"/>
                    <a:pt x="1044" y="127"/>
                    <a:pt x="1042" y="123"/>
                  </a:cubicBezTo>
                  <a:cubicBezTo>
                    <a:pt x="1041" y="122"/>
                    <a:pt x="1040" y="120"/>
                    <a:pt x="1039" y="119"/>
                  </a:cubicBezTo>
                  <a:cubicBezTo>
                    <a:pt x="1039" y="117"/>
                    <a:pt x="1038" y="116"/>
                    <a:pt x="1037" y="114"/>
                  </a:cubicBezTo>
                  <a:cubicBezTo>
                    <a:pt x="1036" y="111"/>
                    <a:pt x="1035" y="108"/>
                    <a:pt x="1033" y="105"/>
                  </a:cubicBezTo>
                  <a:cubicBezTo>
                    <a:pt x="1032" y="102"/>
                    <a:pt x="1030" y="98"/>
                    <a:pt x="1028" y="95"/>
                  </a:cubicBezTo>
                  <a:cubicBezTo>
                    <a:pt x="1028" y="94"/>
                    <a:pt x="1028" y="93"/>
                    <a:pt x="1029" y="92"/>
                  </a:cubicBezTo>
                  <a:cubicBezTo>
                    <a:pt x="1029" y="88"/>
                    <a:pt x="1030" y="85"/>
                    <a:pt x="1030" y="82"/>
                  </a:cubicBezTo>
                  <a:cubicBezTo>
                    <a:pt x="1030" y="78"/>
                    <a:pt x="1029" y="75"/>
                    <a:pt x="1027" y="74"/>
                  </a:cubicBezTo>
                  <a:cubicBezTo>
                    <a:pt x="1026" y="74"/>
                    <a:pt x="1026" y="74"/>
                    <a:pt x="1026" y="74"/>
                  </a:cubicBezTo>
                  <a:cubicBezTo>
                    <a:pt x="1026" y="74"/>
                    <a:pt x="1026" y="74"/>
                    <a:pt x="1026" y="74"/>
                  </a:cubicBezTo>
                  <a:cubicBezTo>
                    <a:pt x="1025" y="76"/>
                    <a:pt x="1024" y="77"/>
                    <a:pt x="1023" y="77"/>
                  </a:cubicBezTo>
                  <a:cubicBezTo>
                    <a:pt x="1022" y="78"/>
                    <a:pt x="1022" y="78"/>
                    <a:pt x="1022" y="78"/>
                  </a:cubicBezTo>
                  <a:cubicBezTo>
                    <a:pt x="1022" y="78"/>
                    <a:pt x="1022" y="78"/>
                    <a:pt x="1023" y="78"/>
                  </a:cubicBezTo>
                  <a:cubicBezTo>
                    <a:pt x="1024" y="77"/>
                    <a:pt x="1025" y="76"/>
                    <a:pt x="1026" y="75"/>
                  </a:cubicBezTo>
                  <a:cubicBezTo>
                    <a:pt x="1028" y="79"/>
                    <a:pt x="1027" y="84"/>
                    <a:pt x="1024" y="90"/>
                  </a:cubicBezTo>
                  <a:cubicBezTo>
                    <a:pt x="1024" y="90"/>
                    <a:pt x="1024" y="90"/>
                    <a:pt x="1024" y="90"/>
                  </a:cubicBezTo>
                  <a:cubicBezTo>
                    <a:pt x="1023" y="89"/>
                    <a:pt x="1022" y="88"/>
                    <a:pt x="1021" y="87"/>
                  </a:cubicBezTo>
                  <a:cubicBezTo>
                    <a:pt x="1021" y="84"/>
                    <a:pt x="1021" y="82"/>
                    <a:pt x="1020" y="80"/>
                  </a:cubicBezTo>
                  <a:cubicBezTo>
                    <a:pt x="1019" y="79"/>
                    <a:pt x="1019" y="79"/>
                    <a:pt x="1019" y="79"/>
                  </a:cubicBezTo>
                  <a:cubicBezTo>
                    <a:pt x="1018" y="80"/>
                    <a:pt x="1018" y="80"/>
                    <a:pt x="1018" y="80"/>
                  </a:cubicBezTo>
                  <a:cubicBezTo>
                    <a:pt x="1017" y="82"/>
                    <a:pt x="1017" y="83"/>
                    <a:pt x="1016" y="84"/>
                  </a:cubicBezTo>
                  <a:cubicBezTo>
                    <a:pt x="1016" y="84"/>
                    <a:pt x="1015" y="84"/>
                    <a:pt x="1015" y="85"/>
                  </a:cubicBezTo>
                  <a:cubicBezTo>
                    <a:pt x="1016" y="85"/>
                    <a:pt x="1016" y="85"/>
                    <a:pt x="1016" y="85"/>
                  </a:cubicBezTo>
                  <a:cubicBezTo>
                    <a:pt x="1016" y="85"/>
                    <a:pt x="1016" y="85"/>
                    <a:pt x="1016" y="85"/>
                  </a:cubicBezTo>
                  <a:cubicBezTo>
                    <a:pt x="1016" y="86"/>
                    <a:pt x="1016" y="86"/>
                    <a:pt x="1016" y="86"/>
                  </a:cubicBezTo>
                  <a:cubicBezTo>
                    <a:pt x="1015" y="86"/>
                    <a:pt x="1014" y="85"/>
                    <a:pt x="1013" y="85"/>
                  </a:cubicBezTo>
                  <a:cubicBezTo>
                    <a:pt x="1013" y="86"/>
                    <a:pt x="1015" y="87"/>
                    <a:pt x="1015" y="87"/>
                  </a:cubicBezTo>
                  <a:cubicBezTo>
                    <a:pt x="1015" y="87"/>
                    <a:pt x="1015" y="87"/>
                    <a:pt x="1015" y="87"/>
                  </a:cubicBezTo>
                  <a:cubicBezTo>
                    <a:pt x="1015" y="87"/>
                    <a:pt x="1015" y="87"/>
                    <a:pt x="1015" y="87"/>
                  </a:cubicBezTo>
                  <a:cubicBezTo>
                    <a:pt x="1015" y="87"/>
                    <a:pt x="1015" y="87"/>
                    <a:pt x="1016" y="86"/>
                  </a:cubicBezTo>
                  <a:cubicBezTo>
                    <a:pt x="1016" y="87"/>
                    <a:pt x="1017" y="88"/>
                    <a:pt x="1018" y="88"/>
                  </a:cubicBezTo>
                  <a:cubicBezTo>
                    <a:pt x="1017" y="90"/>
                    <a:pt x="1017" y="91"/>
                    <a:pt x="1016" y="93"/>
                  </a:cubicBezTo>
                  <a:cubicBezTo>
                    <a:pt x="1015" y="90"/>
                    <a:pt x="1013" y="88"/>
                    <a:pt x="1011" y="85"/>
                  </a:cubicBezTo>
                  <a:cubicBezTo>
                    <a:pt x="1008" y="81"/>
                    <a:pt x="1004" y="78"/>
                    <a:pt x="1002" y="76"/>
                  </a:cubicBezTo>
                  <a:cubicBezTo>
                    <a:pt x="1002" y="76"/>
                    <a:pt x="1002" y="76"/>
                    <a:pt x="1002" y="76"/>
                  </a:cubicBezTo>
                  <a:cubicBezTo>
                    <a:pt x="1002" y="76"/>
                    <a:pt x="1002" y="76"/>
                    <a:pt x="1002" y="76"/>
                  </a:cubicBezTo>
                  <a:cubicBezTo>
                    <a:pt x="1000" y="78"/>
                    <a:pt x="1000" y="78"/>
                    <a:pt x="1000" y="78"/>
                  </a:cubicBezTo>
                  <a:cubicBezTo>
                    <a:pt x="1000" y="78"/>
                    <a:pt x="1000" y="78"/>
                    <a:pt x="1002" y="77"/>
                  </a:cubicBezTo>
                  <a:cubicBezTo>
                    <a:pt x="1003" y="79"/>
                    <a:pt x="1006" y="83"/>
                    <a:pt x="1007" y="87"/>
                  </a:cubicBezTo>
                  <a:cubicBezTo>
                    <a:pt x="1009" y="92"/>
                    <a:pt x="1011" y="97"/>
                    <a:pt x="1012" y="103"/>
                  </a:cubicBezTo>
                  <a:cubicBezTo>
                    <a:pt x="1010" y="107"/>
                    <a:pt x="1009" y="112"/>
                    <a:pt x="1007" y="116"/>
                  </a:cubicBezTo>
                  <a:cubicBezTo>
                    <a:pt x="1007" y="115"/>
                    <a:pt x="1007" y="113"/>
                    <a:pt x="1007" y="111"/>
                  </a:cubicBezTo>
                  <a:cubicBezTo>
                    <a:pt x="1009" y="103"/>
                    <a:pt x="1009" y="95"/>
                    <a:pt x="1008" y="89"/>
                  </a:cubicBezTo>
                  <a:cubicBezTo>
                    <a:pt x="1007" y="86"/>
                    <a:pt x="1006" y="84"/>
                    <a:pt x="1004" y="83"/>
                  </a:cubicBezTo>
                  <a:cubicBezTo>
                    <a:pt x="1003" y="83"/>
                    <a:pt x="1002" y="83"/>
                    <a:pt x="1002" y="83"/>
                  </a:cubicBezTo>
                  <a:cubicBezTo>
                    <a:pt x="1002" y="83"/>
                    <a:pt x="1003" y="83"/>
                    <a:pt x="1004" y="84"/>
                  </a:cubicBezTo>
                  <a:cubicBezTo>
                    <a:pt x="1005" y="85"/>
                    <a:pt x="1005" y="87"/>
                    <a:pt x="1005" y="89"/>
                  </a:cubicBezTo>
                  <a:cubicBezTo>
                    <a:pt x="1005" y="94"/>
                    <a:pt x="1003" y="101"/>
                    <a:pt x="1000" y="109"/>
                  </a:cubicBezTo>
                  <a:cubicBezTo>
                    <a:pt x="1000" y="110"/>
                    <a:pt x="1000" y="111"/>
                    <a:pt x="999" y="112"/>
                  </a:cubicBezTo>
                  <a:cubicBezTo>
                    <a:pt x="998" y="111"/>
                    <a:pt x="997" y="109"/>
                    <a:pt x="996" y="108"/>
                  </a:cubicBezTo>
                  <a:cubicBezTo>
                    <a:pt x="995" y="106"/>
                    <a:pt x="995" y="104"/>
                    <a:pt x="995" y="102"/>
                  </a:cubicBezTo>
                  <a:cubicBezTo>
                    <a:pt x="993" y="92"/>
                    <a:pt x="989" y="84"/>
                    <a:pt x="987" y="78"/>
                  </a:cubicBezTo>
                  <a:cubicBezTo>
                    <a:pt x="984" y="72"/>
                    <a:pt x="982" y="66"/>
                    <a:pt x="979" y="66"/>
                  </a:cubicBezTo>
                  <a:cubicBezTo>
                    <a:pt x="979" y="66"/>
                    <a:pt x="979" y="66"/>
                    <a:pt x="979" y="66"/>
                  </a:cubicBezTo>
                  <a:cubicBezTo>
                    <a:pt x="979" y="66"/>
                    <a:pt x="979" y="66"/>
                    <a:pt x="979" y="66"/>
                  </a:cubicBezTo>
                  <a:cubicBezTo>
                    <a:pt x="978" y="67"/>
                    <a:pt x="978" y="67"/>
                    <a:pt x="978" y="67"/>
                  </a:cubicBezTo>
                  <a:cubicBezTo>
                    <a:pt x="978" y="67"/>
                    <a:pt x="978" y="67"/>
                    <a:pt x="979" y="66"/>
                  </a:cubicBezTo>
                  <a:cubicBezTo>
                    <a:pt x="981" y="67"/>
                    <a:pt x="982" y="72"/>
                    <a:pt x="983" y="79"/>
                  </a:cubicBezTo>
                  <a:cubicBezTo>
                    <a:pt x="983" y="80"/>
                    <a:pt x="983" y="81"/>
                    <a:pt x="983" y="81"/>
                  </a:cubicBezTo>
                  <a:cubicBezTo>
                    <a:pt x="983" y="81"/>
                    <a:pt x="982" y="80"/>
                    <a:pt x="982" y="80"/>
                  </a:cubicBezTo>
                  <a:cubicBezTo>
                    <a:pt x="982" y="80"/>
                    <a:pt x="984" y="82"/>
                    <a:pt x="983" y="86"/>
                  </a:cubicBezTo>
                  <a:cubicBezTo>
                    <a:pt x="982" y="89"/>
                    <a:pt x="980" y="95"/>
                    <a:pt x="979" y="100"/>
                  </a:cubicBezTo>
                  <a:cubicBezTo>
                    <a:pt x="975" y="112"/>
                    <a:pt x="971" y="127"/>
                    <a:pt x="970" y="138"/>
                  </a:cubicBezTo>
                  <a:cubicBezTo>
                    <a:pt x="970" y="140"/>
                    <a:pt x="969" y="142"/>
                    <a:pt x="969" y="144"/>
                  </a:cubicBezTo>
                  <a:cubicBezTo>
                    <a:pt x="969" y="144"/>
                    <a:pt x="969" y="143"/>
                    <a:pt x="969" y="143"/>
                  </a:cubicBezTo>
                  <a:cubicBezTo>
                    <a:pt x="968" y="137"/>
                    <a:pt x="967" y="131"/>
                    <a:pt x="966" y="124"/>
                  </a:cubicBezTo>
                  <a:cubicBezTo>
                    <a:pt x="965" y="111"/>
                    <a:pt x="960" y="100"/>
                    <a:pt x="958" y="96"/>
                  </a:cubicBezTo>
                  <a:cubicBezTo>
                    <a:pt x="957" y="96"/>
                    <a:pt x="957" y="96"/>
                    <a:pt x="957" y="96"/>
                  </a:cubicBezTo>
                  <a:cubicBezTo>
                    <a:pt x="957" y="96"/>
                    <a:pt x="957" y="96"/>
                    <a:pt x="957" y="96"/>
                  </a:cubicBezTo>
                  <a:cubicBezTo>
                    <a:pt x="956" y="97"/>
                    <a:pt x="955" y="98"/>
                    <a:pt x="955" y="98"/>
                  </a:cubicBezTo>
                  <a:cubicBezTo>
                    <a:pt x="955" y="98"/>
                    <a:pt x="956" y="98"/>
                    <a:pt x="957" y="97"/>
                  </a:cubicBezTo>
                  <a:cubicBezTo>
                    <a:pt x="958" y="102"/>
                    <a:pt x="959" y="112"/>
                    <a:pt x="957" y="124"/>
                  </a:cubicBezTo>
                  <a:cubicBezTo>
                    <a:pt x="957" y="130"/>
                    <a:pt x="956" y="137"/>
                    <a:pt x="956" y="143"/>
                  </a:cubicBezTo>
                  <a:cubicBezTo>
                    <a:pt x="956" y="142"/>
                    <a:pt x="955" y="142"/>
                    <a:pt x="955" y="141"/>
                  </a:cubicBezTo>
                  <a:cubicBezTo>
                    <a:pt x="954" y="139"/>
                    <a:pt x="953" y="138"/>
                    <a:pt x="952" y="136"/>
                  </a:cubicBezTo>
                  <a:cubicBezTo>
                    <a:pt x="952" y="136"/>
                    <a:pt x="952" y="136"/>
                    <a:pt x="952" y="136"/>
                  </a:cubicBezTo>
                  <a:cubicBezTo>
                    <a:pt x="953" y="134"/>
                    <a:pt x="953" y="133"/>
                    <a:pt x="954" y="133"/>
                  </a:cubicBezTo>
                  <a:cubicBezTo>
                    <a:pt x="954" y="133"/>
                    <a:pt x="954" y="133"/>
                    <a:pt x="954" y="133"/>
                  </a:cubicBezTo>
                  <a:cubicBezTo>
                    <a:pt x="955" y="133"/>
                    <a:pt x="955" y="132"/>
                    <a:pt x="955" y="132"/>
                  </a:cubicBezTo>
                  <a:cubicBezTo>
                    <a:pt x="955" y="132"/>
                    <a:pt x="955" y="130"/>
                    <a:pt x="954" y="129"/>
                  </a:cubicBezTo>
                  <a:cubicBezTo>
                    <a:pt x="954" y="129"/>
                    <a:pt x="954" y="129"/>
                    <a:pt x="954" y="129"/>
                  </a:cubicBezTo>
                  <a:cubicBezTo>
                    <a:pt x="953" y="129"/>
                    <a:pt x="953" y="129"/>
                    <a:pt x="953" y="129"/>
                  </a:cubicBezTo>
                  <a:cubicBezTo>
                    <a:pt x="952" y="130"/>
                    <a:pt x="951" y="131"/>
                    <a:pt x="950" y="132"/>
                  </a:cubicBezTo>
                  <a:cubicBezTo>
                    <a:pt x="949" y="130"/>
                    <a:pt x="948" y="128"/>
                    <a:pt x="947" y="126"/>
                  </a:cubicBezTo>
                  <a:cubicBezTo>
                    <a:pt x="946" y="125"/>
                    <a:pt x="945" y="123"/>
                    <a:pt x="945" y="122"/>
                  </a:cubicBezTo>
                  <a:cubicBezTo>
                    <a:pt x="947" y="117"/>
                    <a:pt x="949" y="113"/>
                    <a:pt x="951" y="110"/>
                  </a:cubicBezTo>
                  <a:cubicBezTo>
                    <a:pt x="951" y="111"/>
                    <a:pt x="951" y="111"/>
                    <a:pt x="951" y="111"/>
                  </a:cubicBezTo>
                  <a:cubicBezTo>
                    <a:pt x="951" y="111"/>
                    <a:pt x="951" y="111"/>
                    <a:pt x="951" y="109"/>
                  </a:cubicBezTo>
                  <a:cubicBezTo>
                    <a:pt x="951" y="109"/>
                    <a:pt x="951" y="109"/>
                    <a:pt x="951" y="109"/>
                  </a:cubicBezTo>
                  <a:cubicBezTo>
                    <a:pt x="952" y="108"/>
                    <a:pt x="953" y="107"/>
                    <a:pt x="953" y="106"/>
                  </a:cubicBezTo>
                  <a:cubicBezTo>
                    <a:pt x="956" y="102"/>
                    <a:pt x="956" y="102"/>
                    <a:pt x="956" y="102"/>
                  </a:cubicBezTo>
                  <a:cubicBezTo>
                    <a:pt x="952" y="104"/>
                    <a:pt x="952" y="104"/>
                    <a:pt x="952" y="104"/>
                  </a:cubicBezTo>
                  <a:cubicBezTo>
                    <a:pt x="948" y="107"/>
                    <a:pt x="944" y="111"/>
                    <a:pt x="940" y="115"/>
                  </a:cubicBezTo>
                  <a:cubicBezTo>
                    <a:pt x="940" y="114"/>
                    <a:pt x="939" y="113"/>
                    <a:pt x="938" y="112"/>
                  </a:cubicBezTo>
                  <a:cubicBezTo>
                    <a:pt x="939" y="110"/>
                    <a:pt x="940" y="109"/>
                    <a:pt x="941" y="108"/>
                  </a:cubicBezTo>
                  <a:cubicBezTo>
                    <a:pt x="942" y="109"/>
                    <a:pt x="942" y="109"/>
                    <a:pt x="942" y="109"/>
                  </a:cubicBezTo>
                  <a:cubicBezTo>
                    <a:pt x="942" y="109"/>
                    <a:pt x="942" y="108"/>
                    <a:pt x="941" y="107"/>
                  </a:cubicBezTo>
                  <a:cubicBezTo>
                    <a:pt x="941" y="107"/>
                    <a:pt x="941" y="107"/>
                    <a:pt x="941" y="107"/>
                  </a:cubicBezTo>
                  <a:cubicBezTo>
                    <a:pt x="940" y="107"/>
                    <a:pt x="940" y="107"/>
                    <a:pt x="940" y="107"/>
                  </a:cubicBezTo>
                  <a:cubicBezTo>
                    <a:pt x="939" y="108"/>
                    <a:pt x="938" y="109"/>
                    <a:pt x="937" y="110"/>
                  </a:cubicBezTo>
                  <a:cubicBezTo>
                    <a:pt x="936" y="110"/>
                    <a:pt x="936" y="109"/>
                    <a:pt x="936" y="109"/>
                  </a:cubicBezTo>
                  <a:cubicBezTo>
                    <a:pt x="933" y="106"/>
                    <a:pt x="931" y="104"/>
                    <a:pt x="928" y="103"/>
                  </a:cubicBezTo>
                  <a:cubicBezTo>
                    <a:pt x="930" y="99"/>
                    <a:pt x="931" y="95"/>
                    <a:pt x="932" y="91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31" y="88"/>
                    <a:pt x="932" y="87"/>
                    <a:pt x="933" y="85"/>
                  </a:cubicBezTo>
                  <a:cubicBezTo>
                    <a:pt x="936" y="79"/>
                    <a:pt x="940" y="75"/>
                    <a:pt x="943" y="72"/>
                  </a:cubicBezTo>
                  <a:cubicBezTo>
                    <a:pt x="943" y="73"/>
                    <a:pt x="943" y="74"/>
                    <a:pt x="942" y="74"/>
                  </a:cubicBezTo>
                  <a:cubicBezTo>
                    <a:pt x="942" y="75"/>
                    <a:pt x="942" y="76"/>
                    <a:pt x="942" y="76"/>
                  </a:cubicBezTo>
                  <a:cubicBezTo>
                    <a:pt x="942" y="76"/>
                    <a:pt x="942" y="75"/>
                    <a:pt x="943" y="74"/>
                  </a:cubicBezTo>
                  <a:cubicBezTo>
                    <a:pt x="943" y="73"/>
                    <a:pt x="944" y="72"/>
                    <a:pt x="945" y="70"/>
                  </a:cubicBezTo>
                  <a:cubicBezTo>
                    <a:pt x="946" y="68"/>
                    <a:pt x="946" y="68"/>
                    <a:pt x="946" y="68"/>
                  </a:cubicBezTo>
                  <a:cubicBezTo>
                    <a:pt x="944" y="69"/>
                    <a:pt x="944" y="69"/>
                    <a:pt x="944" y="69"/>
                  </a:cubicBezTo>
                  <a:cubicBezTo>
                    <a:pt x="940" y="72"/>
                    <a:pt x="935" y="76"/>
                    <a:pt x="929" y="82"/>
                  </a:cubicBezTo>
                  <a:cubicBezTo>
                    <a:pt x="923" y="89"/>
                    <a:pt x="918" y="97"/>
                    <a:pt x="912" y="105"/>
                  </a:cubicBezTo>
                  <a:cubicBezTo>
                    <a:pt x="910" y="107"/>
                    <a:pt x="909" y="108"/>
                    <a:pt x="908" y="110"/>
                  </a:cubicBezTo>
                  <a:cubicBezTo>
                    <a:pt x="908" y="109"/>
                    <a:pt x="907" y="109"/>
                    <a:pt x="907" y="109"/>
                  </a:cubicBezTo>
                  <a:cubicBezTo>
                    <a:pt x="905" y="107"/>
                    <a:pt x="903" y="106"/>
                    <a:pt x="901" y="105"/>
                  </a:cubicBezTo>
                  <a:cubicBezTo>
                    <a:pt x="897" y="104"/>
                    <a:pt x="894" y="103"/>
                    <a:pt x="891" y="102"/>
                  </a:cubicBezTo>
                  <a:cubicBezTo>
                    <a:pt x="886" y="101"/>
                    <a:pt x="883" y="100"/>
                    <a:pt x="883" y="100"/>
                  </a:cubicBezTo>
                  <a:cubicBezTo>
                    <a:pt x="883" y="100"/>
                    <a:pt x="886" y="102"/>
                    <a:pt x="891" y="105"/>
                  </a:cubicBezTo>
                  <a:cubicBezTo>
                    <a:pt x="893" y="106"/>
                    <a:pt x="896" y="107"/>
                    <a:pt x="899" y="110"/>
                  </a:cubicBezTo>
                  <a:cubicBezTo>
                    <a:pt x="900" y="111"/>
                    <a:pt x="901" y="112"/>
                    <a:pt x="903" y="113"/>
                  </a:cubicBezTo>
                  <a:cubicBezTo>
                    <a:pt x="903" y="114"/>
                    <a:pt x="904" y="114"/>
                    <a:pt x="904" y="115"/>
                  </a:cubicBezTo>
                  <a:cubicBezTo>
                    <a:pt x="900" y="120"/>
                    <a:pt x="896" y="126"/>
                    <a:pt x="893" y="131"/>
                  </a:cubicBezTo>
                  <a:cubicBezTo>
                    <a:pt x="891" y="133"/>
                    <a:pt x="890" y="136"/>
                    <a:pt x="888" y="138"/>
                  </a:cubicBezTo>
                  <a:cubicBezTo>
                    <a:pt x="887" y="140"/>
                    <a:pt x="885" y="142"/>
                    <a:pt x="884" y="145"/>
                  </a:cubicBezTo>
                  <a:cubicBezTo>
                    <a:pt x="881" y="149"/>
                    <a:pt x="878" y="154"/>
                    <a:pt x="876" y="158"/>
                  </a:cubicBezTo>
                  <a:cubicBezTo>
                    <a:pt x="875" y="161"/>
                    <a:pt x="873" y="164"/>
                    <a:pt x="872" y="167"/>
                  </a:cubicBezTo>
                  <a:cubicBezTo>
                    <a:pt x="872" y="167"/>
                    <a:pt x="872" y="167"/>
                    <a:pt x="872" y="167"/>
                  </a:cubicBezTo>
                  <a:cubicBezTo>
                    <a:pt x="870" y="167"/>
                    <a:pt x="868" y="167"/>
                    <a:pt x="865" y="168"/>
                  </a:cubicBezTo>
                  <a:cubicBezTo>
                    <a:pt x="866" y="165"/>
                    <a:pt x="866" y="162"/>
                    <a:pt x="865" y="160"/>
                  </a:cubicBezTo>
                  <a:cubicBezTo>
                    <a:pt x="864" y="148"/>
                    <a:pt x="861" y="133"/>
                    <a:pt x="858" y="120"/>
                  </a:cubicBezTo>
                  <a:cubicBezTo>
                    <a:pt x="856" y="109"/>
                    <a:pt x="854" y="98"/>
                    <a:pt x="854" y="98"/>
                  </a:cubicBezTo>
                  <a:cubicBezTo>
                    <a:pt x="854" y="98"/>
                    <a:pt x="852" y="108"/>
                    <a:pt x="851" y="120"/>
                  </a:cubicBezTo>
                  <a:cubicBezTo>
                    <a:pt x="850" y="124"/>
                    <a:pt x="850" y="128"/>
                    <a:pt x="850" y="131"/>
                  </a:cubicBezTo>
                  <a:cubicBezTo>
                    <a:pt x="850" y="129"/>
                    <a:pt x="849" y="127"/>
                    <a:pt x="849" y="125"/>
                  </a:cubicBezTo>
                  <a:cubicBezTo>
                    <a:pt x="847" y="114"/>
                    <a:pt x="845" y="107"/>
                    <a:pt x="845" y="107"/>
                  </a:cubicBezTo>
                  <a:cubicBezTo>
                    <a:pt x="845" y="107"/>
                    <a:pt x="843" y="114"/>
                    <a:pt x="841" y="124"/>
                  </a:cubicBezTo>
                  <a:cubicBezTo>
                    <a:pt x="839" y="135"/>
                    <a:pt x="838" y="147"/>
                    <a:pt x="838" y="157"/>
                  </a:cubicBezTo>
                  <a:cubicBezTo>
                    <a:pt x="839" y="162"/>
                    <a:pt x="840" y="166"/>
                    <a:pt x="842" y="169"/>
                  </a:cubicBezTo>
                  <a:cubicBezTo>
                    <a:pt x="841" y="169"/>
                    <a:pt x="839" y="169"/>
                    <a:pt x="838" y="169"/>
                  </a:cubicBezTo>
                  <a:cubicBezTo>
                    <a:pt x="838" y="167"/>
                    <a:pt x="839" y="164"/>
                    <a:pt x="838" y="160"/>
                  </a:cubicBezTo>
                  <a:cubicBezTo>
                    <a:pt x="838" y="157"/>
                    <a:pt x="837" y="153"/>
                    <a:pt x="836" y="149"/>
                  </a:cubicBezTo>
                  <a:cubicBezTo>
                    <a:pt x="835" y="145"/>
                    <a:pt x="835" y="141"/>
                    <a:pt x="834" y="137"/>
                  </a:cubicBezTo>
                  <a:cubicBezTo>
                    <a:pt x="832" y="129"/>
                    <a:pt x="830" y="125"/>
                    <a:pt x="828" y="118"/>
                  </a:cubicBezTo>
                  <a:cubicBezTo>
                    <a:pt x="828" y="118"/>
                    <a:pt x="828" y="118"/>
                    <a:pt x="828" y="118"/>
                  </a:cubicBezTo>
                  <a:cubicBezTo>
                    <a:pt x="827" y="118"/>
                    <a:pt x="827" y="118"/>
                    <a:pt x="827" y="118"/>
                  </a:cubicBezTo>
                  <a:cubicBezTo>
                    <a:pt x="827" y="118"/>
                    <a:pt x="827" y="118"/>
                    <a:pt x="827" y="118"/>
                  </a:cubicBezTo>
                  <a:cubicBezTo>
                    <a:pt x="826" y="125"/>
                    <a:pt x="825" y="129"/>
                    <a:pt x="824" y="138"/>
                  </a:cubicBezTo>
                  <a:cubicBezTo>
                    <a:pt x="823" y="142"/>
                    <a:pt x="823" y="146"/>
                    <a:pt x="823" y="150"/>
                  </a:cubicBezTo>
                  <a:cubicBezTo>
                    <a:pt x="823" y="153"/>
                    <a:pt x="823" y="155"/>
                    <a:pt x="823" y="158"/>
                  </a:cubicBezTo>
                  <a:cubicBezTo>
                    <a:pt x="823" y="157"/>
                    <a:pt x="822" y="156"/>
                    <a:pt x="822" y="155"/>
                  </a:cubicBezTo>
                  <a:cubicBezTo>
                    <a:pt x="820" y="150"/>
                    <a:pt x="817" y="144"/>
                    <a:pt x="814" y="139"/>
                  </a:cubicBezTo>
                  <a:cubicBezTo>
                    <a:pt x="813" y="136"/>
                    <a:pt x="812" y="133"/>
                    <a:pt x="810" y="130"/>
                  </a:cubicBezTo>
                  <a:cubicBezTo>
                    <a:pt x="809" y="126"/>
                    <a:pt x="808" y="124"/>
                    <a:pt x="806" y="121"/>
                  </a:cubicBezTo>
                  <a:cubicBezTo>
                    <a:pt x="804" y="116"/>
                    <a:pt x="802" y="111"/>
                    <a:pt x="801" y="108"/>
                  </a:cubicBezTo>
                  <a:cubicBezTo>
                    <a:pt x="800" y="106"/>
                    <a:pt x="800" y="105"/>
                    <a:pt x="800" y="104"/>
                  </a:cubicBezTo>
                  <a:cubicBezTo>
                    <a:pt x="800" y="103"/>
                    <a:pt x="801" y="102"/>
                    <a:pt x="801" y="102"/>
                  </a:cubicBezTo>
                  <a:cubicBezTo>
                    <a:pt x="801" y="103"/>
                    <a:pt x="800" y="102"/>
                    <a:pt x="800" y="103"/>
                  </a:cubicBezTo>
                  <a:cubicBezTo>
                    <a:pt x="799" y="104"/>
                    <a:pt x="798" y="106"/>
                    <a:pt x="798" y="108"/>
                  </a:cubicBezTo>
                  <a:cubicBezTo>
                    <a:pt x="798" y="112"/>
                    <a:pt x="798" y="117"/>
                    <a:pt x="799" y="123"/>
                  </a:cubicBezTo>
                  <a:cubicBezTo>
                    <a:pt x="799" y="125"/>
                    <a:pt x="800" y="126"/>
                    <a:pt x="800" y="128"/>
                  </a:cubicBezTo>
                  <a:cubicBezTo>
                    <a:pt x="798" y="126"/>
                    <a:pt x="797" y="124"/>
                    <a:pt x="796" y="122"/>
                  </a:cubicBezTo>
                  <a:cubicBezTo>
                    <a:pt x="794" y="120"/>
                    <a:pt x="793" y="117"/>
                    <a:pt x="792" y="115"/>
                  </a:cubicBezTo>
                  <a:cubicBezTo>
                    <a:pt x="790" y="113"/>
                    <a:pt x="789" y="111"/>
                    <a:pt x="788" y="110"/>
                  </a:cubicBezTo>
                  <a:cubicBezTo>
                    <a:pt x="786" y="107"/>
                    <a:pt x="786" y="105"/>
                    <a:pt x="786" y="105"/>
                  </a:cubicBezTo>
                  <a:cubicBezTo>
                    <a:pt x="786" y="105"/>
                    <a:pt x="785" y="107"/>
                    <a:pt x="786" y="111"/>
                  </a:cubicBezTo>
                  <a:cubicBezTo>
                    <a:pt x="786" y="112"/>
                    <a:pt x="787" y="115"/>
                    <a:pt x="787" y="117"/>
                  </a:cubicBezTo>
                  <a:cubicBezTo>
                    <a:pt x="788" y="119"/>
                    <a:pt x="788" y="122"/>
                    <a:pt x="789" y="125"/>
                  </a:cubicBezTo>
                  <a:cubicBezTo>
                    <a:pt x="790" y="131"/>
                    <a:pt x="793" y="137"/>
                    <a:pt x="795" y="142"/>
                  </a:cubicBezTo>
                  <a:cubicBezTo>
                    <a:pt x="796" y="145"/>
                    <a:pt x="796" y="147"/>
                    <a:pt x="797" y="151"/>
                  </a:cubicBezTo>
                  <a:cubicBezTo>
                    <a:pt x="795" y="147"/>
                    <a:pt x="792" y="144"/>
                    <a:pt x="790" y="140"/>
                  </a:cubicBezTo>
                  <a:cubicBezTo>
                    <a:pt x="788" y="137"/>
                    <a:pt x="786" y="134"/>
                    <a:pt x="784" y="131"/>
                  </a:cubicBezTo>
                  <a:cubicBezTo>
                    <a:pt x="782" y="128"/>
                    <a:pt x="780" y="124"/>
                    <a:pt x="778" y="122"/>
                  </a:cubicBezTo>
                  <a:cubicBezTo>
                    <a:pt x="775" y="119"/>
                    <a:pt x="774" y="117"/>
                    <a:pt x="773" y="115"/>
                  </a:cubicBezTo>
                  <a:cubicBezTo>
                    <a:pt x="772" y="112"/>
                    <a:pt x="771" y="110"/>
                    <a:pt x="772" y="109"/>
                  </a:cubicBezTo>
                  <a:cubicBezTo>
                    <a:pt x="774" y="105"/>
                    <a:pt x="775" y="102"/>
                    <a:pt x="775" y="102"/>
                  </a:cubicBezTo>
                  <a:cubicBezTo>
                    <a:pt x="775" y="102"/>
                    <a:pt x="774" y="103"/>
                    <a:pt x="773" y="104"/>
                  </a:cubicBezTo>
                  <a:cubicBezTo>
                    <a:pt x="773" y="105"/>
                    <a:pt x="771" y="106"/>
                    <a:pt x="770" y="108"/>
                  </a:cubicBezTo>
                  <a:cubicBezTo>
                    <a:pt x="767" y="112"/>
                    <a:pt x="768" y="120"/>
                    <a:pt x="771" y="126"/>
                  </a:cubicBezTo>
                  <a:cubicBezTo>
                    <a:pt x="773" y="129"/>
                    <a:pt x="774" y="132"/>
                    <a:pt x="775" y="135"/>
                  </a:cubicBezTo>
                  <a:cubicBezTo>
                    <a:pt x="776" y="139"/>
                    <a:pt x="777" y="142"/>
                    <a:pt x="779" y="146"/>
                  </a:cubicBezTo>
                  <a:cubicBezTo>
                    <a:pt x="779" y="147"/>
                    <a:pt x="780" y="149"/>
                    <a:pt x="781" y="150"/>
                  </a:cubicBezTo>
                  <a:cubicBezTo>
                    <a:pt x="780" y="150"/>
                    <a:pt x="779" y="149"/>
                    <a:pt x="778" y="148"/>
                  </a:cubicBezTo>
                  <a:cubicBezTo>
                    <a:pt x="776" y="145"/>
                    <a:pt x="774" y="143"/>
                    <a:pt x="771" y="140"/>
                  </a:cubicBezTo>
                  <a:cubicBezTo>
                    <a:pt x="768" y="137"/>
                    <a:pt x="765" y="135"/>
                    <a:pt x="763" y="133"/>
                  </a:cubicBezTo>
                  <a:cubicBezTo>
                    <a:pt x="762" y="132"/>
                    <a:pt x="761" y="131"/>
                    <a:pt x="760" y="130"/>
                  </a:cubicBezTo>
                  <a:cubicBezTo>
                    <a:pt x="760" y="129"/>
                    <a:pt x="759" y="128"/>
                    <a:pt x="758" y="126"/>
                  </a:cubicBezTo>
                  <a:cubicBezTo>
                    <a:pt x="757" y="124"/>
                    <a:pt x="755" y="121"/>
                    <a:pt x="753" y="120"/>
                  </a:cubicBezTo>
                  <a:cubicBezTo>
                    <a:pt x="752" y="119"/>
                    <a:pt x="750" y="118"/>
                    <a:pt x="749" y="117"/>
                  </a:cubicBezTo>
                  <a:cubicBezTo>
                    <a:pt x="749" y="117"/>
                    <a:pt x="749" y="117"/>
                    <a:pt x="749" y="116"/>
                  </a:cubicBezTo>
                  <a:cubicBezTo>
                    <a:pt x="748" y="114"/>
                    <a:pt x="750" y="113"/>
                    <a:pt x="750" y="113"/>
                  </a:cubicBezTo>
                  <a:cubicBezTo>
                    <a:pt x="750" y="113"/>
                    <a:pt x="750" y="113"/>
                    <a:pt x="749" y="113"/>
                  </a:cubicBezTo>
                  <a:cubicBezTo>
                    <a:pt x="748" y="113"/>
                    <a:pt x="747" y="115"/>
                    <a:pt x="747" y="117"/>
                  </a:cubicBezTo>
                  <a:cubicBezTo>
                    <a:pt x="746" y="120"/>
                    <a:pt x="747" y="124"/>
                    <a:pt x="748" y="129"/>
                  </a:cubicBezTo>
                  <a:cubicBezTo>
                    <a:pt x="748" y="131"/>
                    <a:pt x="748" y="133"/>
                    <a:pt x="749" y="135"/>
                  </a:cubicBezTo>
                  <a:cubicBezTo>
                    <a:pt x="747" y="133"/>
                    <a:pt x="746" y="132"/>
                    <a:pt x="744" y="130"/>
                  </a:cubicBezTo>
                  <a:cubicBezTo>
                    <a:pt x="743" y="130"/>
                    <a:pt x="743" y="130"/>
                    <a:pt x="742" y="129"/>
                  </a:cubicBezTo>
                  <a:cubicBezTo>
                    <a:pt x="742" y="128"/>
                    <a:pt x="741" y="126"/>
                    <a:pt x="741" y="124"/>
                  </a:cubicBezTo>
                  <a:cubicBezTo>
                    <a:pt x="736" y="111"/>
                    <a:pt x="735" y="100"/>
                    <a:pt x="735" y="100"/>
                  </a:cubicBezTo>
                  <a:cubicBezTo>
                    <a:pt x="735" y="100"/>
                    <a:pt x="733" y="110"/>
                    <a:pt x="733" y="124"/>
                  </a:cubicBezTo>
                  <a:cubicBezTo>
                    <a:pt x="731" y="120"/>
                    <a:pt x="729" y="118"/>
                    <a:pt x="729" y="115"/>
                  </a:cubicBezTo>
                  <a:cubicBezTo>
                    <a:pt x="729" y="113"/>
                    <a:pt x="728" y="111"/>
                    <a:pt x="727" y="110"/>
                  </a:cubicBezTo>
                  <a:cubicBezTo>
                    <a:pt x="727" y="109"/>
                    <a:pt x="726" y="109"/>
                    <a:pt x="726" y="109"/>
                  </a:cubicBezTo>
                  <a:cubicBezTo>
                    <a:pt x="726" y="109"/>
                    <a:pt x="726" y="110"/>
                    <a:pt x="727" y="110"/>
                  </a:cubicBezTo>
                  <a:cubicBezTo>
                    <a:pt x="727" y="111"/>
                    <a:pt x="727" y="113"/>
                    <a:pt x="727" y="115"/>
                  </a:cubicBezTo>
                  <a:cubicBezTo>
                    <a:pt x="727" y="117"/>
                    <a:pt x="726" y="119"/>
                    <a:pt x="727" y="122"/>
                  </a:cubicBezTo>
                  <a:cubicBezTo>
                    <a:pt x="727" y="125"/>
                    <a:pt x="728" y="128"/>
                    <a:pt x="728" y="131"/>
                  </a:cubicBezTo>
                  <a:cubicBezTo>
                    <a:pt x="728" y="133"/>
                    <a:pt x="728" y="136"/>
                    <a:pt x="728" y="140"/>
                  </a:cubicBezTo>
                  <a:cubicBezTo>
                    <a:pt x="728" y="140"/>
                    <a:pt x="728" y="141"/>
                    <a:pt x="728" y="141"/>
                  </a:cubicBezTo>
                  <a:cubicBezTo>
                    <a:pt x="728" y="141"/>
                    <a:pt x="728" y="141"/>
                    <a:pt x="728" y="141"/>
                  </a:cubicBezTo>
                  <a:cubicBezTo>
                    <a:pt x="727" y="140"/>
                    <a:pt x="727" y="138"/>
                    <a:pt x="725" y="137"/>
                  </a:cubicBezTo>
                  <a:cubicBezTo>
                    <a:pt x="724" y="136"/>
                    <a:pt x="724" y="136"/>
                    <a:pt x="724" y="136"/>
                  </a:cubicBezTo>
                  <a:cubicBezTo>
                    <a:pt x="723" y="137"/>
                    <a:pt x="723" y="137"/>
                    <a:pt x="723" y="137"/>
                  </a:cubicBezTo>
                  <a:cubicBezTo>
                    <a:pt x="723" y="138"/>
                    <a:pt x="723" y="138"/>
                    <a:pt x="723" y="138"/>
                  </a:cubicBezTo>
                  <a:cubicBezTo>
                    <a:pt x="721" y="137"/>
                    <a:pt x="720" y="136"/>
                    <a:pt x="719" y="135"/>
                  </a:cubicBezTo>
                  <a:cubicBezTo>
                    <a:pt x="718" y="135"/>
                    <a:pt x="718" y="135"/>
                    <a:pt x="717" y="135"/>
                  </a:cubicBezTo>
                  <a:cubicBezTo>
                    <a:pt x="718" y="134"/>
                    <a:pt x="718" y="134"/>
                    <a:pt x="718" y="134"/>
                  </a:cubicBezTo>
                  <a:cubicBezTo>
                    <a:pt x="719" y="131"/>
                    <a:pt x="721" y="129"/>
                    <a:pt x="722" y="126"/>
                  </a:cubicBezTo>
                  <a:cubicBezTo>
                    <a:pt x="722" y="126"/>
                    <a:pt x="723" y="126"/>
                    <a:pt x="724" y="125"/>
                  </a:cubicBezTo>
                  <a:cubicBezTo>
                    <a:pt x="724" y="124"/>
                    <a:pt x="724" y="123"/>
                    <a:pt x="725" y="121"/>
                  </a:cubicBezTo>
                  <a:cubicBezTo>
                    <a:pt x="725" y="120"/>
                    <a:pt x="725" y="119"/>
                    <a:pt x="726" y="118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1" y="121"/>
                    <a:pt x="717" y="125"/>
                    <a:pt x="713" y="130"/>
                  </a:cubicBezTo>
                  <a:cubicBezTo>
                    <a:pt x="712" y="131"/>
                    <a:pt x="711" y="133"/>
                    <a:pt x="710" y="134"/>
                  </a:cubicBezTo>
                  <a:cubicBezTo>
                    <a:pt x="710" y="133"/>
                    <a:pt x="711" y="132"/>
                    <a:pt x="711" y="131"/>
                  </a:cubicBezTo>
                  <a:cubicBezTo>
                    <a:pt x="713" y="127"/>
                    <a:pt x="715" y="124"/>
                    <a:pt x="717" y="121"/>
                  </a:cubicBezTo>
                  <a:cubicBezTo>
                    <a:pt x="720" y="116"/>
                    <a:pt x="722" y="113"/>
                    <a:pt x="724" y="111"/>
                  </a:cubicBezTo>
                  <a:cubicBezTo>
                    <a:pt x="724" y="111"/>
                    <a:pt x="724" y="111"/>
                    <a:pt x="724" y="111"/>
                  </a:cubicBezTo>
                  <a:cubicBezTo>
                    <a:pt x="724" y="111"/>
                    <a:pt x="724" y="111"/>
                    <a:pt x="725" y="109"/>
                  </a:cubicBezTo>
                  <a:cubicBezTo>
                    <a:pt x="726" y="108"/>
                    <a:pt x="726" y="108"/>
                    <a:pt x="726" y="108"/>
                  </a:cubicBezTo>
                  <a:cubicBezTo>
                    <a:pt x="725" y="109"/>
                    <a:pt x="725" y="109"/>
                    <a:pt x="725" y="109"/>
                  </a:cubicBezTo>
                  <a:cubicBezTo>
                    <a:pt x="722" y="110"/>
                    <a:pt x="718" y="114"/>
                    <a:pt x="714" y="119"/>
                  </a:cubicBezTo>
                  <a:cubicBezTo>
                    <a:pt x="711" y="121"/>
                    <a:pt x="708" y="124"/>
                    <a:pt x="706" y="128"/>
                  </a:cubicBezTo>
                  <a:cubicBezTo>
                    <a:pt x="703" y="131"/>
                    <a:pt x="701" y="135"/>
                    <a:pt x="698" y="138"/>
                  </a:cubicBezTo>
                  <a:cubicBezTo>
                    <a:pt x="697" y="140"/>
                    <a:pt x="695" y="142"/>
                    <a:pt x="693" y="144"/>
                  </a:cubicBezTo>
                  <a:cubicBezTo>
                    <a:pt x="693" y="144"/>
                    <a:pt x="693" y="144"/>
                    <a:pt x="693" y="144"/>
                  </a:cubicBezTo>
                  <a:cubicBezTo>
                    <a:pt x="693" y="144"/>
                    <a:pt x="693" y="144"/>
                    <a:pt x="693" y="145"/>
                  </a:cubicBezTo>
                  <a:cubicBezTo>
                    <a:pt x="690" y="148"/>
                    <a:pt x="687" y="151"/>
                    <a:pt x="684" y="155"/>
                  </a:cubicBezTo>
                  <a:cubicBezTo>
                    <a:pt x="683" y="154"/>
                    <a:pt x="681" y="153"/>
                    <a:pt x="681" y="153"/>
                  </a:cubicBezTo>
                  <a:cubicBezTo>
                    <a:pt x="680" y="152"/>
                    <a:pt x="680" y="151"/>
                    <a:pt x="680" y="151"/>
                  </a:cubicBezTo>
                  <a:cubicBezTo>
                    <a:pt x="680" y="151"/>
                    <a:pt x="680" y="154"/>
                    <a:pt x="683" y="157"/>
                  </a:cubicBezTo>
                  <a:cubicBezTo>
                    <a:pt x="682" y="158"/>
                    <a:pt x="681" y="159"/>
                    <a:pt x="680" y="161"/>
                  </a:cubicBezTo>
                  <a:cubicBezTo>
                    <a:pt x="674" y="168"/>
                    <a:pt x="669" y="177"/>
                    <a:pt x="666" y="185"/>
                  </a:cubicBezTo>
                  <a:cubicBezTo>
                    <a:pt x="665" y="186"/>
                    <a:pt x="664" y="188"/>
                    <a:pt x="664" y="189"/>
                  </a:cubicBezTo>
                  <a:cubicBezTo>
                    <a:pt x="663" y="191"/>
                    <a:pt x="663" y="191"/>
                    <a:pt x="663" y="191"/>
                  </a:cubicBezTo>
                  <a:cubicBezTo>
                    <a:pt x="663" y="191"/>
                    <a:pt x="663" y="192"/>
                    <a:pt x="662" y="192"/>
                  </a:cubicBezTo>
                  <a:cubicBezTo>
                    <a:pt x="662" y="193"/>
                    <a:pt x="661" y="194"/>
                    <a:pt x="661" y="195"/>
                  </a:cubicBezTo>
                  <a:cubicBezTo>
                    <a:pt x="660" y="195"/>
                    <a:pt x="660" y="195"/>
                    <a:pt x="659" y="196"/>
                  </a:cubicBezTo>
                  <a:cubicBezTo>
                    <a:pt x="659" y="195"/>
                    <a:pt x="659" y="195"/>
                    <a:pt x="659" y="195"/>
                  </a:cubicBezTo>
                  <a:cubicBezTo>
                    <a:pt x="659" y="192"/>
                    <a:pt x="659" y="189"/>
                    <a:pt x="659" y="186"/>
                  </a:cubicBezTo>
                  <a:cubicBezTo>
                    <a:pt x="659" y="183"/>
                    <a:pt x="660" y="179"/>
                    <a:pt x="660" y="174"/>
                  </a:cubicBezTo>
                  <a:cubicBezTo>
                    <a:pt x="659" y="168"/>
                    <a:pt x="658" y="162"/>
                    <a:pt x="658" y="156"/>
                  </a:cubicBezTo>
                  <a:cubicBezTo>
                    <a:pt x="658" y="150"/>
                    <a:pt x="658" y="143"/>
                    <a:pt x="657" y="137"/>
                  </a:cubicBezTo>
                  <a:cubicBezTo>
                    <a:pt x="657" y="131"/>
                    <a:pt x="656" y="125"/>
                    <a:pt x="657" y="122"/>
                  </a:cubicBezTo>
                  <a:cubicBezTo>
                    <a:pt x="657" y="118"/>
                    <a:pt x="658" y="116"/>
                    <a:pt x="658" y="116"/>
                  </a:cubicBezTo>
                  <a:cubicBezTo>
                    <a:pt x="658" y="116"/>
                    <a:pt x="656" y="117"/>
                    <a:pt x="655" y="121"/>
                  </a:cubicBezTo>
                  <a:cubicBezTo>
                    <a:pt x="655" y="120"/>
                    <a:pt x="655" y="119"/>
                    <a:pt x="655" y="119"/>
                  </a:cubicBezTo>
                  <a:cubicBezTo>
                    <a:pt x="655" y="116"/>
                    <a:pt x="656" y="114"/>
                    <a:pt x="656" y="111"/>
                  </a:cubicBezTo>
                  <a:cubicBezTo>
                    <a:pt x="657" y="107"/>
                    <a:pt x="658" y="105"/>
                    <a:pt x="658" y="105"/>
                  </a:cubicBezTo>
                  <a:cubicBezTo>
                    <a:pt x="658" y="105"/>
                    <a:pt x="656" y="107"/>
                    <a:pt x="654" y="111"/>
                  </a:cubicBezTo>
                  <a:cubicBezTo>
                    <a:pt x="653" y="113"/>
                    <a:pt x="652" y="115"/>
                    <a:pt x="650" y="117"/>
                  </a:cubicBezTo>
                  <a:cubicBezTo>
                    <a:pt x="649" y="120"/>
                    <a:pt x="648" y="123"/>
                    <a:pt x="647" y="127"/>
                  </a:cubicBezTo>
                  <a:cubicBezTo>
                    <a:pt x="646" y="130"/>
                    <a:pt x="645" y="134"/>
                    <a:pt x="644" y="137"/>
                  </a:cubicBezTo>
                  <a:cubicBezTo>
                    <a:pt x="643" y="141"/>
                    <a:pt x="642" y="145"/>
                    <a:pt x="641" y="148"/>
                  </a:cubicBezTo>
                  <a:cubicBezTo>
                    <a:pt x="641" y="149"/>
                    <a:pt x="641" y="149"/>
                    <a:pt x="641" y="149"/>
                  </a:cubicBezTo>
                  <a:cubicBezTo>
                    <a:pt x="641" y="150"/>
                    <a:pt x="640" y="151"/>
                    <a:pt x="640" y="152"/>
                  </a:cubicBezTo>
                  <a:cubicBezTo>
                    <a:pt x="640" y="154"/>
                    <a:pt x="639" y="157"/>
                    <a:pt x="639" y="159"/>
                  </a:cubicBezTo>
                  <a:cubicBezTo>
                    <a:pt x="639" y="155"/>
                    <a:pt x="639" y="152"/>
                    <a:pt x="639" y="149"/>
                  </a:cubicBezTo>
                  <a:cubicBezTo>
                    <a:pt x="640" y="141"/>
                    <a:pt x="642" y="135"/>
                    <a:pt x="642" y="130"/>
                  </a:cubicBezTo>
                  <a:cubicBezTo>
                    <a:pt x="643" y="125"/>
                    <a:pt x="642" y="122"/>
                    <a:pt x="642" y="122"/>
                  </a:cubicBezTo>
                  <a:cubicBezTo>
                    <a:pt x="642" y="122"/>
                    <a:pt x="642" y="125"/>
                    <a:pt x="640" y="129"/>
                  </a:cubicBezTo>
                  <a:cubicBezTo>
                    <a:pt x="639" y="132"/>
                    <a:pt x="636" y="137"/>
                    <a:pt x="634" y="141"/>
                  </a:cubicBezTo>
                  <a:cubicBezTo>
                    <a:pt x="634" y="141"/>
                    <a:pt x="634" y="141"/>
                    <a:pt x="634" y="140"/>
                  </a:cubicBezTo>
                  <a:cubicBezTo>
                    <a:pt x="633" y="131"/>
                    <a:pt x="633" y="123"/>
                    <a:pt x="633" y="117"/>
                  </a:cubicBezTo>
                  <a:cubicBezTo>
                    <a:pt x="633" y="118"/>
                    <a:pt x="633" y="118"/>
                    <a:pt x="633" y="119"/>
                  </a:cubicBezTo>
                  <a:cubicBezTo>
                    <a:pt x="633" y="120"/>
                    <a:pt x="633" y="120"/>
                    <a:pt x="633" y="120"/>
                  </a:cubicBezTo>
                  <a:cubicBezTo>
                    <a:pt x="633" y="120"/>
                    <a:pt x="634" y="120"/>
                    <a:pt x="634" y="119"/>
                  </a:cubicBezTo>
                  <a:cubicBezTo>
                    <a:pt x="634" y="118"/>
                    <a:pt x="634" y="116"/>
                    <a:pt x="632" y="115"/>
                  </a:cubicBezTo>
                  <a:cubicBezTo>
                    <a:pt x="631" y="114"/>
                    <a:pt x="631" y="114"/>
                    <a:pt x="631" y="114"/>
                  </a:cubicBezTo>
                  <a:cubicBezTo>
                    <a:pt x="631" y="115"/>
                    <a:pt x="631" y="115"/>
                    <a:pt x="631" y="115"/>
                  </a:cubicBezTo>
                  <a:cubicBezTo>
                    <a:pt x="629" y="120"/>
                    <a:pt x="626" y="130"/>
                    <a:pt x="624" y="140"/>
                  </a:cubicBezTo>
                  <a:cubicBezTo>
                    <a:pt x="623" y="151"/>
                    <a:pt x="621" y="161"/>
                    <a:pt x="622" y="171"/>
                  </a:cubicBezTo>
                  <a:cubicBezTo>
                    <a:pt x="622" y="172"/>
                    <a:pt x="622" y="172"/>
                    <a:pt x="622" y="173"/>
                  </a:cubicBezTo>
                  <a:cubicBezTo>
                    <a:pt x="620" y="170"/>
                    <a:pt x="619" y="166"/>
                    <a:pt x="617" y="163"/>
                  </a:cubicBezTo>
                  <a:cubicBezTo>
                    <a:pt x="613" y="153"/>
                    <a:pt x="611" y="144"/>
                    <a:pt x="611" y="144"/>
                  </a:cubicBezTo>
                  <a:cubicBezTo>
                    <a:pt x="611" y="144"/>
                    <a:pt x="611" y="146"/>
                    <a:pt x="610" y="150"/>
                  </a:cubicBezTo>
                  <a:cubicBezTo>
                    <a:pt x="610" y="154"/>
                    <a:pt x="610" y="159"/>
                    <a:pt x="610" y="164"/>
                  </a:cubicBezTo>
                  <a:cubicBezTo>
                    <a:pt x="611" y="170"/>
                    <a:pt x="611" y="176"/>
                    <a:pt x="612" y="183"/>
                  </a:cubicBezTo>
                  <a:cubicBezTo>
                    <a:pt x="614" y="189"/>
                    <a:pt x="616" y="195"/>
                    <a:pt x="618" y="200"/>
                  </a:cubicBezTo>
                  <a:cubicBezTo>
                    <a:pt x="619" y="201"/>
                    <a:pt x="619" y="202"/>
                    <a:pt x="620" y="203"/>
                  </a:cubicBezTo>
                  <a:cubicBezTo>
                    <a:pt x="618" y="204"/>
                    <a:pt x="616" y="204"/>
                    <a:pt x="613" y="205"/>
                  </a:cubicBezTo>
                  <a:cubicBezTo>
                    <a:pt x="613" y="201"/>
                    <a:pt x="612" y="197"/>
                    <a:pt x="610" y="194"/>
                  </a:cubicBezTo>
                  <a:cubicBezTo>
                    <a:pt x="609" y="189"/>
                    <a:pt x="606" y="184"/>
                    <a:pt x="604" y="178"/>
                  </a:cubicBezTo>
                  <a:cubicBezTo>
                    <a:pt x="601" y="173"/>
                    <a:pt x="597" y="168"/>
                    <a:pt x="595" y="163"/>
                  </a:cubicBezTo>
                  <a:cubicBezTo>
                    <a:pt x="592" y="159"/>
                    <a:pt x="590" y="155"/>
                    <a:pt x="589" y="152"/>
                  </a:cubicBezTo>
                  <a:cubicBezTo>
                    <a:pt x="587" y="149"/>
                    <a:pt x="587" y="147"/>
                    <a:pt x="587" y="147"/>
                  </a:cubicBezTo>
                  <a:cubicBezTo>
                    <a:pt x="587" y="147"/>
                    <a:pt x="586" y="148"/>
                    <a:pt x="586" y="152"/>
                  </a:cubicBezTo>
                  <a:cubicBezTo>
                    <a:pt x="586" y="156"/>
                    <a:pt x="586" y="161"/>
                    <a:pt x="588" y="166"/>
                  </a:cubicBezTo>
                  <a:cubicBezTo>
                    <a:pt x="588" y="169"/>
                    <a:pt x="589" y="172"/>
                    <a:pt x="590" y="174"/>
                  </a:cubicBezTo>
                  <a:cubicBezTo>
                    <a:pt x="588" y="171"/>
                    <a:pt x="586" y="168"/>
                    <a:pt x="584" y="164"/>
                  </a:cubicBezTo>
                  <a:cubicBezTo>
                    <a:pt x="578" y="155"/>
                    <a:pt x="572" y="149"/>
                    <a:pt x="572" y="149"/>
                  </a:cubicBezTo>
                  <a:cubicBezTo>
                    <a:pt x="572" y="149"/>
                    <a:pt x="574" y="157"/>
                    <a:pt x="577" y="167"/>
                  </a:cubicBezTo>
                  <a:cubicBezTo>
                    <a:pt x="578" y="173"/>
                    <a:pt x="579" y="179"/>
                    <a:pt x="581" y="185"/>
                  </a:cubicBezTo>
                  <a:cubicBezTo>
                    <a:pt x="583" y="191"/>
                    <a:pt x="586" y="196"/>
                    <a:pt x="589" y="201"/>
                  </a:cubicBezTo>
                  <a:cubicBezTo>
                    <a:pt x="591" y="204"/>
                    <a:pt x="593" y="206"/>
                    <a:pt x="595" y="208"/>
                  </a:cubicBezTo>
                  <a:cubicBezTo>
                    <a:pt x="592" y="209"/>
                    <a:pt x="589" y="209"/>
                    <a:pt x="586" y="210"/>
                  </a:cubicBezTo>
                  <a:cubicBezTo>
                    <a:pt x="586" y="210"/>
                    <a:pt x="586" y="210"/>
                    <a:pt x="586" y="210"/>
                  </a:cubicBezTo>
                  <a:cubicBezTo>
                    <a:pt x="585" y="207"/>
                    <a:pt x="584" y="204"/>
                    <a:pt x="583" y="200"/>
                  </a:cubicBezTo>
                  <a:cubicBezTo>
                    <a:pt x="582" y="200"/>
                    <a:pt x="582" y="200"/>
                    <a:pt x="582" y="200"/>
                  </a:cubicBezTo>
                  <a:cubicBezTo>
                    <a:pt x="582" y="199"/>
                    <a:pt x="582" y="199"/>
                    <a:pt x="582" y="199"/>
                  </a:cubicBezTo>
                  <a:cubicBezTo>
                    <a:pt x="582" y="199"/>
                    <a:pt x="582" y="199"/>
                    <a:pt x="582" y="199"/>
                  </a:cubicBezTo>
                  <a:cubicBezTo>
                    <a:pt x="581" y="198"/>
                    <a:pt x="581" y="198"/>
                    <a:pt x="581" y="198"/>
                  </a:cubicBezTo>
                  <a:cubicBezTo>
                    <a:pt x="581" y="197"/>
                    <a:pt x="581" y="197"/>
                    <a:pt x="580" y="196"/>
                  </a:cubicBezTo>
                  <a:cubicBezTo>
                    <a:pt x="579" y="194"/>
                    <a:pt x="579" y="193"/>
                    <a:pt x="578" y="192"/>
                  </a:cubicBezTo>
                  <a:cubicBezTo>
                    <a:pt x="576" y="189"/>
                    <a:pt x="574" y="186"/>
                    <a:pt x="571" y="184"/>
                  </a:cubicBezTo>
                  <a:cubicBezTo>
                    <a:pt x="567" y="179"/>
                    <a:pt x="562" y="174"/>
                    <a:pt x="559" y="170"/>
                  </a:cubicBezTo>
                  <a:cubicBezTo>
                    <a:pt x="557" y="168"/>
                    <a:pt x="555" y="166"/>
                    <a:pt x="554" y="163"/>
                  </a:cubicBezTo>
                  <a:cubicBezTo>
                    <a:pt x="553" y="162"/>
                    <a:pt x="553" y="161"/>
                    <a:pt x="552" y="160"/>
                  </a:cubicBezTo>
                  <a:cubicBezTo>
                    <a:pt x="551" y="159"/>
                    <a:pt x="549" y="158"/>
                    <a:pt x="549" y="158"/>
                  </a:cubicBezTo>
                  <a:cubicBezTo>
                    <a:pt x="548" y="157"/>
                    <a:pt x="548" y="156"/>
                    <a:pt x="548" y="155"/>
                  </a:cubicBezTo>
                  <a:cubicBezTo>
                    <a:pt x="547" y="154"/>
                    <a:pt x="547" y="153"/>
                    <a:pt x="547" y="153"/>
                  </a:cubicBezTo>
                  <a:cubicBezTo>
                    <a:pt x="547" y="153"/>
                    <a:pt x="547" y="154"/>
                    <a:pt x="547" y="155"/>
                  </a:cubicBezTo>
                  <a:cubicBezTo>
                    <a:pt x="547" y="155"/>
                    <a:pt x="547" y="156"/>
                    <a:pt x="546" y="157"/>
                  </a:cubicBezTo>
                  <a:cubicBezTo>
                    <a:pt x="546" y="158"/>
                    <a:pt x="546" y="159"/>
                    <a:pt x="547" y="160"/>
                  </a:cubicBezTo>
                  <a:cubicBezTo>
                    <a:pt x="548" y="161"/>
                    <a:pt x="549" y="161"/>
                    <a:pt x="549" y="162"/>
                  </a:cubicBezTo>
                  <a:cubicBezTo>
                    <a:pt x="549" y="163"/>
                    <a:pt x="550" y="164"/>
                    <a:pt x="550" y="165"/>
                  </a:cubicBezTo>
                  <a:cubicBezTo>
                    <a:pt x="550" y="167"/>
                    <a:pt x="551" y="171"/>
                    <a:pt x="552" y="173"/>
                  </a:cubicBezTo>
                  <a:cubicBezTo>
                    <a:pt x="555" y="180"/>
                    <a:pt x="558" y="185"/>
                    <a:pt x="561" y="191"/>
                  </a:cubicBezTo>
                  <a:cubicBezTo>
                    <a:pt x="564" y="197"/>
                    <a:pt x="567" y="202"/>
                    <a:pt x="569" y="206"/>
                  </a:cubicBezTo>
                  <a:cubicBezTo>
                    <a:pt x="570" y="209"/>
                    <a:pt x="571" y="211"/>
                    <a:pt x="572" y="213"/>
                  </a:cubicBezTo>
                  <a:cubicBezTo>
                    <a:pt x="568" y="213"/>
                    <a:pt x="564" y="214"/>
                    <a:pt x="560" y="215"/>
                  </a:cubicBezTo>
                  <a:cubicBezTo>
                    <a:pt x="560" y="215"/>
                    <a:pt x="560" y="215"/>
                    <a:pt x="560" y="214"/>
                  </a:cubicBezTo>
                  <a:cubicBezTo>
                    <a:pt x="559" y="213"/>
                    <a:pt x="559" y="212"/>
                    <a:pt x="559" y="211"/>
                  </a:cubicBezTo>
                  <a:cubicBezTo>
                    <a:pt x="558" y="206"/>
                    <a:pt x="556" y="201"/>
                    <a:pt x="554" y="195"/>
                  </a:cubicBezTo>
                  <a:cubicBezTo>
                    <a:pt x="554" y="193"/>
                    <a:pt x="553" y="192"/>
                    <a:pt x="553" y="191"/>
                  </a:cubicBezTo>
                  <a:cubicBezTo>
                    <a:pt x="552" y="190"/>
                    <a:pt x="552" y="189"/>
                    <a:pt x="552" y="188"/>
                  </a:cubicBezTo>
                  <a:cubicBezTo>
                    <a:pt x="551" y="186"/>
                    <a:pt x="551" y="186"/>
                    <a:pt x="551" y="186"/>
                  </a:cubicBezTo>
                  <a:cubicBezTo>
                    <a:pt x="549" y="183"/>
                    <a:pt x="548" y="180"/>
                    <a:pt x="546" y="178"/>
                  </a:cubicBezTo>
                  <a:cubicBezTo>
                    <a:pt x="544" y="173"/>
                    <a:pt x="541" y="168"/>
                    <a:pt x="539" y="164"/>
                  </a:cubicBezTo>
                  <a:cubicBezTo>
                    <a:pt x="538" y="163"/>
                    <a:pt x="538" y="161"/>
                    <a:pt x="537" y="160"/>
                  </a:cubicBezTo>
                  <a:cubicBezTo>
                    <a:pt x="538" y="157"/>
                    <a:pt x="538" y="154"/>
                    <a:pt x="537" y="152"/>
                  </a:cubicBezTo>
                  <a:cubicBezTo>
                    <a:pt x="537" y="149"/>
                    <a:pt x="537" y="149"/>
                    <a:pt x="537" y="149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5" y="152"/>
                    <a:pt x="535" y="152"/>
                    <a:pt x="535" y="153"/>
                  </a:cubicBezTo>
                  <a:cubicBezTo>
                    <a:pt x="535" y="152"/>
                    <a:pt x="534" y="152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3" y="152"/>
                    <a:pt x="532" y="153"/>
                    <a:pt x="532" y="153"/>
                  </a:cubicBezTo>
                  <a:cubicBezTo>
                    <a:pt x="532" y="153"/>
                    <a:pt x="533" y="153"/>
                    <a:pt x="533" y="152"/>
                  </a:cubicBezTo>
                  <a:cubicBezTo>
                    <a:pt x="534" y="153"/>
                    <a:pt x="533" y="154"/>
                    <a:pt x="533" y="155"/>
                  </a:cubicBezTo>
                  <a:cubicBezTo>
                    <a:pt x="533" y="155"/>
                    <a:pt x="533" y="155"/>
                    <a:pt x="533" y="156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2" y="155"/>
                    <a:pt x="532" y="155"/>
                    <a:pt x="532" y="155"/>
                  </a:cubicBezTo>
                  <a:cubicBezTo>
                    <a:pt x="532" y="155"/>
                    <a:pt x="532" y="155"/>
                    <a:pt x="532" y="155"/>
                  </a:cubicBezTo>
                  <a:cubicBezTo>
                    <a:pt x="532" y="157"/>
                    <a:pt x="532" y="158"/>
                    <a:pt x="532" y="158"/>
                  </a:cubicBezTo>
                  <a:cubicBezTo>
                    <a:pt x="532" y="158"/>
                    <a:pt x="532" y="157"/>
                    <a:pt x="533" y="156"/>
                  </a:cubicBezTo>
                  <a:cubicBezTo>
                    <a:pt x="533" y="156"/>
                    <a:pt x="533" y="156"/>
                    <a:pt x="533" y="156"/>
                  </a:cubicBezTo>
                  <a:cubicBezTo>
                    <a:pt x="532" y="157"/>
                    <a:pt x="532" y="158"/>
                    <a:pt x="532" y="158"/>
                  </a:cubicBezTo>
                  <a:cubicBezTo>
                    <a:pt x="532" y="158"/>
                    <a:pt x="532" y="157"/>
                    <a:pt x="533" y="157"/>
                  </a:cubicBezTo>
                  <a:cubicBezTo>
                    <a:pt x="532" y="158"/>
                    <a:pt x="532" y="160"/>
                    <a:pt x="531" y="162"/>
                  </a:cubicBezTo>
                  <a:cubicBezTo>
                    <a:pt x="530" y="162"/>
                    <a:pt x="530" y="163"/>
                    <a:pt x="530" y="163"/>
                  </a:cubicBezTo>
                  <a:cubicBezTo>
                    <a:pt x="527" y="166"/>
                    <a:pt x="524" y="171"/>
                    <a:pt x="522" y="175"/>
                  </a:cubicBezTo>
                  <a:cubicBezTo>
                    <a:pt x="518" y="180"/>
                    <a:pt x="513" y="185"/>
                    <a:pt x="509" y="190"/>
                  </a:cubicBezTo>
                  <a:cubicBezTo>
                    <a:pt x="504" y="195"/>
                    <a:pt x="500" y="201"/>
                    <a:pt x="495" y="206"/>
                  </a:cubicBezTo>
                  <a:cubicBezTo>
                    <a:pt x="491" y="211"/>
                    <a:pt x="486" y="215"/>
                    <a:pt x="483" y="220"/>
                  </a:cubicBezTo>
                  <a:cubicBezTo>
                    <a:pt x="480" y="222"/>
                    <a:pt x="478" y="225"/>
                    <a:pt x="476" y="228"/>
                  </a:cubicBezTo>
                  <a:cubicBezTo>
                    <a:pt x="477" y="225"/>
                    <a:pt x="478" y="223"/>
                    <a:pt x="479" y="220"/>
                  </a:cubicBezTo>
                  <a:cubicBezTo>
                    <a:pt x="481" y="212"/>
                    <a:pt x="485" y="205"/>
                    <a:pt x="488" y="198"/>
                  </a:cubicBezTo>
                  <a:cubicBezTo>
                    <a:pt x="489" y="194"/>
                    <a:pt x="490" y="190"/>
                    <a:pt x="492" y="187"/>
                  </a:cubicBezTo>
                  <a:cubicBezTo>
                    <a:pt x="493" y="186"/>
                    <a:pt x="493" y="185"/>
                    <a:pt x="494" y="183"/>
                  </a:cubicBezTo>
                  <a:cubicBezTo>
                    <a:pt x="495" y="182"/>
                    <a:pt x="496" y="181"/>
                    <a:pt x="497" y="179"/>
                  </a:cubicBezTo>
                  <a:cubicBezTo>
                    <a:pt x="497" y="179"/>
                    <a:pt x="498" y="178"/>
                    <a:pt x="498" y="178"/>
                  </a:cubicBezTo>
                  <a:cubicBezTo>
                    <a:pt x="498" y="178"/>
                    <a:pt x="498" y="178"/>
                    <a:pt x="498" y="178"/>
                  </a:cubicBezTo>
                  <a:cubicBezTo>
                    <a:pt x="499" y="178"/>
                    <a:pt x="499" y="178"/>
                    <a:pt x="499" y="178"/>
                  </a:cubicBezTo>
                  <a:cubicBezTo>
                    <a:pt x="499" y="177"/>
                    <a:pt x="499" y="177"/>
                    <a:pt x="499" y="177"/>
                  </a:cubicBezTo>
                  <a:cubicBezTo>
                    <a:pt x="499" y="177"/>
                    <a:pt x="499" y="177"/>
                    <a:pt x="499" y="177"/>
                  </a:cubicBezTo>
                  <a:cubicBezTo>
                    <a:pt x="501" y="174"/>
                    <a:pt x="503" y="171"/>
                    <a:pt x="505" y="171"/>
                  </a:cubicBezTo>
                  <a:cubicBezTo>
                    <a:pt x="505" y="172"/>
                    <a:pt x="505" y="173"/>
                    <a:pt x="505" y="173"/>
                  </a:cubicBezTo>
                  <a:cubicBezTo>
                    <a:pt x="505" y="173"/>
                    <a:pt x="505" y="172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2" y="170"/>
                    <a:pt x="498" y="173"/>
                    <a:pt x="494" y="177"/>
                  </a:cubicBezTo>
                  <a:cubicBezTo>
                    <a:pt x="493" y="178"/>
                    <a:pt x="492" y="179"/>
                    <a:pt x="490" y="180"/>
                  </a:cubicBezTo>
                  <a:cubicBezTo>
                    <a:pt x="489" y="181"/>
                    <a:pt x="488" y="183"/>
                    <a:pt x="487" y="184"/>
                  </a:cubicBezTo>
                  <a:cubicBezTo>
                    <a:pt x="485" y="186"/>
                    <a:pt x="484" y="187"/>
                    <a:pt x="483" y="189"/>
                  </a:cubicBezTo>
                  <a:cubicBezTo>
                    <a:pt x="481" y="191"/>
                    <a:pt x="479" y="193"/>
                    <a:pt x="477" y="196"/>
                  </a:cubicBezTo>
                  <a:cubicBezTo>
                    <a:pt x="479" y="192"/>
                    <a:pt x="479" y="188"/>
                    <a:pt x="480" y="185"/>
                  </a:cubicBezTo>
                  <a:cubicBezTo>
                    <a:pt x="480" y="182"/>
                    <a:pt x="480" y="180"/>
                    <a:pt x="479" y="179"/>
                  </a:cubicBezTo>
                  <a:cubicBezTo>
                    <a:pt x="479" y="178"/>
                    <a:pt x="479" y="177"/>
                    <a:pt x="479" y="177"/>
                  </a:cubicBezTo>
                  <a:cubicBezTo>
                    <a:pt x="479" y="177"/>
                    <a:pt x="479" y="180"/>
                    <a:pt x="477" y="184"/>
                  </a:cubicBezTo>
                  <a:cubicBezTo>
                    <a:pt x="476" y="188"/>
                    <a:pt x="473" y="193"/>
                    <a:pt x="468" y="199"/>
                  </a:cubicBezTo>
                  <a:cubicBezTo>
                    <a:pt x="463" y="205"/>
                    <a:pt x="458" y="214"/>
                    <a:pt x="454" y="222"/>
                  </a:cubicBezTo>
                  <a:cubicBezTo>
                    <a:pt x="455" y="221"/>
                    <a:pt x="455" y="220"/>
                    <a:pt x="455" y="218"/>
                  </a:cubicBezTo>
                  <a:cubicBezTo>
                    <a:pt x="455" y="215"/>
                    <a:pt x="455" y="212"/>
                    <a:pt x="455" y="208"/>
                  </a:cubicBezTo>
                  <a:cubicBezTo>
                    <a:pt x="455" y="207"/>
                    <a:pt x="455" y="205"/>
                    <a:pt x="455" y="203"/>
                  </a:cubicBezTo>
                  <a:cubicBezTo>
                    <a:pt x="456" y="202"/>
                    <a:pt x="456" y="202"/>
                    <a:pt x="456" y="202"/>
                  </a:cubicBezTo>
                  <a:cubicBezTo>
                    <a:pt x="455" y="202"/>
                    <a:pt x="455" y="202"/>
                    <a:pt x="456" y="201"/>
                  </a:cubicBezTo>
                  <a:cubicBezTo>
                    <a:pt x="456" y="199"/>
                    <a:pt x="456" y="199"/>
                    <a:pt x="456" y="199"/>
                  </a:cubicBezTo>
                  <a:cubicBezTo>
                    <a:pt x="457" y="193"/>
                    <a:pt x="457" y="187"/>
                    <a:pt x="457" y="182"/>
                  </a:cubicBezTo>
                  <a:cubicBezTo>
                    <a:pt x="457" y="179"/>
                    <a:pt x="457" y="177"/>
                    <a:pt x="456" y="175"/>
                  </a:cubicBezTo>
                  <a:cubicBezTo>
                    <a:pt x="456" y="173"/>
                    <a:pt x="454" y="171"/>
                    <a:pt x="453" y="171"/>
                  </a:cubicBezTo>
                  <a:cubicBezTo>
                    <a:pt x="453" y="171"/>
                    <a:pt x="453" y="171"/>
                    <a:pt x="453" y="171"/>
                  </a:cubicBezTo>
                  <a:cubicBezTo>
                    <a:pt x="452" y="171"/>
                    <a:pt x="452" y="171"/>
                    <a:pt x="452" y="171"/>
                  </a:cubicBezTo>
                  <a:cubicBezTo>
                    <a:pt x="451" y="172"/>
                    <a:pt x="450" y="173"/>
                    <a:pt x="450" y="173"/>
                  </a:cubicBezTo>
                  <a:cubicBezTo>
                    <a:pt x="450" y="173"/>
                    <a:pt x="451" y="173"/>
                    <a:pt x="453" y="172"/>
                  </a:cubicBezTo>
                  <a:cubicBezTo>
                    <a:pt x="454" y="173"/>
                    <a:pt x="454" y="177"/>
                    <a:pt x="453" y="181"/>
                  </a:cubicBezTo>
                  <a:cubicBezTo>
                    <a:pt x="452" y="185"/>
                    <a:pt x="450" y="189"/>
                    <a:pt x="448" y="194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7" y="189"/>
                    <a:pt x="446" y="187"/>
                    <a:pt x="447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5" y="186"/>
                    <a:pt x="444" y="189"/>
                    <a:pt x="444" y="193"/>
                  </a:cubicBezTo>
                  <a:cubicBezTo>
                    <a:pt x="444" y="195"/>
                    <a:pt x="443" y="198"/>
                    <a:pt x="442" y="200"/>
                  </a:cubicBezTo>
                  <a:cubicBezTo>
                    <a:pt x="442" y="198"/>
                    <a:pt x="441" y="196"/>
                    <a:pt x="441" y="193"/>
                  </a:cubicBezTo>
                  <a:cubicBezTo>
                    <a:pt x="440" y="192"/>
                    <a:pt x="440" y="191"/>
                    <a:pt x="440" y="190"/>
                  </a:cubicBezTo>
                  <a:cubicBezTo>
                    <a:pt x="440" y="187"/>
                    <a:pt x="440" y="184"/>
                    <a:pt x="440" y="182"/>
                  </a:cubicBezTo>
                  <a:cubicBezTo>
                    <a:pt x="440" y="178"/>
                    <a:pt x="440" y="175"/>
                    <a:pt x="441" y="174"/>
                  </a:cubicBezTo>
                  <a:cubicBezTo>
                    <a:pt x="443" y="175"/>
                    <a:pt x="444" y="175"/>
                    <a:pt x="444" y="175"/>
                  </a:cubicBezTo>
                  <a:cubicBezTo>
                    <a:pt x="444" y="175"/>
                    <a:pt x="443" y="174"/>
                    <a:pt x="442" y="173"/>
                  </a:cubicBezTo>
                  <a:cubicBezTo>
                    <a:pt x="442" y="173"/>
                    <a:pt x="442" y="173"/>
                    <a:pt x="442" y="173"/>
                  </a:cubicBezTo>
                  <a:cubicBezTo>
                    <a:pt x="441" y="173"/>
                    <a:pt x="441" y="173"/>
                    <a:pt x="441" y="173"/>
                  </a:cubicBezTo>
                  <a:cubicBezTo>
                    <a:pt x="441" y="173"/>
                    <a:pt x="441" y="173"/>
                    <a:pt x="441" y="173"/>
                  </a:cubicBezTo>
                  <a:cubicBezTo>
                    <a:pt x="442" y="172"/>
                    <a:pt x="442" y="171"/>
                    <a:pt x="443" y="170"/>
                  </a:cubicBezTo>
                  <a:cubicBezTo>
                    <a:pt x="443" y="171"/>
                    <a:pt x="444" y="171"/>
                    <a:pt x="444" y="171"/>
                  </a:cubicBezTo>
                  <a:cubicBezTo>
                    <a:pt x="444" y="171"/>
                    <a:pt x="443" y="170"/>
                    <a:pt x="443" y="170"/>
                  </a:cubicBezTo>
                  <a:cubicBezTo>
                    <a:pt x="443" y="170"/>
                    <a:pt x="443" y="169"/>
                    <a:pt x="444" y="169"/>
                  </a:cubicBezTo>
                  <a:cubicBezTo>
                    <a:pt x="445" y="171"/>
                    <a:pt x="446" y="173"/>
                    <a:pt x="446" y="173"/>
                  </a:cubicBezTo>
                  <a:cubicBezTo>
                    <a:pt x="446" y="173"/>
                    <a:pt x="446" y="171"/>
                    <a:pt x="444" y="167"/>
                  </a:cubicBezTo>
                  <a:cubicBezTo>
                    <a:pt x="444" y="166"/>
                    <a:pt x="444" y="166"/>
                    <a:pt x="444" y="16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42" y="167"/>
                    <a:pt x="441" y="168"/>
                    <a:pt x="440" y="170"/>
                  </a:cubicBezTo>
                  <a:cubicBezTo>
                    <a:pt x="438" y="171"/>
                    <a:pt x="436" y="172"/>
                    <a:pt x="434" y="175"/>
                  </a:cubicBezTo>
                  <a:cubicBezTo>
                    <a:pt x="432" y="172"/>
                    <a:pt x="430" y="171"/>
                    <a:pt x="430" y="171"/>
                  </a:cubicBezTo>
                  <a:cubicBezTo>
                    <a:pt x="430" y="171"/>
                    <a:pt x="431" y="173"/>
                    <a:pt x="432" y="176"/>
                  </a:cubicBezTo>
                  <a:cubicBezTo>
                    <a:pt x="431" y="177"/>
                    <a:pt x="431" y="178"/>
                    <a:pt x="430" y="179"/>
                  </a:cubicBezTo>
                  <a:cubicBezTo>
                    <a:pt x="429" y="179"/>
                    <a:pt x="428" y="180"/>
                    <a:pt x="428" y="181"/>
                  </a:cubicBezTo>
                  <a:cubicBezTo>
                    <a:pt x="428" y="180"/>
                    <a:pt x="428" y="178"/>
                    <a:pt x="428" y="177"/>
                  </a:cubicBezTo>
                  <a:cubicBezTo>
                    <a:pt x="430" y="161"/>
                    <a:pt x="430" y="161"/>
                    <a:pt x="430" y="161"/>
                  </a:cubicBezTo>
                  <a:cubicBezTo>
                    <a:pt x="423" y="175"/>
                    <a:pt x="423" y="175"/>
                    <a:pt x="423" y="175"/>
                  </a:cubicBezTo>
                  <a:cubicBezTo>
                    <a:pt x="422" y="177"/>
                    <a:pt x="421" y="178"/>
                    <a:pt x="420" y="180"/>
                  </a:cubicBezTo>
                  <a:cubicBezTo>
                    <a:pt x="417" y="185"/>
                    <a:pt x="411" y="190"/>
                    <a:pt x="406" y="196"/>
                  </a:cubicBezTo>
                  <a:cubicBezTo>
                    <a:pt x="399" y="204"/>
                    <a:pt x="394" y="213"/>
                    <a:pt x="390" y="221"/>
                  </a:cubicBezTo>
                  <a:cubicBezTo>
                    <a:pt x="385" y="231"/>
                    <a:pt x="384" y="239"/>
                    <a:pt x="383" y="244"/>
                  </a:cubicBezTo>
                  <a:cubicBezTo>
                    <a:pt x="383" y="244"/>
                    <a:pt x="383" y="245"/>
                    <a:pt x="383" y="245"/>
                  </a:cubicBezTo>
                  <a:cubicBezTo>
                    <a:pt x="381" y="245"/>
                    <a:pt x="378" y="246"/>
                    <a:pt x="375" y="246"/>
                  </a:cubicBezTo>
                  <a:cubicBezTo>
                    <a:pt x="382" y="233"/>
                    <a:pt x="389" y="215"/>
                    <a:pt x="395" y="200"/>
                  </a:cubicBezTo>
                  <a:cubicBezTo>
                    <a:pt x="398" y="193"/>
                    <a:pt x="401" y="186"/>
                    <a:pt x="403" y="181"/>
                  </a:cubicBezTo>
                  <a:cubicBezTo>
                    <a:pt x="405" y="176"/>
                    <a:pt x="404" y="173"/>
                    <a:pt x="404" y="173"/>
                  </a:cubicBezTo>
                  <a:cubicBezTo>
                    <a:pt x="404" y="173"/>
                    <a:pt x="404" y="176"/>
                    <a:pt x="401" y="180"/>
                  </a:cubicBezTo>
                  <a:cubicBezTo>
                    <a:pt x="398" y="184"/>
                    <a:pt x="394" y="190"/>
                    <a:pt x="389" y="196"/>
                  </a:cubicBezTo>
                  <a:cubicBezTo>
                    <a:pt x="384" y="203"/>
                    <a:pt x="378" y="211"/>
                    <a:pt x="373" y="219"/>
                  </a:cubicBezTo>
                  <a:cubicBezTo>
                    <a:pt x="374" y="218"/>
                    <a:pt x="374" y="217"/>
                    <a:pt x="374" y="215"/>
                  </a:cubicBezTo>
                  <a:cubicBezTo>
                    <a:pt x="376" y="209"/>
                    <a:pt x="376" y="203"/>
                    <a:pt x="377" y="197"/>
                  </a:cubicBezTo>
                  <a:cubicBezTo>
                    <a:pt x="380" y="186"/>
                    <a:pt x="378" y="175"/>
                    <a:pt x="376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1"/>
                    <a:pt x="374" y="170"/>
                    <a:pt x="374" y="170"/>
                  </a:cubicBezTo>
                  <a:cubicBezTo>
                    <a:pt x="376" y="170"/>
                    <a:pt x="376" y="170"/>
                    <a:pt x="376" y="170"/>
                  </a:cubicBezTo>
                  <a:cubicBezTo>
                    <a:pt x="375" y="178"/>
                    <a:pt x="373" y="184"/>
                    <a:pt x="368" y="194"/>
                  </a:cubicBezTo>
                  <a:cubicBezTo>
                    <a:pt x="368" y="195"/>
                    <a:pt x="367" y="197"/>
                    <a:pt x="367" y="198"/>
                  </a:cubicBezTo>
                  <a:cubicBezTo>
                    <a:pt x="365" y="191"/>
                    <a:pt x="364" y="185"/>
                    <a:pt x="363" y="179"/>
                  </a:cubicBezTo>
                  <a:cubicBezTo>
                    <a:pt x="362" y="173"/>
                    <a:pt x="359" y="168"/>
                    <a:pt x="356" y="167"/>
                  </a:cubicBezTo>
                  <a:cubicBezTo>
                    <a:pt x="355" y="167"/>
                    <a:pt x="355" y="167"/>
                    <a:pt x="355" y="167"/>
                  </a:cubicBezTo>
                  <a:cubicBezTo>
                    <a:pt x="355" y="167"/>
                    <a:pt x="355" y="167"/>
                    <a:pt x="355" y="167"/>
                  </a:cubicBezTo>
                  <a:cubicBezTo>
                    <a:pt x="354" y="168"/>
                    <a:pt x="353" y="169"/>
                    <a:pt x="353" y="169"/>
                  </a:cubicBezTo>
                  <a:cubicBezTo>
                    <a:pt x="353" y="169"/>
                    <a:pt x="354" y="168"/>
                    <a:pt x="355" y="168"/>
                  </a:cubicBezTo>
                  <a:cubicBezTo>
                    <a:pt x="358" y="169"/>
                    <a:pt x="359" y="174"/>
                    <a:pt x="359" y="180"/>
                  </a:cubicBezTo>
                  <a:cubicBezTo>
                    <a:pt x="359" y="186"/>
                    <a:pt x="359" y="194"/>
                    <a:pt x="359" y="202"/>
                  </a:cubicBezTo>
                  <a:cubicBezTo>
                    <a:pt x="359" y="208"/>
                    <a:pt x="359" y="213"/>
                    <a:pt x="358" y="219"/>
                  </a:cubicBezTo>
                  <a:cubicBezTo>
                    <a:pt x="357" y="222"/>
                    <a:pt x="356" y="225"/>
                    <a:pt x="356" y="227"/>
                  </a:cubicBezTo>
                  <a:cubicBezTo>
                    <a:pt x="355" y="230"/>
                    <a:pt x="354" y="232"/>
                    <a:pt x="354" y="235"/>
                  </a:cubicBezTo>
                  <a:cubicBezTo>
                    <a:pt x="353" y="228"/>
                    <a:pt x="351" y="221"/>
                    <a:pt x="350" y="213"/>
                  </a:cubicBezTo>
                  <a:cubicBezTo>
                    <a:pt x="349" y="206"/>
                    <a:pt x="347" y="199"/>
                    <a:pt x="346" y="194"/>
                  </a:cubicBezTo>
                  <a:cubicBezTo>
                    <a:pt x="345" y="189"/>
                    <a:pt x="344" y="184"/>
                    <a:pt x="342" y="182"/>
                  </a:cubicBezTo>
                  <a:cubicBezTo>
                    <a:pt x="342" y="182"/>
                    <a:pt x="342" y="182"/>
                    <a:pt x="342" y="182"/>
                  </a:cubicBezTo>
                  <a:cubicBezTo>
                    <a:pt x="342" y="182"/>
                    <a:pt x="342" y="182"/>
                    <a:pt x="342" y="182"/>
                  </a:cubicBezTo>
                  <a:cubicBezTo>
                    <a:pt x="341" y="183"/>
                    <a:pt x="340" y="184"/>
                    <a:pt x="340" y="184"/>
                  </a:cubicBezTo>
                  <a:cubicBezTo>
                    <a:pt x="340" y="184"/>
                    <a:pt x="341" y="184"/>
                    <a:pt x="342" y="183"/>
                  </a:cubicBezTo>
                  <a:cubicBezTo>
                    <a:pt x="342" y="185"/>
                    <a:pt x="342" y="189"/>
                    <a:pt x="342" y="195"/>
                  </a:cubicBezTo>
                  <a:cubicBezTo>
                    <a:pt x="341" y="200"/>
                    <a:pt x="342" y="207"/>
                    <a:pt x="341" y="214"/>
                  </a:cubicBezTo>
                  <a:cubicBezTo>
                    <a:pt x="341" y="216"/>
                    <a:pt x="341" y="219"/>
                    <a:pt x="341" y="222"/>
                  </a:cubicBezTo>
                  <a:cubicBezTo>
                    <a:pt x="341" y="222"/>
                    <a:pt x="341" y="221"/>
                    <a:pt x="340" y="221"/>
                  </a:cubicBezTo>
                  <a:cubicBezTo>
                    <a:pt x="339" y="219"/>
                    <a:pt x="338" y="217"/>
                    <a:pt x="337" y="215"/>
                  </a:cubicBezTo>
                  <a:cubicBezTo>
                    <a:pt x="336" y="213"/>
                    <a:pt x="336" y="211"/>
                    <a:pt x="335" y="210"/>
                  </a:cubicBezTo>
                  <a:cubicBezTo>
                    <a:pt x="334" y="208"/>
                    <a:pt x="333" y="207"/>
                    <a:pt x="332" y="207"/>
                  </a:cubicBezTo>
                  <a:cubicBezTo>
                    <a:pt x="332" y="206"/>
                    <a:pt x="331" y="206"/>
                    <a:pt x="331" y="206"/>
                  </a:cubicBezTo>
                  <a:cubicBezTo>
                    <a:pt x="331" y="206"/>
                    <a:pt x="332" y="208"/>
                    <a:pt x="333" y="211"/>
                  </a:cubicBezTo>
                  <a:cubicBezTo>
                    <a:pt x="333" y="212"/>
                    <a:pt x="332" y="214"/>
                    <a:pt x="333" y="216"/>
                  </a:cubicBezTo>
                  <a:cubicBezTo>
                    <a:pt x="333" y="218"/>
                    <a:pt x="333" y="220"/>
                    <a:pt x="333" y="223"/>
                  </a:cubicBezTo>
                  <a:cubicBezTo>
                    <a:pt x="333" y="224"/>
                    <a:pt x="333" y="226"/>
                    <a:pt x="333" y="227"/>
                  </a:cubicBezTo>
                  <a:cubicBezTo>
                    <a:pt x="332" y="224"/>
                    <a:pt x="330" y="221"/>
                    <a:pt x="329" y="219"/>
                  </a:cubicBezTo>
                  <a:cubicBezTo>
                    <a:pt x="327" y="212"/>
                    <a:pt x="324" y="207"/>
                    <a:pt x="320" y="203"/>
                  </a:cubicBezTo>
                  <a:cubicBezTo>
                    <a:pt x="320" y="203"/>
                    <a:pt x="320" y="203"/>
                    <a:pt x="320" y="203"/>
                  </a:cubicBezTo>
                  <a:cubicBezTo>
                    <a:pt x="321" y="198"/>
                    <a:pt x="322" y="194"/>
                    <a:pt x="322" y="192"/>
                  </a:cubicBezTo>
                  <a:cubicBezTo>
                    <a:pt x="322" y="193"/>
                    <a:pt x="322" y="193"/>
                    <a:pt x="322" y="193"/>
                  </a:cubicBezTo>
                  <a:cubicBezTo>
                    <a:pt x="322" y="193"/>
                    <a:pt x="322" y="192"/>
                    <a:pt x="323" y="191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21" y="193"/>
                    <a:pt x="319" y="196"/>
                    <a:pt x="317" y="200"/>
                  </a:cubicBezTo>
                  <a:cubicBezTo>
                    <a:pt x="315" y="198"/>
                    <a:pt x="314" y="197"/>
                    <a:pt x="314" y="196"/>
                  </a:cubicBezTo>
                  <a:cubicBezTo>
                    <a:pt x="313" y="195"/>
                    <a:pt x="313" y="195"/>
                    <a:pt x="313" y="195"/>
                  </a:cubicBezTo>
                  <a:cubicBezTo>
                    <a:pt x="313" y="196"/>
                    <a:pt x="313" y="196"/>
                    <a:pt x="313" y="196"/>
                  </a:cubicBezTo>
                  <a:cubicBezTo>
                    <a:pt x="314" y="197"/>
                    <a:pt x="314" y="197"/>
                    <a:pt x="314" y="197"/>
                  </a:cubicBezTo>
                  <a:cubicBezTo>
                    <a:pt x="314" y="197"/>
                    <a:pt x="314" y="197"/>
                    <a:pt x="314" y="197"/>
                  </a:cubicBezTo>
                  <a:cubicBezTo>
                    <a:pt x="314" y="198"/>
                    <a:pt x="315" y="200"/>
                    <a:pt x="316" y="202"/>
                  </a:cubicBezTo>
                  <a:cubicBezTo>
                    <a:pt x="316" y="203"/>
                    <a:pt x="315" y="203"/>
                    <a:pt x="315" y="204"/>
                  </a:cubicBezTo>
                  <a:cubicBezTo>
                    <a:pt x="314" y="201"/>
                    <a:pt x="314" y="200"/>
                    <a:pt x="314" y="200"/>
                  </a:cubicBezTo>
                  <a:cubicBezTo>
                    <a:pt x="313" y="200"/>
                    <a:pt x="313" y="200"/>
                    <a:pt x="313" y="200"/>
                  </a:cubicBezTo>
                  <a:cubicBezTo>
                    <a:pt x="313" y="200"/>
                    <a:pt x="313" y="202"/>
                    <a:pt x="312" y="206"/>
                  </a:cubicBezTo>
                  <a:cubicBezTo>
                    <a:pt x="312" y="204"/>
                    <a:pt x="311" y="203"/>
                    <a:pt x="311" y="202"/>
                  </a:cubicBezTo>
                  <a:cubicBezTo>
                    <a:pt x="310" y="200"/>
                    <a:pt x="309" y="199"/>
                    <a:pt x="308" y="199"/>
                  </a:cubicBezTo>
                  <a:cubicBezTo>
                    <a:pt x="306" y="197"/>
                    <a:pt x="305" y="195"/>
                    <a:pt x="305" y="194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5"/>
                    <a:pt x="304" y="196"/>
                    <a:pt x="303" y="196"/>
                  </a:cubicBezTo>
                  <a:cubicBezTo>
                    <a:pt x="303" y="197"/>
                    <a:pt x="303" y="197"/>
                    <a:pt x="303" y="197"/>
                  </a:cubicBezTo>
                  <a:cubicBezTo>
                    <a:pt x="303" y="197"/>
                    <a:pt x="303" y="197"/>
                    <a:pt x="303" y="197"/>
                  </a:cubicBezTo>
                  <a:cubicBezTo>
                    <a:pt x="304" y="196"/>
                    <a:pt x="304" y="196"/>
                    <a:pt x="304" y="196"/>
                  </a:cubicBezTo>
                  <a:cubicBezTo>
                    <a:pt x="304" y="196"/>
                    <a:pt x="304" y="197"/>
                    <a:pt x="305" y="197"/>
                  </a:cubicBezTo>
                  <a:cubicBezTo>
                    <a:pt x="305" y="198"/>
                    <a:pt x="304" y="200"/>
                    <a:pt x="302" y="201"/>
                  </a:cubicBezTo>
                  <a:cubicBezTo>
                    <a:pt x="301" y="202"/>
                    <a:pt x="301" y="202"/>
                    <a:pt x="300" y="203"/>
                  </a:cubicBezTo>
                  <a:cubicBezTo>
                    <a:pt x="300" y="203"/>
                    <a:pt x="299" y="202"/>
                    <a:pt x="299" y="202"/>
                  </a:cubicBezTo>
                  <a:cubicBezTo>
                    <a:pt x="295" y="199"/>
                    <a:pt x="291" y="199"/>
                    <a:pt x="292" y="199"/>
                  </a:cubicBezTo>
                  <a:cubicBezTo>
                    <a:pt x="292" y="199"/>
                    <a:pt x="294" y="200"/>
                    <a:pt x="297" y="204"/>
                  </a:cubicBezTo>
                  <a:cubicBezTo>
                    <a:pt x="297" y="204"/>
                    <a:pt x="298" y="205"/>
                    <a:pt x="298" y="205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7" y="206"/>
                    <a:pt x="296" y="208"/>
                    <a:pt x="295" y="209"/>
                  </a:cubicBezTo>
                  <a:cubicBezTo>
                    <a:pt x="295" y="210"/>
                    <a:pt x="294" y="212"/>
                    <a:pt x="294" y="213"/>
                  </a:cubicBezTo>
                  <a:cubicBezTo>
                    <a:pt x="293" y="215"/>
                    <a:pt x="292" y="218"/>
                    <a:pt x="292" y="220"/>
                  </a:cubicBezTo>
                  <a:cubicBezTo>
                    <a:pt x="291" y="221"/>
                    <a:pt x="291" y="222"/>
                    <a:pt x="291" y="222"/>
                  </a:cubicBezTo>
                  <a:cubicBezTo>
                    <a:pt x="291" y="217"/>
                    <a:pt x="291" y="212"/>
                    <a:pt x="291" y="207"/>
                  </a:cubicBezTo>
                  <a:cubicBezTo>
                    <a:pt x="291" y="205"/>
                    <a:pt x="291" y="204"/>
                    <a:pt x="291" y="203"/>
                  </a:cubicBezTo>
                  <a:cubicBezTo>
                    <a:pt x="291" y="203"/>
                    <a:pt x="292" y="204"/>
                    <a:pt x="292" y="204"/>
                  </a:cubicBezTo>
                  <a:cubicBezTo>
                    <a:pt x="292" y="204"/>
                    <a:pt x="292" y="203"/>
                    <a:pt x="292" y="201"/>
                  </a:cubicBezTo>
                  <a:cubicBezTo>
                    <a:pt x="292" y="201"/>
                    <a:pt x="291" y="200"/>
                    <a:pt x="291" y="200"/>
                  </a:cubicBezTo>
                  <a:cubicBezTo>
                    <a:pt x="292" y="197"/>
                    <a:pt x="291" y="195"/>
                    <a:pt x="291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200"/>
                    <a:pt x="286" y="200"/>
                    <a:pt x="284" y="205"/>
                  </a:cubicBezTo>
                  <a:cubicBezTo>
                    <a:pt x="284" y="207"/>
                    <a:pt x="283" y="209"/>
                    <a:pt x="283" y="210"/>
                  </a:cubicBezTo>
                  <a:cubicBezTo>
                    <a:pt x="280" y="214"/>
                    <a:pt x="277" y="218"/>
                    <a:pt x="274" y="222"/>
                  </a:cubicBezTo>
                  <a:cubicBezTo>
                    <a:pt x="273" y="223"/>
                    <a:pt x="273" y="223"/>
                    <a:pt x="273" y="223"/>
                  </a:cubicBezTo>
                  <a:cubicBezTo>
                    <a:pt x="273" y="222"/>
                    <a:pt x="273" y="221"/>
                    <a:pt x="272" y="220"/>
                  </a:cubicBezTo>
                  <a:cubicBezTo>
                    <a:pt x="273" y="217"/>
                    <a:pt x="275" y="214"/>
                    <a:pt x="275" y="211"/>
                  </a:cubicBezTo>
                  <a:cubicBezTo>
                    <a:pt x="277" y="206"/>
                    <a:pt x="279" y="203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7" y="201"/>
                    <a:pt x="276" y="202"/>
                    <a:pt x="276" y="202"/>
                  </a:cubicBezTo>
                  <a:cubicBezTo>
                    <a:pt x="276" y="202"/>
                    <a:pt x="277" y="201"/>
                    <a:pt x="277" y="201"/>
                  </a:cubicBezTo>
                  <a:cubicBezTo>
                    <a:pt x="276" y="203"/>
                    <a:pt x="274" y="205"/>
                    <a:pt x="272" y="209"/>
                  </a:cubicBezTo>
                  <a:cubicBezTo>
                    <a:pt x="271" y="210"/>
                    <a:pt x="271" y="210"/>
                    <a:pt x="270" y="211"/>
                  </a:cubicBezTo>
                  <a:cubicBezTo>
                    <a:pt x="269" y="206"/>
                    <a:pt x="268" y="202"/>
                    <a:pt x="268" y="198"/>
                  </a:cubicBezTo>
                  <a:cubicBezTo>
                    <a:pt x="268" y="196"/>
                    <a:pt x="268" y="195"/>
                    <a:pt x="268" y="194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70" y="193"/>
                    <a:pt x="269" y="193"/>
                    <a:pt x="268" y="194"/>
                  </a:cubicBezTo>
                  <a:cubicBezTo>
                    <a:pt x="267" y="194"/>
                    <a:pt x="266" y="196"/>
                    <a:pt x="266" y="198"/>
                  </a:cubicBezTo>
                  <a:cubicBezTo>
                    <a:pt x="265" y="202"/>
                    <a:pt x="264" y="208"/>
                    <a:pt x="263" y="214"/>
                  </a:cubicBezTo>
                  <a:cubicBezTo>
                    <a:pt x="263" y="215"/>
                    <a:pt x="263" y="216"/>
                    <a:pt x="263" y="218"/>
                  </a:cubicBezTo>
                  <a:cubicBezTo>
                    <a:pt x="263" y="217"/>
                    <a:pt x="263" y="216"/>
                    <a:pt x="263" y="215"/>
                  </a:cubicBezTo>
                  <a:cubicBezTo>
                    <a:pt x="262" y="209"/>
                    <a:pt x="261" y="203"/>
                    <a:pt x="260" y="199"/>
                  </a:cubicBezTo>
                  <a:cubicBezTo>
                    <a:pt x="259" y="194"/>
                    <a:pt x="259" y="190"/>
                    <a:pt x="259" y="188"/>
                  </a:cubicBezTo>
                  <a:cubicBezTo>
                    <a:pt x="259" y="188"/>
                    <a:pt x="259" y="188"/>
                    <a:pt x="259" y="188"/>
                  </a:cubicBezTo>
                  <a:cubicBezTo>
                    <a:pt x="260" y="188"/>
                    <a:pt x="261" y="187"/>
                    <a:pt x="261" y="187"/>
                  </a:cubicBezTo>
                  <a:cubicBezTo>
                    <a:pt x="261" y="187"/>
                    <a:pt x="260" y="185"/>
                    <a:pt x="259" y="185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7" y="189"/>
                    <a:pt x="257" y="194"/>
                    <a:pt x="256" y="199"/>
                  </a:cubicBezTo>
                  <a:cubicBezTo>
                    <a:pt x="256" y="204"/>
                    <a:pt x="255" y="209"/>
                    <a:pt x="254" y="215"/>
                  </a:cubicBezTo>
                  <a:cubicBezTo>
                    <a:pt x="254" y="215"/>
                    <a:pt x="253" y="215"/>
                    <a:pt x="252" y="215"/>
                  </a:cubicBezTo>
                  <a:cubicBezTo>
                    <a:pt x="252" y="215"/>
                    <a:pt x="251" y="215"/>
                    <a:pt x="251" y="215"/>
                  </a:cubicBezTo>
                  <a:cubicBezTo>
                    <a:pt x="252" y="213"/>
                    <a:pt x="253" y="211"/>
                    <a:pt x="253" y="209"/>
                  </a:cubicBezTo>
                  <a:cubicBezTo>
                    <a:pt x="255" y="203"/>
                    <a:pt x="256" y="196"/>
                    <a:pt x="254" y="193"/>
                  </a:cubicBezTo>
                  <a:cubicBezTo>
                    <a:pt x="254" y="192"/>
                    <a:pt x="254" y="192"/>
                    <a:pt x="254" y="192"/>
                  </a:cubicBezTo>
                  <a:cubicBezTo>
                    <a:pt x="253" y="192"/>
                    <a:pt x="253" y="192"/>
                    <a:pt x="253" y="192"/>
                  </a:cubicBezTo>
                  <a:cubicBezTo>
                    <a:pt x="251" y="193"/>
                    <a:pt x="251" y="195"/>
                    <a:pt x="250" y="196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1" y="196"/>
                  </a:cubicBezTo>
                  <a:cubicBezTo>
                    <a:pt x="251" y="196"/>
                    <a:pt x="252" y="194"/>
                    <a:pt x="253" y="194"/>
                  </a:cubicBezTo>
                  <a:cubicBezTo>
                    <a:pt x="254" y="197"/>
                    <a:pt x="252" y="202"/>
                    <a:pt x="249" y="207"/>
                  </a:cubicBezTo>
                  <a:cubicBezTo>
                    <a:pt x="246" y="212"/>
                    <a:pt x="243" y="217"/>
                    <a:pt x="240" y="223"/>
                  </a:cubicBezTo>
                  <a:cubicBezTo>
                    <a:pt x="238" y="225"/>
                    <a:pt x="235" y="227"/>
                    <a:pt x="232" y="229"/>
                  </a:cubicBezTo>
                  <a:cubicBezTo>
                    <a:pt x="232" y="229"/>
                    <a:pt x="232" y="229"/>
                    <a:pt x="232" y="229"/>
                  </a:cubicBezTo>
                  <a:cubicBezTo>
                    <a:pt x="231" y="228"/>
                    <a:pt x="230" y="227"/>
                    <a:pt x="229" y="226"/>
                  </a:cubicBezTo>
                  <a:cubicBezTo>
                    <a:pt x="231" y="221"/>
                    <a:pt x="234" y="216"/>
                    <a:pt x="236" y="212"/>
                  </a:cubicBezTo>
                  <a:cubicBezTo>
                    <a:pt x="238" y="207"/>
                    <a:pt x="238" y="204"/>
                    <a:pt x="239" y="201"/>
                  </a:cubicBezTo>
                  <a:cubicBezTo>
                    <a:pt x="242" y="200"/>
                    <a:pt x="244" y="199"/>
                    <a:pt x="246" y="200"/>
                  </a:cubicBezTo>
                  <a:cubicBezTo>
                    <a:pt x="246" y="201"/>
                    <a:pt x="245" y="202"/>
                    <a:pt x="245" y="202"/>
                  </a:cubicBezTo>
                  <a:cubicBezTo>
                    <a:pt x="245" y="202"/>
                    <a:pt x="246" y="201"/>
                    <a:pt x="247" y="200"/>
                  </a:cubicBezTo>
                  <a:cubicBezTo>
                    <a:pt x="247" y="200"/>
                    <a:pt x="247" y="200"/>
                    <a:pt x="247" y="200"/>
                  </a:cubicBezTo>
                  <a:cubicBezTo>
                    <a:pt x="247" y="200"/>
                    <a:pt x="247" y="200"/>
                    <a:pt x="247" y="200"/>
                  </a:cubicBezTo>
                  <a:cubicBezTo>
                    <a:pt x="246" y="199"/>
                    <a:pt x="243" y="198"/>
                    <a:pt x="241" y="199"/>
                  </a:cubicBezTo>
                  <a:cubicBezTo>
                    <a:pt x="240" y="199"/>
                    <a:pt x="239" y="199"/>
                    <a:pt x="238" y="199"/>
                  </a:cubicBezTo>
                  <a:cubicBezTo>
                    <a:pt x="238" y="195"/>
                    <a:pt x="239" y="192"/>
                    <a:pt x="240" y="191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40" y="191"/>
                  </a:cubicBezTo>
                  <a:cubicBezTo>
                    <a:pt x="238" y="192"/>
                    <a:pt x="236" y="195"/>
                    <a:pt x="235" y="200"/>
                  </a:cubicBezTo>
                  <a:cubicBezTo>
                    <a:pt x="234" y="200"/>
                    <a:pt x="232" y="201"/>
                    <a:pt x="231" y="201"/>
                  </a:cubicBezTo>
                  <a:cubicBezTo>
                    <a:pt x="229" y="203"/>
                    <a:pt x="226" y="204"/>
                    <a:pt x="223" y="205"/>
                  </a:cubicBezTo>
                  <a:cubicBezTo>
                    <a:pt x="223" y="204"/>
                    <a:pt x="224" y="203"/>
                    <a:pt x="225" y="203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23" y="204"/>
                    <a:pt x="219" y="206"/>
                    <a:pt x="215" y="209"/>
                  </a:cubicBezTo>
                  <a:cubicBezTo>
                    <a:pt x="215" y="209"/>
                    <a:pt x="214" y="210"/>
                    <a:pt x="214" y="210"/>
                  </a:cubicBezTo>
                  <a:cubicBezTo>
                    <a:pt x="211" y="207"/>
                    <a:pt x="209" y="205"/>
                    <a:pt x="206" y="203"/>
                  </a:cubicBezTo>
                  <a:cubicBezTo>
                    <a:pt x="204" y="202"/>
                    <a:pt x="202" y="201"/>
                    <a:pt x="201" y="201"/>
                  </a:cubicBezTo>
                  <a:cubicBezTo>
                    <a:pt x="200" y="201"/>
                    <a:pt x="199" y="202"/>
                    <a:pt x="199" y="202"/>
                  </a:cubicBezTo>
                  <a:cubicBezTo>
                    <a:pt x="199" y="202"/>
                    <a:pt x="202" y="201"/>
                    <a:pt x="205" y="205"/>
                  </a:cubicBezTo>
                  <a:cubicBezTo>
                    <a:pt x="206" y="207"/>
                    <a:pt x="208" y="210"/>
                    <a:pt x="209" y="213"/>
                  </a:cubicBezTo>
                  <a:cubicBezTo>
                    <a:pt x="209" y="213"/>
                    <a:pt x="209" y="213"/>
                    <a:pt x="208" y="213"/>
                  </a:cubicBezTo>
                  <a:cubicBezTo>
                    <a:pt x="204" y="216"/>
                    <a:pt x="200" y="219"/>
                    <a:pt x="195" y="222"/>
                  </a:cubicBezTo>
                  <a:cubicBezTo>
                    <a:pt x="192" y="225"/>
                    <a:pt x="188" y="228"/>
                    <a:pt x="184" y="230"/>
                  </a:cubicBezTo>
                  <a:cubicBezTo>
                    <a:pt x="185" y="229"/>
                    <a:pt x="186" y="227"/>
                    <a:pt x="186" y="226"/>
                  </a:cubicBezTo>
                  <a:cubicBezTo>
                    <a:pt x="189" y="220"/>
                    <a:pt x="192" y="214"/>
                    <a:pt x="193" y="209"/>
                  </a:cubicBezTo>
                  <a:cubicBezTo>
                    <a:pt x="194" y="207"/>
                    <a:pt x="194" y="206"/>
                    <a:pt x="194" y="204"/>
                  </a:cubicBezTo>
                  <a:cubicBezTo>
                    <a:pt x="195" y="205"/>
                    <a:pt x="194" y="206"/>
                    <a:pt x="194" y="206"/>
                  </a:cubicBezTo>
                  <a:cubicBezTo>
                    <a:pt x="194" y="206"/>
                    <a:pt x="195" y="205"/>
                    <a:pt x="195" y="202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94" y="202"/>
                    <a:pt x="194" y="202"/>
                    <a:pt x="194" y="202"/>
                  </a:cubicBezTo>
                  <a:cubicBezTo>
                    <a:pt x="191" y="202"/>
                    <a:pt x="187" y="205"/>
                    <a:pt x="184" y="209"/>
                  </a:cubicBezTo>
                  <a:cubicBezTo>
                    <a:pt x="180" y="214"/>
                    <a:pt x="177" y="218"/>
                    <a:pt x="173" y="224"/>
                  </a:cubicBezTo>
                  <a:cubicBezTo>
                    <a:pt x="172" y="225"/>
                    <a:pt x="171" y="226"/>
                    <a:pt x="171" y="228"/>
                  </a:cubicBezTo>
                  <a:cubicBezTo>
                    <a:pt x="170" y="227"/>
                    <a:pt x="170" y="226"/>
                    <a:pt x="170" y="225"/>
                  </a:cubicBezTo>
                  <a:cubicBezTo>
                    <a:pt x="170" y="223"/>
                    <a:pt x="170" y="220"/>
                    <a:pt x="169" y="217"/>
                  </a:cubicBezTo>
                  <a:cubicBezTo>
                    <a:pt x="169" y="215"/>
                    <a:pt x="168" y="212"/>
                    <a:pt x="168" y="209"/>
                  </a:cubicBezTo>
                  <a:cubicBezTo>
                    <a:pt x="168" y="209"/>
                    <a:pt x="168" y="209"/>
                    <a:pt x="168" y="209"/>
                  </a:cubicBezTo>
                  <a:cubicBezTo>
                    <a:pt x="168" y="207"/>
                    <a:pt x="168" y="206"/>
                    <a:pt x="168" y="204"/>
                  </a:cubicBezTo>
                  <a:cubicBezTo>
                    <a:pt x="169" y="203"/>
                    <a:pt x="170" y="202"/>
                    <a:pt x="171" y="201"/>
                  </a:cubicBezTo>
                  <a:cubicBezTo>
                    <a:pt x="171" y="202"/>
                    <a:pt x="172" y="203"/>
                    <a:pt x="172" y="204"/>
                  </a:cubicBezTo>
                  <a:cubicBezTo>
                    <a:pt x="172" y="205"/>
                    <a:pt x="172" y="206"/>
                    <a:pt x="172" y="206"/>
                  </a:cubicBezTo>
                  <a:cubicBezTo>
                    <a:pt x="172" y="206"/>
                    <a:pt x="173" y="205"/>
                    <a:pt x="173" y="204"/>
                  </a:cubicBezTo>
                  <a:cubicBezTo>
                    <a:pt x="173" y="203"/>
                    <a:pt x="173" y="201"/>
                    <a:pt x="172" y="200"/>
                  </a:cubicBezTo>
                  <a:cubicBezTo>
                    <a:pt x="173" y="199"/>
                    <a:pt x="175" y="197"/>
                    <a:pt x="176" y="196"/>
                  </a:cubicBezTo>
                  <a:cubicBezTo>
                    <a:pt x="179" y="194"/>
                    <a:pt x="182" y="191"/>
                    <a:pt x="185" y="189"/>
                  </a:cubicBezTo>
                  <a:cubicBezTo>
                    <a:pt x="188" y="187"/>
                    <a:pt x="191" y="185"/>
                    <a:pt x="193" y="185"/>
                  </a:cubicBezTo>
                  <a:cubicBezTo>
                    <a:pt x="195" y="184"/>
                    <a:pt x="197" y="185"/>
                    <a:pt x="198" y="186"/>
                  </a:cubicBezTo>
                  <a:cubicBezTo>
                    <a:pt x="198" y="186"/>
                    <a:pt x="198" y="186"/>
                    <a:pt x="198" y="186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9" y="188"/>
                    <a:pt x="200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4"/>
                    <a:pt x="197" y="182"/>
                    <a:pt x="194" y="183"/>
                  </a:cubicBezTo>
                  <a:cubicBezTo>
                    <a:pt x="191" y="183"/>
                    <a:pt x="186" y="184"/>
                    <a:pt x="183" y="186"/>
                  </a:cubicBezTo>
                  <a:cubicBezTo>
                    <a:pt x="180" y="187"/>
                    <a:pt x="176" y="188"/>
                    <a:pt x="172" y="191"/>
                  </a:cubicBezTo>
                  <a:cubicBezTo>
                    <a:pt x="170" y="192"/>
                    <a:pt x="167" y="194"/>
                    <a:pt x="165" y="196"/>
                  </a:cubicBezTo>
                  <a:cubicBezTo>
                    <a:pt x="164" y="193"/>
                    <a:pt x="164" y="190"/>
                    <a:pt x="164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65" y="187"/>
                    <a:pt x="166" y="185"/>
                    <a:pt x="166" y="185"/>
                  </a:cubicBezTo>
                  <a:cubicBezTo>
                    <a:pt x="166" y="185"/>
                    <a:pt x="165" y="185"/>
                    <a:pt x="164" y="185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4" y="187"/>
                    <a:pt x="164" y="187"/>
                    <a:pt x="164" y="187"/>
                  </a:cubicBezTo>
                  <a:cubicBezTo>
                    <a:pt x="162" y="189"/>
                    <a:pt x="161" y="194"/>
                    <a:pt x="160" y="201"/>
                  </a:cubicBezTo>
                  <a:cubicBezTo>
                    <a:pt x="153" y="207"/>
                    <a:pt x="147" y="215"/>
                    <a:pt x="141" y="222"/>
                  </a:cubicBezTo>
                  <a:cubicBezTo>
                    <a:pt x="140" y="224"/>
                    <a:pt x="139" y="225"/>
                    <a:pt x="138" y="226"/>
                  </a:cubicBezTo>
                  <a:cubicBezTo>
                    <a:pt x="138" y="226"/>
                    <a:pt x="138" y="226"/>
                    <a:pt x="138" y="226"/>
                  </a:cubicBezTo>
                  <a:cubicBezTo>
                    <a:pt x="138" y="224"/>
                    <a:pt x="137" y="222"/>
                    <a:pt x="137" y="220"/>
                  </a:cubicBezTo>
                  <a:cubicBezTo>
                    <a:pt x="142" y="212"/>
                    <a:pt x="147" y="204"/>
                    <a:pt x="152" y="198"/>
                  </a:cubicBezTo>
                  <a:cubicBezTo>
                    <a:pt x="165" y="180"/>
                    <a:pt x="179" y="171"/>
                    <a:pt x="179" y="171"/>
                  </a:cubicBezTo>
                  <a:cubicBezTo>
                    <a:pt x="179" y="171"/>
                    <a:pt x="175" y="172"/>
                    <a:pt x="169" y="176"/>
                  </a:cubicBezTo>
                  <a:cubicBezTo>
                    <a:pt x="163" y="179"/>
                    <a:pt x="155" y="185"/>
                    <a:pt x="147" y="193"/>
                  </a:cubicBezTo>
                  <a:cubicBezTo>
                    <a:pt x="142" y="197"/>
                    <a:pt x="137" y="202"/>
                    <a:pt x="132" y="207"/>
                  </a:cubicBezTo>
                  <a:cubicBezTo>
                    <a:pt x="132" y="206"/>
                    <a:pt x="131" y="205"/>
                    <a:pt x="130" y="205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29" y="205"/>
                    <a:pt x="128" y="206"/>
                    <a:pt x="128" y="206"/>
                  </a:cubicBezTo>
                  <a:cubicBezTo>
                    <a:pt x="128" y="206"/>
                    <a:pt x="129" y="206"/>
                    <a:pt x="130" y="205"/>
                  </a:cubicBezTo>
                  <a:cubicBezTo>
                    <a:pt x="130" y="207"/>
                    <a:pt x="130" y="208"/>
                    <a:pt x="130" y="210"/>
                  </a:cubicBezTo>
                  <a:cubicBezTo>
                    <a:pt x="128" y="213"/>
                    <a:pt x="125" y="216"/>
                    <a:pt x="123" y="220"/>
                  </a:cubicBezTo>
                  <a:cubicBezTo>
                    <a:pt x="117" y="228"/>
                    <a:pt x="111" y="235"/>
                    <a:pt x="106" y="242"/>
                  </a:cubicBezTo>
                  <a:cubicBezTo>
                    <a:pt x="105" y="242"/>
                    <a:pt x="105" y="242"/>
                    <a:pt x="105" y="242"/>
                  </a:cubicBezTo>
                  <a:cubicBezTo>
                    <a:pt x="107" y="238"/>
                    <a:pt x="108" y="234"/>
                    <a:pt x="110" y="230"/>
                  </a:cubicBezTo>
                  <a:cubicBezTo>
                    <a:pt x="111" y="228"/>
                    <a:pt x="113" y="225"/>
                    <a:pt x="114" y="223"/>
                  </a:cubicBezTo>
                  <a:cubicBezTo>
                    <a:pt x="115" y="221"/>
                    <a:pt x="116" y="218"/>
                    <a:pt x="117" y="216"/>
                  </a:cubicBezTo>
                  <a:cubicBezTo>
                    <a:pt x="121" y="209"/>
                    <a:pt x="121" y="209"/>
                    <a:pt x="121" y="209"/>
                  </a:cubicBezTo>
                  <a:cubicBezTo>
                    <a:pt x="123" y="206"/>
                    <a:pt x="123" y="206"/>
                    <a:pt x="123" y="206"/>
                  </a:cubicBezTo>
                  <a:cubicBezTo>
                    <a:pt x="123" y="204"/>
                    <a:pt x="124" y="203"/>
                    <a:pt x="124" y="202"/>
                  </a:cubicBezTo>
                  <a:cubicBezTo>
                    <a:pt x="126" y="198"/>
                    <a:pt x="128" y="194"/>
                    <a:pt x="131" y="191"/>
                  </a:cubicBezTo>
                  <a:cubicBezTo>
                    <a:pt x="133" y="187"/>
                    <a:pt x="135" y="184"/>
                    <a:pt x="137" y="181"/>
                  </a:cubicBezTo>
                  <a:cubicBezTo>
                    <a:pt x="138" y="179"/>
                    <a:pt x="140" y="177"/>
                    <a:pt x="141" y="176"/>
                  </a:cubicBezTo>
                  <a:cubicBezTo>
                    <a:pt x="142" y="174"/>
                    <a:pt x="141" y="173"/>
                    <a:pt x="142" y="173"/>
                  </a:cubicBezTo>
                  <a:cubicBezTo>
                    <a:pt x="141" y="173"/>
                    <a:pt x="141" y="174"/>
                    <a:pt x="140" y="175"/>
                  </a:cubicBezTo>
                  <a:cubicBezTo>
                    <a:pt x="139" y="176"/>
                    <a:pt x="137" y="178"/>
                    <a:pt x="135" y="180"/>
                  </a:cubicBezTo>
                  <a:cubicBezTo>
                    <a:pt x="133" y="182"/>
                    <a:pt x="130" y="185"/>
                    <a:pt x="127" y="188"/>
                  </a:cubicBezTo>
                  <a:cubicBezTo>
                    <a:pt x="126" y="189"/>
                    <a:pt x="124" y="191"/>
                    <a:pt x="122" y="193"/>
                  </a:cubicBezTo>
                  <a:cubicBezTo>
                    <a:pt x="121" y="194"/>
                    <a:pt x="119" y="196"/>
                    <a:pt x="118" y="198"/>
                  </a:cubicBezTo>
                  <a:cubicBezTo>
                    <a:pt x="115" y="202"/>
                    <a:pt x="112" y="207"/>
                    <a:pt x="109" y="211"/>
                  </a:cubicBezTo>
                  <a:cubicBezTo>
                    <a:pt x="107" y="213"/>
                    <a:pt x="105" y="215"/>
                    <a:pt x="104" y="217"/>
                  </a:cubicBezTo>
                  <a:cubicBezTo>
                    <a:pt x="102" y="220"/>
                    <a:pt x="101" y="222"/>
                    <a:pt x="99" y="224"/>
                  </a:cubicBezTo>
                  <a:cubicBezTo>
                    <a:pt x="95" y="230"/>
                    <a:pt x="92" y="237"/>
                    <a:pt x="89" y="243"/>
                  </a:cubicBezTo>
                  <a:cubicBezTo>
                    <a:pt x="87" y="243"/>
                    <a:pt x="85" y="243"/>
                    <a:pt x="84" y="243"/>
                  </a:cubicBezTo>
                  <a:cubicBezTo>
                    <a:pt x="85" y="240"/>
                    <a:pt x="86" y="235"/>
                    <a:pt x="88" y="231"/>
                  </a:cubicBezTo>
                  <a:cubicBezTo>
                    <a:pt x="89" y="228"/>
                    <a:pt x="90" y="225"/>
                    <a:pt x="91" y="222"/>
                  </a:cubicBezTo>
                  <a:cubicBezTo>
                    <a:pt x="91" y="219"/>
                    <a:pt x="92" y="216"/>
                    <a:pt x="93" y="213"/>
                  </a:cubicBezTo>
                  <a:cubicBezTo>
                    <a:pt x="94" y="208"/>
                    <a:pt x="96" y="203"/>
                    <a:pt x="98" y="198"/>
                  </a:cubicBezTo>
                  <a:cubicBezTo>
                    <a:pt x="101" y="193"/>
                    <a:pt x="103" y="189"/>
                    <a:pt x="105" y="185"/>
                  </a:cubicBezTo>
                  <a:cubicBezTo>
                    <a:pt x="107" y="181"/>
                    <a:pt x="108" y="176"/>
                    <a:pt x="109" y="173"/>
                  </a:cubicBezTo>
                  <a:cubicBezTo>
                    <a:pt x="111" y="171"/>
                    <a:pt x="113" y="168"/>
                    <a:pt x="114" y="167"/>
                  </a:cubicBezTo>
                  <a:cubicBezTo>
                    <a:pt x="115" y="165"/>
                    <a:pt x="115" y="164"/>
                    <a:pt x="115" y="164"/>
                  </a:cubicBezTo>
                  <a:cubicBezTo>
                    <a:pt x="115" y="164"/>
                    <a:pt x="115" y="165"/>
                    <a:pt x="113" y="166"/>
                  </a:cubicBezTo>
                  <a:cubicBezTo>
                    <a:pt x="112" y="168"/>
                    <a:pt x="110" y="169"/>
                    <a:pt x="107" y="172"/>
                  </a:cubicBezTo>
                  <a:cubicBezTo>
                    <a:pt x="105" y="175"/>
                    <a:pt x="104" y="179"/>
                    <a:pt x="101" y="182"/>
                  </a:cubicBezTo>
                  <a:cubicBezTo>
                    <a:pt x="98" y="186"/>
                    <a:pt x="95" y="190"/>
                    <a:pt x="92" y="195"/>
                  </a:cubicBezTo>
                  <a:cubicBezTo>
                    <a:pt x="89" y="199"/>
                    <a:pt x="86" y="204"/>
                    <a:pt x="83" y="210"/>
                  </a:cubicBezTo>
                  <a:cubicBezTo>
                    <a:pt x="82" y="213"/>
                    <a:pt x="81" y="216"/>
                    <a:pt x="80" y="219"/>
                  </a:cubicBezTo>
                  <a:cubicBezTo>
                    <a:pt x="79" y="221"/>
                    <a:pt x="78" y="223"/>
                    <a:pt x="76" y="226"/>
                  </a:cubicBezTo>
                  <a:cubicBezTo>
                    <a:pt x="74" y="231"/>
                    <a:pt x="71" y="237"/>
                    <a:pt x="69" y="243"/>
                  </a:cubicBezTo>
                  <a:cubicBezTo>
                    <a:pt x="69" y="244"/>
                    <a:pt x="69" y="245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1" y="230"/>
                    <a:pt x="75" y="213"/>
                    <a:pt x="81" y="200"/>
                  </a:cubicBezTo>
                  <a:cubicBezTo>
                    <a:pt x="83" y="196"/>
                    <a:pt x="85" y="193"/>
                    <a:pt x="87" y="189"/>
                  </a:cubicBezTo>
                  <a:cubicBezTo>
                    <a:pt x="88" y="186"/>
                    <a:pt x="90" y="183"/>
                    <a:pt x="91" y="180"/>
                  </a:cubicBezTo>
                  <a:cubicBezTo>
                    <a:pt x="93" y="176"/>
                    <a:pt x="95" y="173"/>
                    <a:pt x="95" y="173"/>
                  </a:cubicBezTo>
                  <a:cubicBezTo>
                    <a:pt x="95" y="173"/>
                    <a:pt x="92" y="175"/>
                    <a:pt x="89" y="179"/>
                  </a:cubicBezTo>
                  <a:cubicBezTo>
                    <a:pt x="87" y="181"/>
                    <a:pt x="85" y="184"/>
                    <a:pt x="83" y="187"/>
                  </a:cubicBezTo>
                  <a:cubicBezTo>
                    <a:pt x="80" y="189"/>
                    <a:pt x="78" y="192"/>
                    <a:pt x="75" y="196"/>
                  </a:cubicBezTo>
                  <a:cubicBezTo>
                    <a:pt x="73" y="199"/>
                    <a:pt x="71" y="201"/>
                    <a:pt x="69" y="204"/>
                  </a:cubicBezTo>
                  <a:cubicBezTo>
                    <a:pt x="69" y="204"/>
                    <a:pt x="69" y="204"/>
                    <a:pt x="69" y="203"/>
                  </a:cubicBezTo>
                  <a:cubicBezTo>
                    <a:pt x="70" y="199"/>
                    <a:pt x="70" y="195"/>
                    <a:pt x="70" y="192"/>
                  </a:cubicBezTo>
                  <a:cubicBezTo>
                    <a:pt x="71" y="191"/>
                    <a:pt x="71" y="190"/>
                    <a:pt x="71" y="189"/>
                  </a:cubicBezTo>
                  <a:cubicBezTo>
                    <a:pt x="71" y="189"/>
                    <a:pt x="71" y="188"/>
                    <a:pt x="72" y="188"/>
                  </a:cubicBezTo>
                  <a:cubicBezTo>
                    <a:pt x="72" y="187"/>
                    <a:pt x="74" y="185"/>
                    <a:pt x="74" y="183"/>
                  </a:cubicBezTo>
                  <a:cubicBezTo>
                    <a:pt x="74" y="180"/>
                    <a:pt x="74" y="178"/>
                    <a:pt x="74" y="177"/>
                  </a:cubicBezTo>
                  <a:cubicBezTo>
                    <a:pt x="75" y="176"/>
                    <a:pt x="75" y="175"/>
                    <a:pt x="75" y="175"/>
                  </a:cubicBezTo>
                  <a:cubicBezTo>
                    <a:pt x="75" y="175"/>
                    <a:pt x="75" y="175"/>
                    <a:pt x="74" y="177"/>
                  </a:cubicBezTo>
                  <a:cubicBezTo>
                    <a:pt x="72" y="178"/>
                    <a:pt x="73" y="181"/>
                    <a:pt x="72" y="183"/>
                  </a:cubicBezTo>
                  <a:cubicBezTo>
                    <a:pt x="71" y="184"/>
                    <a:pt x="70" y="184"/>
                    <a:pt x="69" y="185"/>
                  </a:cubicBezTo>
                  <a:cubicBezTo>
                    <a:pt x="69" y="186"/>
                    <a:pt x="68" y="187"/>
                    <a:pt x="67" y="188"/>
                  </a:cubicBezTo>
                  <a:cubicBezTo>
                    <a:pt x="67" y="188"/>
                    <a:pt x="66" y="189"/>
                    <a:pt x="66" y="190"/>
                  </a:cubicBezTo>
                  <a:cubicBezTo>
                    <a:pt x="64" y="194"/>
                    <a:pt x="64" y="198"/>
                    <a:pt x="62" y="202"/>
                  </a:cubicBezTo>
                  <a:cubicBezTo>
                    <a:pt x="61" y="205"/>
                    <a:pt x="59" y="209"/>
                    <a:pt x="57" y="213"/>
                  </a:cubicBezTo>
                  <a:cubicBezTo>
                    <a:pt x="55" y="218"/>
                    <a:pt x="54" y="222"/>
                    <a:pt x="53" y="226"/>
                  </a:cubicBezTo>
                  <a:cubicBezTo>
                    <a:pt x="54" y="217"/>
                    <a:pt x="56" y="208"/>
                    <a:pt x="58" y="200"/>
                  </a:cubicBezTo>
                  <a:cubicBezTo>
                    <a:pt x="63" y="182"/>
                    <a:pt x="71" y="171"/>
                    <a:pt x="71" y="171"/>
                  </a:cubicBezTo>
                  <a:cubicBezTo>
                    <a:pt x="71" y="171"/>
                    <a:pt x="68" y="173"/>
                    <a:pt x="64" y="177"/>
                  </a:cubicBezTo>
                  <a:cubicBezTo>
                    <a:pt x="62" y="180"/>
                    <a:pt x="59" y="185"/>
                    <a:pt x="56" y="190"/>
                  </a:cubicBezTo>
                  <a:cubicBezTo>
                    <a:pt x="56" y="189"/>
                    <a:pt x="56" y="189"/>
                    <a:pt x="56" y="189"/>
                  </a:cubicBezTo>
                  <a:cubicBezTo>
                    <a:pt x="57" y="185"/>
                    <a:pt x="56" y="183"/>
                    <a:pt x="56" y="182"/>
                  </a:cubicBezTo>
                  <a:cubicBezTo>
                    <a:pt x="57" y="180"/>
                    <a:pt x="58" y="180"/>
                    <a:pt x="58" y="180"/>
                  </a:cubicBezTo>
                  <a:cubicBezTo>
                    <a:pt x="58" y="180"/>
                    <a:pt x="57" y="180"/>
                    <a:pt x="56" y="181"/>
                  </a:cubicBezTo>
                  <a:cubicBezTo>
                    <a:pt x="55" y="183"/>
                    <a:pt x="55" y="186"/>
                    <a:pt x="54" y="188"/>
                  </a:cubicBezTo>
                  <a:cubicBezTo>
                    <a:pt x="53" y="190"/>
                    <a:pt x="49" y="192"/>
                    <a:pt x="48" y="197"/>
                  </a:cubicBezTo>
                  <a:cubicBezTo>
                    <a:pt x="47" y="198"/>
                    <a:pt x="46" y="200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6" y="198"/>
                    <a:pt x="46" y="194"/>
                    <a:pt x="48" y="191"/>
                  </a:cubicBezTo>
                  <a:cubicBezTo>
                    <a:pt x="49" y="187"/>
                    <a:pt x="50" y="184"/>
                    <a:pt x="50" y="181"/>
                  </a:cubicBezTo>
                  <a:cubicBezTo>
                    <a:pt x="51" y="176"/>
                    <a:pt x="53" y="173"/>
                    <a:pt x="53" y="173"/>
                  </a:cubicBezTo>
                  <a:cubicBezTo>
                    <a:pt x="53" y="173"/>
                    <a:pt x="53" y="173"/>
                    <a:pt x="52" y="175"/>
                  </a:cubicBezTo>
                  <a:cubicBezTo>
                    <a:pt x="51" y="176"/>
                    <a:pt x="49" y="178"/>
                    <a:pt x="48" y="180"/>
                  </a:cubicBezTo>
                  <a:cubicBezTo>
                    <a:pt x="47" y="183"/>
                    <a:pt x="46" y="186"/>
                    <a:pt x="44" y="189"/>
                  </a:cubicBezTo>
                  <a:cubicBezTo>
                    <a:pt x="41" y="192"/>
                    <a:pt x="39" y="196"/>
                    <a:pt x="38" y="200"/>
                  </a:cubicBezTo>
                  <a:cubicBezTo>
                    <a:pt x="36" y="204"/>
                    <a:pt x="35" y="209"/>
                    <a:pt x="34" y="213"/>
                  </a:cubicBezTo>
                  <a:cubicBezTo>
                    <a:pt x="33" y="218"/>
                    <a:pt x="32" y="222"/>
                    <a:pt x="31" y="227"/>
                  </a:cubicBezTo>
                  <a:cubicBezTo>
                    <a:pt x="30" y="231"/>
                    <a:pt x="29" y="234"/>
                    <a:pt x="29" y="238"/>
                  </a:cubicBezTo>
                  <a:cubicBezTo>
                    <a:pt x="27" y="240"/>
                    <a:pt x="26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1"/>
                    <a:pt x="26" y="239"/>
                  </a:cubicBezTo>
                  <a:cubicBezTo>
                    <a:pt x="28" y="230"/>
                    <a:pt x="29" y="220"/>
                    <a:pt x="30" y="212"/>
                  </a:cubicBezTo>
                  <a:cubicBezTo>
                    <a:pt x="31" y="208"/>
                    <a:pt x="32" y="205"/>
                    <a:pt x="34" y="202"/>
                  </a:cubicBezTo>
                  <a:cubicBezTo>
                    <a:pt x="35" y="198"/>
                    <a:pt x="37" y="195"/>
                    <a:pt x="38" y="193"/>
                  </a:cubicBezTo>
                  <a:cubicBezTo>
                    <a:pt x="40" y="187"/>
                    <a:pt x="40" y="184"/>
                    <a:pt x="40" y="184"/>
                  </a:cubicBezTo>
                  <a:cubicBezTo>
                    <a:pt x="40" y="184"/>
                    <a:pt x="39" y="187"/>
                    <a:pt x="36" y="192"/>
                  </a:cubicBezTo>
                  <a:cubicBezTo>
                    <a:pt x="34" y="194"/>
                    <a:pt x="32" y="196"/>
                    <a:pt x="30" y="199"/>
                  </a:cubicBezTo>
                  <a:cubicBezTo>
                    <a:pt x="27" y="202"/>
                    <a:pt x="25" y="206"/>
                    <a:pt x="23" y="210"/>
                  </a:cubicBezTo>
                  <a:cubicBezTo>
                    <a:pt x="19" y="219"/>
                    <a:pt x="17" y="228"/>
                    <a:pt x="13" y="237"/>
                  </a:cubicBezTo>
                  <a:cubicBezTo>
                    <a:pt x="12" y="241"/>
                    <a:pt x="12" y="245"/>
                    <a:pt x="11" y="248"/>
                  </a:cubicBezTo>
                  <a:cubicBezTo>
                    <a:pt x="8" y="248"/>
                    <a:pt x="4" y="249"/>
                    <a:pt x="0" y="249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5245" y="432"/>
                    <a:pt x="5245" y="432"/>
                    <a:pt x="5245" y="432"/>
                  </a:cubicBezTo>
                  <a:cubicBezTo>
                    <a:pt x="5245" y="214"/>
                    <a:pt x="5245" y="214"/>
                    <a:pt x="5245" y="214"/>
                  </a:cubicBezTo>
                  <a:cubicBezTo>
                    <a:pt x="5233" y="213"/>
                    <a:pt x="5220" y="212"/>
                    <a:pt x="5208" y="211"/>
                  </a:cubicBezTo>
                  <a:close/>
                  <a:moveTo>
                    <a:pt x="3499" y="136"/>
                  </a:moveTo>
                  <a:cubicBezTo>
                    <a:pt x="3500" y="136"/>
                    <a:pt x="3501" y="136"/>
                    <a:pt x="3502" y="136"/>
                  </a:cubicBezTo>
                  <a:cubicBezTo>
                    <a:pt x="3502" y="139"/>
                    <a:pt x="3501" y="143"/>
                    <a:pt x="3500" y="144"/>
                  </a:cubicBezTo>
                  <a:cubicBezTo>
                    <a:pt x="3499" y="145"/>
                    <a:pt x="3499" y="146"/>
                    <a:pt x="3499" y="146"/>
                  </a:cubicBezTo>
                  <a:cubicBezTo>
                    <a:pt x="3499" y="143"/>
                    <a:pt x="3499" y="140"/>
                    <a:pt x="3499" y="136"/>
                  </a:cubicBezTo>
                  <a:close/>
                  <a:moveTo>
                    <a:pt x="2630" y="111"/>
                  </a:moveTo>
                  <a:cubicBezTo>
                    <a:pt x="2630" y="110"/>
                    <a:pt x="2630" y="109"/>
                    <a:pt x="2631" y="109"/>
                  </a:cubicBezTo>
                  <a:cubicBezTo>
                    <a:pt x="2631" y="108"/>
                    <a:pt x="2631" y="108"/>
                    <a:pt x="2631" y="108"/>
                  </a:cubicBezTo>
                  <a:cubicBezTo>
                    <a:pt x="2631" y="108"/>
                    <a:pt x="2631" y="109"/>
                    <a:pt x="2631" y="109"/>
                  </a:cubicBezTo>
                  <a:cubicBezTo>
                    <a:pt x="2631" y="110"/>
                    <a:pt x="2630" y="110"/>
                    <a:pt x="2630" y="111"/>
                  </a:cubicBezTo>
                  <a:close/>
                  <a:moveTo>
                    <a:pt x="3124" y="155"/>
                  </a:moveTo>
                  <a:cubicBezTo>
                    <a:pt x="3124" y="155"/>
                    <a:pt x="3124" y="154"/>
                    <a:pt x="3124" y="153"/>
                  </a:cubicBezTo>
                  <a:cubicBezTo>
                    <a:pt x="3125" y="148"/>
                    <a:pt x="3127" y="142"/>
                    <a:pt x="3129" y="137"/>
                  </a:cubicBezTo>
                  <a:cubicBezTo>
                    <a:pt x="3130" y="134"/>
                    <a:pt x="3131" y="132"/>
                    <a:pt x="3132" y="129"/>
                  </a:cubicBezTo>
                  <a:cubicBezTo>
                    <a:pt x="3133" y="135"/>
                    <a:pt x="3133" y="141"/>
                    <a:pt x="3134" y="147"/>
                  </a:cubicBezTo>
                  <a:cubicBezTo>
                    <a:pt x="3134" y="151"/>
                    <a:pt x="3135" y="155"/>
                    <a:pt x="3136" y="159"/>
                  </a:cubicBezTo>
                  <a:cubicBezTo>
                    <a:pt x="3132" y="157"/>
                    <a:pt x="3128" y="156"/>
                    <a:pt x="3124" y="155"/>
                  </a:cubicBezTo>
                  <a:close/>
                  <a:moveTo>
                    <a:pt x="3030" y="111"/>
                  </a:moveTo>
                  <a:cubicBezTo>
                    <a:pt x="3030" y="116"/>
                    <a:pt x="3031" y="120"/>
                    <a:pt x="3031" y="124"/>
                  </a:cubicBezTo>
                  <a:cubicBezTo>
                    <a:pt x="3030" y="125"/>
                    <a:pt x="3029" y="126"/>
                    <a:pt x="3029" y="127"/>
                  </a:cubicBezTo>
                  <a:cubicBezTo>
                    <a:pt x="3028" y="127"/>
                    <a:pt x="3027" y="128"/>
                    <a:pt x="3027" y="128"/>
                  </a:cubicBezTo>
                  <a:cubicBezTo>
                    <a:pt x="3028" y="123"/>
                    <a:pt x="3030" y="117"/>
                    <a:pt x="3030" y="111"/>
                  </a:cubicBezTo>
                  <a:close/>
                  <a:moveTo>
                    <a:pt x="3034" y="140"/>
                  </a:moveTo>
                  <a:cubicBezTo>
                    <a:pt x="3034" y="140"/>
                    <a:pt x="3033" y="140"/>
                    <a:pt x="3033" y="140"/>
                  </a:cubicBezTo>
                  <a:cubicBezTo>
                    <a:pt x="3033" y="139"/>
                    <a:pt x="3034" y="139"/>
                    <a:pt x="3034" y="139"/>
                  </a:cubicBezTo>
                  <a:cubicBezTo>
                    <a:pt x="3034" y="139"/>
                    <a:pt x="3034" y="139"/>
                    <a:pt x="3034" y="140"/>
                  </a:cubicBezTo>
                  <a:close/>
                  <a:moveTo>
                    <a:pt x="3105" y="122"/>
                  </a:moveTo>
                  <a:cubicBezTo>
                    <a:pt x="3106" y="132"/>
                    <a:pt x="3107" y="142"/>
                    <a:pt x="3108" y="151"/>
                  </a:cubicBezTo>
                  <a:cubicBezTo>
                    <a:pt x="3101" y="150"/>
                    <a:pt x="3094" y="148"/>
                    <a:pt x="3087" y="147"/>
                  </a:cubicBezTo>
                  <a:cubicBezTo>
                    <a:pt x="3090" y="140"/>
                    <a:pt x="3095" y="134"/>
                    <a:pt x="3100" y="128"/>
                  </a:cubicBezTo>
                  <a:cubicBezTo>
                    <a:pt x="3102" y="126"/>
                    <a:pt x="3104" y="124"/>
                    <a:pt x="3105" y="122"/>
                  </a:cubicBezTo>
                  <a:close/>
                  <a:moveTo>
                    <a:pt x="3122" y="102"/>
                  </a:moveTo>
                  <a:cubicBezTo>
                    <a:pt x="3125" y="99"/>
                    <a:pt x="3127" y="96"/>
                    <a:pt x="3130" y="93"/>
                  </a:cubicBezTo>
                  <a:cubicBezTo>
                    <a:pt x="3130" y="92"/>
                    <a:pt x="3131" y="90"/>
                    <a:pt x="3132" y="89"/>
                  </a:cubicBezTo>
                  <a:cubicBezTo>
                    <a:pt x="3132" y="93"/>
                    <a:pt x="3132" y="97"/>
                    <a:pt x="3132" y="101"/>
                  </a:cubicBezTo>
                  <a:cubicBezTo>
                    <a:pt x="3131" y="101"/>
                    <a:pt x="3131" y="101"/>
                    <a:pt x="3131" y="101"/>
                  </a:cubicBezTo>
                  <a:cubicBezTo>
                    <a:pt x="3132" y="101"/>
                    <a:pt x="3132" y="101"/>
                    <a:pt x="3132" y="101"/>
                  </a:cubicBezTo>
                  <a:cubicBezTo>
                    <a:pt x="3132" y="102"/>
                    <a:pt x="3132" y="103"/>
                    <a:pt x="3132" y="104"/>
                  </a:cubicBezTo>
                  <a:cubicBezTo>
                    <a:pt x="3130" y="108"/>
                    <a:pt x="3128" y="111"/>
                    <a:pt x="3126" y="115"/>
                  </a:cubicBezTo>
                  <a:cubicBezTo>
                    <a:pt x="3125" y="116"/>
                    <a:pt x="3125" y="118"/>
                    <a:pt x="3124" y="119"/>
                  </a:cubicBezTo>
                  <a:cubicBezTo>
                    <a:pt x="3123" y="121"/>
                    <a:pt x="3123" y="122"/>
                    <a:pt x="3122" y="123"/>
                  </a:cubicBezTo>
                  <a:cubicBezTo>
                    <a:pt x="3121" y="125"/>
                    <a:pt x="3120" y="126"/>
                    <a:pt x="3119" y="128"/>
                  </a:cubicBezTo>
                  <a:cubicBezTo>
                    <a:pt x="3118" y="122"/>
                    <a:pt x="3117" y="115"/>
                    <a:pt x="3116" y="109"/>
                  </a:cubicBezTo>
                  <a:lnTo>
                    <a:pt x="3122" y="102"/>
                  </a:lnTo>
                  <a:close/>
                  <a:moveTo>
                    <a:pt x="3101" y="94"/>
                  </a:moveTo>
                  <a:cubicBezTo>
                    <a:pt x="3104" y="90"/>
                    <a:pt x="3106" y="85"/>
                    <a:pt x="3108" y="81"/>
                  </a:cubicBezTo>
                  <a:cubicBezTo>
                    <a:pt x="3108" y="82"/>
                    <a:pt x="3108" y="83"/>
                    <a:pt x="3107" y="84"/>
                  </a:cubicBezTo>
                  <a:cubicBezTo>
                    <a:pt x="3106" y="91"/>
                    <a:pt x="3106" y="98"/>
                    <a:pt x="3105" y="105"/>
                  </a:cubicBezTo>
                  <a:cubicBezTo>
                    <a:pt x="3100" y="110"/>
                    <a:pt x="3095" y="115"/>
                    <a:pt x="3090" y="119"/>
                  </a:cubicBezTo>
                  <a:cubicBezTo>
                    <a:pt x="3086" y="124"/>
                    <a:pt x="3081" y="129"/>
                    <a:pt x="3078" y="134"/>
                  </a:cubicBezTo>
                  <a:cubicBezTo>
                    <a:pt x="3078" y="133"/>
                    <a:pt x="3079" y="132"/>
                    <a:pt x="3080" y="131"/>
                  </a:cubicBezTo>
                  <a:cubicBezTo>
                    <a:pt x="3086" y="118"/>
                    <a:pt x="3094" y="106"/>
                    <a:pt x="3101" y="94"/>
                  </a:cubicBezTo>
                  <a:close/>
                  <a:moveTo>
                    <a:pt x="2983" y="43"/>
                  </a:moveTo>
                  <a:cubicBezTo>
                    <a:pt x="2983" y="43"/>
                    <a:pt x="2984" y="43"/>
                    <a:pt x="2984" y="43"/>
                  </a:cubicBezTo>
                  <a:cubicBezTo>
                    <a:pt x="2984" y="44"/>
                    <a:pt x="2983" y="44"/>
                    <a:pt x="2983" y="45"/>
                  </a:cubicBezTo>
                  <a:cubicBezTo>
                    <a:pt x="2983" y="44"/>
                    <a:pt x="2983" y="44"/>
                    <a:pt x="2983" y="43"/>
                  </a:cubicBezTo>
                  <a:close/>
                  <a:moveTo>
                    <a:pt x="2959" y="103"/>
                  </a:moveTo>
                  <a:cubicBezTo>
                    <a:pt x="2960" y="95"/>
                    <a:pt x="2964" y="87"/>
                    <a:pt x="2968" y="79"/>
                  </a:cubicBezTo>
                  <a:cubicBezTo>
                    <a:pt x="2964" y="90"/>
                    <a:pt x="2963" y="104"/>
                    <a:pt x="2963" y="117"/>
                  </a:cubicBezTo>
                  <a:cubicBezTo>
                    <a:pt x="2964" y="123"/>
                    <a:pt x="2965" y="130"/>
                    <a:pt x="2966" y="136"/>
                  </a:cubicBezTo>
                  <a:cubicBezTo>
                    <a:pt x="2964" y="136"/>
                    <a:pt x="2962" y="136"/>
                    <a:pt x="2960" y="136"/>
                  </a:cubicBezTo>
                  <a:cubicBezTo>
                    <a:pt x="2960" y="135"/>
                    <a:pt x="2960" y="135"/>
                    <a:pt x="2960" y="135"/>
                  </a:cubicBezTo>
                  <a:cubicBezTo>
                    <a:pt x="2959" y="132"/>
                    <a:pt x="2957" y="129"/>
                    <a:pt x="2956" y="126"/>
                  </a:cubicBezTo>
                  <a:cubicBezTo>
                    <a:pt x="2957" y="119"/>
                    <a:pt x="2957" y="111"/>
                    <a:pt x="2959" y="103"/>
                  </a:cubicBezTo>
                  <a:close/>
                  <a:moveTo>
                    <a:pt x="2803" y="112"/>
                  </a:moveTo>
                  <a:cubicBezTo>
                    <a:pt x="2811" y="120"/>
                    <a:pt x="2820" y="131"/>
                    <a:pt x="2828" y="141"/>
                  </a:cubicBezTo>
                  <a:cubicBezTo>
                    <a:pt x="2814" y="142"/>
                    <a:pt x="2801" y="143"/>
                    <a:pt x="2787" y="144"/>
                  </a:cubicBezTo>
                  <a:cubicBezTo>
                    <a:pt x="2791" y="134"/>
                    <a:pt x="2796" y="124"/>
                    <a:pt x="2801" y="114"/>
                  </a:cubicBezTo>
                  <a:cubicBezTo>
                    <a:pt x="2802" y="113"/>
                    <a:pt x="2802" y="112"/>
                    <a:pt x="2803" y="112"/>
                  </a:cubicBezTo>
                  <a:close/>
                  <a:moveTo>
                    <a:pt x="2798" y="97"/>
                  </a:moveTo>
                  <a:cubicBezTo>
                    <a:pt x="2798" y="97"/>
                    <a:pt x="2797" y="97"/>
                    <a:pt x="2797" y="98"/>
                  </a:cubicBezTo>
                  <a:cubicBezTo>
                    <a:pt x="2796" y="97"/>
                    <a:pt x="2796" y="97"/>
                    <a:pt x="2795" y="96"/>
                  </a:cubicBezTo>
                  <a:cubicBezTo>
                    <a:pt x="2794" y="95"/>
                    <a:pt x="2793" y="94"/>
                    <a:pt x="2792" y="93"/>
                  </a:cubicBezTo>
                  <a:cubicBezTo>
                    <a:pt x="2792" y="93"/>
                    <a:pt x="2793" y="92"/>
                    <a:pt x="2793" y="91"/>
                  </a:cubicBezTo>
                  <a:cubicBezTo>
                    <a:pt x="2795" y="93"/>
                    <a:pt x="2796" y="95"/>
                    <a:pt x="2798" y="97"/>
                  </a:cubicBezTo>
                  <a:close/>
                  <a:moveTo>
                    <a:pt x="2778" y="124"/>
                  </a:moveTo>
                  <a:cubicBezTo>
                    <a:pt x="2780" y="119"/>
                    <a:pt x="2782" y="114"/>
                    <a:pt x="2783" y="109"/>
                  </a:cubicBezTo>
                  <a:cubicBezTo>
                    <a:pt x="2785" y="105"/>
                    <a:pt x="2787" y="101"/>
                    <a:pt x="2790" y="97"/>
                  </a:cubicBezTo>
                  <a:cubicBezTo>
                    <a:pt x="2790" y="98"/>
                    <a:pt x="2791" y="99"/>
                    <a:pt x="2792" y="100"/>
                  </a:cubicBezTo>
                  <a:cubicBezTo>
                    <a:pt x="2792" y="100"/>
                    <a:pt x="2793" y="101"/>
                    <a:pt x="2794" y="102"/>
                  </a:cubicBezTo>
                  <a:cubicBezTo>
                    <a:pt x="2793" y="104"/>
                    <a:pt x="2792" y="106"/>
                    <a:pt x="2790" y="108"/>
                  </a:cubicBezTo>
                  <a:cubicBezTo>
                    <a:pt x="2784" y="118"/>
                    <a:pt x="2778" y="129"/>
                    <a:pt x="2773" y="139"/>
                  </a:cubicBezTo>
                  <a:cubicBezTo>
                    <a:pt x="2775" y="134"/>
                    <a:pt x="2777" y="129"/>
                    <a:pt x="2778" y="124"/>
                  </a:cubicBezTo>
                  <a:close/>
                  <a:moveTo>
                    <a:pt x="2694" y="96"/>
                  </a:moveTo>
                  <a:cubicBezTo>
                    <a:pt x="2696" y="94"/>
                    <a:pt x="2698" y="92"/>
                    <a:pt x="2700" y="91"/>
                  </a:cubicBezTo>
                  <a:cubicBezTo>
                    <a:pt x="2701" y="90"/>
                    <a:pt x="2701" y="90"/>
                    <a:pt x="2702" y="90"/>
                  </a:cubicBezTo>
                  <a:cubicBezTo>
                    <a:pt x="2699" y="93"/>
                    <a:pt x="2695" y="96"/>
                    <a:pt x="2692" y="99"/>
                  </a:cubicBezTo>
                  <a:cubicBezTo>
                    <a:pt x="2691" y="99"/>
                    <a:pt x="2691" y="99"/>
                    <a:pt x="2691" y="98"/>
                  </a:cubicBezTo>
                  <a:cubicBezTo>
                    <a:pt x="2692" y="98"/>
                    <a:pt x="2693" y="97"/>
                    <a:pt x="2694" y="96"/>
                  </a:cubicBezTo>
                  <a:close/>
                  <a:moveTo>
                    <a:pt x="2677" y="128"/>
                  </a:moveTo>
                  <a:cubicBezTo>
                    <a:pt x="2680" y="125"/>
                    <a:pt x="2682" y="122"/>
                    <a:pt x="2685" y="119"/>
                  </a:cubicBezTo>
                  <a:cubicBezTo>
                    <a:pt x="2686" y="122"/>
                    <a:pt x="2687" y="125"/>
                    <a:pt x="2687" y="128"/>
                  </a:cubicBezTo>
                  <a:cubicBezTo>
                    <a:pt x="2689" y="131"/>
                    <a:pt x="2690" y="135"/>
                    <a:pt x="2692" y="139"/>
                  </a:cubicBezTo>
                  <a:cubicBezTo>
                    <a:pt x="2695" y="144"/>
                    <a:pt x="2697" y="148"/>
                    <a:pt x="2700" y="152"/>
                  </a:cubicBezTo>
                  <a:cubicBezTo>
                    <a:pt x="2698" y="152"/>
                    <a:pt x="2696" y="152"/>
                    <a:pt x="2694" y="152"/>
                  </a:cubicBezTo>
                  <a:cubicBezTo>
                    <a:pt x="2693" y="152"/>
                    <a:pt x="2692" y="151"/>
                    <a:pt x="2691" y="151"/>
                  </a:cubicBezTo>
                  <a:cubicBezTo>
                    <a:pt x="2690" y="150"/>
                    <a:pt x="2689" y="149"/>
                    <a:pt x="2687" y="148"/>
                  </a:cubicBezTo>
                  <a:cubicBezTo>
                    <a:pt x="2685" y="147"/>
                    <a:pt x="2684" y="147"/>
                    <a:pt x="2682" y="146"/>
                  </a:cubicBezTo>
                  <a:cubicBezTo>
                    <a:pt x="2681" y="145"/>
                    <a:pt x="2679" y="144"/>
                    <a:pt x="2678" y="144"/>
                  </a:cubicBezTo>
                  <a:cubicBezTo>
                    <a:pt x="2675" y="142"/>
                    <a:pt x="2675" y="142"/>
                    <a:pt x="2675" y="142"/>
                  </a:cubicBezTo>
                  <a:cubicBezTo>
                    <a:pt x="2674" y="142"/>
                    <a:pt x="2674" y="142"/>
                    <a:pt x="2673" y="142"/>
                  </a:cubicBezTo>
                  <a:cubicBezTo>
                    <a:pt x="2672" y="141"/>
                    <a:pt x="2670" y="140"/>
                    <a:pt x="2668" y="138"/>
                  </a:cubicBezTo>
                  <a:cubicBezTo>
                    <a:pt x="2671" y="135"/>
                    <a:pt x="2674" y="131"/>
                    <a:pt x="2677" y="128"/>
                  </a:cubicBezTo>
                  <a:close/>
                  <a:moveTo>
                    <a:pt x="2658" y="150"/>
                  </a:moveTo>
                  <a:cubicBezTo>
                    <a:pt x="2660" y="147"/>
                    <a:pt x="2662" y="145"/>
                    <a:pt x="2664" y="143"/>
                  </a:cubicBezTo>
                  <a:cubicBezTo>
                    <a:pt x="2665" y="144"/>
                    <a:pt x="2667" y="146"/>
                    <a:pt x="2669" y="148"/>
                  </a:cubicBezTo>
                  <a:cubicBezTo>
                    <a:pt x="2671" y="150"/>
                    <a:pt x="2674" y="152"/>
                    <a:pt x="2676" y="154"/>
                  </a:cubicBezTo>
                  <a:cubicBezTo>
                    <a:pt x="2668" y="155"/>
                    <a:pt x="2660" y="156"/>
                    <a:pt x="2652" y="156"/>
                  </a:cubicBezTo>
                  <a:cubicBezTo>
                    <a:pt x="2654" y="154"/>
                    <a:pt x="2656" y="152"/>
                    <a:pt x="2658" y="150"/>
                  </a:cubicBezTo>
                  <a:close/>
                  <a:moveTo>
                    <a:pt x="2388" y="142"/>
                  </a:moveTo>
                  <a:cubicBezTo>
                    <a:pt x="2390" y="140"/>
                    <a:pt x="2392" y="140"/>
                    <a:pt x="2394" y="139"/>
                  </a:cubicBezTo>
                  <a:cubicBezTo>
                    <a:pt x="2390" y="144"/>
                    <a:pt x="2387" y="147"/>
                    <a:pt x="2387" y="147"/>
                  </a:cubicBezTo>
                  <a:cubicBezTo>
                    <a:pt x="2387" y="147"/>
                    <a:pt x="2391" y="144"/>
                    <a:pt x="2396" y="140"/>
                  </a:cubicBezTo>
                  <a:cubicBezTo>
                    <a:pt x="2397" y="142"/>
                    <a:pt x="2397" y="144"/>
                    <a:pt x="2398" y="146"/>
                  </a:cubicBezTo>
                  <a:cubicBezTo>
                    <a:pt x="2400" y="153"/>
                    <a:pt x="2402" y="162"/>
                    <a:pt x="2406" y="170"/>
                  </a:cubicBezTo>
                  <a:cubicBezTo>
                    <a:pt x="2409" y="176"/>
                    <a:pt x="2413" y="182"/>
                    <a:pt x="2416" y="188"/>
                  </a:cubicBezTo>
                  <a:cubicBezTo>
                    <a:pt x="2411" y="188"/>
                    <a:pt x="2407" y="189"/>
                    <a:pt x="2402" y="190"/>
                  </a:cubicBezTo>
                  <a:cubicBezTo>
                    <a:pt x="2402" y="188"/>
                    <a:pt x="2401" y="187"/>
                    <a:pt x="2401" y="185"/>
                  </a:cubicBezTo>
                  <a:cubicBezTo>
                    <a:pt x="2399" y="179"/>
                    <a:pt x="2396" y="173"/>
                    <a:pt x="2394" y="168"/>
                  </a:cubicBezTo>
                  <a:cubicBezTo>
                    <a:pt x="2394" y="168"/>
                    <a:pt x="2394" y="167"/>
                    <a:pt x="2395" y="167"/>
                  </a:cubicBezTo>
                  <a:cubicBezTo>
                    <a:pt x="2397" y="165"/>
                    <a:pt x="2397" y="165"/>
                    <a:pt x="2397" y="165"/>
                  </a:cubicBezTo>
                  <a:cubicBezTo>
                    <a:pt x="2394" y="164"/>
                    <a:pt x="2394" y="164"/>
                    <a:pt x="2394" y="164"/>
                  </a:cubicBezTo>
                  <a:cubicBezTo>
                    <a:pt x="2393" y="163"/>
                    <a:pt x="2392" y="163"/>
                    <a:pt x="2391" y="163"/>
                  </a:cubicBezTo>
                  <a:cubicBezTo>
                    <a:pt x="2388" y="157"/>
                    <a:pt x="2385" y="152"/>
                    <a:pt x="2383" y="148"/>
                  </a:cubicBezTo>
                  <a:cubicBezTo>
                    <a:pt x="2383" y="148"/>
                    <a:pt x="2382" y="147"/>
                    <a:pt x="2382" y="146"/>
                  </a:cubicBezTo>
                  <a:cubicBezTo>
                    <a:pt x="2384" y="144"/>
                    <a:pt x="2386" y="143"/>
                    <a:pt x="2388" y="142"/>
                  </a:cubicBezTo>
                  <a:close/>
                  <a:moveTo>
                    <a:pt x="2363" y="192"/>
                  </a:moveTo>
                  <a:cubicBezTo>
                    <a:pt x="2366" y="190"/>
                    <a:pt x="2368" y="187"/>
                    <a:pt x="2370" y="185"/>
                  </a:cubicBezTo>
                  <a:cubicBezTo>
                    <a:pt x="2373" y="183"/>
                    <a:pt x="2376" y="180"/>
                    <a:pt x="2379" y="178"/>
                  </a:cubicBezTo>
                  <a:cubicBezTo>
                    <a:pt x="2380" y="177"/>
                    <a:pt x="2380" y="177"/>
                    <a:pt x="2381" y="176"/>
                  </a:cubicBezTo>
                  <a:cubicBezTo>
                    <a:pt x="2381" y="176"/>
                    <a:pt x="2382" y="176"/>
                    <a:pt x="2383" y="175"/>
                  </a:cubicBezTo>
                  <a:cubicBezTo>
                    <a:pt x="2384" y="175"/>
                    <a:pt x="2385" y="174"/>
                    <a:pt x="2386" y="173"/>
                  </a:cubicBezTo>
                  <a:cubicBezTo>
                    <a:pt x="2386" y="174"/>
                    <a:pt x="2386" y="174"/>
                    <a:pt x="2386" y="174"/>
                  </a:cubicBezTo>
                  <a:cubicBezTo>
                    <a:pt x="2385" y="176"/>
                    <a:pt x="2385" y="177"/>
                    <a:pt x="2385" y="177"/>
                  </a:cubicBezTo>
                  <a:cubicBezTo>
                    <a:pt x="2385" y="177"/>
                    <a:pt x="2385" y="177"/>
                    <a:pt x="2386" y="175"/>
                  </a:cubicBezTo>
                  <a:cubicBezTo>
                    <a:pt x="2387" y="179"/>
                    <a:pt x="2388" y="183"/>
                    <a:pt x="2388" y="187"/>
                  </a:cubicBezTo>
                  <a:cubicBezTo>
                    <a:pt x="2389" y="189"/>
                    <a:pt x="2389" y="191"/>
                    <a:pt x="2389" y="192"/>
                  </a:cubicBezTo>
                  <a:cubicBezTo>
                    <a:pt x="2378" y="195"/>
                    <a:pt x="2366" y="197"/>
                    <a:pt x="2356" y="198"/>
                  </a:cubicBezTo>
                  <a:cubicBezTo>
                    <a:pt x="2358" y="196"/>
                    <a:pt x="2361" y="194"/>
                    <a:pt x="2363" y="192"/>
                  </a:cubicBezTo>
                  <a:close/>
                  <a:moveTo>
                    <a:pt x="2379" y="149"/>
                  </a:moveTo>
                  <a:cubicBezTo>
                    <a:pt x="2379" y="148"/>
                    <a:pt x="2380" y="148"/>
                    <a:pt x="2381" y="147"/>
                  </a:cubicBezTo>
                  <a:cubicBezTo>
                    <a:pt x="2381" y="148"/>
                    <a:pt x="2381" y="148"/>
                    <a:pt x="2381" y="149"/>
                  </a:cubicBezTo>
                  <a:cubicBezTo>
                    <a:pt x="2382" y="153"/>
                    <a:pt x="2383" y="159"/>
                    <a:pt x="2384" y="165"/>
                  </a:cubicBezTo>
                  <a:cubicBezTo>
                    <a:pt x="2384" y="166"/>
                    <a:pt x="2383" y="166"/>
                    <a:pt x="2383" y="166"/>
                  </a:cubicBezTo>
                  <a:cubicBezTo>
                    <a:pt x="2380" y="168"/>
                    <a:pt x="2377" y="170"/>
                    <a:pt x="2375" y="171"/>
                  </a:cubicBezTo>
                  <a:cubicBezTo>
                    <a:pt x="2373" y="172"/>
                    <a:pt x="2372" y="173"/>
                    <a:pt x="2370" y="175"/>
                  </a:cubicBezTo>
                  <a:cubicBezTo>
                    <a:pt x="2365" y="178"/>
                    <a:pt x="2360" y="181"/>
                    <a:pt x="2354" y="184"/>
                  </a:cubicBezTo>
                  <a:cubicBezTo>
                    <a:pt x="2347" y="188"/>
                    <a:pt x="2340" y="192"/>
                    <a:pt x="2333" y="198"/>
                  </a:cubicBezTo>
                  <a:cubicBezTo>
                    <a:pt x="2330" y="199"/>
                    <a:pt x="2328" y="201"/>
                    <a:pt x="2326" y="203"/>
                  </a:cubicBezTo>
                  <a:cubicBezTo>
                    <a:pt x="2324" y="204"/>
                    <a:pt x="2322" y="204"/>
                    <a:pt x="2320" y="204"/>
                  </a:cubicBezTo>
                  <a:cubicBezTo>
                    <a:pt x="2325" y="199"/>
                    <a:pt x="2330" y="194"/>
                    <a:pt x="2335" y="188"/>
                  </a:cubicBezTo>
                  <a:cubicBezTo>
                    <a:pt x="2339" y="185"/>
                    <a:pt x="2342" y="181"/>
                    <a:pt x="2346" y="178"/>
                  </a:cubicBezTo>
                  <a:cubicBezTo>
                    <a:pt x="2350" y="174"/>
                    <a:pt x="2354" y="170"/>
                    <a:pt x="2357" y="166"/>
                  </a:cubicBezTo>
                  <a:cubicBezTo>
                    <a:pt x="2363" y="159"/>
                    <a:pt x="2371" y="154"/>
                    <a:pt x="2379" y="149"/>
                  </a:cubicBezTo>
                  <a:close/>
                  <a:moveTo>
                    <a:pt x="2143" y="178"/>
                  </a:moveTo>
                  <a:cubicBezTo>
                    <a:pt x="2146" y="185"/>
                    <a:pt x="2148" y="192"/>
                    <a:pt x="2150" y="198"/>
                  </a:cubicBezTo>
                  <a:cubicBezTo>
                    <a:pt x="2151" y="202"/>
                    <a:pt x="2152" y="205"/>
                    <a:pt x="2153" y="208"/>
                  </a:cubicBezTo>
                  <a:cubicBezTo>
                    <a:pt x="2152" y="207"/>
                    <a:pt x="2151" y="207"/>
                    <a:pt x="2149" y="207"/>
                  </a:cubicBezTo>
                  <a:cubicBezTo>
                    <a:pt x="2149" y="206"/>
                    <a:pt x="2149" y="205"/>
                    <a:pt x="2149" y="204"/>
                  </a:cubicBezTo>
                  <a:cubicBezTo>
                    <a:pt x="2148" y="199"/>
                    <a:pt x="2146" y="194"/>
                    <a:pt x="2144" y="188"/>
                  </a:cubicBezTo>
                  <a:cubicBezTo>
                    <a:pt x="2142" y="183"/>
                    <a:pt x="2140" y="177"/>
                    <a:pt x="2138" y="172"/>
                  </a:cubicBezTo>
                  <a:cubicBezTo>
                    <a:pt x="2138" y="171"/>
                    <a:pt x="2138" y="171"/>
                    <a:pt x="2139" y="171"/>
                  </a:cubicBezTo>
                  <a:cubicBezTo>
                    <a:pt x="2139" y="170"/>
                    <a:pt x="2139" y="169"/>
                    <a:pt x="2140" y="169"/>
                  </a:cubicBezTo>
                  <a:cubicBezTo>
                    <a:pt x="2141" y="171"/>
                    <a:pt x="2142" y="175"/>
                    <a:pt x="2143" y="178"/>
                  </a:cubicBezTo>
                  <a:close/>
                  <a:moveTo>
                    <a:pt x="2120" y="205"/>
                  </a:moveTo>
                  <a:cubicBezTo>
                    <a:pt x="2120" y="204"/>
                    <a:pt x="2119" y="203"/>
                    <a:pt x="2119" y="202"/>
                  </a:cubicBezTo>
                  <a:cubicBezTo>
                    <a:pt x="2119" y="201"/>
                    <a:pt x="2119" y="201"/>
                    <a:pt x="2120" y="201"/>
                  </a:cubicBezTo>
                  <a:cubicBezTo>
                    <a:pt x="2121" y="199"/>
                    <a:pt x="2122" y="197"/>
                    <a:pt x="2123" y="195"/>
                  </a:cubicBezTo>
                  <a:cubicBezTo>
                    <a:pt x="2125" y="192"/>
                    <a:pt x="2128" y="188"/>
                    <a:pt x="2130" y="184"/>
                  </a:cubicBezTo>
                  <a:cubicBezTo>
                    <a:pt x="2131" y="184"/>
                    <a:pt x="2131" y="183"/>
                    <a:pt x="2131" y="183"/>
                  </a:cubicBezTo>
                  <a:cubicBezTo>
                    <a:pt x="2131" y="185"/>
                    <a:pt x="2131" y="188"/>
                    <a:pt x="2131" y="191"/>
                  </a:cubicBezTo>
                  <a:cubicBezTo>
                    <a:pt x="2132" y="197"/>
                    <a:pt x="2133" y="202"/>
                    <a:pt x="2134" y="206"/>
                  </a:cubicBezTo>
                  <a:cubicBezTo>
                    <a:pt x="2129" y="206"/>
                    <a:pt x="2125" y="206"/>
                    <a:pt x="2120" y="205"/>
                  </a:cubicBezTo>
                  <a:close/>
                  <a:moveTo>
                    <a:pt x="1945" y="195"/>
                  </a:moveTo>
                  <a:cubicBezTo>
                    <a:pt x="1948" y="192"/>
                    <a:pt x="1951" y="189"/>
                    <a:pt x="1954" y="185"/>
                  </a:cubicBezTo>
                  <a:cubicBezTo>
                    <a:pt x="1955" y="183"/>
                    <a:pt x="1957" y="181"/>
                    <a:pt x="1959" y="178"/>
                  </a:cubicBezTo>
                  <a:cubicBezTo>
                    <a:pt x="1956" y="184"/>
                    <a:pt x="1954" y="190"/>
                    <a:pt x="1952" y="196"/>
                  </a:cubicBezTo>
                  <a:cubicBezTo>
                    <a:pt x="1950" y="195"/>
                    <a:pt x="1947" y="195"/>
                    <a:pt x="1945" y="195"/>
                  </a:cubicBezTo>
                  <a:close/>
                  <a:moveTo>
                    <a:pt x="1970" y="187"/>
                  </a:moveTo>
                  <a:cubicBezTo>
                    <a:pt x="1971" y="190"/>
                    <a:pt x="1972" y="193"/>
                    <a:pt x="1973" y="196"/>
                  </a:cubicBezTo>
                  <a:cubicBezTo>
                    <a:pt x="1973" y="196"/>
                    <a:pt x="1973" y="197"/>
                    <a:pt x="1973" y="197"/>
                  </a:cubicBezTo>
                  <a:cubicBezTo>
                    <a:pt x="1971" y="197"/>
                    <a:pt x="1969" y="197"/>
                    <a:pt x="1967" y="196"/>
                  </a:cubicBezTo>
                  <a:cubicBezTo>
                    <a:pt x="1968" y="194"/>
                    <a:pt x="1969" y="190"/>
                    <a:pt x="1970" y="187"/>
                  </a:cubicBezTo>
                  <a:close/>
                  <a:moveTo>
                    <a:pt x="1987" y="191"/>
                  </a:moveTo>
                  <a:cubicBezTo>
                    <a:pt x="1985" y="185"/>
                    <a:pt x="1982" y="178"/>
                    <a:pt x="1980" y="171"/>
                  </a:cubicBezTo>
                  <a:cubicBezTo>
                    <a:pt x="1980" y="170"/>
                    <a:pt x="1979" y="169"/>
                    <a:pt x="1979" y="168"/>
                  </a:cubicBezTo>
                  <a:cubicBezTo>
                    <a:pt x="1981" y="165"/>
                    <a:pt x="1982" y="162"/>
                    <a:pt x="1984" y="159"/>
                  </a:cubicBezTo>
                  <a:cubicBezTo>
                    <a:pt x="1986" y="156"/>
                    <a:pt x="1987" y="153"/>
                    <a:pt x="1989" y="150"/>
                  </a:cubicBezTo>
                  <a:cubicBezTo>
                    <a:pt x="1989" y="153"/>
                    <a:pt x="1989" y="155"/>
                    <a:pt x="1989" y="158"/>
                  </a:cubicBezTo>
                  <a:cubicBezTo>
                    <a:pt x="1989" y="171"/>
                    <a:pt x="1988" y="186"/>
                    <a:pt x="1989" y="197"/>
                  </a:cubicBezTo>
                  <a:cubicBezTo>
                    <a:pt x="1989" y="197"/>
                    <a:pt x="1990" y="198"/>
                    <a:pt x="1990" y="198"/>
                  </a:cubicBezTo>
                  <a:cubicBezTo>
                    <a:pt x="1989" y="198"/>
                    <a:pt x="1989" y="198"/>
                    <a:pt x="1989" y="198"/>
                  </a:cubicBezTo>
                  <a:cubicBezTo>
                    <a:pt x="1989" y="196"/>
                    <a:pt x="1988" y="193"/>
                    <a:pt x="1987" y="191"/>
                  </a:cubicBezTo>
                  <a:close/>
                  <a:moveTo>
                    <a:pt x="2005" y="199"/>
                  </a:moveTo>
                  <a:cubicBezTo>
                    <a:pt x="2005" y="196"/>
                    <a:pt x="2006" y="192"/>
                    <a:pt x="2006" y="188"/>
                  </a:cubicBezTo>
                  <a:cubicBezTo>
                    <a:pt x="2007" y="187"/>
                    <a:pt x="2007" y="185"/>
                    <a:pt x="2007" y="184"/>
                  </a:cubicBezTo>
                  <a:cubicBezTo>
                    <a:pt x="2008" y="186"/>
                    <a:pt x="2008" y="188"/>
                    <a:pt x="2009" y="189"/>
                  </a:cubicBezTo>
                  <a:cubicBezTo>
                    <a:pt x="2010" y="193"/>
                    <a:pt x="2012" y="196"/>
                    <a:pt x="2014" y="199"/>
                  </a:cubicBezTo>
                  <a:cubicBezTo>
                    <a:pt x="2011" y="199"/>
                    <a:pt x="2008" y="199"/>
                    <a:pt x="2005" y="199"/>
                  </a:cubicBezTo>
                  <a:close/>
                  <a:moveTo>
                    <a:pt x="2008" y="129"/>
                  </a:moveTo>
                  <a:cubicBezTo>
                    <a:pt x="2009" y="128"/>
                    <a:pt x="2010" y="128"/>
                    <a:pt x="2011" y="128"/>
                  </a:cubicBezTo>
                  <a:cubicBezTo>
                    <a:pt x="2011" y="129"/>
                    <a:pt x="2012" y="129"/>
                    <a:pt x="2012" y="130"/>
                  </a:cubicBezTo>
                  <a:cubicBezTo>
                    <a:pt x="2009" y="133"/>
                    <a:pt x="2007" y="137"/>
                    <a:pt x="2005" y="141"/>
                  </a:cubicBezTo>
                  <a:cubicBezTo>
                    <a:pt x="2005" y="142"/>
                    <a:pt x="2005" y="142"/>
                    <a:pt x="2005" y="142"/>
                  </a:cubicBezTo>
                  <a:cubicBezTo>
                    <a:pt x="2004" y="138"/>
                    <a:pt x="2003" y="136"/>
                    <a:pt x="2004" y="134"/>
                  </a:cubicBezTo>
                  <a:cubicBezTo>
                    <a:pt x="2005" y="133"/>
                    <a:pt x="2005" y="133"/>
                    <a:pt x="2005" y="133"/>
                  </a:cubicBezTo>
                  <a:cubicBezTo>
                    <a:pt x="2005" y="133"/>
                    <a:pt x="2005" y="133"/>
                    <a:pt x="2004" y="133"/>
                  </a:cubicBezTo>
                  <a:cubicBezTo>
                    <a:pt x="2003" y="133"/>
                    <a:pt x="2003" y="133"/>
                    <a:pt x="2003" y="133"/>
                  </a:cubicBezTo>
                  <a:cubicBezTo>
                    <a:pt x="2003" y="133"/>
                    <a:pt x="2003" y="133"/>
                    <a:pt x="2003" y="133"/>
                  </a:cubicBezTo>
                  <a:cubicBezTo>
                    <a:pt x="2002" y="135"/>
                    <a:pt x="2001" y="138"/>
                    <a:pt x="2000" y="143"/>
                  </a:cubicBezTo>
                  <a:cubicBezTo>
                    <a:pt x="2000" y="146"/>
                    <a:pt x="2000" y="149"/>
                    <a:pt x="2001" y="153"/>
                  </a:cubicBezTo>
                  <a:cubicBezTo>
                    <a:pt x="2001" y="153"/>
                    <a:pt x="2001" y="153"/>
                    <a:pt x="2000" y="153"/>
                  </a:cubicBezTo>
                  <a:cubicBezTo>
                    <a:pt x="2000" y="156"/>
                    <a:pt x="1999" y="159"/>
                    <a:pt x="1998" y="161"/>
                  </a:cubicBezTo>
                  <a:cubicBezTo>
                    <a:pt x="1998" y="160"/>
                    <a:pt x="1998" y="158"/>
                    <a:pt x="1998" y="157"/>
                  </a:cubicBezTo>
                  <a:cubicBezTo>
                    <a:pt x="1996" y="152"/>
                    <a:pt x="1995" y="147"/>
                    <a:pt x="1995" y="142"/>
                  </a:cubicBezTo>
                  <a:cubicBezTo>
                    <a:pt x="1999" y="136"/>
                    <a:pt x="2004" y="132"/>
                    <a:pt x="2008" y="129"/>
                  </a:cubicBezTo>
                  <a:close/>
                  <a:moveTo>
                    <a:pt x="1993" y="130"/>
                  </a:moveTo>
                  <a:cubicBezTo>
                    <a:pt x="1993" y="130"/>
                    <a:pt x="1993" y="130"/>
                    <a:pt x="1993" y="130"/>
                  </a:cubicBezTo>
                  <a:cubicBezTo>
                    <a:pt x="1993" y="131"/>
                    <a:pt x="1993" y="131"/>
                    <a:pt x="1993" y="131"/>
                  </a:cubicBezTo>
                  <a:cubicBezTo>
                    <a:pt x="1993" y="131"/>
                    <a:pt x="1993" y="130"/>
                    <a:pt x="1993" y="130"/>
                  </a:cubicBezTo>
                  <a:close/>
                  <a:moveTo>
                    <a:pt x="1924" y="189"/>
                  </a:moveTo>
                  <a:cubicBezTo>
                    <a:pt x="1929" y="182"/>
                    <a:pt x="1935" y="174"/>
                    <a:pt x="1941" y="167"/>
                  </a:cubicBezTo>
                  <a:cubicBezTo>
                    <a:pt x="1944" y="163"/>
                    <a:pt x="1948" y="160"/>
                    <a:pt x="1952" y="156"/>
                  </a:cubicBezTo>
                  <a:cubicBezTo>
                    <a:pt x="1956" y="150"/>
                    <a:pt x="1956" y="150"/>
                    <a:pt x="1956" y="150"/>
                  </a:cubicBezTo>
                  <a:cubicBezTo>
                    <a:pt x="1958" y="148"/>
                    <a:pt x="1959" y="147"/>
                    <a:pt x="1961" y="145"/>
                  </a:cubicBezTo>
                  <a:cubicBezTo>
                    <a:pt x="1962" y="145"/>
                    <a:pt x="1963" y="144"/>
                    <a:pt x="1964" y="143"/>
                  </a:cubicBezTo>
                  <a:cubicBezTo>
                    <a:pt x="1964" y="145"/>
                    <a:pt x="1965" y="148"/>
                    <a:pt x="1965" y="150"/>
                  </a:cubicBezTo>
                  <a:cubicBezTo>
                    <a:pt x="1965" y="151"/>
                    <a:pt x="1965" y="152"/>
                    <a:pt x="1965" y="154"/>
                  </a:cubicBezTo>
                  <a:cubicBezTo>
                    <a:pt x="1962" y="157"/>
                    <a:pt x="1958" y="160"/>
                    <a:pt x="1955" y="164"/>
                  </a:cubicBezTo>
                  <a:cubicBezTo>
                    <a:pt x="1951" y="168"/>
                    <a:pt x="1947" y="173"/>
                    <a:pt x="1944" y="176"/>
                  </a:cubicBezTo>
                  <a:cubicBezTo>
                    <a:pt x="1938" y="182"/>
                    <a:pt x="1932" y="188"/>
                    <a:pt x="1926" y="194"/>
                  </a:cubicBezTo>
                  <a:cubicBezTo>
                    <a:pt x="1924" y="194"/>
                    <a:pt x="1922" y="194"/>
                    <a:pt x="1920" y="193"/>
                  </a:cubicBezTo>
                  <a:cubicBezTo>
                    <a:pt x="1921" y="192"/>
                    <a:pt x="1923" y="190"/>
                    <a:pt x="1924" y="189"/>
                  </a:cubicBezTo>
                  <a:close/>
                  <a:moveTo>
                    <a:pt x="1670" y="168"/>
                  </a:moveTo>
                  <a:cubicBezTo>
                    <a:pt x="1671" y="166"/>
                    <a:pt x="1673" y="164"/>
                    <a:pt x="1675" y="162"/>
                  </a:cubicBezTo>
                  <a:cubicBezTo>
                    <a:pt x="1677" y="159"/>
                    <a:pt x="1681" y="155"/>
                    <a:pt x="1684" y="151"/>
                  </a:cubicBezTo>
                  <a:cubicBezTo>
                    <a:pt x="1685" y="153"/>
                    <a:pt x="1686" y="155"/>
                    <a:pt x="1687" y="157"/>
                  </a:cubicBezTo>
                  <a:cubicBezTo>
                    <a:pt x="1687" y="158"/>
                    <a:pt x="1687" y="158"/>
                    <a:pt x="1687" y="159"/>
                  </a:cubicBezTo>
                  <a:cubicBezTo>
                    <a:pt x="1687" y="160"/>
                    <a:pt x="1686" y="160"/>
                    <a:pt x="1686" y="161"/>
                  </a:cubicBezTo>
                  <a:cubicBezTo>
                    <a:pt x="1684" y="164"/>
                    <a:pt x="1682" y="167"/>
                    <a:pt x="1681" y="170"/>
                  </a:cubicBezTo>
                  <a:cubicBezTo>
                    <a:pt x="1677" y="169"/>
                    <a:pt x="1674" y="169"/>
                    <a:pt x="1670" y="168"/>
                  </a:cubicBezTo>
                  <a:close/>
                  <a:moveTo>
                    <a:pt x="1624" y="143"/>
                  </a:moveTo>
                  <a:cubicBezTo>
                    <a:pt x="1623" y="146"/>
                    <a:pt x="1623" y="148"/>
                    <a:pt x="1623" y="150"/>
                  </a:cubicBezTo>
                  <a:cubicBezTo>
                    <a:pt x="1623" y="153"/>
                    <a:pt x="1623" y="155"/>
                    <a:pt x="1624" y="157"/>
                  </a:cubicBezTo>
                  <a:cubicBezTo>
                    <a:pt x="1620" y="156"/>
                    <a:pt x="1617" y="156"/>
                    <a:pt x="1614" y="155"/>
                  </a:cubicBezTo>
                  <a:cubicBezTo>
                    <a:pt x="1617" y="151"/>
                    <a:pt x="1620" y="147"/>
                    <a:pt x="1624" y="143"/>
                  </a:cubicBezTo>
                  <a:close/>
                  <a:moveTo>
                    <a:pt x="1829" y="142"/>
                  </a:moveTo>
                  <a:cubicBezTo>
                    <a:pt x="1829" y="143"/>
                    <a:pt x="1828" y="143"/>
                    <a:pt x="1828" y="144"/>
                  </a:cubicBezTo>
                  <a:cubicBezTo>
                    <a:pt x="1828" y="144"/>
                    <a:pt x="1828" y="143"/>
                    <a:pt x="1828" y="142"/>
                  </a:cubicBezTo>
                  <a:cubicBezTo>
                    <a:pt x="1828" y="142"/>
                    <a:pt x="1828" y="142"/>
                    <a:pt x="1828" y="142"/>
                  </a:cubicBezTo>
                  <a:cubicBezTo>
                    <a:pt x="1829" y="141"/>
                    <a:pt x="1829" y="141"/>
                    <a:pt x="1830" y="140"/>
                  </a:cubicBezTo>
                  <a:cubicBezTo>
                    <a:pt x="1829" y="141"/>
                    <a:pt x="1829" y="141"/>
                    <a:pt x="1829" y="142"/>
                  </a:cubicBezTo>
                  <a:close/>
                  <a:moveTo>
                    <a:pt x="1775" y="183"/>
                  </a:move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lose/>
                  <a:moveTo>
                    <a:pt x="1751" y="159"/>
                  </a:moveTo>
                  <a:cubicBezTo>
                    <a:pt x="1751" y="158"/>
                    <a:pt x="1751" y="157"/>
                    <a:pt x="1750" y="157"/>
                  </a:cubicBezTo>
                  <a:cubicBezTo>
                    <a:pt x="1751" y="156"/>
                    <a:pt x="1751" y="156"/>
                    <a:pt x="1751" y="155"/>
                  </a:cubicBezTo>
                  <a:cubicBezTo>
                    <a:pt x="1751" y="156"/>
                    <a:pt x="1751" y="158"/>
                    <a:pt x="1751" y="159"/>
                  </a:cubicBezTo>
                  <a:close/>
                  <a:moveTo>
                    <a:pt x="1741" y="174"/>
                  </a:moveTo>
                  <a:cubicBezTo>
                    <a:pt x="1740" y="174"/>
                    <a:pt x="1740" y="174"/>
                    <a:pt x="1739" y="175"/>
                  </a:cubicBezTo>
                  <a:cubicBezTo>
                    <a:pt x="1739" y="174"/>
                    <a:pt x="1740" y="173"/>
                    <a:pt x="1741" y="173"/>
                  </a:cubicBezTo>
                  <a:cubicBezTo>
                    <a:pt x="1741" y="173"/>
                    <a:pt x="1741" y="173"/>
                    <a:pt x="1741" y="174"/>
                  </a:cubicBezTo>
                  <a:close/>
                  <a:moveTo>
                    <a:pt x="1805" y="185"/>
                  </a:moveTo>
                  <a:cubicBezTo>
                    <a:pt x="1805" y="185"/>
                    <a:pt x="1805" y="185"/>
                    <a:pt x="1805" y="185"/>
                  </a:cubicBezTo>
                  <a:cubicBezTo>
                    <a:pt x="1805" y="182"/>
                    <a:pt x="1805" y="180"/>
                    <a:pt x="1805" y="177"/>
                  </a:cubicBezTo>
                  <a:cubicBezTo>
                    <a:pt x="1806" y="175"/>
                    <a:pt x="1808" y="172"/>
                    <a:pt x="1809" y="170"/>
                  </a:cubicBezTo>
                  <a:cubicBezTo>
                    <a:pt x="1811" y="167"/>
                    <a:pt x="1813" y="164"/>
                    <a:pt x="1815" y="161"/>
                  </a:cubicBezTo>
                  <a:cubicBezTo>
                    <a:pt x="1815" y="162"/>
                    <a:pt x="1815" y="163"/>
                    <a:pt x="1815" y="164"/>
                  </a:cubicBezTo>
                  <a:cubicBezTo>
                    <a:pt x="1815" y="170"/>
                    <a:pt x="1817" y="176"/>
                    <a:pt x="1819" y="180"/>
                  </a:cubicBezTo>
                  <a:cubicBezTo>
                    <a:pt x="1816" y="182"/>
                    <a:pt x="1814" y="184"/>
                    <a:pt x="1811" y="186"/>
                  </a:cubicBezTo>
                  <a:cubicBezTo>
                    <a:pt x="1809" y="186"/>
                    <a:pt x="1807" y="185"/>
                    <a:pt x="1805" y="185"/>
                  </a:cubicBezTo>
                  <a:close/>
                  <a:moveTo>
                    <a:pt x="1839" y="121"/>
                  </a:moveTo>
                  <a:cubicBezTo>
                    <a:pt x="1839" y="120"/>
                    <a:pt x="1839" y="119"/>
                    <a:pt x="1839" y="118"/>
                  </a:cubicBezTo>
                  <a:cubicBezTo>
                    <a:pt x="1839" y="119"/>
                    <a:pt x="1839" y="119"/>
                    <a:pt x="1839" y="120"/>
                  </a:cubicBezTo>
                  <a:cubicBezTo>
                    <a:pt x="1839" y="120"/>
                    <a:pt x="1839" y="120"/>
                    <a:pt x="1839" y="121"/>
                  </a:cubicBezTo>
                  <a:close/>
                  <a:moveTo>
                    <a:pt x="1817" y="115"/>
                  </a:moveTo>
                  <a:cubicBezTo>
                    <a:pt x="1816" y="120"/>
                    <a:pt x="1816" y="127"/>
                    <a:pt x="1815" y="134"/>
                  </a:cubicBezTo>
                  <a:cubicBezTo>
                    <a:pt x="1815" y="135"/>
                    <a:pt x="1815" y="136"/>
                    <a:pt x="1815" y="137"/>
                  </a:cubicBezTo>
                  <a:cubicBezTo>
                    <a:pt x="1812" y="139"/>
                    <a:pt x="1809" y="141"/>
                    <a:pt x="1806" y="143"/>
                  </a:cubicBezTo>
                  <a:cubicBezTo>
                    <a:pt x="1806" y="143"/>
                    <a:pt x="1805" y="143"/>
                    <a:pt x="1805" y="144"/>
                  </a:cubicBezTo>
                  <a:cubicBezTo>
                    <a:pt x="1805" y="141"/>
                    <a:pt x="1805" y="138"/>
                    <a:pt x="1806" y="135"/>
                  </a:cubicBezTo>
                  <a:cubicBezTo>
                    <a:pt x="1808" y="130"/>
                    <a:pt x="1812" y="125"/>
                    <a:pt x="1814" y="120"/>
                  </a:cubicBezTo>
                  <a:cubicBezTo>
                    <a:pt x="1815" y="118"/>
                    <a:pt x="1816" y="117"/>
                    <a:pt x="1817" y="115"/>
                  </a:cubicBezTo>
                  <a:close/>
                  <a:moveTo>
                    <a:pt x="1761" y="115"/>
                  </a:moveTo>
                  <a:cubicBezTo>
                    <a:pt x="1760" y="116"/>
                    <a:pt x="1760" y="116"/>
                    <a:pt x="1759" y="117"/>
                  </a:cubicBezTo>
                  <a:cubicBezTo>
                    <a:pt x="1759" y="114"/>
                    <a:pt x="1758" y="112"/>
                    <a:pt x="1758" y="111"/>
                  </a:cubicBezTo>
                  <a:cubicBezTo>
                    <a:pt x="1759" y="112"/>
                    <a:pt x="1760" y="114"/>
                    <a:pt x="1761" y="115"/>
                  </a:cubicBezTo>
                  <a:close/>
                  <a:moveTo>
                    <a:pt x="1708" y="158"/>
                  </a:moveTo>
                  <a:cubicBezTo>
                    <a:pt x="1710" y="163"/>
                    <a:pt x="1711" y="169"/>
                    <a:pt x="1713" y="174"/>
                  </a:cubicBezTo>
                  <a:cubicBezTo>
                    <a:pt x="1713" y="173"/>
                    <a:pt x="1713" y="172"/>
                    <a:pt x="1712" y="172"/>
                  </a:cubicBezTo>
                  <a:cubicBezTo>
                    <a:pt x="1710" y="168"/>
                    <a:pt x="1707" y="164"/>
                    <a:pt x="1704" y="160"/>
                  </a:cubicBezTo>
                  <a:cubicBezTo>
                    <a:pt x="1705" y="158"/>
                    <a:pt x="1706" y="157"/>
                    <a:pt x="1707" y="155"/>
                  </a:cubicBezTo>
                  <a:cubicBezTo>
                    <a:pt x="1708" y="156"/>
                    <a:pt x="1708" y="157"/>
                    <a:pt x="1708" y="158"/>
                  </a:cubicBezTo>
                  <a:close/>
                  <a:moveTo>
                    <a:pt x="1703" y="140"/>
                  </a:moveTo>
                  <a:cubicBezTo>
                    <a:pt x="1703" y="140"/>
                    <a:pt x="1703" y="140"/>
                    <a:pt x="1703" y="140"/>
                  </a:cubicBezTo>
                  <a:cubicBezTo>
                    <a:pt x="1701" y="143"/>
                    <a:pt x="1698" y="145"/>
                    <a:pt x="1696" y="148"/>
                  </a:cubicBezTo>
                  <a:cubicBezTo>
                    <a:pt x="1695" y="146"/>
                    <a:pt x="1694" y="144"/>
                    <a:pt x="1693" y="142"/>
                  </a:cubicBezTo>
                  <a:cubicBezTo>
                    <a:pt x="1695" y="140"/>
                    <a:pt x="1697" y="137"/>
                    <a:pt x="1699" y="135"/>
                  </a:cubicBezTo>
                  <a:cubicBezTo>
                    <a:pt x="1700" y="134"/>
                    <a:pt x="1700" y="134"/>
                    <a:pt x="1701" y="133"/>
                  </a:cubicBezTo>
                  <a:cubicBezTo>
                    <a:pt x="1702" y="135"/>
                    <a:pt x="1702" y="137"/>
                    <a:pt x="1703" y="140"/>
                  </a:cubicBezTo>
                  <a:close/>
                  <a:moveTo>
                    <a:pt x="1697" y="117"/>
                  </a:moveTo>
                  <a:cubicBezTo>
                    <a:pt x="1698" y="119"/>
                    <a:pt x="1698" y="121"/>
                    <a:pt x="1699" y="123"/>
                  </a:cubicBezTo>
                  <a:cubicBezTo>
                    <a:pt x="1697" y="125"/>
                    <a:pt x="1695" y="126"/>
                    <a:pt x="1692" y="128"/>
                  </a:cubicBezTo>
                  <a:cubicBezTo>
                    <a:pt x="1692" y="128"/>
                    <a:pt x="1691" y="129"/>
                    <a:pt x="1691" y="129"/>
                  </a:cubicBezTo>
                  <a:cubicBezTo>
                    <a:pt x="1691" y="129"/>
                    <a:pt x="1691" y="128"/>
                    <a:pt x="1691" y="128"/>
                  </a:cubicBezTo>
                  <a:cubicBezTo>
                    <a:pt x="1693" y="124"/>
                    <a:pt x="1695" y="121"/>
                    <a:pt x="1697" y="117"/>
                  </a:cubicBezTo>
                  <a:close/>
                  <a:moveTo>
                    <a:pt x="1673" y="135"/>
                  </a:moveTo>
                  <a:cubicBezTo>
                    <a:pt x="1675" y="134"/>
                    <a:pt x="1676" y="133"/>
                    <a:pt x="1677" y="132"/>
                  </a:cubicBezTo>
                  <a:cubicBezTo>
                    <a:pt x="1673" y="137"/>
                    <a:pt x="1669" y="142"/>
                    <a:pt x="1665" y="147"/>
                  </a:cubicBezTo>
                  <a:cubicBezTo>
                    <a:pt x="1665" y="148"/>
                    <a:pt x="1665" y="148"/>
                    <a:pt x="1664" y="149"/>
                  </a:cubicBezTo>
                  <a:cubicBezTo>
                    <a:pt x="1664" y="149"/>
                    <a:pt x="1664" y="149"/>
                    <a:pt x="1664" y="149"/>
                  </a:cubicBezTo>
                  <a:cubicBezTo>
                    <a:pt x="1667" y="143"/>
                    <a:pt x="1670" y="138"/>
                    <a:pt x="1673" y="135"/>
                  </a:cubicBezTo>
                  <a:close/>
                  <a:moveTo>
                    <a:pt x="1646" y="117"/>
                  </a:moveTo>
                  <a:cubicBezTo>
                    <a:pt x="1647" y="117"/>
                    <a:pt x="1648" y="116"/>
                    <a:pt x="1649" y="115"/>
                  </a:cubicBezTo>
                  <a:cubicBezTo>
                    <a:pt x="1646" y="120"/>
                    <a:pt x="1644" y="125"/>
                    <a:pt x="1642" y="131"/>
                  </a:cubicBezTo>
                  <a:cubicBezTo>
                    <a:pt x="1641" y="133"/>
                    <a:pt x="1639" y="137"/>
                    <a:pt x="1638" y="140"/>
                  </a:cubicBezTo>
                  <a:cubicBezTo>
                    <a:pt x="1638" y="136"/>
                    <a:pt x="1638" y="131"/>
                    <a:pt x="1638" y="126"/>
                  </a:cubicBezTo>
                  <a:cubicBezTo>
                    <a:pt x="1641" y="123"/>
                    <a:pt x="1644" y="120"/>
                    <a:pt x="1646" y="117"/>
                  </a:cubicBezTo>
                  <a:close/>
                  <a:moveTo>
                    <a:pt x="1629" y="118"/>
                  </a:moveTo>
                  <a:cubicBezTo>
                    <a:pt x="1629" y="118"/>
                    <a:pt x="1629" y="119"/>
                    <a:pt x="1628" y="119"/>
                  </a:cubicBezTo>
                  <a:cubicBezTo>
                    <a:pt x="1628" y="120"/>
                    <a:pt x="1628" y="120"/>
                    <a:pt x="1628" y="121"/>
                  </a:cubicBezTo>
                  <a:cubicBezTo>
                    <a:pt x="1627" y="122"/>
                    <a:pt x="1626" y="123"/>
                    <a:pt x="1625" y="123"/>
                  </a:cubicBezTo>
                  <a:cubicBezTo>
                    <a:pt x="1627" y="121"/>
                    <a:pt x="1628" y="120"/>
                    <a:pt x="1629" y="118"/>
                  </a:cubicBezTo>
                  <a:close/>
                  <a:moveTo>
                    <a:pt x="1569" y="124"/>
                  </a:moveTo>
                  <a:cubicBezTo>
                    <a:pt x="1571" y="132"/>
                    <a:pt x="1575" y="139"/>
                    <a:pt x="1577" y="145"/>
                  </a:cubicBezTo>
                  <a:cubicBezTo>
                    <a:pt x="1578" y="145"/>
                    <a:pt x="1579" y="145"/>
                    <a:pt x="1579" y="146"/>
                  </a:cubicBezTo>
                  <a:cubicBezTo>
                    <a:pt x="1578" y="145"/>
                    <a:pt x="1577" y="145"/>
                    <a:pt x="1577" y="145"/>
                  </a:cubicBezTo>
                  <a:cubicBezTo>
                    <a:pt x="1577" y="145"/>
                    <a:pt x="1577" y="145"/>
                    <a:pt x="1577" y="145"/>
                  </a:cubicBezTo>
                  <a:cubicBezTo>
                    <a:pt x="1569" y="142"/>
                    <a:pt x="1573" y="140"/>
                    <a:pt x="1572" y="137"/>
                  </a:cubicBezTo>
                  <a:cubicBezTo>
                    <a:pt x="1572" y="134"/>
                    <a:pt x="1570" y="130"/>
                    <a:pt x="1569" y="127"/>
                  </a:cubicBezTo>
                  <a:cubicBezTo>
                    <a:pt x="1569" y="124"/>
                    <a:pt x="1567" y="121"/>
                    <a:pt x="1566" y="118"/>
                  </a:cubicBezTo>
                  <a:cubicBezTo>
                    <a:pt x="1567" y="117"/>
                    <a:pt x="1567" y="116"/>
                    <a:pt x="1568" y="115"/>
                  </a:cubicBezTo>
                  <a:cubicBezTo>
                    <a:pt x="1568" y="118"/>
                    <a:pt x="1569" y="121"/>
                    <a:pt x="1569" y="124"/>
                  </a:cubicBezTo>
                  <a:close/>
                  <a:moveTo>
                    <a:pt x="1477" y="89"/>
                  </a:moveTo>
                  <a:cubicBezTo>
                    <a:pt x="1478" y="90"/>
                    <a:pt x="1478" y="92"/>
                    <a:pt x="1478" y="94"/>
                  </a:cubicBezTo>
                  <a:cubicBezTo>
                    <a:pt x="1478" y="94"/>
                    <a:pt x="1478" y="94"/>
                    <a:pt x="1478" y="94"/>
                  </a:cubicBezTo>
                  <a:cubicBezTo>
                    <a:pt x="1478" y="94"/>
                    <a:pt x="1478" y="94"/>
                    <a:pt x="1478" y="95"/>
                  </a:cubicBezTo>
                  <a:cubicBezTo>
                    <a:pt x="1477" y="93"/>
                    <a:pt x="1476" y="91"/>
                    <a:pt x="1475" y="90"/>
                  </a:cubicBezTo>
                  <a:cubicBezTo>
                    <a:pt x="1476" y="89"/>
                    <a:pt x="1477" y="89"/>
                    <a:pt x="1477" y="89"/>
                  </a:cubicBezTo>
                  <a:close/>
                  <a:moveTo>
                    <a:pt x="1446" y="92"/>
                  </a:moveTo>
                  <a:cubicBezTo>
                    <a:pt x="1445" y="92"/>
                    <a:pt x="1445" y="92"/>
                    <a:pt x="1445" y="92"/>
                  </a:cubicBezTo>
                  <a:cubicBezTo>
                    <a:pt x="1446" y="92"/>
                    <a:pt x="1446" y="91"/>
                    <a:pt x="1446" y="91"/>
                  </a:cubicBezTo>
                  <a:cubicBezTo>
                    <a:pt x="1447" y="89"/>
                    <a:pt x="1448" y="88"/>
                    <a:pt x="1449" y="87"/>
                  </a:cubicBezTo>
                  <a:cubicBezTo>
                    <a:pt x="1450" y="88"/>
                    <a:pt x="1450" y="89"/>
                    <a:pt x="1451" y="90"/>
                  </a:cubicBezTo>
                  <a:cubicBezTo>
                    <a:pt x="1449" y="91"/>
                    <a:pt x="1447" y="92"/>
                    <a:pt x="1446" y="92"/>
                  </a:cubicBezTo>
                  <a:close/>
                  <a:moveTo>
                    <a:pt x="1456" y="101"/>
                  </a:moveTo>
                  <a:cubicBezTo>
                    <a:pt x="1456" y="101"/>
                    <a:pt x="1456" y="101"/>
                    <a:pt x="1456" y="101"/>
                  </a:cubicBezTo>
                  <a:cubicBezTo>
                    <a:pt x="1456" y="101"/>
                    <a:pt x="1456" y="101"/>
                    <a:pt x="1456" y="101"/>
                  </a:cubicBezTo>
                  <a:cubicBezTo>
                    <a:pt x="1456" y="101"/>
                    <a:pt x="1456" y="101"/>
                    <a:pt x="1456" y="101"/>
                  </a:cubicBezTo>
                  <a:close/>
                  <a:moveTo>
                    <a:pt x="1566" y="105"/>
                  </a:moveTo>
                  <a:cubicBezTo>
                    <a:pt x="1565" y="105"/>
                    <a:pt x="1563" y="106"/>
                    <a:pt x="1561" y="107"/>
                  </a:cubicBezTo>
                  <a:cubicBezTo>
                    <a:pt x="1563" y="105"/>
                    <a:pt x="1565" y="104"/>
                    <a:pt x="1566" y="103"/>
                  </a:cubicBezTo>
                  <a:cubicBezTo>
                    <a:pt x="1566" y="104"/>
                    <a:pt x="1566" y="104"/>
                    <a:pt x="1566" y="105"/>
                  </a:cubicBezTo>
                  <a:close/>
                  <a:moveTo>
                    <a:pt x="1479" y="78"/>
                  </a:moveTo>
                  <a:cubicBezTo>
                    <a:pt x="1479" y="79"/>
                    <a:pt x="1479" y="79"/>
                    <a:pt x="1479" y="80"/>
                  </a:cubicBezTo>
                  <a:cubicBezTo>
                    <a:pt x="1479" y="80"/>
                    <a:pt x="1479" y="80"/>
                    <a:pt x="1478" y="80"/>
                  </a:cubicBezTo>
                  <a:cubicBezTo>
                    <a:pt x="1479" y="80"/>
                    <a:pt x="1479" y="79"/>
                    <a:pt x="1479" y="78"/>
                  </a:cubicBezTo>
                  <a:close/>
                  <a:moveTo>
                    <a:pt x="1477" y="80"/>
                  </a:moveTo>
                  <a:cubicBezTo>
                    <a:pt x="1477" y="80"/>
                    <a:pt x="1477" y="80"/>
                    <a:pt x="1477" y="80"/>
                  </a:cubicBezTo>
                  <a:cubicBezTo>
                    <a:pt x="1477" y="80"/>
                    <a:pt x="1477" y="80"/>
                    <a:pt x="1477" y="80"/>
                  </a:cubicBezTo>
                  <a:cubicBezTo>
                    <a:pt x="1475" y="81"/>
                    <a:pt x="1473" y="82"/>
                    <a:pt x="1472" y="82"/>
                  </a:cubicBezTo>
                  <a:cubicBezTo>
                    <a:pt x="1471" y="80"/>
                    <a:pt x="1470" y="79"/>
                    <a:pt x="1469" y="77"/>
                  </a:cubicBezTo>
                  <a:cubicBezTo>
                    <a:pt x="1469" y="76"/>
                    <a:pt x="1468" y="75"/>
                    <a:pt x="1468" y="75"/>
                  </a:cubicBezTo>
                  <a:cubicBezTo>
                    <a:pt x="1472" y="74"/>
                    <a:pt x="1475" y="73"/>
                    <a:pt x="1477" y="74"/>
                  </a:cubicBezTo>
                  <a:cubicBezTo>
                    <a:pt x="1479" y="75"/>
                    <a:pt x="1478" y="79"/>
                    <a:pt x="1477" y="80"/>
                  </a:cubicBezTo>
                  <a:close/>
                  <a:moveTo>
                    <a:pt x="1460" y="80"/>
                  </a:moveTo>
                  <a:cubicBezTo>
                    <a:pt x="1460" y="79"/>
                    <a:pt x="1459" y="79"/>
                    <a:pt x="1459" y="78"/>
                  </a:cubicBezTo>
                  <a:cubicBezTo>
                    <a:pt x="1459" y="78"/>
                    <a:pt x="1459" y="78"/>
                    <a:pt x="1460" y="78"/>
                  </a:cubicBezTo>
                  <a:cubicBezTo>
                    <a:pt x="1460" y="78"/>
                    <a:pt x="1460" y="79"/>
                    <a:pt x="1460" y="80"/>
                  </a:cubicBezTo>
                  <a:close/>
                  <a:moveTo>
                    <a:pt x="1421" y="103"/>
                  </a:moveTo>
                  <a:cubicBezTo>
                    <a:pt x="1420" y="103"/>
                    <a:pt x="1420" y="103"/>
                    <a:pt x="1420" y="103"/>
                  </a:cubicBezTo>
                  <a:cubicBezTo>
                    <a:pt x="1420" y="103"/>
                    <a:pt x="1420" y="104"/>
                    <a:pt x="1420" y="104"/>
                  </a:cubicBezTo>
                  <a:cubicBezTo>
                    <a:pt x="1420" y="104"/>
                    <a:pt x="1420" y="104"/>
                    <a:pt x="1420" y="104"/>
                  </a:cubicBezTo>
                  <a:cubicBezTo>
                    <a:pt x="1421" y="103"/>
                    <a:pt x="1421" y="102"/>
                    <a:pt x="1422" y="101"/>
                  </a:cubicBezTo>
                  <a:cubicBezTo>
                    <a:pt x="1422" y="102"/>
                    <a:pt x="1421" y="102"/>
                    <a:pt x="1421" y="103"/>
                  </a:cubicBezTo>
                  <a:close/>
                  <a:moveTo>
                    <a:pt x="1439" y="119"/>
                  </a:moveTo>
                  <a:cubicBezTo>
                    <a:pt x="1443" y="118"/>
                    <a:pt x="1448" y="115"/>
                    <a:pt x="1451" y="113"/>
                  </a:cubicBezTo>
                  <a:cubicBezTo>
                    <a:pt x="1454" y="111"/>
                    <a:pt x="1457" y="110"/>
                    <a:pt x="1460" y="108"/>
                  </a:cubicBezTo>
                  <a:cubicBezTo>
                    <a:pt x="1460" y="109"/>
                    <a:pt x="1460" y="109"/>
                    <a:pt x="1460" y="109"/>
                  </a:cubicBezTo>
                  <a:cubicBezTo>
                    <a:pt x="1463" y="115"/>
                    <a:pt x="1466" y="119"/>
                    <a:pt x="1468" y="123"/>
                  </a:cubicBezTo>
                  <a:cubicBezTo>
                    <a:pt x="1459" y="121"/>
                    <a:pt x="1449" y="120"/>
                    <a:pt x="1439" y="119"/>
                  </a:cubicBezTo>
                  <a:close/>
                  <a:moveTo>
                    <a:pt x="1553" y="132"/>
                  </a:moveTo>
                  <a:cubicBezTo>
                    <a:pt x="1554" y="135"/>
                    <a:pt x="1555" y="137"/>
                    <a:pt x="1556" y="140"/>
                  </a:cubicBezTo>
                  <a:cubicBezTo>
                    <a:pt x="1553" y="139"/>
                    <a:pt x="1550" y="139"/>
                    <a:pt x="1547" y="138"/>
                  </a:cubicBezTo>
                  <a:cubicBezTo>
                    <a:pt x="1549" y="136"/>
                    <a:pt x="1551" y="134"/>
                    <a:pt x="1553" y="132"/>
                  </a:cubicBezTo>
                  <a:close/>
                  <a:moveTo>
                    <a:pt x="1587" y="92"/>
                  </a:moveTo>
                  <a:cubicBezTo>
                    <a:pt x="1586" y="94"/>
                    <a:pt x="1586" y="95"/>
                    <a:pt x="1585" y="96"/>
                  </a:cubicBezTo>
                  <a:cubicBezTo>
                    <a:pt x="1576" y="101"/>
                    <a:pt x="1576" y="101"/>
                    <a:pt x="1576" y="101"/>
                  </a:cubicBezTo>
                  <a:cubicBezTo>
                    <a:pt x="1576" y="101"/>
                    <a:pt x="1576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4" y="102"/>
                  </a:cubicBezTo>
                  <a:cubicBezTo>
                    <a:pt x="1574" y="101"/>
                    <a:pt x="1573" y="100"/>
                    <a:pt x="1573" y="99"/>
                  </a:cubicBezTo>
                  <a:cubicBezTo>
                    <a:pt x="1573" y="99"/>
                    <a:pt x="1573" y="99"/>
                    <a:pt x="1573" y="99"/>
                  </a:cubicBezTo>
                  <a:cubicBezTo>
                    <a:pt x="1579" y="96"/>
                    <a:pt x="1583" y="92"/>
                    <a:pt x="1587" y="92"/>
                  </a:cubicBezTo>
                  <a:close/>
                  <a:moveTo>
                    <a:pt x="1558" y="99"/>
                  </a:moveTo>
                  <a:cubicBezTo>
                    <a:pt x="1560" y="98"/>
                    <a:pt x="1563" y="96"/>
                    <a:pt x="1565" y="95"/>
                  </a:cubicBezTo>
                  <a:cubicBezTo>
                    <a:pt x="1565" y="95"/>
                    <a:pt x="1565" y="95"/>
                    <a:pt x="1565" y="96"/>
                  </a:cubicBezTo>
                  <a:cubicBezTo>
                    <a:pt x="1565" y="96"/>
                    <a:pt x="1564" y="97"/>
                    <a:pt x="1564" y="97"/>
                  </a:cubicBezTo>
                  <a:cubicBezTo>
                    <a:pt x="1562" y="98"/>
                    <a:pt x="1560" y="99"/>
                    <a:pt x="1558" y="100"/>
                  </a:cubicBezTo>
                  <a:cubicBezTo>
                    <a:pt x="1558" y="100"/>
                    <a:pt x="1558" y="100"/>
                    <a:pt x="1557" y="100"/>
                  </a:cubicBezTo>
                  <a:cubicBezTo>
                    <a:pt x="1558" y="99"/>
                    <a:pt x="1558" y="99"/>
                    <a:pt x="1558" y="99"/>
                  </a:cubicBezTo>
                  <a:close/>
                  <a:moveTo>
                    <a:pt x="1496" y="80"/>
                  </a:moveTo>
                  <a:cubicBezTo>
                    <a:pt x="1496" y="86"/>
                    <a:pt x="1495" y="92"/>
                    <a:pt x="1494" y="98"/>
                  </a:cubicBezTo>
                  <a:cubicBezTo>
                    <a:pt x="1494" y="97"/>
                    <a:pt x="1494" y="95"/>
                    <a:pt x="1493" y="94"/>
                  </a:cubicBezTo>
                  <a:cubicBezTo>
                    <a:pt x="1493" y="91"/>
                    <a:pt x="1492" y="88"/>
                    <a:pt x="1491" y="85"/>
                  </a:cubicBezTo>
                  <a:cubicBezTo>
                    <a:pt x="1492" y="84"/>
                    <a:pt x="1494" y="82"/>
                    <a:pt x="1496" y="80"/>
                  </a:cubicBezTo>
                  <a:close/>
                  <a:moveTo>
                    <a:pt x="1491" y="81"/>
                  </a:moveTo>
                  <a:cubicBezTo>
                    <a:pt x="1491" y="82"/>
                    <a:pt x="1490" y="82"/>
                    <a:pt x="1490" y="83"/>
                  </a:cubicBezTo>
                  <a:cubicBezTo>
                    <a:pt x="1490" y="82"/>
                    <a:pt x="1490" y="82"/>
                    <a:pt x="1490" y="82"/>
                  </a:cubicBezTo>
                  <a:cubicBezTo>
                    <a:pt x="1490" y="82"/>
                    <a:pt x="1490" y="82"/>
                    <a:pt x="1490" y="82"/>
                  </a:cubicBezTo>
                  <a:cubicBezTo>
                    <a:pt x="1490" y="81"/>
                    <a:pt x="1491" y="81"/>
                    <a:pt x="1491" y="81"/>
                  </a:cubicBezTo>
                  <a:close/>
                  <a:moveTo>
                    <a:pt x="1475" y="64"/>
                  </a:moveTo>
                  <a:cubicBezTo>
                    <a:pt x="1475" y="63"/>
                    <a:pt x="1476" y="62"/>
                    <a:pt x="1476" y="62"/>
                  </a:cubicBezTo>
                  <a:cubicBezTo>
                    <a:pt x="1477" y="62"/>
                    <a:pt x="1477" y="63"/>
                    <a:pt x="1477" y="63"/>
                  </a:cubicBezTo>
                  <a:cubicBezTo>
                    <a:pt x="1476" y="62"/>
                    <a:pt x="1478" y="63"/>
                    <a:pt x="1477" y="63"/>
                  </a:cubicBezTo>
                  <a:cubicBezTo>
                    <a:pt x="1477" y="63"/>
                    <a:pt x="1477" y="63"/>
                    <a:pt x="1477" y="63"/>
                  </a:cubicBezTo>
                  <a:cubicBezTo>
                    <a:pt x="1478" y="66"/>
                    <a:pt x="1478" y="69"/>
                    <a:pt x="1479" y="73"/>
                  </a:cubicBezTo>
                  <a:cubicBezTo>
                    <a:pt x="1479" y="72"/>
                    <a:pt x="1478" y="72"/>
                    <a:pt x="1478" y="72"/>
                  </a:cubicBezTo>
                  <a:cubicBezTo>
                    <a:pt x="1477" y="71"/>
                    <a:pt x="1476" y="71"/>
                    <a:pt x="1474" y="70"/>
                  </a:cubicBezTo>
                  <a:cubicBezTo>
                    <a:pt x="1474" y="69"/>
                    <a:pt x="1474" y="67"/>
                    <a:pt x="1475" y="64"/>
                  </a:cubicBezTo>
                  <a:close/>
                  <a:moveTo>
                    <a:pt x="1472" y="62"/>
                  </a:moveTo>
                  <a:cubicBezTo>
                    <a:pt x="1471" y="63"/>
                    <a:pt x="1471" y="63"/>
                    <a:pt x="1470" y="64"/>
                  </a:cubicBezTo>
                  <a:cubicBezTo>
                    <a:pt x="1470" y="65"/>
                    <a:pt x="1469" y="65"/>
                    <a:pt x="1469" y="65"/>
                  </a:cubicBezTo>
                  <a:cubicBezTo>
                    <a:pt x="1469" y="65"/>
                    <a:pt x="1470" y="65"/>
                    <a:pt x="1471" y="64"/>
                  </a:cubicBezTo>
                  <a:cubicBezTo>
                    <a:pt x="1471" y="64"/>
                    <a:pt x="1472" y="63"/>
                    <a:pt x="1473" y="62"/>
                  </a:cubicBezTo>
                  <a:cubicBezTo>
                    <a:pt x="1473" y="63"/>
                    <a:pt x="1473" y="63"/>
                    <a:pt x="1473" y="64"/>
                  </a:cubicBezTo>
                  <a:cubicBezTo>
                    <a:pt x="1473" y="67"/>
                    <a:pt x="1473" y="69"/>
                    <a:pt x="1474" y="70"/>
                  </a:cubicBezTo>
                  <a:cubicBezTo>
                    <a:pt x="1473" y="70"/>
                    <a:pt x="1473" y="70"/>
                    <a:pt x="1472" y="70"/>
                  </a:cubicBezTo>
                  <a:cubicBezTo>
                    <a:pt x="1470" y="70"/>
                    <a:pt x="1468" y="70"/>
                    <a:pt x="1466" y="70"/>
                  </a:cubicBezTo>
                  <a:cubicBezTo>
                    <a:pt x="1466" y="70"/>
                    <a:pt x="1466" y="69"/>
                    <a:pt x="1465" y="69"/>
                  </a:cubicBezTo>
                  <a:cubicBezTo>
                    <a:pt x="1468" y="66"/>
                    <a:pt x="1470" y="63"/>
                    <a:pt x="1472" y="62"/>
                  </a:cubicBezTo>
                  <a:close/>
                  <a:moveTo>
                    <a:pt x="1462" y="61"/>
                  </a:moveTo>
                  <a:cubicBezTo>
                    <a:pt x="1461" y="61"/>
                    <a:pt x="1461" y="61"/>
                    <a:pt x="1461" y="61"/>
                  </a:cubicBezTo>
                  <a:cubicBezTo>
                    <a:pt x="1461" y="61"/>
                    <a:pt x="1461" y="61"/>
                    <a:pt x="1461" y="61"/>
                  </a:cubicBezTo>
                  <a:cubicBezTo>
                    <a:pt x="1461" y="61"/>
                    <a:pt x="1461" y="61"/>
                    <a:pt x="1462" y="61"/>
                  </a:cubicBezTo>
                  <a:close/>
                  <a:moveTo>
                    <a:pt x="1456" y="62"/>
                  </a:moveTo>
                  <a:cubicBezTo>
                    <a:pt x="1456" y="64"/>
                    <a:pt x="1457" y="67"/>
                    <a:pt x="1458" y="70"/>
                  </a:cubicBezTo>
                  <a:cubicBezTo>
                    <a:pt x="1457" y="70"/>
                    <a:pt x="1455" y="71"/>
                    <a:pt x="1454" y="72"/>
                  </a:cubicBezTo>
                  <a:cubicBezTo>
                    <a:pt x="1452" y="70"/>
                    <a:pt x="1451" y="68"/>
                    <a:pt x="1449" y="66"/>
                  </a:cubicBezTo>
                  <a:cubicBezTo>
                    <a:pt x="1449" y="65"/>
                    <a:pt x="1450" y="65"/>
                    <a:pt x="1450" y="65"/>
                  </a:cubicBezTo>
                  <a:cubicBezTo>
                    <a:pt x="1452" y="64"/>
                    <a:pt x="1454" y="63"/>
                    <a:pt x="1456" y="62"/>
                  </a:cubicBezTo>
                  <a:close/>
                  <a:moveTo>
                    <a:pt x="1433" y="77"/>
                  </a:moveTo>
                  <a:cubicBezTo>
                    <a:pt x="1435" y="75"/>
                    <a:pt x="1438" y="73"/>
                    <a:pt x="1440" y="71"/>
                  </a:cubicBezTo>
                  <a:cubicBezTo>
                    <a:pt x="1442" y="73"/>
                    <a:pt x="1443" y="75"/>
                    <a:pt x="1444" y="77"/>
                  </a:cubicBezTo>
                  <a:cubicBezTo>
                    <a:pt x="1437" y="79"/>
                    <a:pt x="1430" y="83"/>
                    <a:pt x="1423" y="86"/>
                  </a:cubicBezTo>
                  <a:cubicBezTo>
                    <a:pt x="1427" y="83"/>
                    <a:pt x="1430" y="80"/>
                    <a:pt x="1433" y="77"/>
                  </a:cubicBezTo>
                  <a:close/>
                  <a:moveTo>
                    <a:pt x="1340" y="90"/>
                  </a:moveTo>
                  <a:cubicBezTo>
                    <a:pt x="1340" y="91"/>
                    <a:pt x="1340" y="91"/>
                    <a:pt x="1340" y="91"/>
                  </a:cubicBezTo>
                  <a:cubicBezTo>
                    <a:pt x="1340" y="92"/>
                    <a:pt x="1340" y="93"/>
                    <a:pt x="1340" y="94"/>
                  </a:cubicBezTo>
                  <a:cubicBezTo>
                    <a:pt x="1340" y="93"/>
                    <a:pt x="1339" y="91"/>
                    <a:pt x="1338" y="90"/>
                  </a:cubicBezTo>
                  <a:cubicBezTo>
                    <a:pt x="1338" y="90"/>
                    <a:pt x="1338" y="89"/>
                    <a:pt x="1338" y="89"/>
                  </a:cubicBezTo>
                  <a:cubicBezTo>
                    <a:pt x="1338" y="89"/>
                    <a:pt x="1339" y="90"/>
                    <a:pt x="1340" y="90"/>
                  </a:cubicBezTo>
                  <a:close/>
                  <a:moveTo>
                    <a:pt x="1291" y="105"/>
                  </a:moveTo>
                  <a:cubicBezTo>
                    <a:pt x="1294" y="112"/>
                    <a:pt x="1296" y="119"/>
                    <a:pt x="1299" y="125"/>
                  </a:cubicBezTo>
                  <a:cubicBezTo>
                    <a:pt x="1297" y="125"/>
                    <a:pt x="1295" y="126"/>
                    <a:pt x="1292" y="126"/>
                  </a:cubicBezTo>
                  <a:cubicBezTo>
                    <a:pt x="1291" y="122"/>
                    <a:pt x="1289" y="117"/>
                    <a:pt x="1287" y="112"/>
                  </a:cubicBezTo>
                  <a:cubicBezTo>
                    <a:pt x="1285" y="106"/>
                    <a:pt x="1284" y="100"/>
                    <a:pt x="1283" y="94"/>
                  </a:cubicBezTo>
                  <a:cubicBezTo>
                    <a:pt x="1283" y="94"/>
                    <a:pt x="1283" y="93"/>
                    <a:pt x="1283" y="92"/>
                  </a:cubicBezTo>
                  <a:cubicBezTo>
                    <a:pt x="1284" y="92"/>
                    <a:pt x="1285" y="92"/>
                    <a:pt x="1285" y="92"/>
                  </a:cubicBezTo>
                  <a:cubicBezTo>
                    <a:pt x="1284" y="93"/>
                    <a:pt x="1284" y="94"/>
                    <a:pt x="1284" y="94"/>
                  </a:cubicBezTo>
                  <a:cubicBezTo>
                    <a:pt x="1284" y="94"/>
                    <a:pt x="1285" y="93"/>
                    <a:pt x="1286" y="92"/>
                  </a:cubicBezTo>
                  <a:cubicBezTo>
                    <a:pt x="1286" y="92"/>
                    <a:pt x="1286" y="92"/>
                    <a:pt x="1286" y="92"/>
                  </a:cubicBezTo>
                  <a:cubicBezTo>
                    <a:pt x="1286" y="92"/>
                    <a:pt x="1286" y="92"/>
                    <a:pt x="1286" y="92"/>
                  </a:cubicBezTo>
                  <a:cubicBezTo>
                    <a:pt x="1285" y="91"/>
                    <a:pt x="1284" y="91"/>
                    <a:pt x="1283" y="91"/>
                  </a:cubicBezTo>
                  <a:cubicBezTo>
                    <a:pt x="1283" y="88"/>
                    <a:pt x="1283" y="85"/>
                    <a:pt x="1283" y="82"/>
                  </a:cubicBezTo>
                  <a:cubicBezTo>
                    <a:pt x="1284" y="86"/>
                    <a:pt x="1285" y="90"/>
                    <a:pt x="1287" y="94"/>
                  </a:cubicBezTo>
                  <a:cubicBezTo>
                    <a:pt x="1288" y="98"/>
                    <a:pt x="1290" y="102"/>
                    <a:pt x="1291" y="105"/>
                  </a:cubicBezTo>
                  <a:close/>
                  <a:moveTo>
                    <a:pt x="1243" y="115"/>
                  </a:moveTo>
                  <a:cubicBezTo>
                    <a:pt x="1243" y="115"/>
                    <a:pt x="1243" y="115"/>
                    <a:pt x="1243" y="115"/>
                  </a:cubicBezTo>
                  <a:cubicBezTo>
                    <a:pt x="1244" y="116"/>
                    <a:pt x="1244" y="117"/>
                    <a:pt x="1244" y="118"/>
                  </a:cubicBezTo>
                  <a:cubicBezTo>
                    <a:pt x="1242" y="120"/>
                    <a:pt x="1240" y="122"/>
                    <a:pt x="1238" y="123"/>
                  </a:cubicBezTo>
                  <a:cubicBezTo>
                    <a:pt x="1237" y="124"/>
                    <a:pt x="1236" y="125"/>
                    <a:pt x="1236" y="126"/>
                  </a:cubicBezTo>
                  <a:cubicBezTo>
                    <a:pt x="1238" y="123"/>
                    <a:pt x="1240" y="119"/>
                    <a:pt x="1243" y="115"/>
                  </a:cubicBezTo>
                  <a:close/>
                  <a:moveTo>
                    <a:pt x="1268" y="119"/>
                  </a:moveTo>
                  <a:cubicBezTo>
                    <a:pt x="1269" y="122"/>
                    <a:pt x="1271" y="126"/>
                    <a:pt x="1272" y="129"/>
                  </a:cubicBezTo>
                  <a:cubicBezTo>
                    <a:pt x="1272" y="129"/>
                    <a:pt x="1272" y="129"/>
                    <a:pt x="1271" y="129"/>
                  </a:cubicBezTo>
                  <a:cubicBezTo>
                    <a:pt x="1268" y="124"/>
                    <a:pt x="1264" y="119"/>
                    <a:pt x="1260" y="114"/>
                  </a:cubicBezTo>
                  <a:cubicBezTo>
                    <a:pt x="1262" y="112"/>
                    <a:pt x="1263" y="111"/>
                    <a:pt x="1265" y="109"/>
                  </a:cubicBezTo>
                  <a:cubicBezTo>
                    <a:pt x="1265" y="112"/>
                    <a:pt x="1266" y="116"/>
                    <a:pt x="1268" y="119"/>
                  </a:cubicBezTo>
                  <a:close/>
                  <a:moveTo>
                    <a:pt x="1202" y="131"/>
                  </a:moveTo>
                  <a:cubicBezTo>
                    <a:pt x="1201" y="130"/>
                    <a:pt x="1201" y="130"/>
                    <a:pt x="1201" y="129"/>
                  </a:cubicBezTo>
                  <a:cubicBezTo>
                    <a:pt x="1201" y="129"/>
                    <a:pt x="1201" y="129"/>
                    <a:pt x="1202" y="129"/>
                  </a:cubicBezTo>
                  <a:cubicBezTo>
                    <a:pt x="1202" y="130"/>
                    <a:pt x="1202" y="130"/>
                    <a:pt x="1202" y="131"/>
                  </a:cubicBezTo>
                  <a:close/>
                  <a:moveTo>
                    <a:pt x="1246" y="131"/>
                  </a:moveTo>
                  <a:cubicBezTo>
                    <a:pt x="1247" y="130"/>
                    <a:pt x="1248" y="129"/>
                    <a:pt x="1249" y="127"/>
                  </a:cubicBezTo>
                  <a:cubicBezTo>
                    <a:pt x="1250" y="129"/>
                    <a:pt x="1250" y="130"/>
                    <a:pt x="1251" y="131"/>
                  </a:cubicBezTo>
                  <a:cubicBezTo>
                    <a:pt x="1249" y="132"/>
                    <a:pt x="1247" y="132"/>
                    <a:pt x="1245" y="132"/>
                  </a:cubicBezTo>
                  <a:cubicBezTo>
                    <a:pt x="1246" y="132"/>
                    <a:pt x="1246" y="131"/>
                    <a:pt x="1246" y="131"/>
                  </a:cubicBezTo>
                  <a:close/>
                  <a:moveTo>
                    <a:pt x="1261" y="104"/>
                  </a:moveTo>
                  <a:cubicBezTo>
                    <a:pt x="1260" y="105"/>
                    <a:pt x="1258" y="106"/>
                    <a:pt x="1256" y="107"/>
                  </a:cubicBezTo>
                  <a:cubicBezTo>
                    <a:pt x="1255" y="106"/>
                    <a:pt x="1254" y="104"/>
                    <a:pt x="1253" y="103"/>
                  </a:cubicBezTo>
                  <a:cubicBezTo>
                    <a:pt x="1254" y="102"/>
                    <a:pt x="1255" y="101"/>
                    <a:pt x="1256" y="100"/>
                  </a:cubicBezTo>
                  <a:cubicBezTo>
                    <a:pt x="1258" y="97"/>
                    <a:pt x="1260" y="95"/>
                    <a:pt x="1261" y="93"/>
                  </a:cubicBezTo>
                  <a:cubicBezTo>
                    <a:pt x="1261" y="95"/>
                    <a:pt x="1262" y="96"/>
                    <a:pt x="1262" y="98"/>
                  </a:cubicBezTo>
                  <a:cubicBezTo>
                    <a:pt x="1262" y="100"/>
                    <a:pt x="1263" y="101"/>
                    <a:pt x="1263" y="103"/>
                  </a:cubicBezTo>
                  <a:cubicBezTo>
                    <a:pt x="1262" y="103"/>
                    <a:pt x="1262" y="104"/>
                    <a:pt x="1261" y="104"/>
                  </a:cubicBezTo>
                  <a:close/>
                  <a:moveTo>
                    <a:pt x="1260" y="91"/>
                  </a:moveTo>
                  <a:cubicBezTo>
                    <a:pt x="1258" y="93"/>
                    <a:pt x="1256" y="95"/>
                    <a:pt x="1253" y="97"/>
                  </a:cubicBezTo>
                  <a:cubicBezTo>
                    <a:pt x="1252" y="97"/>
                    <a:pt x="1251" y="98"/>
                    <a:pt x="1251" y="99"/>
                  </a:cubicBezTo>
                  <a:cubicBezTo>
                    <a:pt x="1250" y="98"/>
                    <a:pt x="1249" y="97"/>
                    <a:pt x="1249" y="96"/>
                  </a:cubicBezTo>
                  <a:cubicBezTo>
                    <a:pt x="1251" y="93"/>
                    <a:pt x="1253" y="90"/>
                    <a:pt x="1256" y="88"/>
                  </a:cubicBezTo>
                  <a:cubicBezTo>
                    <a:pt x="1257" y="87"/>
                    <a:pt x="1258" y="86"/>
                    <a:pt x="1259" y="86"/>
                  </a:cubicBezTo>
                  <a:cubicBezTo>
                    <a:pt x="1259" y="87"/>
                    <a:pt x="1260" y="89"/>
                    <a:pt x="1260" y="91"/>
                  </a:cubicBezTo>
                  <a:close/>
                  <a:moveTo>
                    <a:pt x="1247" y="83"/>
                  </a:moveTo>
                  <a:cubicBezTo>
                    <a:pt x="1251" y="81"/>
                    <a:pt x="1254" y="78"/>
                    <a:pt x="1257" y="76"/>
                  </a:cubicBezTo>
                  <a:cubicBezTo>
                    <a:pt x="1257" y="77"/>
                    <a:pt x="1257" y="79"/>
                    <a:pt x="1258" y="80"/>
                  </a:cubicBezTo>
                  <a:cubicBezTo>
                    <a:pt x="1256" y="81"/>
                    <a:pt x="1254" y="82"/>
                    <a:pt x="1252" y="83"/>
                  </a:cubicBezTo>
                  <a:cubicBezTo>
                    <a:pt x="1249" y="85"/>
                    <a:pt x="1247" y="86"/>
                    <a:pt x="1244" y="88"/>
                  </a:cubicBezTo>
                  <a:cubicBezTo>
                    <a:pt x="1244" y="88"/>
                    <a:pt x="1244" y="87"/>
                    <a:pt x="1244" y="87"/>
                  </a:cubicBezTo>
                  <a:cubicBezTo>
                    <a:pt x="1245" y="86"/>
                    <a:pt x="1246" y="85"/>
                    <a:pt x="1247" y="83"/>
                  </a:cubicBezTo>
                  <a:close/>
                  <a:moveTo>
                    <a:pt x="1226" y="104"/>
                  </a:moveTo>
                  <a:cubicBezTo>
                    <a:pt x="1230" y="101"/>
                    <a:pt x="1233" y="97"/>
                    <a:pt x="1237" y="93"/>
                  </a:cubicBezTo>
                  <a:cubicBezTo>
                    <a:pt x="1238" y="93"/>
                    <a:pt x="1238" y="92"/>
                    <a:pt x="1239" y="92"/>
                  </a:cubicBezTo>
                  <a:cubicBezTo>
                    <a:pt x="1239" y="92"/>
                    <a:pt x="1239" y="93"/>
                    <a:pt x="1239" y="93"/>
                  </a:cubicBezTo>
                  <a:cubicBezTo>
                    <a:pt x="1237" y="95"/>
                    <a:pt x="1235" y="96"/>
                    <a:pt x="1234" y="98"/>
                  </a:cubicBezTo>
                  <a:cubicBezTo>
                    <a:pt x="1227" y="105"/>
                    <a:pt x="1221" y="113"/>
                    <a:pt x="1215" y="120"/>
                  </a:cubicBezTo>
                  <a:cubicBezTo>
                    <a:pt x="1215" y="119"/>
                    <a:pt x="1215" y="118"/>
                    <a:pt x="1215" y="117"/>
                  </a:cubicBezTo>
                  <a:cubicBezTo>
                    <a:pt x="1215" y="117"/>
                    <a:pt x="1215" y="116"/>
                    <a:pt x="1215" y="116"/>
                  </a:cubicBezTo>
                  <a:cubicBezTo>
                    <a:pt x="1218" y="112"/>
                    <a:pt x="1222" y="108"/>
                    <a:pt x="1226" y="104"/>
                  </a:cubicBezTo>
                  <a:close/>
                  <a:moveTo>
                    <a:pt x="1170" y="141"/>
                  </a:moveTo>
                  <a:cubicBezTo>
                    <a:pt x="1169" y="142"/>
                    <a:pt x="1168" y="142"/>
                    <a:pt x="1167" y="142"/>
                  </a:cubicBezTo>
                  <a:cubicBezTo>
                    <a:pt x="1166" y="141"/>
                    <a:pt x="1166" y="139"/>
                    <a:pt x="1165" y="138"/>
                  </a:cubicBezTo>
                  <a:cubicBezTo>
                    <a:pt x="1165" y="137"/>
                    <a:pt x="1165" y="137"/>
                    <a:pt x="1165" y="136"/>
                  </a:cubicBezTo>
                  <a:cubicBezTo>
                    <a:pt x="1166" y="139"/>
                    <a:pt x="1168" y="140"/>
                    <a:pt x="1170" y="141"/>
                  </a:cubicBezTo>
                  <a:close/>
                  <a:moveTo>
                    <a:pt x="933" y="148"/>
                  </a:moveTo>
                  <a:cubicBezTo>
                    <a:pt x="933" y="148"/>
                    <a:pt x="933" y="148"/>
                    <a:pt x="933" y="148"/>
                  </a:cubicBezTo>
                  <a:cubicBezTo>
                    <a:pt x="933" y="148"/>
                    <a:pt x="933" y="148"/>
                    <a:pt x="933" y="148"/>
                  </a:cubicBezTo>
                  <a:cubicBezTo>
                    <a:pt x="933" y="148"/>
                    <a:pt x="933" y="148"/>
                    <a:pt x="933" y="148"/>
                  </a:cubicBezTo>
                  <a:close/>
                  <a:moveTo>
                    <a:pt x="939" y="134"/>
                  </a:moveTo>
                  <a:cubicBezTo>
                    <a:pt x="940" y="134"/>
                    <a:pt x="940" y="134"/>
                    <a:pt x="940" y="133"/>
                  </a:cubicBezTo>
                  <a:cubicBezTo>
                    <a:pt x="940" y="134"/>
                    <a:pt x="940" y="135"/>
                    <a:pt x="940" y="135"/>
                  </a:cubicBezTo>
                  <a:cubicBezTo>
                    <a:pt x="940" y="135"/>
                    <a:pt x="940" y="135"/>
                    <a:pt x="939" y="134"/>
                  </a:cubicBezTo>
                  <a:close/>
                  <a:moveTo>
                    <a:pt x="915" y="132"/>
                  </a:moveTo>
                  <a:cubicBezTo>
                    <a:pt x="915" y="131"/>
                    <a:pt x="916" y="130"/>
                    <a:pt x="916" y="129"/>
                  </a:cubicBezTo>
                  <a:cubicBezTo>
                    <a:pt x="917" y="129"/>
                    <a:pt x="917" y="129"/>
                    <a:pt x="917" y="130"/>
                  </a:cubicBezTo>
                  <a:cubicBezTo>
                    <a:pt x="916" y="130"/>
                    <a:pt x="915" y="131"/>
                    <a:pt x="915" y="132"/>
                  </a:cubicBezTo>
                  <a:close/>
                  <a:moveTo>
                    <a:pt x="939" y="158"/>
                  </a:moveTo>
                  <a:cubicBezTo>
                    <a:pt x="940" y="157"/>
                    <a:pt x="940" y="157"/>
                    <a:pt x="940" y="157"/>
                  </a:cubicBezTo>
                  <a:cubicBezTo>
                    <a:pt x="940" y="158"/>
                    <a:pt x="941" y="159"/>
                    <a:pt x="942" y="160"/>
                  </a:cubicBezTo>
                  <a:cubicBezTo>
                    <a:pt x="943" y="161"/>
                    <a:pt x="943" y="162"/>
                    <a:pt x="944" y="163"/>
                  </a:cubicBezTo>
                  <a:cubicBezTo>
                    <a:pt x="941" y="163"/>
                    <a:pt x="939" y="164"/>
                    <a:pt x="936" y="164"/>
                  </a:cubicBezTo>
                  <a:cubicBezTo>
                    <a:pt x="937" y="162"/>
                    <a:pt x="938" y="160"/>
                    <a:pt x="939" y="158"/>
                  </a:cubicBezTo>
                  <a:close/>
                  <a:moveTo>
                    <a:pt x="1020" y="126"/>
                  </a:moveTo>
                  <a:cubicBezTo>
                    <a:pt x="1022" y="133"/>
                    <a:pt x="1024" y="139"/>
                    <a:pt x="1026" y="145"/>
                  </a:cubicBezTo>
                  <a:cubicBezTo>
                    <a:pt x="1024" y="142"/>
                    <a:pt x="1022" y="139"/>
                    <a:pt x="1020" y="136"/>
                  </a:cubicBezTo>
                  <a:cubicBezTo>
                    <a:pt x="1019" y="134"/>
                    <a:pt x="1017" y="131"/>
                    <a:pt x="1015" y="129"/>
                  </a:cubicBezTo>
                  <a:cubicBezTo>
                    <a:pt x="1016" y="126"/>
                    <a:pt x="1017" y="124"/>
                    <a:pt x="1018" y="122"/>
                  </a:cubicBezTo>
                  <a:cubicBezTo>
                    <a:pt x="1019" y="123"/>
                    <a:pt x="1019" y="125"/>
                    <a:pt x="1020" y="126"/>
                  </a:cubicBezTo>
                  <a:close/>
                  <a:moveTo>
                    <a:pt x="1053" y="155"/>
                  </a:moveTo>
                  <a:cubicBezTo>
                    <a:pt x="1053" y="155"/>
                    <a:pt x="1053" y="155"/>
                    <a:pt x="1053" y="155"/>
                  </a:cubicBezTo>
                  <a:cubicBezTo>
                    <a:pt x="1053" y="154"/>
                    <a:pt x="1053" y="154"/>
                    <a:pt x="1053" y="153"/>
                  </a:cubicBezTo>
                  <a:cubicBezTo>
                    <a:pt x="1053" y="154"/>
                    <a:pt x="1053" y="154"/>
                    <a:pt x="1053" y="155"/>
                  </a:cubicBezTo>
                  <a:close/>
                  <a:moveTo>
                    <a:pt x="997" y="121"/>
                  </a:moveTo>
                  <a:cubicBezTo>
                    <a:pt x="996" y="120"/>
                    <a:pt x="996" y="119"/>
                    <a:pt x="996" y="117"/>
                  </a:cubicBezTo>
                  <a:cubicBezTo>
                    <a:pt x="997" y="118"/>
                    <a:pt x="997" y="118"/>
                    <a:pt x="997" y="119"/>
                  </a:cubicBezTo>
                  <a:cubicBezTo>
                    <a:pt x="997" y="120"/>
                    <a:pt x="997" y="121"/>
                    <a:pt x="997" y="121"/>
                  </a:cubicBezTo>
                  <a:close/>
                  <a:moveTo>
                    <a:pt x="1010" y="144"/>
                  </a:moveTo>
                  <a:cubicBezTo>
                    <a:pt x="1010" y="144"/>
                    <a:pt x="1010" y="144"/>
                    <a:pt x="1010" y="144"/>
                  </a:cubicBezTo>
                  <a:cubicBezTo>
                    <a:pt x="1012" y="148"/>
                    <a:pt x="1015" y="153"/>
                    <a:pt x="1017" y="158"/>
                  </a:cubicBezTo>
                  <a:cubicBezTo>
                    <a:pt x="1013" y="158"/>
                    <a:pt x="1008" y="159"/>
                    <a:pt x="1004" y="159"/>
                  </a:cubicBezTo>
                  <a:cubicBezTo>
                    <a:pt x="1006" y="154"/>
                    <a:pt x="1008" y="149"/>
                    <a:pt x="1010" y="144"/>
                  </a:cubicBezTo>
                  <a:close/>
                  <a:moveTo>
                    <a:pt x="1150" y="139"/>
                  </a:moveTo>
                  <a:cubicBezTo>
                    <a:pt x="1150" y="140"/>
                    <a:pt x="1151" y="142"/>
                    <a:pt x="1151" y="144"/>
                  </a:cubicBezTo>
                  <a:cubicBezTo>
                    <a:pt x="1150" y="144"/>
                    <a:pt x="1149" y="144"/>
                    <a:pt x="1147" y="144"/>
                  </a:cubicBezTo>
                  <a:cubicBezTo>
                    <a:pt x="1148" y="142"/>
                    <a:pt x="1149" y="140"/>
                    <a:pt x="1150" y="139"/>
                  </a:cubicBezTo>
                  <a:close/>
                  <a:moveTo>
                    <a:pt x="1160" y="69"/>
                  </a:moveTo>
                  <a:cubicBezTo>
                    <a:pt x="1160" y="69"/>
                    <a:pt x="1160" y="69"/>
                    <a:pt x="1160" y="69"/>
                  </a:cubicBezTo>
                  <a:cubicBezTo>
                    <a:pt x="1160" y="70"/>
                    <a:pt x="1160" y="70"/>
                    <a:pt x="1159" y="70"/>
                  </a:cubicBezTo>
                  <a:cubicBezTo>
                    <a:pt x="1159" y="71"/>
                    <a:pt x="1158" y="72"/>
                    <a:pt x="1158" y="72"/>
                  </a:cubicBezTo>
                  <a:cubicBezTo>
                    <a:pt x="1158" y="72"/>
                    <a:pt x="1159" y="71"/>
                    <a:pt x="1159" y="71"/>
                  </a:cubicBezTo>
                  <a:cubicBezTo>
                    <a:pt x="1158" y="73"/>
                    <a:pt x="1158" y="74"/>
                    <a:pt x="1156" y="76"/>
                  </a:cubicBezTo>
                  <a:cubicBezTo>
                    <a:pt x="1155" y="78"/>
                    <a:pt x="1153" y="81"/>
                    <a:pt x="1152" y="83"/>
                  </a:cubicBezTo>
                  <a:cubicBezTo>
                    <a:pt x="1151" y="84"/>
                    <a:pt x="1150" y="85"/>
                    <a:pt x="1150" y="86"/>
                  </a:cubicBezTo>
                  <a:cubicBezTo>
                    <a:pt x="1151" y="82"/>
                    <a:pt x="1152" y="79"/>
                    <a:pt x="1154" y="77"/>
                  </a:cubicBezTo>
                  <a:cubicBezTo>
                    <a:pt x="1155" y="73"/>
                    <a:pt x="1158" y="70"/>
                    <a:pt x="1160" y="69"/>
                  </a:cubicBezTo>
                  <a:close/>
                  <a:moveTo>
                    <a:pt x="1111" y="87"/>
                  </a:moveTo>
                  <a:cubicBezTo>
                    <a:pt x="1111" y="85"/>
                    <a:pt x="1112" y="84"/>
                    <a:pt x="1112" y="83"/>
                  </a:cubicBezTo>
                  <a:cubicBezTo>
                    <a:pt x="1112" y="84"/>
                    <a:pt x="1112" y="86"/>
                    <a:pt x="1112" y="87"/>
                  </a:cubicBezTo>
                  <a:cubicBezTo>
                    <a:pt x="1112" y="90"/>
                    <a:pt x="1111" y="93"/>
                    <a:pt x="1110" y="97"/>
                  </a:cubicBezTo>
                  <a:cubicBezTo>
                    <a:pt x="1109" y="101"/>
                    <a:pt x="1108" y="105"/>
                    <a:pt x="1107" y="109"/>
                  </a:cubicBezTo>
                  <a:cubicBezTo>
                    <a:pt x="1107" y="108"/>
                    <a:pt x="1107" y="106"/>
                    <a:pt x="1107" y="104"/>
                  </a:cubicBezTo>
                  <a:cubicBezTo>
                    <a:pt x="1107" y="103"/>
                    <a:pt x="1107" y="102"/>
                    <a:pt x="1107" y="101"/>
                  </a:cubicBezTo>
                  <a:cubicBezTo>
                    <a:pt x="1108" y="101"/>
                    <a:pt x="1108" y="100"/>
                    <a:pt x="1108" y="100"/>
                  </a:cubicBezTo>
                  <a:cubicBezTo>
                    <a:pt x="1108" y="100"/>
                    <a:pt x="1108" y="100"/>
                    <a:pt x="1108" y="100"/>
                  </a:cubicBezTo>
                  <a:cubicBezTo>
                    <a:pt x="1108" y="100"/>
                    <a:pt x="1108" y="100"/>
                    <a:pt x="1108" y="100"/>
                  </a:cubicBezTo>
                  <a:cubicBezTo>
                    <a:pt x="1108" y="99"/>
                    <a:pt x="1108" y="99"/>
                    <a:pt x="1108" y="99"/>
                  </a:cubicBezTo>
                  <a:cubicBezTo>
                    <a:pt x="1108" y="94"/>
                    <a:pt x="1109" y="90"/>
                    <a:pt x="1111" y="87"/>
                  </a:cubicBezTo>
                  <a:close/>
                  <a:moveTo>
                    <a:pt x="1024" y="108"/>
                  </a:moveTo>
                  <a:cubicBezTo>
                    <a:pt x="1024" y="108"/>
                    <a:pt x="1024" y="108"/>
                    <a:pt x="1024" y="107"/>
                  </a:cubicBezTo>
                  <a:cubicBezTo>
                    <a:pt x="1024" y="107"/>
                    <a:pt x="1024" y="107"/>
                    <a:pt x="1024" y="107"/>
                  </a:cubicBezTo>
                  <a:cubicBezTo>
                    <a:pt x="1024" y="107"/>
                    <a:pt x="1024" y="108"/>
                    <a:pt x="1024" y="108"/>
                  </a:cubicBezTo>
                  <a:close/>
                  <a:moveTo>
                    <a:pt x="1017" y="85"/>
                  </a:moveTo>
                  <a:cubicBezTo>
                    <a:pt x="1018" y="84"/>
                    <a:pt x="1018" y="83"/>
                    <a:pt x="1019" y="83"/>
                  </a:cubicBezTo>
                  <a:cubicBezTo>
                    <a:pt x="1019" y="84"/>
                    <a:pt x="1019" y="84"/>
                    <a:pt x="1019" y="85"/>
                  </a:cubicBezTo>
                  <a:cubicBezTo>
                    <a:pt x="1018" y="85"/>
                    <a:pt x="1018" y="85"/>
                    <a:pt x="1017" y="85"/>
                  </a:cubicBezTo>
                  <a:close/>
                  <a:moveTo>
                    <a:pt x="1020" y="97"/>
                  </a:moveTo>
                  <a:cubicBezTo>
                    <a:pt x="1020" y="96"/>
                    <a:pt x="1020" y="95"/>
                    <a:pt x="1021" y="94"/>
                  </a:cubicBezTo>
                  <a:cubicBezTo>
                    <a:pt x="1021" y="95"/>
                    <a:pt x="1021" y="96"/>
                    <a:pt x="1021" y="96"/>
                  </a:cubicBezTo>
                  <a:cubicBezTo>
                    <a:pt x="1021" y="97"/>
                    <a:pt x="1020" y="98"/>
                    <a:pt x="102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99"/>
                    <a:pt x="1020" y="98"/>
                    <a:pt x="1020" y="97"/>
                  </a:cubicBezTo>
                  <a:close/>
                  <a:moveTo>
                    <a:pt x="986" y="102"/>
                  </a:moveTo>
                  <a:cubicBezTo>
                    <a:pt x="986" y="102"/>
                    <a:pt x="986" y="102"/>
                    <a:pt x="986" y="102"/>
                  </a:cubicBezTo>
                  <a:cubicBezTo>
                    <a:pt x="986" y="102"/>
                    <a:pt x="986" y="102"/>
                    <a:pt x="986" y="102"/>
                  </a:cubicBezTo>
                  <a:cubicBezTo>
                    <a:pt x="986" y="102"/>
                    <a:pt x="986" y="102"/>
                    <a:pt x="986" y="102"/>
                  </a:cubicBezTo>
                  <a:close/>
                  <a:moveTo>
                    <a:pt x="978" y="157"/>
                  </a:moveTo>
                  <a:cubicBezTo>
                    <a:pt x="979" y="156"/>
                    <a:pt x="980" y="155"/>
                    <a:pt x="980" y="154"/>
                  </a:cubicBezTo>
                  <a:cubicBezTo>
                    <a:pt x="980" y="154"/>
                    <a:pt x="980" y="155"/>
                    <a:pt x="980" y="156"/>
                  </a:cubicBezTo>
                  <a:cubicBezTo>
                    <a:pt x="980" y="158"/>
                    <a:pt x="979" y="159"/>
                    <a:pt x="979" y="161"/>
                  </a:cubicBezTo>
                  <a:cubicBezTo>
                    <a:pt x="977" y="161"/>
                    <a:pt x="976" y="161"/>
                    <a:pt x="974" y="161"/>
                  </a:cubicBezTo>
                  <a:cubicBezTo>
                    <a:pt x="975" y="161"/>
                    <a:pt x="976" y="159"/>
                    <a:pt x="978" y="157"/>
                  </a:cubicBezTo>
                  <a:close/>
                  <a:moveTo>
                    <a:pt x="973" y="161"/>
                  </a:moveTo>
                  <a:cubicBezTo>
                    <a:pt x="972" y="161"/>
                    <a:pt x="972" y="161"/>
                    <a:pt x="972" y="161"/>
                  </a:cubicBezTo>
                  <a:cubicBezTo>
                    <a:pt x="972" y="160"/>
                    <a:pt x="972" y="159"/>
                    <a:pt x="971" y="158"/>
                  </a:cubicBezTo>
                  <a:cubicBezTo>
                    <a:pt x="972" y="160"/>
                    <a:pt x="972" y="161"/>
                    <a:pt x="973" y="161"/>
                  </a:cubicBezTo>
                  <a:close/>
                  <a:moveTo>
                    <a:pt x="936" y="121"/>
                  </a:moveTo>
                  <a:cubicBezTo>
                    <a:pt x="935" y="122"/>
                    <a:pt x="934" y="123"/>
                    <a:pt x="933" y="125"/>
                  </a:cubicBezTo>
                  <a:cubicBezTo>
                    <a:pt x="933" y="126"/>
                    <a:pt x="932" y="126"/>
                    <a:pt x="931" y="127"/>
                  </a:cubicBezTo>
                  <a:cubicBezTo>
                    <a:pt x="931" y="127"/>
                    <a:pt x="930" y="127"/>
                    <a:pt x="930" y="126"/>
                  </a:cubicBezTo>
                  <a:cubicBezTo>
                    <a:pt x="930" y="126"/>
                    <a:pt x="930" y="126"/>
                    <a:pt x="930" y="126"/>
                  </a:cubicBezTo>
                  <a:cubicBezTo>
                    <a:pt x="931" y="124"/>
                    <a:pt x="934" y="121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9"/>
                    <a:pt x="936" y="120"/>
                    <a:pt x="936" y="121"/>
                  </a:cubicBezTo>
                  <a:close/>
                  <a:moveTo>
                    <a:pt x="932" y="111"/>
                  </a:moveTo>
                  <a:cubicBezTo>
                    <a:pt x="933" y="112"/>
                    <a:pt x="933" y="113"/>
                    <a:pt x="934" y="114"/>
                  </a:cubicBezTo>
                  <a:cubicBezTo>
                    <a:pt x="933" y="115"/>
                    <a:pt x="932" y="115"/>
                    <a:pt x="932" y="116"/>
                  </a:cubicBezTo>
                  <a:cubicBezTo>
                    <a:pt x="930" y="118"/>
                    <a:pt x="928" y="119"/>
                    <a:pt x="925" y="122"/>
                  </a:cubicBezTo>
                  <a:cubicBezTo>
                    <a:pt x="925" y="122"/>
                    <a:pt x="925" y="122"/>
                    <a:pt x="925" y="122"/>
                  </a:cubicBezTo>
                  <a:cubicBezTo>
                    <a:pt x="923" y="121"/>
                    <a:pt x="922" y="120"/>
                    <a:pt x="921" y="119"/>
                  </a:cubicBezTo>
                  <a:cubicBezTo>
                    <a:pt x="923" y="114"/>
                    <a:pt x="926" y="109"/>
                    <a:pt x="928" y="104"/>
                  </a:cubicBezTo>
                  <a:cubicBezTo>
                    <a:pt x="929" y="106"/>
                    <a:pt x="931" y="108"/>
                    <a:pt x="932" y="111"/>
                  </a:cubicBezTo>
                  <a:close/>
                  <a:moveTo>
                    <a:pt x="852" y="168"/>
                  </a:moveTo>
                  <a:cubicBezTo>
                    <a:pt x="852" y="168"/>
                    <a:pt x="852" y="168"/>
                    <a:pt x="852" y="168"/>
                  </a:cubicBezTo>
                  <a:cubicBezTo>
                    <a:pt x="852" y="168"/>
                    <a:pt x="851" y="168"/>
                    <a:pt x="851" y="168"/>
                  </a:cubicBezTo>
                  <a:cubicBezTo>
                    <a:pt x="851" y="168"/>
                    <a:pt x="852" y="168"/>
                    <a:pt x="852" y="168"/>
                  </a:cubicBezTo>
                  <a:close/>
                  <a:moveTo>
                    <a:pt x="798" y="173"/>
                  </a:moveTo>
                  <a:cubicBezTo>
                    <a:pt x="798" y="173"/>
                    <a:pt x="798" y="173"/>
                    <a:pt x="798" y="173"/>
                  </a:cubicBezTo>
                  <a:cubicBezTo>
                    <a:pt x="798" y="173"/>
                    <a:pt x="798" y="173"/>
                    <a:pt x="798" y="173"/>
                  </a:cubicBezTo>
                  <a:cubicBezTo>
                    <a:pt x="798" y="173"/>
                    <a:pt x="798" y="173"/>
                    <a:pt x="799" y="173"/>
                  </a:cubicBezTo>
                  <a:cubicBezTo>
                    <a:pt x="799" y="173"/>
                    <a:pt x="799" y="173"/>
                    <a:pt x="799" y="173"/>
                  </a:cubicBezTo>
                  <a:cubicBezTo>
                    <a:pt x="799" y="173"/>
                    <a:pt x="799" y="173"/>
                    <a:pt x="798" y="173"/>
                  </a:cubicBezTo>
                  <a:close/>
                  <a:moveTo>
                    <a:pt x="826" y="170"/>
                  </a:moveTo>
                  <a:cubicBezTo>
                    <a:pt x="826" y="171"/>
                    <a:pt x="825" y="171"/>
                    <a:pt x="824" y="171"/>
                  </a:cubicBezTo>
                  <a:cubicBezTo>
                    <a:pt x="824" y="169"/>
                    <a:pt x="825" y="168"/>
                    <a:pt x="824" y="167"/>
                  </a:cubicBezTo>
                  <a:cubicBezTo>
                    <a:pt x="825" y="168"/>
                    <a:pt x="826" y="169"/>
                    <a:pt x="826" y="170"/>
                  </a:cubicBezTo>
                  <a:close/>
                  <a:moveTo>
                    <a:pt x="780" y="173"/>
                  </a:moveTo>
                  <a:cubicBezTo>
                    <a:pt x="781" y="174"/>
                    <a:pt x="782" y="174"/>
                    <a:pt x="782" y="175"/>
                  </a:cubicBezTo>
                  <a:cubicBezTo>
                    <a:pt x="781" y="176"/>
                    <a:pt x="780" y="176"/>
                    <a:pt x="779" y="176"/>
                  </a:cubicBezTo>
                  <a:cubicBezTo>
                    <a:pt x="778" y="175"/>
                    <a:pt x="778" y="174"/>
                    <a:pt x="778" y="174"/>
                  </a:cubicBezTo>
                  <a:cubicBezTo>
                    <a:pt x="778" y="172"/>
                    <a:pt x="777" y="169"/>
                    <a:pt x="776" y="167"/>
                  </a:cubicBezTo>
                  <a:cubicBezTo>
                    <a:pt x="778" y="169"/>
                    <a:pt x="779" y="171"/>
                    <a:pt x="780" y="173"/>
                  </a:cubicBezTo>
                  <a:close/>
                  <a:moveTo>
                    <a:pt x="721" y="146"/>
                  </a:moveTo>
                  <a:cubicBezTo>
                    <a:pt x="722" y="150"/>
                    <a:pt x="725" y="153"/>
                    <a:pt x="728" y="156"/>
                  </a:cubicBezTo>
                  <a:cubicBezTo>
                    <a:pt x="727" y="156"/>
                    <a:pt x="726" y="157"/>
                    <a:pt x="725" y="158"/>
                  </a:cubicBezTo>
                  <a:cubicBezTo>
                    <a:pt x="724" y="157"/>
                    <a:pt x="724" y="157"/>
                    <a:pt x="724" y="157"/>
                  </a:cubicBezTo>
                  <a:cubicBezTo>
                    <a:pt x="723" y="158"/>
                    <a:pt x="721" y="159"/>
                    <a:pt x="720" y="160"/>
                  </a:cubicBezTo>
                  <a:cubicBezTo>
                    <a:pt x="717" y="159"/>
                    <a:pt x="715" y="157"/>
                    <a:pt x="713" y="156"/>
                  </a:cubicBezTo>
                  <a:cubicBezTo>
                    <a:pt x="715" y="154"/>
                    <a:pt x="718" y="151"/>
                    <a:pt x="720" y="148"/>
                  </a:cubicBezTo>
                  <a:cubicBezTo>
                    <a:pt x="720" y="148"/>
                    <a:pt x="721" y="147"/>
                    <a:pt x="721" y="146"/>
                  </a:cubicBezTo>
                  <a:close/>
                  <a:moveTo>
                    <a:pt x="730" y="158"/>
                  </a:moveTo>
                  <a:cubicBezTo>
                    <a:pt x="730" y="159"/>
                    <a:pt x="730" y="159"/>
                    <a:pt x="731" y="159"/>
                  </a:cubicBezTo>
                  <a:cubicBezTo>
                    <a:pt x="731" y="163"/>
                    <a:pt x="732" y="166"/>
                    <a:pt x="733" y="169"/>
                  </a:cubicBezTo>
                  <a:cubicBezTo>
                    <a:pt x="731" y="168"/>
                    <a:pt x="729" y="166"/>
                    <a:pt x="726" y="164"/>
                  </a:cubicBezTo>
                  <a:cubicBezTo>
                    <a:pt x="727" y="163"/>
                    <a:pt x="728" y="162"/>
                    <a:pt x="729" y="161"/>
                  </a:cubicBezTo>
                  <a:cubicBezTo>
                    <a:pt x="729" y="160"/>
                    <a:pt x="730" y="159"/>
                    <a:pt x="730" y="158"/>
                  </a:cubicBezTo>
                  <a:close/>
                  <a:moveTo>
                    <a:pt x="748" y="178"/>
                  </a:moveTo>
                  <a:cubicBezTo>
                    <a:pt x="748" y="178"/>
                    <a:pt x="748" y="178"/>
                    <a:pt x="748" y="178"/>
                  </a:cubicBezTo>
                  <a:cubicBezTo>
                    <a:pt x="748" y="178"/>
                    <a:pt x="748" y="178"/>
                    <a:pt x="748" y="178"/>
                  </a:cubicBezTo>
                  <a:cubicBezTo>
                    <a:pt x="748" y="178"/>
                    <a:pt x="748" y="178"/>
                    <a:pt x="748" y="178"/>
                  </a:cubicBezTo>
                  <a:close/>
                  <a:moveTo>
                    <a:pt x="702" y="172"/>
                  </a:moveTo>
                  <a:cubicBezTo>
                    <a:pt x="703" y="172"/>
                    <a:pt x="703" y="172"/>
                    <a:pt x="704" y="173"/>
                  </a:cubicBezTo>
                  <a:cubicBezTo>
                    <a:pt x="703" y="173"/>
                    <a:pt x="702" y="174"/>
                    <a:pt x="701" y="175"/>
                  </a:cubicBezTo>
                  <a:cubicBezTo>
                    <a:pt x="701" y="174"/>
                    <a:pt x="702" y="173"/>
                    <a:pt x="702" y="172"/>
                  </a:cubicBezTo>
                  <a:close/>
                  <a:moveTo>
                    <a:pt x="710" y="165"/>
                  </a:moveTo>
                  <a:cubicBezTo>
                    <a:pt x="709" y="165"/>
                    <a:pt x="708" y="165"/>
                    <a:pt x="707" y="164"/>
                  </a:cubicBezTo>
                  <a:cubicBezTo>
                    <a:pt x="707" y="164"/>
                    <a:pt x="707" y="163"/>
                    <a:pt x="708" y="163"/>
                  </a:cubicBezTo>
                  <a:cubicBezTo>
                    <a:pt x="708" y="164"/>
                    <a:pt x="709" y="165"/>
                    <a:pt x="710" y="165"/>
                  </a:cubicBezTo>
                  <a:close/>
                  <a:moveTo>
                    <a:pt x="715" y="180"/>
                  </a:moveTo>
                  <a:cubicBezTo>
                    <a:pt x="716" y="180"/>
                    <a:pt x="717" y="181"/>
                    <a:pt x="718" y="181"/>
                  </a:cubicBezTo>
                  <a:cubicBezTo>
                    <a:pt x="719" y="182"/>
                    <a:pt x="721" y="183"/>
                    <a:pt x="723" y="184"/>
                  </a:cubicBezTo>
                  <a:cubicBezTo>
                    <a:pt x="718" y="185"/>
                    <a:pt x="714" y="186"/>
                    <a:pt x="709" y="187"/>
                  </a:cubicBezTo>
                  <a:cubicBezTo>
                    <a:pt x="711" y="184"/>
                    <a:pt x="713" y="182"/>
                    <a:pt x="715" y="180"/>
                  </a:cubicBezTo>
                  <a:close/>
                  <a:moveTo>
                    <a:pt x="762" y="178"/>
                  </a:moveTo>
                  <a:cubicBezTo>
                    <a:pt x="761" y="175"/>
                    <a:pt x="760" y="171"/>
                    <a:pt x="758" y="166"/>
                  </a:cubicBezTo>
                  <a:cubicBezTo>
                    <a:pt x="759" y="167"/>
                    <a:pt x="760" y="168"/>
                    <a:pt x="760" y="169"/>
                  </a:cubicBezTo>
                  <a:cubicBezTo>
                    <a:pt x="763" y="173"/>
                    <a:pt x="766" y="175"/>
                    <a:pt x="769" y="177"/>
                  </a:cubicBezTo>
                  <a:cubicBezTo>
                    <a:pt x="767" y="177"/>
                    <a:pt x="764" y="178"/>
                    <a:pt x="762" y="178"/>
                  </a:cubicBezTo>
                  <a:close/>
                  <a:moveTo>
                    <a:pt x="752" y="122"/>
                  </a:moveTo>
                  <a:cubicBezTo>
                    <a:pt x="752" y="121"/>
                    <a:pt x="751" y="120"/>
                    <a:pt x="751" y="120"/>
                  </a:cubicBezTo>
                  <a:cubicBezTo>
                    <a:pt x="751" y="120"/>
                    <a:pt x="751" y="121"/>
                    <a:pt x="752" y="121"/>
                  </a:cubicBezTo>
                  <a:cubicBezTo>
                    <a:pt x="752" y="122"/>
                    <a:pt x="752" y="122"/>
                    <a:pt x="752" y="122"/>
                  </a:cubicBezTo>
                  <a:close/>
                  <a:moveTo>
                    <a:pt x="725" y="139"/>
                  </a:moveTo>
                  <a:cubicBezTo>
                    <a:pt x="726" y="140"/>
                    <a:pt x="727" y="140"/>
                    <a:pt x="727" y="141"/>
                  </a:cubicBezTo>
                  <a:cubicBezTo>
                    <a:pt x="727" y="141"/>
                    <a:pt x="728" y="142"/>
                    <a:pt x="728" y="142"/>
                  </a:cubicBezTo>
                  <a:cubicBezTo>
                    <a:pt x="728" y="142"/>
                    <a:pt x="728" y="142"/>
                    <a:pt x="728" y="142"/>
                  </a:cubicBezTo>
                  <a:cubicBezTo>
                    <a:pt x="727" y="142"/>
                    <a:pt x="727" y="142"/>
                    <a:pt x="727" y="141"/>
                  </a:cubicBezTo>
                  <a:cubicBezTo>
                    <a:pt x="726" y="141"/>
                    <a:pt x="725" y="140"/>
                    <a:pt x="725" y="140"/>
                  </a:cubicBezTo>
                  <a:cubicBezTo>
                    <a:pt x="725" y="140"/>
                    <a:pt x="725" y="140"/>
                    <a:pt x="725" y="139"/>
                  </a:cubicBezTo>
                  <a:close/>
                  <a:moveTo>
                    <a:pt x="717" y="136"/>
                  </a:moveTo>
                  <a:cubicBezTo>
                    <a:pt x="717" y="137"/>
                    <a:pt x="717" y="137"/>
                    <a:pt x="717" y="137"/>
                  </a:cubicBezTo>
                  <a:cubicBezTo>
                    <a:pt x="717" y="138"/>
                    <a:pt x="718" y="140"/>
                    <a:pt x="719" y="142"/>
                  </a:cubicBezTo>
                  <a:cubicBezTo>
                    <a:pt x="718" y="142"/>
                    <a:pt x="717" y="143"/>
                    <a:pt x="716" y="144"/>
                  </a:cubicBezTo>
                  <a:cubicBezTo>
                    <a:pt x="714" y="145"/>
                    <a:pt x="713" y="146"/>
                    <a:pt x="711" y="147"/>
                  </a:cubicBezTo>
                  <a:cubicBezTo>
                    <a:pt x="713" y="143"/>
                    <a:pt x="715" y="140"/>
                    <a:pt x="717" y="136"/>
                  </a:cubicBezTo>
                  <a:close/>
                  <a:moveTo>
                    <a:pt x="639" y="200"/>
                  </a:moveTo>
                  <a:cubicBezTo>
                    <a:pt x="638" y="198"/>
                    <a:pt x="638" y="196"/>
                    <a:pt x="638" y="194"/>
                  </a:cubicBezTo>
                  <a:cubicBezTo>
                    <a:pt x="637" y="190"/>
                    <a:pt x="637" y="186"/>
                    <a:pt x="637" y="181"/>
                  </a:cubicBezTo>
                  <a:cubicBezTo>
                    <a:pt x="637" y="182"/>
                    <a:pt x="637" y="183"/>
                    <a:pt x="637" y="183"/>
                  </a:cubicBezTo>
                  <a:cubicBezTo>
                    <a:pt x="638" y="189"/>
                    <a:pt x="639" y="193"/>
                    <a:pt x="639" y="198"/>
                  </a:cubicBezTo>
                  <a:cubicBezTo>
                    <a:pt x="639" y="198"/>
                    <a:pt x="639" y="199"/>
                    <a:pt x="639" y="199"/>
                  </a:cubicBezTo>
                  <a:cubicBezTo>
                    <a:pt x="639" y="199"/>
                    <a:pt x="639" y="199"/>
                    <a:pt x="639" y="200"/>
                  </a:cubicBezTo>
                  <a:close/>
                  <a:moveTo>
                    <a:pt x="540" y="189"/>
                  </a:moveTo>
                  <a:cubicBezTo>
                    <a:pt x="540" y="191"/>
                    <a:pt x="540" y="191"/>
                    <a:pt x="540" y="191"/>
                  </a:cubicBezTo>
                  <a:cubicBezTo>
                    <a:pt x="540" y="191"/>
                    <a:pt x="540" y="191"/>
                    <a:pt x="540" y="191"/>
                  </a:cubicBezTo>
                  <a:cubicBezTo>
                    <a:pt x="540" y="192"/>
                    <a:pt x="540" y="192"/>
                    <a:pt x="540" y="192"/>
                  </a:cubicBezTo>
                  <a:cubicBezTo>
                    <a:pt x="540" y="192"/>
                    <a:pt x="540" y="192"/>
                    <a:pt x="540" y="192"/>
                  </a:cubicBezTo>
                  <a:cubicBezTo>
                    <a:pt x="541" y="193"/>
                    <a:pt x="541" y="193"/>
                    <a:pt x="541" y="193"/>
                  </a:cubicBezTo>
                  <a:cubicBezTo>
                    <a:pt x="541" y="195"/>
                    <a:pt x="541" y="197"/>
                    <a:pt x="541" y="198"/>
                  </a:cubicBezTo>
                  <a:cubicBezTo>
                    <a:pt x="542" y="204"/>
                    <a:pt x="543" y="210"/>
                    <a:pt x="544" y="215"/>
                  </a:cubicBezTo>
                  <a:cubicBezTo>
                    <a:pt x="545" y="216"/>
                    <a:pt x="545" y="217"/>
                    <a:pt x="545" y="218"/>
                  </a:cubicBezTo>
                  <a:cubicBezTo>
                    <a:pt x="543" y="218"/>
                    <a:pt x="540" y="219"/>
                    <a:pt x="537" y="220"/>
                  </a:cubicBezTo>
                  <a:cubicBezTo>
                    <a:pt x="537" y="218"/>
                    <a:pt x="538" y="216"/>
                    <a:pt x="538" y="214"/>
                  </a:cubicBezTo>
                  <a:cubicBezTo>
                    <a:pt x="539" y="208"/>
                    <a:pt x="538" y="201"/>
                    <a:pt x="538" y="195"/>
                  </a:cubicBezTo>
                  <a:cubicBezTo>
                    <a:pt x="538" y="190"/>
                    <a:pt x="538" y="185"/>
                    <a:pt x="538" y="180"/>
                  </a:cubicBezTo>
                  <a:cubicBezTo>
                    <a:pt x="538" y="180"/>
                    <a:pt x="538" y="181"/>
                    <a:pt x="538" y="181"/>
                  </a:cubicBezTo>
                  <a:cubicBezTo>
                    <a:pt x="539" y="184"/>
                    <a:pt x="539" y="187"/>
                    <a:pt x="540" y="189"/>
                  </a:cubicBezTo>
                  <a:close/>
                  <a:moveTo>
                    <a:pt x="419" y="238"/>
                  </a:moveTo>
                  <a:cubicBezTo>
                    <a:pt x="420" y="233"/>
                    <a:pt x="422" y="226"/>
                    <a:pt x="424" y="219"/>
                  </a:cubicBezTo>
                  <a:cubicBezTo>
                    <a:pt x="424" y="220"/>
                    <a:pt x="424" y="222"/>
                    <a:pt x="424" y="223"/>
                  </a:cubicBezTo>
                  <a:cubicBezTo>
                    <a:pt x="424" y="230"/>
                    <a:pt x="425" y="234"/>
                    <a:pt x="426" y="238"/>
                  </a:cubicBezTo>
                  <a:cubicBezTo>
                    <a:pt x="426" y="238"/>
                    <a:pt x="426" y="239"/>
                    <a:pt x="426" y="239"/>
                  </a:cubicBezTo>
                  <a:cubicBezTo>
                    <a:pt x="424" y="239"/>
                    <a:pt x="421" y="240"/>
                    <a:pt x="418" y="240"/>
                  </a:cubicBezTo>
                  <a:cubicBezTo>
                    <a:pt x="418" y="240"/>
                    <a:pt x="419" y="239"/>
                    <a:pt x="419" y="238"/>
                  </a:cubicBezTo>
                  <a:close/>
                  <a:moveTo>
                    <a:pt x="522" y="220"/>
                  </a:moveTo>
                  <a:cubicBezTo>
                    <a:pt x="522" y="220"/>
                    <a:pt x="522" y="219"/>
                    <a:pt x="523" y="218"/>
                  </a:cubicBezTo>
                  <a:cubicBezTo>
                    <a:pt x="523" y="220"/>
                    <a:pt x="523" y="221"/>
                    <a:pt x="523" y="222"/>
                  </a:cubicBezTo>
                  <a:cubicBezTo>
                    <a:pt x="522" y="222"/>
                    <a:pt x="521" y="223"/>
                    <a:pt x="520" y="223"/>
                  </a:cubicBezTo>
                  <a:cubicBezTo>
                    <a:pt x="521" y="222"/>
                    <a:pt x="521" y="221"/>
                    <a:pt x="522" y="220"/>
                  </a:cubicBezTo>
                  <a:close/>
                  <a:moveTo>
                    <a:pt x="213" y="220"/>
                  </a:moveTo>
                  <a:cubicBezTo>
                    <a:pt x="213" y="220"/>
                    <a:pt x="213" y="220"/>
                    <a:pt x="213" y="220"/>
                  </a:cubicBezTo>
                  <a:cubicBezTo>
                    <a:pt x="213" y="220"/>
                    <a:pt x="213" y="221"/>
                    <a:pt x="214" y="221"/>
                  </a:cubicBezTo>
                  <a:cubicBezTo>
                    <a:pt x="214" y="222"/>
                    <a:pt x="215" y="224"/>
                    <a:pt x="216" y="226"/>
                  </a:cubicBezTo>
                  <a:cubicBezTo>
                    <a:pt x="216" y="227"/>
                    <a:pt x="215" y="228"/>
                    <a:pt x="215" y="229"/>
                  </a:cubicBezTo>
                  <a:cubicBezTo>
                    <a:pt x="212" y="231"/>
                    <a:pt x="210" y="234"/>
                    <a:pt x="208" y="237"/>
                  </a:cubicBezTo>
                  <a:cubicBezTo>
                    <a:pt x="205" y="239"/>
                    <a:pt x="203" y="242"/>
                    <a:pt x="201" y="245"/>
                  </a:cubicBezTo>
                  <a:cubicBezTo>
                    <a:pt x="198" y="245"/>
                    <a:pt x="195" y="244"/>
                    <a:pt x="192" y="244"/>
                  </a:cubicBezTo>
                  <a:cubicBezTo>
                    <a:pt x="196" y="239"/>
                    <a:pt x="201" y="233"/>
                    <a:pt x="205" y="228"/>
                  </a:cubicBezTo>
                  <a:cubicBezTo>
                    <a:pt x="208" y="225"/>
                    <a:pt x="210" y="223"/>
                    <a:pt x="213" y="220"/>
                  </a:cubicBezTo>
                  <a:close/>
                  <a:moveTo>
                    <a:pt x="230" y="208"/>
                  </a:moveTo>
                  <a:cubicBezTo>
                    <a:pt x="228" y="210"/>
                    <a:pt x="225" y="213"/>
                    <a:pt x="223" y="217"/>
                  </a:cubicBezTo>
                  <a:cubicBezTo>
                    <a:pt x="223" y="217"/>
                    <a:pt x="222" y="218"/>
                    <a:pt x="222" y="219"/>
                  </a:cubicBezTo>
                  <a:cubicBezTo>
                    <a:pt x="221" y="218"/>
                    <a:pt x="220" y="217"/>
                    <a:pt x="220" y="217"/>
                  </a:cubicBezTo>
                  <a:cubicBezTo>
                    <a:pt x="219" y="216"/>
                    <a:pt x="219" y="216"/>
                    <a:pt x="219" y="216"/>
                  </a:cubicBezTo>
                  <a:cubicBezTo>
                    <a:pt x="223" y="212"/>
                    <a:pt x="227" y="209"/>
                    <a:pt x="230" y="207"/>
                  </a:cubicBezTo>
                  <a:cubicBezTo>
                    <a:pt x="230" y="207"/>
                    <a:pt x="230" y="207"/>
                    <a:pt x="230" y="208"/>
                  </a:cubicBezTo>
                  <a:close/>
                  <a:moveTo>
                    <a:pt x="147" y="239"/>
                  </a:moveTo>
                  <a:cubicBezTo>
                    <a:pt x="147" y="240"/>
                    <a:pt x="147" y="241"/>
                    <a:pt x="146" y="242"/>
                  </a:cubicBezTo>
                  <a:cubicBezTo>
                    <a:pt x="146" y="242"/>
                    <a:pt x="145" y="242"/>
                    <a:pt x="144" y="242"/>
                  </a:cubicBezTo>
                  <a:cubicBezTo>
                    <a:pt x="146" y="238"/>
                    <a:pt x="148" y="235"/>
                    <a:pt x="150" y="232"/>
                  </a:cubicBezTo>
                  <a:cubicBezTo>
                    <a:pt x="149" y="234"/>
                    <a:pt x="148" y="237"/>
                    <a:pt x="147" y="239"/>
                  </a:cubicBezTo>
                  <a:close/>
                  <a:moveTo>
                    <a:pt x="223" y="249"/>
                  </a:moveTo>
                  <a:cubicBezTo>
                    <a:pt x="225" y="247"/>
                    <a:pt x="226" y="245"/>
                    <a:pt x="228" y="243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7" y="245"/>
                    <a:pt x="226" y="247"/>
                    <a:pt x="225" y="249"/>
                  </a:cubicBezTo>
                  <a:cubicBezTo>
                    <a:pt x="224" y="249"/>
                    <a:pt x="224" y="249"/>
                    <a:pt x="223" y="249"/>
                  </a:cubicBezTo>
                  <a:close/>
                  <a:moveTo>
                    <a:pt x="303" y="210"/>
                  </a:moveTo>
                  <a:cubicBezTo>
                    <a:pt x="305" y="212"/>
                    <a:pt x="306" y="214"/>
                    <a:pt x="308" y="216"/>
                  </a:cubicBezTo>
                  <a:cubicBezTo>
                    <a:pt x="308" y="216"/>
                    <a:pt x="308" y="217"/>
                    <a:pt x="308" y="217"/>
                  </a:cubicBezTo>
                  <a:cubicBezTo>
                    <a:pt x="308" y="218"/>
                    <a:pt x="308" y="218"/>
                    <a:pt x="307" y="219"/>
                  </a:cubicBezTo>
                  <a:cubicBezTo>
                    <a:pt x="305" y="223"/>
                    <a:pt x="303" y="228"/>
                    <a:pt x="301" y="232"/>
                  </a:cubicBezTo>
                  <a:cubicBezTo>
                    <a:pt x="301" y="232"/>
                    <a:pt x="301" y="231"/>
                    <a:pt x="301" y="231"/>
                  </a:cubicBezTo>
                  <a:cubicBezTo>
                    <a:pt x="301" y="228"/>
                    <a:pt x="302" y="225"/>
                    <a:pt x="302" y="222"/>
                  </a:cubicBezTo>
                  <a:cubicBezTo>
                    <a:pt x="302" y="219"/>
                    <a:pt x="301" y="216"/>
                    <a:pt x="301" y="214"/>
                  </a:cubicBezTo>
                  <a:cubicBezTo>
                    <a:pt x="301" y="213"/>
                    <a:pt x="301" y="212"/>
                    <a:pt x="301" y="210"/>
                  </a:cubicBezTo>
                  <a:cubicBezTo>
                    <a:pt x="301" y="210"/>
                    <a:pt x="301" y="209"/>
                    <a:pt x="301" y="209"/>
                  </a:cubicBezTo>
                  <a:cubicBezTo>
                    <a:pt x="302" y="209"/>
                    <a:pt x="302" y="210"/>
                    <a:pt x="303" y="210"/>
                  </a:cubicBezTo>
                  <a:close/>
                  <a:moveTo>
                    <a:pt x="278" y="237"/>
                  </a:moveTo>
                  <a:cubicBezTo>
                    <a:pt x="278" y="237"/>
                    <a:pt x="278" y="237"/>
                    <a:pt x="278" y="237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8" y="236"/>
                    <a:pt x="278" y="237"/>
                    <a:pt x="278" y="237"/>
                  </a:cubicBezTo>
                  <a:close/>
                  <a:moveTo>
                    <a:pt x="319" y="230"/>
                  </a:moveTo>
                  <a:cubicBezTo>
                    <a:pt x="322" y="235"/>
                    <a:pt x="324" y="240"/>
                    <a:pt x="327" y="245"/>
                  </a:cubicBezTo>
                  <a:cubicBezTo>
                    <a:pt x="328" y="247"/>
                    <a:pt x="328" y="249"/>
                    <a:pt x="329" y="250"/>
                  </a:cubicBezTo>
                  <a:cubicBezTo>
                    <a:pt x="327" y="250"/>
                    <a:pt x="326" y="251"/>
                    <a:pt x="325" y="251"/>
                  </a:cubicBezTo>
                  <a:cubicBezTo>
                    <a:pt x="323" y="244"/>
                    <a:pt x="321" y="237"/>
                    <a:pt x="319" y="230"/>
                  </a:cubicBezTo>
                  <a:close/>
                  <a:moveTo>
                    <a:pt x="320" y="216"/>
                  </a:moveTo>
                  <a:cubicBezTo>
                    <a:pt x="319" y="215"/>
                    <a:pt x="318" y="215"/>
                    <a:pt x="317" y="214"/>
                  </a:cubicBezTo>
                  <a:cubicBezTo>
                    <a:pt x="317" y="212"/>
                    <a:pt x="318" y="210"/>
                    <a:pt x="318" y="208"/>
                  </a:cubicBezTo>
                  <a:cubicBezTo>
                    <a:pt x="319" y="211"/>
                    <a:pt x="320" y="213"/>
                    <a:pt x="320" y="216"/>
                  </a:cubicBezTo>
                  <a:close/>
                  <a:moveTo>
                    <a:pt x="305" y="198"/>
                  </a:moveTo>
                  <a:cubicBezTo>
                    <a:pt x="305" y="198"/>
                    <a:pt x="305" y="199"/>
                    <a:pt x="306" y="200"/>
                  </a:cubicBezTo>
                  <a:cubicBezTo>
                    <a:pt x="306" y="201"/>
                    <a:pt x="307" y="202"/>
                    <a:pt x="307" y="203"/>
                  </a:cubicBezTo>
                  <a:cubicBezTo>
                    <a:pt x="308" y="205"/>
                    <a:pt x="308" y="206"/>
                    <a:pt x="308" y="207"/>
                  </a:cubicBezTo>
                  <a:cubicBezTo>
                    <a:pt x="308" y="208"/>
                    <a:pt x="308" y="208"/>
                    <a:pt x="308" y="208"/>
                  </a:cubicBezTo>
                  <a:cubicBezTo>
                    <a:pt x="307" y="208"/>
                    <a:pt x="306" y="207"/>
                    <a:pt x="306" y="207"/>
                  </a:cubicBezTo>
                  <a:cubicBezTo>
                    <a:pt x="305" y="206"/>
                    <a:pt x="304" y="205"/>
                    <a:pt x="303" y="205"/>
                  </a:cubicBezTo>
                  <a:cubicBezTo>
                    <a:pt x="303" y="204"/>
                    <a:pt x="304" y="203"/>
                    <a:pt x="304" y="203"/>
                  </a:cubicBezTo>
                  <a:cubicBezTo>
                    <a:pt x="305" y="201"/>
                    <a:pt x="305" y="200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lose/>
                  <a:moveTo>
                    <a:pt x="252" y="216"/>
                  </a:moveTo>
                  <a:cubicBezTo>
                    <a:pt x="253" y="215"/>
                    <a:pt x="254" y="215"/>
                    <a:pt x="254" y="215"/>
                  </a:cubicBezTo>
                  <a:cubicBezTo>
                    <a:pt x="254" y="215"/>
                    <a:pt x="254" y="215"/>
                    <a:pt x="254" y="215"/>
                  </a:cubicBezTo>
                  <a:cubicBezTo>
                    <a:pt x="253" y="221"/>
                    <a:pt x="252" y="228"/>
                    <a:pt x="253" y="235"/>
                  </a:cubicBezTo>
                  <a:cubicBezTo>
                    <a:pt x="253" y="236"/>
                    <a:pt x="251" y="236"/>
                    <a:pt x="250" y="237"/>
                  </a:cubicBezTo>
                  <a:cubicBezTo>
                    <a:pt x="248" y="239"/>
                    <a:pt x="246" y="241"/>
                    <a:pt x="244" y="242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44" y="241"/>
                    <a:pt x="243" y="241"/>
                    <a:pt x="243" y="241"/>
                  </a:cubicBezTo>
                  <a:cubicBezTo>
                    <a:pt x="244" y="237"/>
                    <a:pt x="246" y="234"/>
                    <a:pt x="247" y="231"/>
                  </a:cubicBezTo>
                  <a:cubicBezTo>
                    <a:pt x="248" y="226"/>
                    <a:pt x="250" y="221"/>
                    <a:pt x="251" y="216"/>
                  </a:cubicBezTo>
                  <a:cubicBezTo>
                    <a:pt x="251" y="216"/>
                    <a:pt x="252" y="216"/>
                    <a:pt x="252" y="216"/>
                  </a:cubicBezTo>
                  <a:close/>
                  <a:moveTo>
                    <a:pt x="194" y="203"/>
                  </a:moveTo>
                  <a:cubicBezTo>
                    <a:pt x="194" y="204"/>
                    <a:pt x="193" y="206"/>
                    <a:pt x="191" y="208"/>
                  </a:cubicBezTo>
                  <a:cubicBezTo>
                    <a:pt x="190" y="210"/>
                    <a:pt x="189" y="211"/>
                    <a:pt x="187" y="213"/>
                  </a:cubicBezTo>
                  <a:cubicBezTo>
                    <a:pt x="190" y="209"/>
                    <a:pt x="192" y="205"/>
                    <a:pt x="194" y="203"/>
                  </a:cubicBezTo>
                  <a:close/>
                  <a:moveTo>
                    <a:pt x="127" y="238"/>
                  </a:moveTo>
                  <a:cubicBezTo>
                    <a:pt x="126" y="239"/>
                    <a:pt x="126" y="240"/>
                    <a:pt x="126" y="241"/>
                  </a:cubicBezTo>
                  <a:cubicBezTo>
                    <a:pt x="126" y="241"/>
                    <a:pt x="126" y="241"/>
                    <a:pt x="126" y="242"/>
                  </a:cubicBezTo>
                  <a:cubicBezTo>
                    <a:pt x="125" y="242"/>
                    <a:pt x="125" y="242"/>
                    <a:pt x="124" y="242"/>
                  </a:cubicBezTo>
                  <a:cubicBezTo>
                    <a:pt x="125" y="241"/>
                    <a:pt x="126" y="239"/>
                    <a:pt x="127" y="238"/>
                  </a:cubicBezTo>
                  <a:close/>
                  <a:moveTo>
                    <a:pt x="2934" y="136"/>
                  </a:moveTo>
                  <a:cubicBezTo>
                    <a:pt x="2935" y="132"/>
                    <a:pt x="2937" y="128"/>
                    <a:pt x="2938" y="123"/>
                  </a:cubicBezTo>
                  <a:cubicBezTo>
                    <a:pt x="2939" y="125"/>
                    <a:pt x="2940" y="126"/>
                    <a:pt x="2941" y="128"/>
                  </a:cubicBezTo>
                  <a:cubicBezTo>
                    <a:pt x="2941" y="128"/>
                    <a:pt x="2941" y="128"/>
                    <a:pt x="2940" y="129"/>
                  </a:cubicBezTo>
                  <a:cubicBezTo>
                    <a:pt x="2940" y="131"/>
                    <a:pt x="2940" y="133"/>
                    <a:pt x="2940" y="136"/>
                  </a:cubicBezTo>
                  <a:cubicBezTo>
                    <a:pt x="2938" y="136"/>
                    <a:pt x="2936" y="136"/>
                    <a:pt x="2934" y="136"/>
                  </a:cubicBezTo>
                  <a:close/>
                  <a:moveTo>
                    <a:pt x="3150" y="162"/>
                  </a:moveTo>
                  <a:cubicBezTo>
                    <a:pt x="3150" y="157"/>
                    <a:pt x="3150" y="151"/>
                    <a:pt x="3149" y="145"/>
                  </a:cubicBezTo>
                  <a:cubicBezTo>
                    <a:pt x="3148" y="135"/>
                    <a:pt x="3146" y="124"/>
                    <a:pt x="3144" y="113"/>
                  </a:cubicBezTo>
                  <a:cubicBezTo>
                    <a:pt x="3144" y="113"/>
                    <a:pt x="3144" y="114"/>
                    <a:pt x="3145" y="114"/>
                  </a:cubicBezTo>
                  <a:cubicBezTo>
                    <a:pt x="3148" y="121"/>
                    <a:pt x="3151" y="131"/>
                    <a:pt x="3153" y="142"/>
                  </a:cubicBezTo>
                  <a:cubicBezTo>
                    <a:pt x="3155" y="149"/>
                    <a:pt x="3157" y="157"/>
                    <a:pt x="3159" y="164"/>
                  </a:cubicBezTo>
                  <a:cubicBezTo>
                    <a:pt x="3156" y="164"/>
                    <a:pt x="3153" y="163"/>
                    <a:pt x="3150" y="162"/>
                  </a:cubicBezTo>
                  <a:close/>
                  <a:moveTo>
                    <a:pt x="3176" y="145"/>
                  </a:moveTo>
                  <a:cubicBezTo>
                    <a:pt x="3176" y="143"/>
                    <a:pt x="3176" y="142"/>
                    <a:pt x="3176" y="141"/>
                  </a:cubicBezTo>
                  <a:cubicBezTo>
                    <a:pt x="3177" y="143"/>
                    <a:pt x="3177" y="145"/>
                    <a:pt x="3178" y="147"/>
                  </a:cubicBezTo>
                  <a:cubicBezTo>
                    <a:pt x="3178" y="148"/>
                    <a:pt x="3178" y="149"/>
                    <a:pt x="3179" y="149"/>
                  </a:cubicBezTo>
                  <a:cubicBezTo>
                    <a:pt x="3178" y="148"/>
                    <a:pt x="3177" y="146"/>
                    <a:pt x="3176" y="145"/>
                  </a:cubicBezTo>
                  <a:close/>
                  <a:moveTo>
                    <a:pt x="3255" y="119"/>
                  </a:moveTo>
                  <a:cubicBezTo>
                    <a:pt x="3260" y="109"/>
                    <a:pt x="3266" y="98"/>
                    <a:pt x="3272" y="89"/>
                  </a:cubicBezTo>
                  <a:cubicBezTo>
                    <a:pt x="3275" y="85"/>
                    <a:pt x="3278" y="81"/>
                    <a:pt x="3281" y="78"/>
                  </a:cubicBezTo>
                  <a:cubicBezTo>
                    <a:pt x="3281" y="78"/>
                    <a:pt x="3281" y="78"/>
                    <a:pt x="3281" y="78"/>
                  </a:cubicBezTo>
                  <a:cubicBezTo>
                    <a:pt x="3276" y="87"/>
                    <a:pt x="3270" y="99"/>
                    <a:pt x="3264" y="111"/>
                  </a:cubicBezTo>
                  <a:cubicBezTo>
                    <a:pt x="3261" y="119"/>
                    <a:pt x="3257" y="127"/>
                    <a:pt x="3254" y="135"/>
                  </a:cubicBezTo>
                  <a:cubicBezTo>
                    <a:pt x="3252" y="140"/>
                    <a:pt x="3250" y="145"/>
                    <a:pt x="3249" y="149"/>
                  </a:cubicBezTo>
                  <a:cubicBezTo>
                    <a:pt x="3248" y="148"/>
                    <a:pt x="3247" y="146"/>
                    <a:pt x="3246" y="144"/>
                  </a:cubicBezTo>
                  <a:cubicBezTo>
                    <a:pt x="3245" y="143"/>
                    <a:pt x="3245" y="143"/>
                    <a:pt x="3244" y="142"/>
                  </a:cubicBezTo>
                  <a:cubicBezTo>
                    <a:pt x="3245" y="139"/>
                    <a:pt x="3246" y="137"/>
                    <a:pt x="3247" y="134"/>
                  </a:cubicBezTo>
                  <a:cubicBezTo>
                    <a:pt x="3249" y="130"/>
                    <a:pt x="3252" y="124"/>
                    <a:pt x="3255" y="119"/>
                  </a:cubicBezTo>
                  <a:close/>
                  <a:moveTo>
                    <a:pt x="3216" y="161"/>
                  </a:moveTo>
                  <a:cubicBezTo>
                    <a:pt x="3215" y="159"/>
                    <a:pt x="3214" y="157"/>
                    <a:pt x="3213" y="155"/>
                  </a:cubicBezTo>
                  <a:cubicBezTo>
                    <a:pt x="3214" y="152"/>
                    <a:pt x="3215" y="149"/>
                    <a:pt x="3217" y="146"/>
                  </a:cubicBezTo>
                  <a:cubicBezTo>
                    <a:pt x="3218" y="149"/>
                    <a:pt x="3219" y="153"/>
                    <a:pt x="3220" y="156"/>
                  </a:cubicBezTo>
                  <a:cubicBezTo>
                    <a:pt x="3221" y="160"/>
                    <a:pt x="3223" y="163"/>
                    <a:pt x="3224" y="166"/>
                  </a:cubicBezTo>
                  <a:cubicBezTo>
                    <a:pt x="3224" y="169"/>
                    <a:pt x="3224" y="171"/>
                    <a:pt x="3224" y="174"/>
                  </a:cubicBezTo>
                  <a:cubicBezTo>
                    <a:pt x="3222" y="173"/>
                    <a:pt x="3221" y="173"/>
                    <a:pt x="3220" y="173"/>
                  </a:cubicBezTo>
                  <a:cubicBezTo>
                    <a:pt x="3219" y="169"/>
                    <a:pt x="3218" y="165"/>
                    <a:pt x="3216" y="161"/>
                  </a:cubicBezTo>
                  <a:close/>
                  <a:moveTo>
                    <a:pt x="3381" y="179"/>
                  </a:moveTo>
                  <a:cubicBezTo>
                    <a:pt x="3382" y="174"/>
                    <a:pt x="3383" y="169"/>
                    <a:pt x="3383" y="165"/>
                  </a:cubicBezTo>
                  <a:cubicBezTo>
                    <a:pt x="3384" y="162"/>
                    <a:pt x="3385" y="158"/>
                    <a:pt x="3386" y="155"/>
                  </a:cubicBezTo>
                  <a:cubicBezTo>
                    <a:pt x="3388" y="163"/>
                    <a:pt x="3389" y="170"/>
                    <a:pt x="3391" y="177"/>
                  </a:cubicBezTo>
                  <a:cubicBezTo>
                    <a:pt x="3391" y="178"/>
                    <a:pt x="3390" y="179"/>
                    <a:pt x="3390" y="179"/>
                  </a:cubicBezTo>
                  <a:cubicBezTo>
                    <a:pt x="3388" y="181"/>
                    <a:pt x="3387" y="182"/>
                    <a:pt x="3386" y="184"/>
                  </a:cubicBezTo>
                  <a:cubicBezTo>
                    <a:pt x="3384" y="184"/>
                    <a:pt x="3382" y="184"/>
                    <a:pt x="3380" y="184"/>
                  </a:cubicBezTo>
                  <a:cubicBezTo>
                    <a:pt x="3380" y="182"/>
                    <a:pt x="3381" y="181"/>
                    <a:pt x="3381" y="179"/>
                  </a:cubicBezTo>
                  <a:close/>
                  <a:moveTo>
                    <a:pt x="3303" y="172"/>
                  </a:moveTo>
                  <a:cubicBezTo>
                    <a:pt x="3305" y="171"/>
                    <a:pt x="3306" y="169"/>
                    <a:pt x="3307" y="167"/>
                  </a:cubicBezTo>
                  <a:cubicBezTo>
                    <a:pt x="3307" y="167"/>
                    <a:pt x="3307" y="167"/>
                    <a:pt x="3307" y="167"/>
                  </a:cubicBezTo>
                  <a:cubicBezTo>
                    <a:pt x="3308" y="172"/>
                    <a:pt x="3310" y="176"/>
                    <a:pt x="3311" y="180"/>
                  </a:cubicBezTo>
                  <a:cubicBezTo>
                    <a:pt x="3306" y="180"/>
                    <a:pt x="3302" y="180"/>
                    <a:pt x="3298" y="180"/>
                  </a:cubicBezTo>
                  <a:cubicBezTo>
                    <a:pt x="3300" y="177"/>
                    <a:pt x="3301" y="175"/>
                    <a:pt x="3303" y="172"/>
                  </a:cubicBezTo>
                  <a:close/>
                  <a:moveTo>
                    <a:pt x="3329" y="160"/>
                  </a:moveTo>
                  <a:cubicBezTo>
                    <a:pt x="3328" y="158"/>
                    <a:pt x="3327" y="156"/>
                    <a:pt x="3326" y="154"/>
                  </a:cubicBezTo>
                  <a:cubicBezTo>
                    <a:pt x="3325" y="151"/>
                    <a:pt x="3325" y="151"/>
                    <a:pt x="3325" y="151"/>
                  </a:cubicBezTo>
                  <a:cubicBezTo>
                    <a:pt x="3324" y="149"/>
                    <a:pt x="3324" y="148"/>
                    <a:pt x="3323" y="147"/>
                  </a:cubicBezTo>
                  <a:cubicBezTo>
                    <a:pt x="3323" y="146"/>
                    <a:pt x="3323" y="145"/>
                    <a:pt x="3322" y="145"/>
                  </a:cubicBezTo>
                  <a:cubicBezTo>
                    <a:pt x="3325" y="142"/>
                    <a:pt x="3327" y="139"/>
                    <a:pt x="3329" y="136"/>
                  </a:cubicBezTo>
                  <a:cubicBezTo>
                    <a:pt x="3330" y="135"/>
                    <a:pt x="3331" y="133"/>
                    <a:pt x="3332" y="132"/>
                  </a:cubicBezTo>
                  <a:cubicBezTo>
                    <a:pt x="3332" y="135"/>
                    <a:pt x="3333" y="138"/>
                    <a:pt x="3334" y="140"/>
                  </a:cubicBezTo>
                  <a:cubicBezTo>
                    <a:pt x="3335" y="144"/>
                    <a:pt x="3335" y="148"/>
                    <a:pt x="3336" y="153"/>
                  </a:cubicBezTo>
                  <a:cubicBezTo>
                    <a:pt x="3336" y="155"/>
                    <a:pt x="3336" y="156"/>
                    <a:pt x="3336" y="157"/>
                  </a:cubicBezTo>
                  <a:cubicBezTo>
                    <a:pt x="3335" y="159"/>
                    <a:pt x="3333" y="162"/>
                    <a:pt x="3332" y="164"/>
                  </a:cubicBezTo>
                  <a:cubicBezTo>
                    <a:pt x="3331" y="163"/>
                    <a:pt x="3330" y="161"/>
                    <a:pt x="3329" y="160"/>
                  </a:cubicBezTo>
                  <a:close/>
                  <a:moveTo>
                    <a:pt x="3336" y="128"/>
                  </a:moveTo>
                  <a:cubicBezTo>
                    <a:pt x="3336" y="128"/>
                    <a:pt x="3336" y="128"/>
                    <a:pt x="3335" y="127"/>
                  </a:cubicBezTo>
                  <a:cubicBezTo>
                    <a:pt x="3336" y="127"/>
                    <a:pt x="3336" y="127"/>
                    <a:pt x="3336" y="127"/>
                  </a:cubicBezTo>
                  <a:cubicBezTo>
                    <a:pt x="3336" y="127"/>
                    <a:pt x="3336" y="127"/>
                    <a:pt x="3336" y="128"/>
                  </a:cubicBezTo>
                  <a:close/>
                  <a:moveTo>
                    <a:pt x="3336" y="114"/>
                  </a:moveTo>
                  <a:cubicBezTo>
                    <a:pt x="3337" y="113"/>
                    <a:pt x="3337" y="113"/>
                    <a:pt x="3337" y="112"/>
                  </a:cubicBezTo>
                  <a:cubicBezTo>
                    <a:pt x="3337" y="113"/>
                    <a:pt x="3337" y="115"/>
                    <a:pt x="3337" y="116"/>
                  </a:cubicBezTo>
                  <a:cubicBezTo>
                    <a:pt x="3335" y="117"/>
                    <a:pt x="3334" y="119"/>
                    <a:pt x="3333" y="120"/>
                  </a:cubicBezTo>
                  <a:cubicBezTo>
                    <a:pt x="3332" y="120"/>
                    <a:pt x="3332" y="119"/>
                    <a:pt x="3332" y="119"/>
                  </a:cubicBezTo>
                  <a:cubicBezTo>
                    <a:pt x="3334" y="117"/>
                    <a:pt x="3335" y="116"/>
                    <a:pt x="3336" y="114"/>
                  </a:cubicBezTo>
                  <a:close/>
                  <a:moveTo>
                    <a:pt x="3467" y="186"/>
                  </a:moveTo>
                  <a:cubicBezTo>
                    <a:pt x="3464" y="186"/>
                    <a:pt x="3462" y="186"/>
                    <a:pt x="3459" y="186"/>
                  </a:cubicBezTo>
                  <a:cubicBezTo>
                    <a:pt x="3460" y="185"/>
                    <a:pt x="3461" y="184"/>
                    <a:pt x="3462" y="183"/>
                  </a:cubicBezTo>
                  <a:cubicBezTo>
                    <a:pt x="3464" y="180"/>
                    <a:pt x="3466" y="177"/>
                    <a:pt x="3469" y="174"/>
                  </a:cubicBezTo>
                  <a:cubicBezTo>
                    <a:pt x="3468" y="178"/>
                    <a:pt x="3468" y="182"/>
                    <a:pt x="3467" y="186"/>
                  </a:cubicBezTo>
                  <a:close/>
                  <a:moveTo>
                    <a:pt x="3476" y="144"/>
                  </a:moveTo>
                  <a:cubicBezTo>
                    <a:pt x="3476" y="144"/>
                    <a:pt x="3476" y="144"/>
                    <a:pt x="3476" y="145"/>
                  </a:cubicBezTo>
                  <a:cubicBezTo>
                    <a:pt x="3467" y="152"/>
                    <a:pt x="3457" y="160"/>
                    <a:pt x="3447" y="169"/>
                  </a:cubicBezTo>
                  <a:cubicBezTo>
                    <a:pt x="3446" y="170"/>
                    <a:pt x="3445" y="171"/>
                    <a:pt x="3444" y="171"/>
                  </a:cubicBezTo>
                  <a:cubicBezTo>
                    <a:pt x="3449" y="158"/>
                    <a:pt x="3454" y="143"/>
                    <a:pt x="3460" y="129"/>
                  </a:cubicBezTo>
                  <a:cubicBezTo>
                    <a:pt x="3467" y="123"/>
                    <a:pt x="3474" y="119"/>
                    <a:pt x="3480" y="116"/>
                  </a:cubicBezTo>
                  <a:cubicBezTo>
                    <a:pt x="3481" y="117"/>
                    <a:pt x="3481" y="119"/>
                    <a:pt x="3481" y="120"/>
                  </a:cubicBezTo>
                  <a:cubicBezTo>
                    <a:pt x="3481" y="121"/>
                    <a:pt x="3480" y="123"/>
                    <a:pt x="3478" y="123"/>
                  </a:cubicBezTo>
                  <a:cubicBezTo>
                    <a:pt x="3476" y="125"/>
                    <a:pt x="3474" y="125"/>
                    <a:pt x="3474" y="125"/>
                  </a:cubicBezTo>
                  <a:cubicBezTo>
                    <a:pt x="3474" y="125"/>
                    <a:pt x="3476" y="126"/>
                    <a:pt x="3479" y="125"/>
                  </a:cubicBezTo>
                  <a:cubicBezTo>
                    <a:pt x="3480" y="124"/>
                    <a:pt x="3482" y="123"/>
                    <a:pt x="3483" y="121"/>
                  </a:cubicBezTo>
                  <a:cubicBezTo>
                    <a:pt x="3483" y="122"/>
                    <a:pt x="3483" y="123"/>
                    <a:pt x="3482" y="124"/>
                  </a:cubicBezTo>
                  <a:cubicBezTo>
                    <a:pt x="3480" y="130"/>
                    <a:pt x="3478" y="137"/>
                    <a:pt x="3476" y="144"/>
                  </a:cubicBezTo>
                  <a:close/>
                  <a:moveTo>
                    <a:pt x="3714" y="144"/>
                  </a:moveTo>
                  <a:cubicBezTo>
                    <a:pt x="3712" y="149"/>
                    <a:pt x="3709" y="157"/>
                    <a:pt x="3706" y="164"/>
                  </a:cubicBezTo>
                  <a:cubicBezTo>
                    <a:pt x="3705" y="168"/>
                    <a:pt x="3703" y="172"/>
                    <a:pt x="3701" y="177"/>
                  </a:cubicBezTo>
                  <a:cubicBezTo>
                    <a:pt x="3701" y="178"/>
                    <a:pt x="3700" y="181"/>
                    <a:pt x="3699" y="184"/>
                  </a:cubicBezTo>
                  <a:cubicBezTo>
                    <a:pt x="3699" y="185"/>
                    <a:pt x="3699" y="187"/>
                    <a:pt x="3698" y="188"/>
                  </a:cubicBezTo>
                  <a:cubicBezTo>
                    <a:pt x="3691" y="188"/>
                    <a:pt x="3684" y="188"/>
                    <a:pt x="3677" y="188"/>
                  </a:cubicBezTo>
                  <a:cubicBezTo>
                    <a:pt x="3680" y="182"/>
                    <a:pt x="3683" y="176"/>
                    <a:pt x="3687" y="171"/>
                  </a:cubicBezTo>
                  <a:cubicBezTo>
                    <a:pt x="3691" y="163"/>
                    <a:pt x="3698" y="155"/>
                    <a:pt x="3704" y="148"/>
                  </a:cubicBezTo>
                  <a:cubicBezTo>
                    <a:pt x="3708" y="142"/>
                    <a:pt x="3712" y="137"/>
                    <a:pt x="3717" y="132"/>
                  </a:cubicBezTo>
                  <a:cubicBezTo>
                    <a:pt x="3716" y="136"/>
                    <a:pt x="3715" y="139"/>
                    <a:pt x="3714" y="144"/>
                  </a:cubicBezTo>
                  <a:close/>
                  <a:moveTo>
                    <a:pt x="3762" y="144"/>
                  </a:moveTo>
                  <a:cubicBezTo>
                    <a:pt x="3761" y="147"/>
                    <a:pt x="3761" y="147"/>
                    <a:pt x="3761" y="147"/>
                  </a:cubicBezTo>
                  <a:cubicBezTo>
                    <a:pt x="3758" y="162"/>
                    <a:pt x="3758" y="176"/>
                    <a:pt x="3760" y="188"/>
                  </a:cubicBezTo>
                  <a:cubicBezTo>
                    <a:pt x="3750" y="188"/>
                    <a:pt x="3740" y="188"/>
                    <a:pt x="3730" y="188"/>
                  </a:cubicBezTo>
                  <a:cubicBezTo>
                    <a:pt x="3730" y="176"/>
                    <a:pt x="3729" y="164"/>
                    <a:pt x="3728" y="153"/>
                  </a:cubicBezTo>
                  <a:cubicBezTo>
                    <a:pt x="3726" y="142"/>
                    <a:pt x="3725" y="132"/>
                    <a:pt x="3723" y="124"/>
                  </a:cubicBezTo>
                  <a:cubicBezTo>
                    <a:pt x="3729" y="118"/>
                    <a:pt x="3735" y="112"/>
                    <a:pt x="3740" y="106"/>
                  </a:cubicBezTo>
                  <a:cubicBezTo>
                    <a:pt x="3743" y="111"/>
                    <a:pt x="3746" y="115"/>
                    <a:pt x="3749" y="121"/>
                  </a:cubicBezTo>
                  <a:cubicBezTo>
                    <a:pt x="3752" y="127"/>
                    <a:pt x="3756" y="132"/>
                    <a:pt x="3759" y="138"/>
                  </a:cubicBezTo>
                  <a:cubicBezTo>
                    <a:pt x="3760" y="140"/>
                    <a:pt x="3761" y="141"/>
                    <a:pt x="3762" y="143"/>
                  </a:cubicBezTo>
                  <a:lnTo>
                    <a:pt x="3762" y="144"/>
                  </a:lnTo>
                  <a:close/>
                  <a:moveTo>
                    <a:pt x="3790" y="140"/>
                  </a:moveTo>
                  <a:cubicBezTo>
                    <a:pt x="3789" y="138"/>
                    <a:pt x="3788" y="138"/>
                    <a:pt x="3787" y="137"/>
                  </a:cubicBezTo>
                  <a:cubicBezTo>
                    <a:pt x="3787" y="135"/>
                    <a:pt x="3787" y="133"/>
                    <a:pt x="3788" y="131"/>
                  </a:cubicBezTo>
                  <a:cubicBezTo>
                    <a:pt x="3788" y="127"/>
                    <a:pt x="3788" y="123"/>
                    <a:pt x="3789" y="119"/>
                  </a:cubicBezTo>
                  <a:cubicBezTo>
                    <a:pt x="3789" y="122"/>
                    <a:pt x="3790" y="124"/>
                    <a:pt x="3790" y="127"/>
                  </a:cubicBezTo>
                  <a:cubicBezTo>
                    <a:pt x="3791" y="132"/>
                    <a:pt x="3792" y="138"/>
                    <a:pt x="3793" y="143"/>
                  </a:cubicBezTo>
                  <a:cubicBezTo>
                    <a:pt x="3792" y="142"/>
                    <a:pt x="3791" y="141"/>
                    <a:pt x="3790" y="140"/>
                  </a:cubicBezTo>
                  <a:close/>
                  <a:moveTo>
                    <a:pt x="3874" y="142"/>
                  </a:moveTo>
                  <a:cubicBezTo>
                    <a:pt x="3874" y="142"/>
                    <a:pt x="3873" y="143"/>
                    <a:pt x="3872" y="144"/>
                  </a:cubicBezTo>
                  <a:cubicBezTo>
                    <a:pt x="3872" y="142"/>
                    <a:pt x="3871" y="141"/>
                    <a:pt x="3871" y="140"/>
                  </a:cubicBezTo>
                  <a:cubicBezTo>
                    <a:pt x="3872" y="138"/>
                    <a:pt x="3874" y="137"/>
                    <a:pt x="3876" y="136"/>
                  </a:cubicBezTo>
                  <a:cubicBezTo>
                    <a:pt x="3876" y="137"/>
                    <a:pt x="3877" y="138"/>
                    <a:pt x="3877" y="139"/>
                  </a:cubicBezTo>
                  <a:cubicBezTo>
                    <a:pt x="3876" y="140"/>
                    <a:pt x="3875" y="141"/>
                    <a:pt x="3874" y="142"/>
                  </a:cubicBezTo>
                  <a:close/>
                  <a:moveTo>
                    <a:pt x="4220" y="169"/>
                  </a:moveTo>
                  <a:cubicBezTo>
                    <a:pt x="4221" y="165"/>
                    <a:pt x="4223" y="161"/>
                    <a:pt x="4224" y="156"/>
                  </a:cubicBezTo>
                  <a:cubicBezTo>
                    <a:pt x="4225" y="152"/>
                    <a:pt x="4227" y="147"/>
                    <a:pt x="4229" y="142"/>
                  </a:cubicBezTo>
                  <a:cubicBezTo>
                    <a:pt x="4229" y="142"/>
                    <a:pt x="4229" y="141"/>
                    <a:pt x="4229" y="141"/>
                  </a:cubicBezTo>
                  <a:cubicBezTo>
                    <a:pt x="4230" y="141"/>
                    <a:pt x="4231" y="144"/>
                    <a:pt x="4232" y="147"/>
                  </a:cubicBezTo>
                  <a:cubicBezTo>
                    <a:pt x="4233" y="149"/>
                    <a:pt x="4233" y="151"/>
                    <a:pt x="4234" y="153"/>
                  </a:cubicBezTo>
                  <a:cubicBezTo>
                    <a:pt x="4231" y="159"/>
                    <a:pt x="4229" y="164"/>
                    <a:pt x="4227" y="170"/>
                  </a:cubicBezTo>
                  <a:cubicBezTo>
                    <a:pt x="4227" y="171"/>
                    <a:pt x="4227" y="172"/>
                    <a:pt x="4226" y="174"/>
                  </a:cubicBezTo>
                  <a:cubicBezTo>
                    <a:pt x="4223" y="174"/>
                    <a:pt x="4221" y="174"/>
                    <a:pt x="4218" y="174"/>
                  </a:cubicBezTo>
                  <a:cubicBezTo>
                    <a:pt x="4218" y="173"/>
                    <a:pt x="4219" y="171"/>
                    <a:pt x="4220" y="169"/>
                  </a:cubicBezTo>
                  <a:close/>
                  <a:moveTo>
                    <a:pt x="4161" y="168"/>
                  </a:moveTo>
                  <a:cubicBezTo>
                    <a:pt x="4163" y="155"/>
                    <a:pt x="4164" y="139"/>
                    <a:pt x="4163" y="125"/>
                  </a:cubicBezTo>
                  <a:cubicBezTo>
                    <a:pt x="4167" y="132"/>
                    <a:pt x="4169" y="145"/>
                    <a:pt x="4170" y="159"/>
                  </a:cubicBezTo>
                  <a:cubicBezTo>
                    <a:pt x="4169" y="163"/>
                    <a:pt x="4168" y="167"/>
                    <a:pt x="4167" y="171"/>
                  </a:cubicBezTo>
                  <a:cubicBezTo>
                    <a:pt x="4167" y="173"/>
                    <a:pt x="4166" y="175"/>
                    <a:pt x="4166" y="177"/>
                  </a:cubicBezTo>
                  <a:cubicBezTo>
                    <a:pt x="4164" y="174"/>
                    <a:pt x="4162" y="172"/>
                    <a:pt x="4161" y="170"/>
                  </a:cubicBezTo>
                  <a:cubicBezTo>
                    <a:pt x="4161" y="169"/>
                    <a:pt x="4161" y="168"/>
                    <a:pt x="4161" y="168"/>
                  </a:cubicBezTo>
                  <a:close/>
                  <a:moveTo>
                    <a:pt x="4117" y="179"/>
                  </a:moveTo>
                  <a:cubicBezTo>
                    <a:pt x="4118" y="177"/>
                    <a:pt x="4119" y="174"/>
                    <a:pt x="4120" y="172"/>
                  </a:cubicBezTo>
                  <a:cubicBezTo>
                    <a:pt x="4119" y="174"/>
                    <a:pt x="4119" y="177"/>
                    <a:pt x="4118" y="179"/>
                  </a:cubicBezTo>
                  <a:cubicBezTo>
                    <a:pt x="4118" y="179"/>
                    <a:pt x="4117" y="179"/>
                    <a:pt x="4117" y="179"/>
                  </a:cubicBezTo>
                  <a:close/>
                  <a:moveTo>
                    <a:pt x="4083" y="181"/>
                  </a:moveTo>
                  <a:cubicBezTo>
                    <a:pt x="4083" y="180"/>
                    <a:pt x="4084" y="180"/>
                    <a:pt x="4084" y="179"/>
                  </a:cubicBezTo>
                  <a:cubicBezTo>
                    <a:pt x="4084" y="180"/>
                    <a:pt x="4084" y="180"/>
                    <a:pt x="4084" y="181"/>
                  </a:cubicBezTo>
                  <a:cubicBezTo>
                    <a:pt x="4084" y="181"/>
                    <a:pt x="4084" y="181"/>
                    <a:pt x="4083" y="181"/>
                  </a:cubicBezTo>
                  <a:cubicBezTo>
                    <a:pt x="4083" y="181"/>
                    <a:pt x="4083" y="181"/>
                    <a:pt x="4083" y="181"/>
                  </a:cubicBezTo>
                  <a:close/>
                  <a:moveTo>
                    <a:pt x="4090" y="142"/>
                  </a:moveTo>
                  <a:cubicBezTo>
                    <a:pt x="4090" y="142"/>
                    <a:pt x="4090" y="142"/>
                    <a:pt x="4090" y="142"/>
                  </a:cubicBezTo>
                  <a:cubicBezTo>
                    <a:pt x="4089" y="141"/>
                    <a:pt x="4088" y="140"/>
                    <a:pt x="4088" y="138"/>
                  </a:cubicBezTo>
                  <a:cubicBezTo>
                    <a:pt x="4089" y="140"/>
                    <a:pt x="4089" y="141"/>
                    <a:pt x="4090" y="142"/>
                  </a:cubicBezTo>
                  <a:close/>
                  <a:moveTo>
                    <a:pt x="4070" y="132"/>
                  </a:moveTo>
                  <a:cubicBezTo>
                    <a:pt x="4072" y="141"/>
                    <a:pt x="4075" y="150"/>
                    <a:pt x="4078" y="160"/>
                  </a:cubicBezTo>
                  <a:cubicBezTo>
                    <a:pt x="4076" y="164"/>
                    <a:pt x="4074" y="167"/>
                    <a:pt x="4072" y="170"/>
                  </a:cubicBezTo>
                  <a:cubicBezTo>
                    <a:pt x="4066" y="164"/>
                    <a:pt x="4060" y="160"/>
                    <a:pt x="4054" y="155"/>
                  </a:cubicBezTo>
                  <a:cubicBezTo>
                    <a:pt x="4055" y="154"/>
                    <a:pt x="4056" y="153"/>
                    <a:pt x="4057" y="151"/>
                  </a:cubicBezTo>
                  <a:cubicBezTo>
                    <a:pt x="4061" y="145"/>
                    <a:pt x="4066" y="138"/>
                    <a:pt x="4070" y="132"/>
                  </a:cubicBezTo>
                  <a:close/>
                  <a:moveTo>
                    <a:pt x="4036" y="180"/>
                  </a:moveTo>
                  <a:cubicBezTo>
                    <a:pt x="4038" y="178"/>
                    <a:pt x="4039" y="176"/>
                    <a:pt x="4041" y="173"/>
                  </a:cubicBezTo>
                  <a:cubicBezTo>
                    <a:pt x="4043" y="176"/>
                    <a:pt x="4046" y="179"/>
                    <a:pt x="4048" y="182"/>
                  </a:cubicBezTo>
                  <a:cubicBezTo>
                    <a:pt x="4043" y="182"/>
                    <a:pt x="4038" y="182"/>
                    <a:pt x="4034" y="182"/>
                  </a:cubicBezTo>
                  <a:cubicBezTo>
                    <a:pt x="4034" y="182"/>
                    <a:pt x="4035" y="181"/>
                    <a:pt x="4036" y="180"/>
                  </a:cubicBezTo>
                  <a:close/>
                  <a:moveTo>
                    <a:pt x="4026" y="157"/>
                  </a:moveTo>
                  <a:cubicBezTo>
                    <a:pt x="4027" y="158"/>
                    <a:pt x="4028" y="158"/>
                    <a:pt x="4029" y="159"/>
                  </a:cubicBezTo>
                  <a:cubicBezTo>
                    <a:pt x="4027" y="161"/>
                    <a:pt x="4026" y="164"/>
                    <a:pt x="4025" y="165"/>
                  </a:cubicBezTo>
                  <a:cubicBezTo>
                    <a:pt x="4022" y="159"/>
                    <a:pt x="4019" y="152"/>
                    <a:pt x="4015" y="146"/>
                  </a:cubicBezTo>
                  <a:cubicBezTo>
                    <a:pt x="4019" y="149"/>
                    <a:pt x="4022" y="153"/>
                    <a:pt x="4026" y="157"/>
                  </a:cubicBezTo>
                  <a:close/>
                  <a:moveTo>
                    <a:pt x="3922" y="186"/>
                  </a:moveTo>
                  <a:cubicBezTo>
                    <a:pt x="3910" y="186"/>
                    <a:pt x="3898" y="186"/>
                    <a:pt x="3886" y="186"/>
                  </a:cubicBezTo>
                  <a:cubicBezTo>
                    <a:pt x="3890" y="183"/>
                    <a:pt x="3893" y="180"/>
                    <a:pt x="3899" y="176"/>
                  </a:cubicBezTo>
                  <a:cubicBezTo>
                    <a:pt x="3902" y="174"/>
                    <a:pt x="3906" y="172"/>
                    <a:pt x="3909" y="169"/>
                  </a:cubicBezTo>
                  <a:cubicBezTo>
                    <a:pt x="3914" y="166"/>
                    <a:pt x="3917" y="163"/>
                    <a:pt x="3921" y="159"/>
                  </a:cubicBezTo>
                  <a:cubicBezTo>
                    <a:pt x="3933" y="149"/>
                    <a:pt x="3947" y="137"/>
                    <a:pt x="3961" y="125"/>
                  </a:cubicBezTo>
                  <a:cubicBezTo>
                    <a:pt x="3968" y="119"/>
                    <a:pt x="3976" y="113"/>
                    <a:pt x="3983" y="107"/>
                  </a:cubicBezTo>
                  <a:cubicBezTo>
                    <a:pt x="3987" y="103"/>
                    <a:pt x="3992" y="99"/>
                    <a:pt x="3996" y="96"/>
                  </a:cubicBezTo>
                  <a:cubicBezTo>
                    <a:pt x="3996" y="96"/>
                    <a:pt x="3996" y="96"/>
                    <a:pt x="3996" y="96"/>
                  </a:cubicBezTo>
                  <a:cubicBezTo>
                    <a:pt x="3992" y="102"/>
                    <a:pt x="3987" y="109"/>
                    <a:pt x="3981" y="116"/>
                  </a:cubicBezTo>
                  <a:cubicBezTo>
                    <a:pt x="3980" y="116"/>
                    <a:pt x="3979" y="116"/>
                    <a:pt x="3978" y="117"/>
                  </a:cubicBezTo>
                  <a:cubicBezTo>
                    <a:pt x="3976" y="117"/>
                    <a:pt x="3975" y="118"/>
                    <a:pt x="3975" y="118"/>
                  </a:cubicBezTo>
                  <a:cubicBezTo>
                    <a:pt x="3975" y="118"/>
                    <a:pt x="3977" y="118"/>
                    <a:pt x="3980" y="118"/>
                  </a:cubicBezTo>
                  <a:cubicBezTo>
                    <a:pt x="3978" y="120"/>
                    <a:pt x="3977" y="121"/>
                    <a:pt x="3976" y="123"/>
                  </a:cubicBezTo>
                  <a:cubicBezTo>
                    <a:pt x="3972" y="128"/>
                    <a:pt x="3968" y="133"/>
                    <a:pt x="3964" y="138"/>
                  </a:cubicBezTo>
                  <a:cubicBezTo>
                    <a:pt x="3960" y="143"/>
                    <a:pt x="3956" y="148"/>
                    <a:pt x="3953" y="152"/>
                  </a:cubicBezTo>
                  <a:cubicBezTo>
                    <a:pt x="3945" y="162"/>
                    <a:pt x="3937" y="170"/>
                    <a:pt x="3930" y="177"/>
                  </a:cubicBezTo>
                  <a:cubicBezTo>
                    <a:pt x="3927" y="180"/>
                    <a:pt x="3924" y="183"/>
                    <a:pt x="3922" y="186"/>
                  </a:cubicBezTo>
                  <a:close/>
                  <a:moveTo>
                    <a:pt x="3990" y="183"/>
                  </a:moveTo>
                  <a:cubicBezTo>
                    <a:pt x="3992" y="173"/>
                    <a:pt x="3995" y="161"/>
                    <a:pt x="3998" y="150"/>
                  </a:cubicBezTo>
                  <a:cubicBezTo>
                    <a:pt x="3998" y="150"/>
                    <a:pt x="3998" y="149"/>
                    <a:pt x="3998" y="149"/>
                  </a:cubicBezTo>
                  <a:cubicBezTo>
                    <a:pt x="4000" y="160"/>
                    <a:pt x="4002" y="172"/>
                    <a:pt x="4004" y="183"/>
                  </a:cubicBezTo>
                  <a:cubicBezTo>
                    <a:pt x="3999" y="184"/>
                    <a:pt x="3994" y="184"/>
                    <a:pt x="3990" y="184"/>
                  </a:cubicBezTo>
                  <a:cubicBezTo>
                    <a:pt x="3990" y="184"/>
                    <a:pt x="3990" y="183"/>
                    <a:pt x="3990" y="183"/>
                  </a:cubicBezTo>
                  <a:close/>
                  <a:moveTo>
                    <a:pt x="4249" y="159"/>
                  </a:moveTo>
                  <a:cubicBezTo>
                    <a:pt x="4249" y="158"/>
                    <a:pt x="4248" y="157"/>
                    <a:pt x="4247" y="156"/>
                  </a:cubicBezTo>
                  <a:cubicBezTo>
                    <a:pt x="4249" y="151"/>
                    <a:pt x="4251" y="146"/>
                    <a:pt x="4253" y="140"/>
                  </a:cubicBezTo>
                  <a:cubicBezTo>
                    <a:pt x="4255" y="136"/>
                    <a:pt x="4256" y="132"/>
                    <a:pt x="4258" y="127"/>
                  </a:cubicBezTo>
                  <a:cubicBezTo>
                    <a:pt x="4258" y="128"/>
                    <a:pt x="4258" y="129"/>
                    <a:pt x="4259" y="130"/>
                  </a:cubicBezTo>
                  <a:cubicBezTo>
                    <a:pt x="4259" y="135"/>
                    <a:pt x="4259" y="140"/>
                    <a:pt x="4259" y="146"/>
                  </a:cubicBezTo>
                  <a:cubicBezTo>
                    <a:pt x="4259" y="152"/>
                    <a:pt x="4258" y="159"/>
                    <a:pt x="4258" y="166"/>
                  </a:cubicBezTo>
                  <a:cubicBezTo>
                    <a:pt x="4258" y="168"/>
                    <a:pt x="4258" y="170"/>
                    <a:pt x="4258" y="172"/>
                  </a:cubicBezTo>
                  <a:cubicBezTo>
                    <a:pt x="4257" y="172"/>
                    <a:pt x="4256" y="172"/>
                    <a:pt x="4255" y="172"/>
                  </a:cubicBezTo>
                  <a:cubicBezTo>
                    <a:pt x="4253" y="167"/>
                    <a:pt x="4251" y="163"/>
                    <a:pt x="4249" y="159"/>
                  </a:cubicBezTo>
                  <a:close/>
                  <a:moveTo>
                    <a:pt x="4477" y="123"/>
                  </a:moveTo>
                  <a:cubicBezTo>
                    <a:pt x="4477" y="129"/>
                    <a:pt x="4476" y="136"/>
                    <a:pt x="4474" y="144"/>
                  </a:cubicBezTo>
                  <a:cubicBezTo>
                    <a:pt x="4474" y="147"/>
                    <a:pt x="4473" y="149"/>
                    <a:pt x="4473" y="151"/>
                  </a:cubicBezTo>
                  <a:cubicBezTo>
                    <a:pt x="4471" y="155"/>
                    <a:pt x="4469" y="163"/>
                    <a:pt x="4468" y="163"/>
                  </a:cubicBezTo>
                  <a:cubicBezTo>
                    <a:pt x="4468" y="163"/>
                    <a:pt x="4467" y="163"/>
                    <a:pt x="4467" y="163"/>
                  </a:cubicBezTo>
                  <a:cubicBezTo>
                    <a:pt x="4468" y="163"/>
                    <a:pt x="4468" y="162"/>
                    <a:pt x="4468" y="160"/>
                  </a:cubicBezTo>
                  <a:cubicBezTo>
                    <a:pt x="4469" y="150"/>
                    <a:pt x="4468" y="140"/>
                    <a:pt x="4467" y="128"/>
                  </a:cubicBezTo>
                  <a:cubicBezTo>
                    <a:pt x="4466" y="127"/>
                    <a:pt x="4466" y="126"/>
                    <a:pt x="4466" y="124"/>
                  </a:cubicBezTo>
                  <a:cubicBezTo>
                    <a:pt x="4466" y="123"/>
                    <a:pt x="4465" y="122"/>
                    <a:pt x="4465" y="121"/>
                  </a:cubicBezTo>
                  <a:cubicBezTo>
                    <a:pt x="4465" y="118"/>
                    <a:pt x="4465" y="115"/>
                    <a:pt x="4464" y="112"/>
                  </a:cubicBezTo>
                  <a:cubicBezTo>
                    <a:pt x="4464" y="111"/>
                    <a:pt x="4464" y="109"/>
                    <a:pt x="4464" y="108"/>
                  </a:cubicBezTo>
                  <a:cubicBezTo>
                    <a:pt x="4466" y="109"/>
                    <a:pt x="4469" y="110"/>
                    <a:pt x="4471" y="112"/>
                  </a:cubicBezTo>
                  <a:cubicBezTo>
                    <a:pt x="4471" y="112"/>
                    <a:pt x="4471" y="112"/>
                    <a:pt x="4471" y="112"/>
                  </a:cubicBezTo>
                  <a:cubicBezTo>
                    <a:pt x="4471" y="113"/>
                    <a:pt x="4472" y="114"/>
                    <a:pt x="4472" y="114"/>
                  </a:cubicBezTo>
                  <a:cubicBezTo>
                    <a:pt x="4472" y="114"/>
                    <a:pt x="4472" y="113"/>
                    <a:pt x="4472" y="112"/>
                  </a:cubicBezTo>
                  <a:cubicBezTo>
                    <a:pt x="4473" y="113"/>
                    <a:pt x="4475" y="113"/>
                    <a:pt x="4476" y="114"/>
                  </a:cubicBezTo>
                  <a:cubicBezTo>
                    <a:pt x="4477" y="117"/>
                    <a:pt x="4477" y="120"/>
                    <a:pt x="4477" y="123"/>
                  </a:cubicBezTo>
                  <a:close/>
                  <a:moveTo>
                    <a:pt x="4455" y="103"/>
                  </a:moveTo>
                  <a:cubicBezTo>
                    <a:pt x="4454" y="106"/>
                    <a:pt x="4454" y="109"/>
                    <a:pt x="4454" y="113"/>
                  </a:cubicBezTo>
                  <a:cubicBezTo>
                    <a:pt x="4454" y="116"/>
                    <a:pt x="4454" y="118"/>
                    <a:pt x="4454" y="121"/>
                  </a:cubicBezTo>
                  <a:cubicBezTo>
                    <a:pt x="4454" y="124"/>
                    <a:pt x="4454" y="127"/>
                    <a:pt x="4454" y="130"/>
                  </a:cubicBezTo>
                  <a:cubicBezTo>
                    <a:pt x="4454" y="141"/>
                    <a:pt x="4454" y="151"/>
                    <a:pt x="4453" y="160"/>
                  </a:cubicBezTo>
                  <a:cubicBezTo>
                    <a:pt x="4453" y="162"/>
                    <a:pt x="4454" y="163"/>
                    <a:pt x="4454" y="164"/>
                  </a:cubicBezTo>
                  <a:cubicBezTo>
                    <a:pt x="4453" y="164"/>
                    <a:pt x="4453" y="164"/>
                    <a:pt x="4453" y="164"/>
                  </a:cubicBezTo>
                  <a:cubicBezTo>
                    <a:pt x="4453" y="164"/>
                    <a:pt x="4453" y="164"/>
                    <a:pt x="4453" y="164"/>
                  </a:cubicBezTo>
                  <a:cubicBezTo>
                    <a:pt x="4453" y="154"/>
                    <a:pt x="4451" y="142"/>
                    <a:pt x="4449" y="130"/>
                  </a:cubicBezTo>
                  <a:cubicBezTo>
                    <a:pt x="4449" y="128"/>
                    <a:pt x="4448" y="125"/>
                    <a:pt x="4448" y="123"/>
                  </a:cubicBezTo>
                  <a:cubicBezTo>
                    <a:pt x="4448" y="115"/>
                    <a:pt x="4448" y="106"/>
                    <a:pt x="4446" y="99"/>
                  </a:cubicBezTo>
                  <a:cubicBezTo>
                    <a:pt x="4449" y="100"/>
                    <a:pt x="4452" y="101"/>
                    <a:pt x="4455" y="103"/>
                  </a:cubicBezTo>
                  <a:close/>
                  <a:moveTo>
                    <a:pt x="4437" y="71"/>
                  </a:moveTo>
                  <a:cubicBezTo>
                    <a:pt x="4438" y="74"/>
                    <a:pt x="4438" y="77"/>
                    <a:pt x="4438" y="80"/>
                  </a:cubicBezTo>
                  <a:cubicBezTo>
                    <a:pt x="4437" y="78"/>
                    <a:pt x="4435" y="76"/>
                    <a:pt x="4433" y="74"/>
                  </a:cubicBezTo>
                  <a:cubicBezTo>
                    <a:pt x="4435" y="73"/>
                    <a:pt x="4436" y="72"/>
                    <a:pt x="4437" y="71"/>
                  </a:cubicBezTo>
                  <a:close/>
                  <a:moveTo>
                    <a:pt x="4431" y="80"/>
                  </a:moveTo>
                  <a:cubicBezTo>
                    <a:pt x="4431" y="81"/>
                    <a:pt x="4431" y="81"/>
                    <a:pt x="4431" y="82"/>
                  </a:cubicBezTo>
                  <a:cubicBezTo>
                    <a:pt x="4431" y="81"/>
                    <a:pt x="4430" y="81"/>
                    <a:pt x="4430" y="81"/>
                  </a:cubicBezTo>
                  <a:cubicBezTo>
                    <a:pt x="4430" y="81"/>
                    <a:pt x="4430" y="81"/>
                    <a:pt x="4431" y="80"/>
                  </a:cubicBezTo>
                  <a:close/>
                  <a:moveTo>
                    <a:pt x="4421" y="87"/>
                  </a:moveTo>
                  <a:cubicBezTo>
                    <a:pt x="4422" y="87"/>
                    <a:pt x="4423" y="87"/>
                    <a:pt x="4423" y="88"/>
                  </a:cubicBezTo>
                  <a:cubicBezTo>
                    <a:pt x="4423" y="88"/>
                    <a:pt x="4423" y="88"/>
                    <a:pt x="4423" y="88"/>
                  </a:cubicBezTo>
                  <a:cubicBezTo>
                    <a:pt x="4423" y="88"/>
                    <a:pt x="4423" y="88"/>
                    <a:pt x="4424" y="88"/>
                  </a:cubicBezTo>
                  <a:cubicBezTo>
                    <a:pt x="4426" y="89"/>
                    <a:pt x="4428" y="90"/>
                    <a:pt x="4430" y="91"/>
                  </a:cubicBezTo>
                  <a:cubicBezTo>
                    <a:pt x="4431" y="91"/>
                    <a:pt x="4432" y="92"/>
                    <a:pt x="4433" y="92"/>
                  </a:cubicBezTo>
                  <a:cubicBezTo>
                    <a:pt x="4433" y="94"/>
                    <a:pt x="4433" y="96"/>
                    <a:pt x="4433" y="98"/>
                  </a:cubicBezTo>
                  <a:cubicBezTo>
                    <a:pt x="4433" y="105"/>
                    <a:pt x="4430" y="114"/>
                    <a:pt x="4428" y="122"/>
                  </a:cubicBezTo>
                  <a:cubicBezTo>
                    <a:pt x="4425" y="112"/>
                    <a:pt x="4422" y="102"/>
                    <a:pt x="4417" y="92"/>
                  </a:cubicBezTo>
                  <a:cubicBezTo>
                    <a:pt x="4418" y="90"/>
                    <a:pt x="4420" y="89"/>
                    <a:pt x="4421" y="87"/>
                  </a:cubicBezTo>
                  <a:cubicBezTo>
                    <a:pt x="4421" y="87"/>
                    <a:pt x="4421" y="87"/>
                    <a:pt x="4421" y="87"/>
                  </a:cubicBezTo>
                  <a:close/>
                  <a:moveTo>
                    <a:pt x="4414" y="164"/>
                  </a:moveTo>
                  <a:cubicBezTo>
                    <a:pt x="4401" y="164"/>
                    <a:pt x="4389" y="164"/>
                    <a:pt x="4378" y="164"/>
                  </a:cubicBezTo>
                  <a:cubicBezTo>
                    <a:pt x="4379" y="162"/>
                    <a:pt x="4380" y="161"/>
                    <a:pt x="4382" y="160"/>
                  </a:cubicBezTo>
                  <a:cubicBezTo>
                    <a:pt x="4386" y="153"/>
                    <a:pt x="4391" y="146"/>
                    <a:pt x="4395" y="138"/>
                  </a:cubicBezTo>
                  <a:cubicBezTo>
                    <a:pt x="4399" y="130"/>
                    <a:pt x="4402" y="123"/>
                    <a:pt x="4405" y="115"/>
                  </a:cubicBezTo>
                  <a:cubicBezTo>
                    <a:pt x="4406" y="111"/>
                    <a:pt x="4408" y="106"/>
                    <a:pt x="4409" y="102"/>
                  </a:cubicBezTo>
                  <a:cubicBezTo>
                    <a:pt x="4409" y="102"/>
                    <a:pt x="4410" y="101"/>
                    <a:pt x="4410" y="101"/>
                  </a:cubicBezTo>
                  <a:cubicBezTo>
                    <a:pt x="4412" y="108"/>
                    <a:pt x="4414" y="117"/>
                    <a:pt x="4415" y="126"/>
                  </a:cubicBezTo>
                  <a:cubicBezTo>
                    <a:pt x="4416" y="131"/>
                    <a:pt x="4417" y="137"/>
                    <a:pt x="4418" y="141"/>
                  </a:cubicBezTo>
                  <a:cubicBezTo>
                    <a:pt x="4418" y="144"/>
                    <a:pt x="4419" y="146"/>
                    <a:pt x="4419" y="148"/>
                  </a:cubicBezTo>
                  <a:cubicBezTo>
                    <a:pt x="4418" y="150"/>
                    <a:pt x="4417" y="153"/>
                    <a:pt x="4416" y="156"/>
                  </a:cubicBezTo>
                  <a:cubicBezTo>
                    <a:pt x="4415" y="159"/>
                    <a:pt x="4414" y="161"/>
                    <a:pt x="4414" y="164"/>
                  </a:cubicBezTo>
                  <a:close/>
                  <a:moveTo>
                    <a:pt x="4483" y="129"/>
                  </a:moveTo>
                  <a:cubicBezTo>
                    <a:pt x="4483" y="127"/>
                    <a:pt x="4482" y="124"/>
                    <a:pt x="4482" y="122"/>
                  </a:cubicBezTo>
                  <a:cubicBezTo>
                    <a:pt x="4482" y="120"/>
                    <a:pt x="4481" y="118"/>
                    <a:pt x="4481" y="117"/>
                  </a:cubicBezTo>
                  <a:cubicBezTo>
                    <a:pt x="4481" y="117"/>
                    <a:pt x="4481" y="117"/>
                    <a:pt x="4482" y="117"/>
                  </a:cubicBezTo>
                  <a:cubicBezTo>
                    <a:pt x="4483" y="118"/>
                    <a:pt x="4485" y="119"/>
                    <a:pt x="4486" y="120"/>
                  </a:cubicBezTo>
                  <a:cubicBezTo>
                    <a:pt x="4485" y="123"/>
                    <a:pt x="4484" y="126"/>
                    <a:pt x="4483" y="129"/>
                  </a:cubicBezTo>
                  <a:close/>
                  <a:moveTo>
                    <a:pt x="4510" y="137"/>
                  </a:moveTo>
                  <a:cubicBezTo>
                    <a:pt x="4508" y="147"/>
                    <a:pt x="4506" y="157"/>
                    <a:pt x="4505" y="166"/>
                  </a:cubicBezTo>
                  <a:cubicBezTo>
                    <a:pt x="4502" y="166"/>
                    <a:pt x="4500" y="166"/>
                    <a:pt x="4498" y="166"/>
                  </a:cubicBezTo>
                  <a:cubicBezTo>
                    <a:pt x="4500" y="160"/>
                    <a:pt x="4502" y="154"/>
                    <a:pt x="4504" y="148"/>
                  </a:cubicBezTo>
                  <a:cubicBezTo>
                    <a:pt x="4505" y="143"/>
                    <a:pt x="4506" y="138"/>
                    <a:pt x="4507" y="132"/>
                  </a:cubicBezTo>
                  <a:cubicBezTo>
                    <a:pt x="4508" y="133"/>
                    <a:pt x="4509" y="135"/>
                    <a:pt x="4510" y="136"/>
                  </a:cubicBezTo>
                  <a:cubicBezTo>
                    <a:pt x="4510" y="137"/>
                    <a:pt x="4510" y="137"/>
                    <a:pt x="4510" y="137"/>
                  </a:cubicBezTo>
                  <a:close/>
                  <a:moveTo>
                    <a:pt x="4537" y="124"/>
                  </a:moveTo>
                  <a:cubicBezTo>
                    <a:pt x="4538" y="126"/>
                    <a:pt x="4538" y="127"/>
                    <a:pt x="4538" y="129"/>
                  </a:cubicBezTo>
                  <a:cubicBezTo>
                    <a:pt x="4538" y="129"/>
                    <a:pt x="4539" y="130"/>
                    <a:pt x="4539" y="130"/>
                  </a:cubicBezTo>
                  <a:cubicBezTo>
                    <a:pt x="4538" y="129"/>
                    <a:pt x="4537" y="128"/>
                    <a:pt x="4537" y="127"/>
                  </a:cubicBezTo>
                  <a:cubicBezTo>
                    <a:pt x="4537" y="126"/>
                    <a:pt x="4537" y="125"/>
                    <a:pt x="4537" y="124"/>
                  </a:cubicBezTo>
                  <a:close/>
                  <a:moveTo>
                    <a:pt x="4783" y="68"/>
                  </a:moveTo>
                  <a:cubicBezTo>
                    <a:pt x="4784" y="68"/>
                    <a:pt x="4784" y="69"/>
                    <a:pt x="4784" y="69"/>
                  </a:cubicBezTo>
                  <a:cubicBezTo>
                    <a:pt x="4786" y="71"/>
                    <a:pt x="4788" y="74"/>
                    <a:pt x="4791" y="79"/>
                  </a:cubicBezTo>
                  <a:cubicBezTo>
                    <a:pt x="4794" y="83"/>
                    <a:pt x="4797" y="88"/>
                    <a:pt x="4800" y="94"/>
                  </a:cubicBezTo>
                  <a:cubicBezTo>
                    <a:pt x="4800" y="94"/>
                    <a:pt x="4800" y="95"/>
                    <a:pt x="4800" y="95"/>
                  </a:cubicBezTo>
                  <a:cubicBezTo>
                    <a:pt x="4800" y="97"/>
                    <a:pt x="4800" y="99"/>
                    <a:pt x="4800" y="101"/>
                  </a:cubicBezTo>
                  <a:cubicBezTo>
                    <a:pt x="4798" y="103"/>
                    <a:pt x="4796" y="105"/>
                    <a:pt x="4794" y="107"/>
                  </a:cubicBezTo>
                  <a:cubicBezTo>
                    <a:pt x="4789" y="112"/>
                    <a:pt x="4785" y="118"/>
                    <a:pt x="4781" y="123"/>
                  </a:cubicBezTo>
                  <a:cubicBezTo>
                    <a:pt x="4780" y="124"/>
                    <a:pt x="4780" y="124"/>
                    <a:pt x="4780" y="125"/>
                  </a:cubicBezTo>
                  <a:cubicBezTo>
                    <a:pt x="4783" y="113"/>
                    <a:pt x="4787" y="102"/>
                    <a:pt x="4787" y="92"/>
                  </a:cubicBezTo>
                  <a:cubicBezTo>
                    <a:pt x="4787" y="82"/>
                    <a:pt x="4784" y="74"/>
                    <a:pt x="4782" y="69"/>
                  </a:cubicBezTo>
                  <a:cubicBezTo>
                    <a:pt x="4783" y="69"/>
                    <a:pt x="4783" y="68"/>
                    <a:pt x="4783" y="68"/>
                  </a:cubicBezTo>
                  <a:close/>
                  <a:moveTo>
                    <a:pt x="4697" y="172"/>
                  </a:moveTo>
                  <a:cubicBezTo>
                    <a:pt x="4695" y="175"/>
                    <a:pt x="4695" y="175"/>
                    <a:pt x="4695" y="175"/>
                  </a:cubicBezTo>
                  <a:cubicBezTo>
                    <a:pt x="4695" y="175"/>
                    <a:pt x="4695" y="175"/>
                    <a:pt x="4695" y="175"/>
                  </a:cubicBezTo>
                  <a:cubicBezTo>
                    <a:pt x="4692" y="175"/>
                    <a:pt x="4689" y="175"/>
                    <a:pt x="4685" y="175"/>
                  </a:cubicBezTo>
                  <a:cubicBezTo>
                    <a:pt x="4687" y="172"/>
                    <a:pt x="4689" y="169"/>
                    <a:pt x="4690" y="165"/>
                  </a:cubicBezTo>
                  <a:cubicBezTo>
                    <a:pt x="4692" y="167"/>
                    <a:pt x="4695" y="170"/>
                    <a:pt x="4697" y="172"/>
                  </a:cubicBezTo>
                  <a:close/>
                  <a:moveTo>
                    <a:pt x="4744" y="142"/>
                  </a:moveTo>
                  <a:cubicBezTo>
                    <a:pt x="4745" y="150"/>
                    <a:pt x="4745" y="158"/>
                    <a:pt x="4745" y="165"/>
                  </a:cubicBezTo>
                  <a:cubicBezTo>
                    <a:pt x="4745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5" y="165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7"/>
                    <a:pt x="4744" y="167"/>
                    <a:pt x="4743" y="167"/>
                  </a:cubicBezTo>
                  <a:cubicBezTo>
                    <a:pt x="4743" y="167"/>
                    <a:pt x="4743" y="167"/>
                    <a:pt x="4743" y="168"/>
                  </a:cubicBezTo>
                  <a:cubicBezTo>
                    <a:pt x="4742" y="169"/>
                    <a:pt x="4740" y="171"/>
                    <a:pt x="4738" y="172"/>
                  </a:cubicBezTo>
                  <a:cubicBezTo>
                    <a:pt x="4736" y="170"/>
                    <a:pt x="4733" y="167"/>
                    <a:pt x="4731" y="165"/>
                  </a:cubicBezTo>
                  <a:cubicBezTo>
                    <a:pt x="4733" y="160"/>
                    <a:pt x="4736" y="156"/>
                    <a:pt x="4738" y="152"/>
                  </a:cubicBezTo>
                  <a:cubicBezTo>
                    <a:pt x="4740" y="149"/>
                    <a:pt x="4742" y="146"/>
                    <a:pt x="4744" y="142"/>
                  </a:cubicBezTo>
                  <a:close/>
                  <a:moveTo>
                    <a:pt x="4777" y="81"/>
                  </a:moveTo>
                  <a:cubicBezTo>
                    <a:pt x="4778" y="79"/>
                    <a:pt x="4779" y="77"/>
                    <a:pt x="4780" y="75"/>
                  </a:cubicBezTo>
                  <a:cubicBezTo>
                    <a:pt x="4780" y="80"/>
                    <a:pt x="4779" y="85"/>
                    <a:pt x="4778" y="90"/>
                  </a:cubicBezTo>
                  <a:cubicBezTo>
                    <a:pt x="4775" y="99"/>
                    <a:pt x="4770" y="108"/>
                    <a:pt x="4764" y="118"/>
                  </a:cubicBezTo>
                  <a:cubicBezTo>
                    <a:pt x="4764" y="117"/>
                    <a:pt x="4764" y="117"/>
                    <a:pt x="4764" y="117"/>
                  </a:cubicBezTo>
                  <a:cubicBezTo>
                    <a:pt x="4763" y="115"/>
                    <a:pt x="4763" y="113"/>
                    <a:pt x="4762" y="111"/>
                  </a:cubicBezTo>
                  <a:cubicBezTo>
                    <a:pt x="4767" y="100"/>
                    <a:pt x="4773" y="90"/>
                    <a:pt x="4777" y="81"/>
                  </a:cubicBezTo>
                  <a:close/>
                  <a:moveTo>
                    <a:pt x="4742" y="125"/>
                  </a:moveTo>
                  <a:cubicBezTo>
                    <a:pt x="4742" y="126"/>
                    <a:pt x="4741" y="126"/>
                    <a:pt x="4741" y="127"/>
                  </a:cubicBezTo>
                  <a:cubicBezTo>
                    <a:pt x="4737" y="131"/>
                    <a:pt x="4734" y="136"/>
                    <a:pt x="4730" y="141"/>
                  </a:cubicBezTo>
                  <a:cubicBezTo>
                    <a:pt x="4735" y="126"/>
                    <a:pt x="4737" y="113"/>
                    <a:pt x="4738" y="102"/>
                  </a:cubicBezTo>
                  <a:cubicBezTo>
                    <a:pt x="4738" y="102"/>
                    <a:pt x="4737" y="101"/>
                    <a:pt x="4737" y="101"/>
                  </a:cubicBezTo>
                  <a:cubicBezTo>
                    <a:pt x="4738" y="103"/>
                    <a:pt x="4739" y="106"/>
                    <a:pt x="4739" y="109"/>
                  </a:cubicBezTo>
                  <a:cubicBezTo>
                    <a:pt x="4742" y="123"/>
                    <a:pt x="4742" y="123"/>
                    <a:pt x="4742" y="123"/>
                  </a:cubicBezTo>
                  <a:cubicBezTo>
                    <a:pt x="4742" y="124"/>
                    <a:pt x="4742" y="124"/>
                    <a:pt x="4742" y="125"/>
                  </a:cubicBezTo>
                  <a:close/>
                  <a:moveTo>
                    <a:pt x="4732" y="75"/>
                  </a:moveTo>
                  <a:cubicBezTo>
                    <a:pt x="4732" y="77"/>
                    <a:pt x="4733" y="80"/>
                    <a:pt x="4734" y="82"/>
                  </a:cubicBezTo>
                  <a:cubicBezTo>
                    <a:pt x="4734" y="85"/>
                    <a:pt x="4735" y="88"/>
                    <a:pt x="4736" y="91"/>
                  </a:cubicBezTo>
                  <a:cubicBezTo>
                    <a:pt x="4735" y="91"/>
                    <a:pt x="4735" y="90"/>
                    <a:pt x="4734" y="89"/>
                  </a:cubicBezTo>
                  <a:cubicBezTo>
                    <a:pt x="4731" y="87"/>
                    <a:pt x="4729" y="88"/>
                    <a:pt x="4729" y="88"/>
                  </a:cubicBezTo>
                  <a:cubicBezTo>
                    <a:pt x="4729" y="88"/>
                    <a:pt x="4732" y="88"/>
                    <a:pt x="4733" y="90"/>
                  </a:cubicBezTo>
                  <a:cubicBezTo>
                    <a:pt x="4735" y="93"/>
                    <a:pt x="4734" y="97"/>
                    <a:pt x="4733" y="102"/>
                  </a:cubicBezTo>
                  <a:cubicBezTo>
                    <a:pt x="4730" y="112"/>
                    <a:pt x="4724" y="125"/>
                    <a:pt x="4715" y="140"/>
                  </a:cubicBezTo>
                  <a:cubicBezTo>
                    <a:pt x="4714" y="142"/>
                    <a:pt x="4713" y="144"/>
                    <a:pt x="4712" y="147"/>
                  </a:cubicBezTo>
                  <a:cubicBezTo>
                    <a:pt x="4709" y="144"/>
                    <a:pt x="4705" y="142"/>
                    <a:pt x="4702" y="140"/>
                  </a:cubicBezTo>
                  <a:cubicBezTo>
                    <a:pt x="4714" y="115"/>
                    <a:pt x="4724" y="90"/>
                    <a:pt x="4732" y="75"/>
                  </a:cubicBezTo>
                  <a:close/>
                  <a:moveTo>
                    <a:pt x="4678" y="157"/>
                  </a:moveTo>
                  <a:cubicBezTo>
                    <a:pt x="4679" y="157"/>
                    <a:pt x="4679" y="156"/>
                    <a:pt x="4679" y="155"/>
                  </a:cubicBezTo>
                  <a:cubicBezTo>
                    <a:pt x="4679" y="155"/>
                    <a:pt x="4679" y="155"/>
                    <a:pt x="4679" y="156"/>
                  </a:cubicBezTo>
                  <a:cubicBezTo>
                    <a:pt x="4679" y="156"/>
                    <a:pt x="4679" y="157"/>
                    <a:pt x="4678" y="157"/>
                  </a:cubicBezTo>
                  <a:close/>
                  <a:moveTo>
                    <a:pt x="4645" y="101"/>
                  </a:moveTo>
                  <a:cubicBezTo>
                    <a:pt x="4645" y="100"/>
                    <a:pt x="4646" y="98"/>
                    <a:pt x="4646" y="97"/>
                  </a:cubicBezTo>
                  <a:cubicBezTo>
                    <a:pt x="4646" y="99"/>
                    <a:pt x="4645" y="101"/>
                    <a:pt x="4644" y="102"/>
                  </a:cubicBezTo>
                  <a:cubicBezTo>
                    <a:pt x="4644" y="102"/>
                    <a:pt x="4644" y="102"/>
                    <a:pt x="4644" y="102"/>
                  </a:cubicBezTo>
                  <a:cubicBezTo>
                    <a:pt x="4644" y="102"/>
                    <a:pt x="4645" y="101"/>
                    <a:pt x="4645" y="101"/>
                  </a:cubicBezTo>
                  <a:close/>
                  <a:moveTo>
                    <a:pt x="4623" y="111"/>
                  </a:moveTo>
                  <a:cubicBezTo>
                    <a:pt x="4624" y="111"/>
                    <a:pt x="4624" y="111"/>
                    <a:pt x="4624" y="111"/>
                  </a:cubicBezTo>
                  <a:cubicBezTo>
                    <a:pt x="4621" y="115"/>
                    <a:pt x="4618" y="119"/>
                    <a:pt x="4615" y="124"/>
                  </a:cubicBezTo>
                  <a:cubicBezTo>
                    <a:pt x="4612" y="127"/>
                    <a:pt x="4610" y="131"/>
                    <a:pt x="4607" y="135"/>
                  </a:cubicBezTo>
                  <a:cubicBezTo>
                    <a:pt x="4607" y="134"/>
                    <a:pt x="4607" y="133"/>
                    <a:pt x="4607" y="133"/>
                  </a:cubicBezTo>
                  <a:cubicBezTo>
                    <a:pt x="4607" y="130"/>
                    <a:pt x="4606" y="127"/>
                    <a:pt x="4606" y="124"/>
                  </a:cubicBezTo>
                  <a:cubicBezTo>
                    <a:pt x="4608" y="119"/>
                    <a:pt x="4610" y="114"/>
                    <a:pt x="4610" y="108"/>
                  </a:cubicBezTo>
                  <a:cubicBezTo>
                    <a:pt x="4611" y="106"/>
                    <a:pt x="4610" y="103"/>
                    <a:pt x="4609" y="101"/>
                  </a:cubicBezTo>
                  <a:cubicBezTo>
                    <a:pt x="4608" y="100"/>
                    <a:pt x="4608" y="100"/>
                    <a:pt x="4608" y="100"/>
                  </a:cubicBezTo>
                  <a:cubicBezTo>
                    <a:pt x="4613" y="103"/>
                    <a:pt x="4618" y="107"/>
                    <a:pt x="4623" y="111"/>
                  </a:cubicBezTo>
                  <a:close/>
                  <a:moveTo>
                    <a:pt x="4597" y="150"/>
                  </a:moveTo>
                  <a:cubicBezTo>
                    <a:pt x="4594" y="154"/>
                    <a:pt x="4594" y="154"/>
                    <a:pt x="4594" y="154"/>
                  </a:cubicBezTo>
                  <a:cubicBezTo>
                    <a:pt x="4593" y="155"/>
                    <a:pt x="4593" y="155"/>
                    <a:pt x="4593" y="155"/>
                  </a:cubicBezTo>
                  <a:cubicBezTo>
                    <a:pt x="4593" y="154"/>
                    <a:pt x="4593" y="153"/>
                    <a:pt x="4593" y="152"/>
                  </a:cubicBezTo>
                  <a:cubicBezTo>
                    <a:pt x="4593" y="150"/>
                    <a:pt x="4593" y="149"/>
                    <a:pt x="4592" y="147"/>
                  </a:cubicBezTo>
                  <a:cubicBezTo>
                    <a:pt x="4595" y="144"/>
                    <a:pt x="4597" y="140"/>
                    <a:pt x="4599" y="137"/>
                  </a:cubicBezTo>
                  <a:cubicBezTo>
                    <a:pt x="4599" y="141"/>
                    <a:pt x="4598" y="145"/>
                    <a:pt x="4598" y="149"/>
                  </a:cubicBezTo>
                  <a:lnTo>
                    <a:pt x="4597" y="150"/>
                  </a:lnTo>
                  <a:close/>
                  <a:moveTo>
                    <a:pt x="4589" y="105"/>
                  </a:moveTo>
                  <a:cubicBezTo>
                    <a:pt x="4590" y="101"/>
                    <a:pt x="4590" y="97"/>
                    <a:pt x="4590" y="94"/>
                  </a:cubicBezTo>
                  <a:cubicBezTo>
                    <a:pt x="4590" y="92"/>
                    <a:pt x="4590" y="90"/>
                    <a:pt x="4590" y="89"/>
                  </a:cubicBezTo>
                  <a:cubicBezTo>
                    <a:pt x="4593" y="90"/>
                    <a:pt x="4595" y="92"/>
                    <a:pt x="4598" y="93"/>
                  </a:cubicBezTo>
                  <a:cubicBezTo>
                    <a:pt x="4600" y="95"/>
                    <a:pt x="4602" y="96"/>
                    <a:pt x="4604" y="97"/>
                  </a:cubicBezTo>
                  <a:cubicBezTo>
                    <a:pt x="4603" y="97"/>
                    <a:pt x="4603" y="97"/>
                    <a:pt x="4603" y="97"/>
                  </a:cubicBezTo>
                  <a:cubicBezTo>
                    <a:pt x="4603" y="97"/>
                    <a:pt x="4603" y="97"/>
                    <a:pt x="4603" y="97"/>
                  </a:cubicBezTo>
                  <a:cubicBezTo>
                    <a:pt x="4598" y="101"/>
                    <a:pt x="4595" y="103"/>
                    <a:pt x="4595" y="103"/>
                  </a:cubicBezTo>
                  <a:cubicBezTo>
                    <a:pt x="4595" y="103"/>
                    <a:pt x="4598" y="102"/>
                    <a:pt x="4603" y="100"/>
                  </a:cubicBezTo>
                  <a:cubicBezTo>
                    <a:pt x="4605" y="101"/>
                    <a:pt x="4606" y="104"/>
                    <a:pt x="4605" y="108"/>
                  </a:cubicBezTo>
                  <a:cubicBezTo>
                    <a:pt x="4605" y="108"/>
                    <a:pt x="4604" y="109"/>
                    <a:pt x="4604" y="110"/>
                  </a:cubicBezTo>
                  <a:cubicBezTo>
                    <a:pt x="4603" y="108"/>
                    <a:pt x="4603" y="107"/>
                    <a:pt x="4603" y="107"/>
                  </a:cubicBezTo>
                  <a:cubicBezTo>
                    <a:pt x="4603" y="107"/>
                    <a:pt x="4603" y="109"/>
                    <a:pt x="4602" y="113"/>
                  </a:cubicBezTo>
                  <a:cubicBezTo>
                    <a:pt x="4601" y="115"/>
                    <a:pt x="4599" y="117"/>
                    <a:pt x="4597" y="120"/>
                  </a:cubicBezTo>
                  <a:cubicBezTo>
                    <a:pt x="4595" y="122"/>
                    <a:pt x="4593" y="125"/>
                    <a:pt x="4591" y="127"/>
                  </a:cubicBezTo>
                  <a:cubicBezTo>
                    <a:pt x="4590" y="125"/>
                    <a:pt x="4590" y="122"/>
                    <a:pt x="4590" y="119"/>
                  </a:cubicBezTo>
                  <a:cubicBezTo>
                    <a:pt x="4589" y="114"/>
                    <a:pt x="4589" y="110"/>
                    <a:pt x="4589" y="105"/>
                  </a:cubicBezTo>
                  <a:close/>
                  <a:moveTo>
                    <a:pt x="4580" y="164"/>
                  </a:moveTo>
                  <a:cubicBezTo>
                    <a:pt x="4580" y="166"/>
                    <a:pt x="4580" y="168"/>
                    <a:pt x="4579" y="169"/>
                  </a:cubicBezTo>
                  <a:cubicBezTo>
                    <a:pt x="4578" y="169"/>
                    <a:pt x="4577" y="169"/>
                    <a:pt x="4576" y="169"/>
                  </a:cubicBezTo>
                  <a:cubicBezTo>
                    <a:pt x="4577" y="167"/>
                    <a:pt x="4578" y="166"/>
                    <a:pt x="4580" y="164"/>
                  </a:cubicBezTo>
                  <a:close/>
                  <a:moveTo>
                    <a:pt x="4615" y="168"/>
                  </a:moveTo>
                  <a:cubicBezTo>
                    <a:pt x="4618" y="161"/>
                    <a:pt x="4618" y="161"/>
                    <a:pt x="4618" y="161"/>
                  </a:cubicBezTo>
                  <a:cubicBezTo>
                    <a:pt x="4621" y="156"/>
                    <a:pt x="4621" y="156"/>
                    <a:pt x="4621" y="156"/>
                  </a:cubicBezTo>
                  <a:cubicBezTo>
                    <a:pt x="4624" y="148"/>
                    <a:pt x="4628" y="140"/>
                    <a:pt x="4631" y="133"/>
                  </a:cubicBezTo>
                  <a:cubicBezTo>
                    <a:pt x="4633" y="128"/>
                    <a:pt x="4635" y="124"/>
                    <a:pt x="4636" y="120"/>
                  </a:cubicBezTo>
                  <a:cubicBezTo>
                    <a:pt x="4637" y="121"/>
                    <a:pt x="4638" y="121"/>
                    <a:pt x="4639" y="122"/>
                  </a:cubicBezTo>
                  <a:cubicBezTo>
                    <a:pt x="4638" y="123"/>
                    <a:pt x="4638" y="125"/>
                    <a:pt x="4638" y="126"/>
                  </a:cubicBezTo>
                  <a:cubicBezTo>
                    <a:pt x="4636" y="132"/>
                    <a:pt x="4635" y="138"/>
                    <a:pt x="4634" y="144"/>
                  </a:cubicBezTo>
                  <a:cubicBezTo>
                    <a:pt x="4632" y="153"/>
                    <a:pt x="4630" y="163"/>
                    <a:pt x="4629" y="172"/>
                  </a:cubicBezTo>
                  <a:cubicBezTo>
                    <a:pt x="4624" y="171"/>
                    <a:pt x="4618" y="171"/>
                    <a:pt x="4613" y="171"/>
                  </a:cubicBezTo>
                  <a:cubicBezTo>
                    <a:pt x="4613" y="170"/>
                    <a:pt x="4614" y="169"/>
                    <a:pt x="4615" y="168"/>
                  </a:cubicBezTo>
                  <a:close/>
                  <a:moveTo>
                    <a:pt x="4645" y="167"/>
                  </a:moveTo>
                  <a:cubicBezTo>
                    <a:pt x="4645" y="160"/>
                    <a:pt x="4646" y="153"/>
                    <a:pt x="4647" y="145"/>
                  </a:cubicBezTo>
                  <a:cubicBezTo>
                    <a:pt x="4647" y="140"/>
                    <a:pt x="4647" y="134"/>
                    <a:pt x="4648" y="129"/>
                  </a:cubicBezTo>
                  <a:cubicBezTo>
                    <a:pt x="4648" y="130"/>
                    <a:pt x="4649" y="130"/>
                    <a:pt x="4650" y="131"/>
                  </a:cubicBezTo>
                  <a:cubicBezTo>
                    <a:pt x="4653" y="133"/>
                    <a:pt x="4656" y="136"/>
                    <a:pt x="4659" y="138"/>
                  </a:cubicBezTo>
                  <a:cubicBezTo>
                    <a:pt x="4655" y="147"/>
                    <a:pt x="4651" y="155"/>
                    <a:pt x="4646" y="164"/>
                  </a:cubicBezTo>
                  <a:cubicBezTo>
                    <a:pt x="4646" y="165"/>
                    <a:pt x="4645" y="166"/>
                    <a:pt x="4645" y="167"/>
                  </a:cubicBezTo>
                  <a:close/>
                  <a:moveTo>
                    <a:pt x="4772" y="155"/>
                  </a:moveTo>
                  <a:cubicBezTo>
                    <a:pt x="4774" y="152"/>
                    <a:pt x="4776" y="150"/>
                    <a:pt x="4778" y="147"/>
                  </a:cubicBezTo>
                  <a:cubicBezTo>
                    <a:pt x="4782" y="141"/>
                    <a:pt x="4786" y="135"/>
                    <a:pt x="4789" y="129"/>
                  </a:cubicBezTo>
                  <a:cubicBezTo>
                    <a:pt x="4793" y="123"/>
                    <a:pt x="4796" y="117"/>
                    <a:pt x="4800" y="112"/>
                  </a:cubicBezTo>
                  <a:cubicBezTo>
                    <a:pt x="4800" y="111"/>
                    <a:pt x="4801" y="111"/>
                    <a:pt x="4801" y="110"/>
                  </a:cubicBezTo>
                  <a:cubicBezTo>
                    <a:pt x="4801" y="125"/>
                    <a:pt x="4800" y="140"/>
                    <a:pt x="4799" y="155"/>
                  </a:cubicBezTo>
                  <a:cubicBezTo>
                    <a:pt x="4798" y="164"/>
                    <a:pt x="4797" y="173"/>
                    <a:pt x="4796" y="181"/>
                  </a:cubicBezTo>
                  <a:cubicBezTo>
                    <a:pt x="4796" y="181"/>
                    <a:pt x="4796" y="181"/>
                    <a:pt x="4796" y="182"/>
                  </a:cubicBezTo>
                  <a:cubicBezTo>
                    <a:pt x="4789" y="181"/>
                    <a:pt x="4782" y="181"/>
                    <a:pt x="4774" y="180"/>
                  </a:cubicBezTo>
                  <a:cubicBezTo>
                    <a:pt x="4774" y="172"/>
                    <a:pt x="4773" y="164"/>
                    <a:pt x="4772" y="155"/>
                  </a:cubicBezTo>
                  <a:close/>
                  <a:moveTo>
                    <a:pt x="4825" y="183"/>
                  </a:moveTo>
                  <a:cubicBezTo>
                    <a:pt x="4825" y="180"/>
                    <a:pt x="4825" y="176"/>
                    <a:pt x="4825" y="172"/>
                  </a:cubicBezTo>
                  <a:cubicBezTo>
                    <a:pt x="4825" y="172"/>
                    <a:pt x="4825" y="172"/>
                    <a:pt x="4826" y="171"/>
                  </a:cubicBezTo>
                  <a:cubicBezTo>
                    <a:pt x="4826" y="175"/>
                    <a:pt x="4827" y="180"/>
                    <a:pt x="4828" y="184"/>
                  </a:cubicBezTo>
                  <a:cubicBezTo>
                    <a:pt x="4827" y="184"/>
                    <a:pt x="4826" y="183"/>
                    <a:pt x="4825" y="183"/>
                  </a:cubicBezTo>
                  <a:close/>
                  <a:moveTo>
                    <a:pt x="5075" y="114"/>
                  </a:moveTo>
                  <a:cubicBezTo>
                    <a:pt x="5076" y="119"/>
                    <a:pt x="5077" y="123"/>
                    <a:pt x="5078" y="129"/>
                  </a:cubicBezTo>
                  <a:cubicBezTo>
                    <a:pt x="5079" y="139"/>
                    <a:pt x="5081" y="151"/>
                    <a:pt x="5083" y="162"/>
                  </a:cubicBezTo>
                  <a:cubicBezTo>
                    <a:pt x="5084" y="168"/>
                    <a:pt x="5085" y="174"/>
                    <a:pt x="5086" y="179"/>
                  </a:cubicBezTo>
                  <a:cubicBezTo>
                    <a:pt x="5087" y="184"/>
                    <a:pt x="5088" y="189"/>
                    <a:pt x="5088" y="193"/>
                  </a:cubicBezTo>
                  <a:cubicBezTo>
                    <a:pt x="5089" y="197"/>
                    <a:pt x="5089" y="199"/>
                    <a:pt x="5089" y="202"/>
                  </a:cubicBezTo>
                  <a:cubicBezTo>
                    <a:pt x="5086" y="202"/>
                    <a:pt x="5082" y="202"/>
                    <a:pt x="5079" y="201"/>
                  </a:cubicBezTo>
                  <a:cubicBezTo>
                    <a:pt x="5079" y="193"/>
                    <a:pt x="5079" y="185"/>
                    <a:pt x="5079" y="177"/>
                  </a:cubicBezTo>
                  <a:cubicBezTo>
                    <a:pt x="5078" y="162"/>
                    <a:pt x="5078" y="147"/>
                    <a:pt x="5077" y="133"/>
                  </a:cubicBezTo>
                  <a:cubicBezTo>
                    <a:pt x="5076" y="126"/>
                    <a:pt x="5075" y="120"/>
                    <a:pt x="5074" y="114"/>
                  </a:cubicBezTo>
                  <a:cubicBezTo>
                    <a:pt x="5073" y="111"/>
                    <a:pt x="5072" y="109"/>
                    <a:pt x="5071" y="106"/>
                  </a:cubicBezTo>
                  <a:cubicBezTo>
                    <a:pt x="5073" y="109"/>
                    <a:pt x="5074" y="111"/>
                    <a:pt x="5075" y="114"/>
                  </a:cubicBezTo>
                  <a:close/>
                  <a:moveTo>
                    <a:pt x="5054" y="113"/>
                  </a:moveTo>
                  <a:cubicBezTo>
                    <a:pt x="5055" y="117"/>
                    <a:pt x="5056" y="122"/>
                    <a:pt x="5057" y="127"/>
                  </a:cubicBezTo>
                  <a:cubicBezTo>
                    <a:pt x="5058" y="131"/>
                    <a:pt x="5059" y="136"/>
                    <a:pt x="5059" y="140"/>
                  </a:cubicBezTo>
                  <a:cubicBezTo>
                    <a:pt x="5057" y="133"/>
                    <a:pt x="5055" y="126"/>
                    <a:pt x="5053" y="119"/>
                  </a:cubicBezTo>
                  <a:cubicBezTo>
                    <a:pt x="5052" y="116"/>
                    <a:pt x="5050" y="113"/>
                    <a:pt x="5049" y="110"/>
                  </a:cubicBezTo>
                  <a:cubicBezTo>
                    <a:pt x="5049" y="108"/>
                    <a:pt x="5049" y="105"/>
                    <a:pt x="5049" y="103"/>
                  </a:cubicBezTo>
                  <a:cubicBezTo>
                    <a:pt x="5051" y="106"/>
                    <a:pt x="5052" y="109"/>
                    <a:pt x="5054" y="113"/>
                  </a:cubicBezTo>
                  <a:close/>
                  <a:moveTo>
                    <a:pt x="5043" y="99"/>
                  </a:moveTo>
                  <a:cubicBezTo>
                    <a:pt x="5043" y="98"/>
                    <a:pt x="5042" y="97"/>
                    <a:pt x="5042" y="97"/>
                  </a:cubicBezTo>
                  <a:cubicBezTo>
                    <a:pt x="5042" y="97"/>
                    <a:pt x="5042" y="97"/>
                    <a:pt x="5043" y="97"/>
                  </a:cubicBezTo>
                  <a:cubicBezTo>
                    <a:pt x="5043" y="98"/>
                    <a:pt x="5044" y="98"/>
                    <a:pt x="5045" y="99"/>
                  </a:cubicBezTo>
                  <a:cubicBezTo>
                    <a:pt x="5045" y="99"/>
                    <a:pt x="5045" y="100"/>
                    <a:pt x="5045" y="101"/>
                  </a:cubicBezTo>
                  <a:cubicBezTo>
                    <a:pt x="5044" y="100"/>
                    <a:pt x="5044" y="100"/>
                    <a:pt x="5043" y="99"/>
                  </a:cubicBezTo>
                  <a:close/>
                  <a:moveTo>
                    <a:pt x="5024" y="105"/>
                  </a:moveTo>
                  <a:cubicBezTo>
                    <a:pt x="5024" y="105"/>
                    <a:pt x="5024" y="105"/>
                    <a:pt x="5024" y="105"/>
                  </a:cubicBezTo>
                  <a:cubicBezTo>
                    <a:pt x="5026" y="107"/>
                    <a:pt x="5026" y="111"/>
                    <a:pt x="5025" y="115"/>
                  </a:cubicBezTo>
                  <a:cubicBezTo>
                    <a:pt x="5025" y="116"/>
                    <a:pt x="5024" y="118"/>
                    <a:pt x="5023" y="119"/>
                  </a:cubicBezTo>
                  <a:cubicBezTo>
                    <a:pt x="5024" y="114"/>
                    <a:pt x="5024" y="109"/>
                    <a:pt x="5024" y="105"/>
                  </a:cubicBezTo>
                  <a:close/>
                  <a:moveTo>
                    <a:pt x="4953" y="192"/>
                  </a:moveTo>
                  <a:cubicBezTo>
                    <a:pt x="4953" y="192"/>
                    <a:pt x="4953" y="192"/>
                    <a:pt x="4952" y="192"/>
                  </a:cubicBezTo>
                  <a:cubicBezTo>
                    <a:pt x="4953" y="191"/>
                    <a:pt x="4954" y="190"/>
                    <a:pt x="4955" y="188"/>
                  </a:cubicBezTo>
                  <a:cubicBezTo>
                    <a:pt x="4959" y="180"/>
                    <a:pt x="4964" y="170"/>
                    <a:pt x="4969" y="160"/>
                  </a:cubicBezTo>
                  <a:cubicBezTo>
                    <a:pt x="4969" y="160"/>
                    <a:pt x="4969" y="161"/>
                    <a:pt x="4969" y="161"/>
                  </a:cubicBezTo>
                  <a:cubicBezTo>
                    <a:pt x="4964" y="171"/>
                    <a:pt x="4959" y="180"/>
                    <a:pt x="4955" y="188"/>
                  </a:cubicBezTo>
                  <a:cubicBezTo>
                    <a:pt x="4954" y="190"/>
                    <a:pt x="4954" y="191"/>
                    <a:pt x="4953" y="192"/>
                  </a:cubicBezTo>
                  <a:close/>
                  <a:moveTo>
                    <a:pt x="4943" y="90"/>
                  </a:moveTo>
                  <a:cubicBezTo>
                    <a:pt x="4943" y="93"/>
                    <a:pt x="4942" y="95"/>
                    <a:pt x="4940" y="98"/>
                  </a:cubicBezTo>
                  <a:cubicBezTo>
                    <a:pt x="4939" y="97"/>
                    <a:pt x="4939" y="97"/>
                    <a:pt x="4939" y="97"/>
                  </a:cubicBezTo>
                  <a:cubicBezTo>
                    <a:pt x="4938" y="95"/>
                    <a:pt x="4937" y="93"/>
                    <a:pt x="4935" y="92"/>
                  </a:cubicBezTo>
                  <a:cubicBezTo>
                    <a:pt x="4937" y="90"/>
                    <a:pt x="4940" y="90"/>
                    <a:pt x="4943" y="90"/>
                  </a:cubicBezTo>
                  <a:close/>
                  <a:moveTo>
                    <a:pt x="4925" y="136"/>
                  </a:moveTo>
                  <a:cubicBezTo>
                    <a:pt x="4926" y="134"/>
                    <a:pt x="4927" y="131"/>
                    <a:pt x="4929" y="129"/>
                  </a:cubicBezTo>
                  <a:cubicBezTo>
                    <a:pt x="4927" y="134"/>
                    <a:pt x="4924" y="138"/>
                    <a:pt x="4922" y="143"/>
                  </a:cubicBezTo>
                  <a:cubicBezTo>
                    <a:pt x="4922" y="143"/>
                    <a:pt x="4922" y="144"/>
                    <a:pt x="4922" y="144"/>
                  </a:cubicBezTo>
                  <a:cubicBezTo>
                    <a:pt x="4923" y="141"/>
                    <a:pt x="4924" y="139"/>
                    <a:pt x="4925" y="136"/>
                  </a:cubicBezTo>
                  <a:close/>
                  <a:moveTo>
                    <a:pt x="4912" y="189"/>
                  </a:moveTo>
                  <a:cubicBezTo>
                    <a:pt x="4913" y="187"/>
                    <a:pt x="4915" y="186"/>
                    <a:pt x="4916" y="184"/>
                  </a:cubicBezTo>
                  <a:cubicBezTo>
                    <a:pt x="4917" y="181"/>
                    <a:pt x="4919" y="179"/>
                    <a:pt x="4921" y="176"/>
                  </a:cubicBezTo>
                  <a:cubicBezTo>
                    <a:pt x="4925" y="168"/>
                    <a:pt x="4930" y="159"/>
                    <a:pt x="4934" y="148"/>
                  </a:cubicBezTo>
                  <a:cubicBezTo>
                    <a:pt x="4938" y="139"/>
                    <a:pt x="4940" y="130"/>
                    <a:pt x="4942" y="121"/>
                  </a:cubicBezTo>
                  <a:cubicBezTo>
                    <a:pt x="4942" y="121"/>
                    <a:pt x="4942" y="121"/>
                    <a:pt x="4942" y="122"/>
                  </a:cubicBezTo>
                  <a:cubicBezTo>
                    <a:pt x="4947" y="129"/>
                    <a:pt x="4953" y="136"/>
                    <a:pt x="4957" y="142"/>
                  </a:cubicBezTo>
                  <a:cubicBezTo>
                    <a:pt x="4957" y="143"/>
                    <a:pt x="4957" y="143"/>
                    <a:pt x="4957" y="143"/>
                  </a:cubicBezTo>
                  <a:cubicBezTo>
                    <a:pt x="4952" y="149"/>
                    <a:pt x="4947" y="156"/>
                    <a:pt x="4942" y="162"/>
                  </a:cubicBezTo>
                  <a:cubicBezTo>
                    <a:pt x="4938" y="168"/>
                    <a:pt x="4932" y="174"/>
                    <a:pt x="4927" y="180"/>
                  </a:cubicBezTo>
                  <a:cubicBezTo>
                    <a:pt x="4924" y="183"/>
                    <a:pt x="4921" y="187"/>
                    <a:pt x="4918" y="190"/>
                  </a:cubicBezTo>
                  <a:cubicBezTo>
                    <a:pt x="4916" y="190"/>
                    <a:pt x="4914" y="189"/>
                    <a:pt x="4912" y="189"/>
                  </a:cubicBezTo>
                  <a:close/>
                  <a:moveTo>
                    <a:pt x="4969" y="193"/>
                  </a:moveTo>
                  <a:cubicBezTo>
                    <a:pt x="4972" y="188"/>
                    <a:pt x="4975" y="182"/>
                    <a:pt x="4978" y="176"/>
                  </a:cubicBezTo>
                  <a:cubicBezTo>
                    <a:pt x="4979" y="179"/>
                    <a:pt x="4981" y="182"/>
                    <a:pt x="4983" y="185"/>
                  </a:cubicBezTo>
                  <a:cubicBezTo>
                    <a:pt x="4981" y="188"/>
                    <a:pt x="4979" y="191"/>
                    <a:pt x="4976" y="194"/>
                  </a:cubicBezTo>
                  <a:cubicBezTo>
                    <a:pt x="4974" y="194"/>
                    <a:pt x="4972" y="194"/>
                    <a:pt x="4969" y="193"/>
                  </a:cubicBezTo>
                  <a:close/>
                  <a:moveTo>
                    <a:pt x="5050" y="199"/>
                  </a:moveTo>
                  <a:cubicBezTo>
                    <a:pt x="5047" y="199"/>
                    <a:pt x="5044" y="199"/>
                    <a:pt x="5041" y="199"/>
                  </a:cubicBezTo>
                  <a:cubicBezTo>
                    <a:pt x="5042" y="193"/>
                    <a:pt x="5043" y="188"/>
                    <a:pt x="5044" y="182"/>
                  </a:cubicBezTo>
                  <a:cubicBezTo>
                    <a:pt x="5046" y="167"/>
                    <a:pt x="5047" y="152"/>
                    <a:pt x="5048" y="138"/>
                  </a:cubicBezTo>
                  <a:cubicBezTo>
                    <a:pt x="5049" y="140"/>
                    <a:pt x="5049" y="142"/>
                    <a:pt x="5050" y="145"/>
                  </a:cubicBezTo>
                  <a:cubicBezTo>
                    <a:pt x="5052" y="153"/>
                    <a:pt x="5054" y="161"/>
                    <a:pt x="5056" y="169"/>
                  </a:cubicBezTo>
                  <a:cubicBezTo>
                    <a:pt x="5056" y="172"/>
                    <a:pt x="5057" y="175"/>
                    <a:pt x="5057" y="177"/>
                  </a:cubicBezTo>
                  <a:cubicBezTo>
                    <a:pt x="5057" y="178"/>
                    <a:pt x="5057" y="179"/>
                    <a:pt x="5057" y="180"/>
                  </a:cubicBezTo>
                  <a:cubicBezTo>
                    <a:pt x="5055" y="186"/>
                    <a:pt x="5053" y="192"/>
                    <a:pt x="5050" y="198"/>
                  </a:cubicBezTo>
                  <a:cubicBezTo>
                    <a:pt x="5050" y="199"/>
                    <a:pt x="5050" y="199"/>
                    <a:pt x="5050" y="199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7278688" y="59753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7278688" y="597535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7275513" y="5973763"/>
              <a:ext cx="3175" cy="3175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6253163" y="6091238"/>
              <a:ext cx="1588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5907088" y="6108700"/>
              <a:ext cx="4763" cy="4762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5907088" y="6108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628900" y="604520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2374900" y="6070600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1271588" y="6319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1271588" y="6318250"/>
              <a:ext cx="4763" cy="1587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1 w 2"/>
                <a:gd name="T9" fmla="*/ 0 h 1"/>
                <a:gd name="T10" fmla="*/ 0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1181100" y="62849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1181100" y="6284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1060450" y="630396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1057275" y="63039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11785600" y="6075363"/>
              <a:ext cx="3175" cy="7937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1 w 1"/>
                <a:gd name="T9" fmla="*/ 3 h 3"/>
                <a:gd name="T10" fmla="*/ 1 w 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11788775" y="6078538"/>
              <a:ext cx="3175" cy="476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2"/>
                    <a:pt x="2" y="2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4984750" y="5583238"/>
              <a:ext cx="687388" cy="998537"/>
            </a:xfrm>
            <a:custGeom>
              <a:avLst/>
              <a:gdLst>
                <a:gd name="T0" fmla="*/ 0 w 296"/>
                <a:gd name="T1" fmla="*/ 71 h 428"/>
                <a:gd name="T2" fmla="*/ 51 w 296"/>
                <a:gd name="T3" fmla="*/ 71 h 428"/>
                <a:gd name="T4" fmla="*/ 145 w 296"/>
                <a:gd name="T5" fmla="*/ 0 h 428"/>
                <a:gd name="T6" fmla="*/ 240 w 296"/>
                <a:gd name="T7" fmla="*/ 71 h 428"/>
                <a:gd name="T8" fmla="*/ 296 w 296"/>
                <a:gd name="T9" fmla="*/ 71 h 428"/>
                <a:gd name="T10" fmla="*/ 296 w 296"/>
                <a:gd name="T11" fmla="*/ 428 h 428"/>
                <a:gd name="T12" fmla="*/ 0 w 296"/>
                <a:gd name="T13" fmla="*/ 428 h 428"/>
                <a:gd name="T14" fmla="*/ 0 w 296"/>
                <a:gd name="T15" fmla="*/ 7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" h="428">
                  <a:moveTo>
                    <a:pt x="0" y="71"/>
                  </a:moveTo>
                  <a:cubicBezTo>
                    <a:pt x="51" y="71"/>
                    <a:pt x="51" y="71"/>
                    <a:pt x="51" y="71"/>
                  </a:cubicBezTo>
                  <a:cubicBezTo>
                    <a:pt x="57" y="31"/>
                    <a:pt x="97" y="0"/>
                    <a:pt x="145" y="0"/>
                  </a:cubicBezTo>
                  <a:cubicBezTo>
                    <a:pt x="194" y="0"/>
                    <a:pt x="234" y="31"/>
                    <a:pt x="240" y="71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428"/>
                    <a:pt x="296" y="428"/>
                    <a:pt x="296" y="428"/>
                  </a:cubicBezTo>
                  <a:cubicBezTo>
                    <a:pt x="0" y="428"/>
                    <a:pt x="0" y="428"/>
                    <a:pt x="0" y="428"/>
                  </a:cubicBezTo>
                  <a:lnTo>
                    <a:pt x="0" y="71"/>
                  </a:lnTo>
                  <a:close/>
                </a:path>
              </a:pathLst>
            </a:custGeom>
            <a:grpFill/>
            <a:ln w="4763" cap="flat">
              <a:solidFill>
                <a:srgbClr val="04121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7947025" y="5500688"/>
              <a:ext cx="852488" cy="1068387"/>
            </a:xfrm>
            <a:custGeom>
              <a:avLst/>
              <a:gdLst>
                <a:gd name="T0" fmla="*/ 0 w 367"/>
                <a:gd name="T1" fmla="*/ 112 h 459"/>
                <a:gd name="T2" fmla="*/ 49 w 367"/>
                <a:gd name="T3" fmla="*/ 100 h 459"/>
                <a:gd name="T4" fmla="*/ 126 w 367"/>
                <a:gd name="T5" fmla="*/ 10 h 459"/>
                <a:gd name="T6" fmla="*/ 233 w 367"/>
                <a:gd name="T7" fmla="*/ 59 h 459"/>
                <a:gd name="T8" fmla="*/ 289 w 367"/>
                <a:gd name="T9" fmla="*/ 46 h 459"/>
                <a:gd name="T10" fmla="*/ 367 w 367"/>
                <a:gd name="T11" fmla="*/ 394 h 459"/>
                <a:gd name="T12" fmla="*/ 79 w 367"/>
                <a:gd name="T13" fmla="*/ 459 h 459"/>
                <a:gd name="T14" fmla="*/ 0 w 367"/>
                <a:gd name="T15" fmla="*/ 112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459">
                  <a:moveTo>
                    <a:pt x="0" y="112"/>
                  </a:moveTo>
                  <a:cubicBezTo>
                    <a:pt x="49" y="100"/>
                    <a:pt x="49" y="100"/>
                    <a:pt x="49" y="100"/>
                  </a:cubicBezTo>
                  <a:cubicBezTo>
                    <a:pt x="46" y="60"/>
                    <a:pt x="79" y="21"/>
                    <a:pt x="126" y="10"/>
                  </a:cubicBezTo>
                  <a:cubicBezTo>
                    <a:pt x="173" y="0"/>
                    <a:pt x="219" y="21"/>
                    <a:pt x="233" y="59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367" y="394"/>
                    <a:pt x="367" y="394"/>
                    <a:pt x="367" y="394"/>
                  </a:cubicBezTo>
                  <a:cubicBezTo>
                    <a:pt x="79" y="459"/>
                    <a:pt x="79" y="459"/>
                    <a:pt x="79" y="459"/>
                  </a:cubicBezTo>
                  <a:lnTo>
                    <a:pt x="0" y="112"/>
                  </a:lnTo>
                  <a:close/>
                </a:path>
              </a:pathLst>
            </a:custGeom>
            <a:grpFill/>
            <a:ln w="4763" cap="flat">
              <a:solidFill>
                <a:srgbClr val="04121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2784475" y="5430838"/>
              <a:ext cx="862013" cy="1077912"/>
            </a:xfrm>
            <a:custGeom>
              <a:avLst/>
              <a:gdLst>
                <a:gd name="T0" fmla="*/ 84 w 371"/>
                <a:gd name="T1" fmla="*/ 47 h 463"/>
                <a:gd name="T2" fmla="*/ 133 w 371"/>
                <a:gd name="T3" fmla="*/ 59 h 463"/>
                <a:gd name="T4" fmla="*/ 241 w 371"/>
                <a:gd name="T5" fmla="*/ 12 h 463"/>
                <a:gd name="T6" fmla="*/ 316 w 371"/>
                <a:gd name="T7" fmla="*/ 103 h 463"/>
                <a:gd name="T8" fmla="*/ 371 w 371"/>
                <a:gd name="T9" fmla="*/ 116 h 463"/>
                <a:gd name="T10" fmla="*/ 288 w 371"/>
                <a:gd name="T11" fmla="*/ 463 h 463"/>
                <a:gd name="T12" fmla="*/ 0 w 371"/>
                <a:gd name="T13" fmla="*/ 393 h 463"/>
                <a:gd name="T14" fmla="*/ 84 w 371"/>
                <a:gd name="T15" fmla="*/ 4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463">
                  <a:moveTo>
                    <a:pt x="84" y="47"/>
                  </a:moveTo>
                  <a:cubicBezTo>
                    <a:pt x="133" y="59"/>
                    <a:pt x="133" y="59"/>
                    <a:pt x="133" y="59"/>
                  </a:cubicBezTo>
                  <a:cubicBezTo>
                    <a:pt x="148" y="21"/>
                    <a:pt x="194" y="0"/>
                    <a:pt x="241" y="12"/>
                  </a:cubicBezTo>
                  <a:cubicBezTo>
                    <a:pt x="288" y="23"/>
                    <a:pt x="320" y="63"/>
                    <a:pt x="316" y="103"/>
                  </a:cubicBezTo>
                  <a:cubicBezTo>
                    <a:pt x="371" y="116"/>
                    <a:pt x="371" y="116"/>
                    <a:pt x="371" y="116"/>
                  </a:cubicBezTo>
                  <a:cubicBezTo>
                    <a:pt x="288" y="463"/>
                    <a:pt x="288" y="463"/>
                    <a:pt x="288" y="463"/>
                  </a:cubicBezTo>
                  <a:cubicBezTo>
                    <a:pt x="0" y="393"/>
                    <a:pt x="0" y="393"/>
                    <a:pt x="0" y="393"/>
                  </a:cubicBezTo>
                  <a:lnTo>
                    <a:pt x="84" y="47"/>
                  </a:lnTo>
                  <a:close/>
                </a:path>
              </a:pathLst>
            </a:custGeom>
            <a:grpFill/>
            <a:ln w="4763" cap="flat">
              <a:solidFill>
                <a:srgbClr val="04121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9910763" y="5741988"/>
              <a:ext cx="587375" cy="806450"/>
            </a:xfrm>
            <a:custGeom>
              <a:avLst/>
              <a:gdLst>
                <a:gd name="T0" fmla="*/ 22 w 253"/>
                <a:gd name="T1" fmla="*/ 50 h 346"/>
                <a:gd name="T2" fmla="*/ 62 w 253"/>
                <a:gd name="T3" fmla="*/ 53 h 346"/>
                <a:gd name="T4" fmla="*/ 140 w 253"/>
                <a:gd name="T5" fmla="*/ 3 h 346"/>
                <a:gd name="T6" fmla="*/ 209 w 253"/>
                <a:gd name="T7" fmla="*/ 64 h 346"/>
                <a:gd name="T8" fmla="*/ 253 w 253"/>
                <a:gd name="T9" fmla="*/ 67 h 346"/>
                <a:gd name="T10" fmla="*/ 232 w 253"/>
                <a:gd name="T11" fmla="*/ 346 h 346"/>
                <a:gd name="T12" fmla="*/ 0 w 253"/>
                <a:gd name="T13" fmla="*/ 328 h 346"/>
                <a:gd name="T14" fmla="*/ 22 w 253"/>
                <a:gd name="T15" fmla="*/ 5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346">
                  <a:moveTo>
                    <a:pt x="22" y="50"/>
                  </a:moveTo>
                  <a:cubicBezTo>
                    <a:pt x="62" y="53"/>
                    <a:pt x="62" y="53"/>
                    <a:pt x="62" y="53"/>
                  </a:cubicBezTo>
                  <a:cubicBezTo>
                    <a:pt x="69" y="22"/>
                    <a:pt x="102" y="0"/>
                    <a:pt x="140" y="3"/>
                  </a:cubicBezTo>
                  <a:cubicBezTo>
                    <a:pt x="177" y="6"/>
                    <a:pt x="207" y="32"/>
                    <a:pt x="209" y="64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32" y="346"/>
                    <a:pt x="232" y="346"/>
                    <a:pt x="232" y="346"/>
                  </a:cubicBezTo>
                  <a:cubicBezTo>
                    <a:pt x="0" y="328"/>
                    <a:pt x="0" y="328"/>
                    <a:pt x="0" y="328"/>
                  </a:cubicBezTo>
                  <a:lnTo>
                    <a:pt x="22" y="50"/>
                  </a:lnTo>
                  <a:close/>
                </a:path>
              </a:pathLst>
            </a:custGeom>
            <a:grpFill/>
            <a:ln w="4763" cap="flat">
              <a:solidFill>
                <a:srgbClr val="04121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795338" y="5842000"/>
              <a:ext cx="668338" cy="841375"/>
            </a:xfrm>
            <a:custGeom>
              <a:avLst/>
              <a:gdLst>
                <a:gd name="T0" fmla="*/ 0 w 288"/>
                <a:gd name="T1" fmla="*/ 89 h 361"/>
                <a:gd name="T2" fmla="*/ 38 w 288"/>
                <a:gd name="T3" fmla="*/ 80 h 361"/>
                <a:gd name="T4" fmla="*/ 98 w 288"/>
                <a:gd name="T5" fmla="*/ 9 h 361"/>
                <a:gd name="T6" fmla="*/ 183 w 288"/>
                <a:gd name="T7" fmla="*/ 47 h 361"/>
                <a:gd name="T8" fmla="*/ 226 w 288"/>
                <a:gd name="T9" fmla="*/ 37 h 361"/>
                <a:gd name="T10" fmla="*/ 288 w 288"/>
                <a:gd name="T11" fmla="*/ 309 h 361"/>
                <a:gd name="T12" fmla="*/ 62 w 288"/>
                <a:gd name="T13" fmla="*/ 361 h 361"/>
                <a:gd name="T14" fmla="*/ 0 w 288"/>
                <a:gd name="T15" fmla="*/ 8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361">
                  <a:moveTo>
                    <a:pt x="0" y="89"/>
                  </a:moveTo>
                  <a:cubicBezTo>
                    <a:pt x="38" y="80"/>
                    <a:pt x="38" y="80"/>
                    <a:pt x="38" y="80"/>
                  </a:cubicBezTo>
                  <a:cubicBezTo>
                    <a:pt x="36" y="48"/>
                    <a:pt x="61" y="17"/>
                    <a:pt x="98" y="9"/>
                  </a:cubicBezTo>
                  <a:cubicBezTo>
                    <a:pt x="135" y="0"/>
                    <a:pt x="171" y="17"/>
                    <a:pt x="183" y="47"/>
                  </a:cubicBezTo>
                  <a:cubicBezTo>
                    <a:pt x="226" y="37"/>
                    <a:pt x="226" y="37"/>
                    <a:pt x="226" y="37"/>
                  </a:cubicBezTo>
                  <a:cubicBezTo>
                    <a:pt x="288" y="309"/>
                    <a:pt x="288" y="309"/>
                    <a:pt x="288" y="309"/>
                  </a:cubicBezTo>
                  <a:cubicBezTo>
                    <a:pt x="62" y="361"/>
                    <a:pt x="62" y="361"/>
                    <a:pt x="62" y="361"/>
                  </a:cubicBezTo>
                  <a:lnTo>
                    <a:pt x="0" y="89"/>
                  </a:lnTo>
                  <a:close/>
                </a:path>
              </a:pathLst>
            </a:custGeom>
            <a:grpFill/>
            <a:ln w="4763" cap="flat">
              <a:solidFill>
                <a:srgbClr val="04121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3602038" y="5241925"/>
              <a:ext cx="755650" cy="1192212"/>
            </a:xfrm>
            <a:custGeom>
              <a:avLst/>
              <a:gdLst>
                <a:gd name="T0" fmla="*/ 218 w 476"/>
                <a:gd name="T1" fmla="*/ 0 h 751"/>
                <a:gd name="T2" fmla="*/ 328 w 476"/>
                <a:gd name="T3" fmla="*/ 20 h 751"/>
                <a:gd name="T4" fmla="*/ 303 w 476"/>
                <a:gd name="T5" fmla="*/ 154 h 751"/>
                <a:gd name="T6" fmla="*/ 476 w 476"/>
                <a:gd name="T7" fmla="*/ 188 h 751"/>
                <a:gd name="T8" fmla="*/ 458 w 476"/>
                <a:gd name="T9" fmla="*/ 281 h 751"/>
                <a:gd name="T10" fmla="*/ 284 w 476"/>
                <a:gd name="T11" fmla="*/ 248 h 751"/>
                <a:gd name="T12" fmla="*/ 186 w 476"/>
                <a:gd name="T13" fmla="*/ 751 h 751"/>
                <a:gd name="T14" fmla="*/ 75 w 476"/>
                <a:gd name="T15" fmla="*/ 731 h 751"/>
                <a:gd name="T16" fmla="*/ 174 w 476"/>
                <a:gd name="T17" fmla="*/ 226 h 751"/>
                <a:gd name="T18" fmla="*/ 0 w 476"/>
                <a:gd name="T19" fmla="*/ 192 h 751"/>
                <a:gd name="T20" fmla="*/ 19 w 476"/>
                <a:gd name="T21" fmla="*/ 98 h 751"/>
                <a:gd name="T22" fmla="*/ 192 w 476"/>
                <a:gd name="T23" fmla="*/ 132 h 751"/>
                <a:gd name="T24" fmla="*/ 218 w 476"/>
                <a:gd name="T25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751">
                  <a:moveTo>
                    <a:pt x="218" y="0"/>
                  </a:moveTo>
                  <a:lnTo>
                    <a:pt x="328" y="20"/>
                  </a:lnTo>
                  <a:lnTo>
                    <a:pt x="303" y="154"/>
                  </a:lnTo>
                  <a:lnTo>
                    <a:pt x="476" y="188"/>
                  </a:lnTo>
                  <a:lnTo>
                    <a:pt x="458" y="281"/>
                  </a:lnTo>
                  <a:lnTo>
                    <a:pt x="284" y="248"/>
                  </a:lnTo>
                  <a:lnTo>
                    <a:pt x="186" y="751"/>
                  </a:lnTo>
                  <a:lnTo>
                    <a:pt x="75" y="731"/>
                  </a:lnTo>
                  <a:lnTo>
                    <a:pt x="174" y="226"/>
                  </a:lnTo>
                  <a:lnTo>
                    <a:pt x="0" y="192"/>
                  </a:lnTo>
                  <a:lnTo>
                    <a:pt x="19" y="98"/>
                  </a:lnTo>
                  <a:lnTo>
                    <a:pt x="192" y="132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4763" cap="flat">
              <a:solidFill>
                <a:srgbClr val="04121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6202363" y="5283200"/>
              <a:ext cx="742950" cy="1185862"/>
            </a:xfrm>
            <a:custGeom>
              <a:avLst/>
              <a:gdLst>
                <a:gd name="T0" fmla="*/ 175 w 468"/>
                <a:gd name="T1" fmla="*/ 2 h 747"/>
                <a:gd name="T2" fmla="*/ 288 w 468"/>
                <a:gd name="T3" fmla="*/ 0 h 747"/>
                <a:gd name="T4" fmla="*/ 290 w 468"/>
                <a:gd name="T5" fmla="*/ 137 h 747"/>
                <a:gd name="T6" fmla="*/ 467 w 468"/>
                <a:gd name="T7" fmla="*/ 134 h 747"/>
                <a:gd name="T8" fmla="*/ 468 w 468"/>
                <a:gd name="T9" fmla="*/ 229 h 747"/>
                <a:gd name="T10" fmla="*/ 291 w 468"/>
                <a:gd name="T11" fmla="*/ 232 h 747"/>
                <a:gd name="T12" fmla="*/ 298 w 468"/>
                <a:gd name="T13" fmla="*/ 746 h 747"/>
                <a:gd name="T14" fmla="*/ 186 w 468"/>
                <a:gd name="T15" fmla="*/ 747 h 747"/>
                <a:gd name="T16" fmla="*/ 178 w 468"/>
                <a:gd name="T17" fmla="*/ 233 h 747"/>
                <a:gd name="T18" fmla="*/ 1 w 468"/>
                <a:gd name="T19" fmla="*/ 235 h 747"/>
                <a:gd name="T20" fmla="*/ 0 w 468"/>
                <a:gd name="T21" fmla="*/ 140 h 747"/>
                <a:gd name="T22" fmla="*/ 177 w 468"/>
                <a:gd name="T23" fmla="*/ 138 h 747"/>
                <a:gd name="T24" fmla="*/ 175 w 468"/>
                <a:gd name="T25" fmla="*/ 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747">
                  <a:moveTo>
                    <a:pt x="175" y="2"/>
                  </a:moveTo>
                  <a:lnTo>
                    <a:pt x="288" y="0"/>
                  </a:lnTo>
                  <a:lnTo>
                    <a:pt x="290" y="137"/>
                  </a:lnTo>
                  <a:lnTo>
                    <a:pt x="467" y="134"/>
                  </a:lnTo>
                  <a:lnTo>
                    <a:pt x="468" y="229"/>
                  </a:lnTo>
                  <a:lnTo>
                    <a:pt x="291" y="232"/>
                  </a:lnTo>
                  <a:lnTo>
                    <a:pt x="298" y="746"/>
                  </a:lnTo>
                  <a:lnTo>
                    <a:pt x="186" y="747"/>
                  </a:lnTo>
                  <a:lnTo>
                    <a:pt x="178" y="233"/>
                  </a:lnTo>
                  <a:lnTo>
                    <a:pt x="1" y="235"/>
                  </a:lnTo>
                  <a:lnTo>
                    <a:pt x="0" y="140"/>
                  </a:lnTo>
                  <a:lnTo>
                    <a:pt x="177" y="138"/>
                  </a:lnTo>
                  <a:lnTo>
                    <a:pt x="175" y="2"/>
                  </a:lnTo>
                  <a:close/>
                </a:path>
              </a:pathLst>
            </a:custGeom>
            <a:grpFill/>
            <a:ln w="4763" cap="flat">
              <a:solidFill>
                <a:srgbClr val="04121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1517650" y="5548313"/>
              <a:ext cx="601663" cy="958850"/>
            </a:xfrm>
            <a:custGeom>
              <a:avLst/>
              <a:gdLst>
                <a:gd name="T0" fmla="*/ 142 w 379"/>
                <a:gd name="T1" fmla="*/ 2 h 604"/>
                <a:gd name="T2" fmla="*/ 233 w 379"/>
                <a:gd name="T3" fmla="*/ 0 h 604"/>
                <a:gd name="T4" fmla="*/ 234 w 379"/>
                <a:gd name="T5" fmla="*/ 111 h 604"/>
                <a:gd name="T6" fmla="*/ 378 w 379"/>
                <a:gd name="T7" fmla="*/ 108 h 604"/>
                <a:gd name="T8" fmla="*/ 379 w 379"/>
                <a:gd name="T9" fmla="*/ 185 h 604"/>
                <a:gd name="T10" fmla="*/ 236 w 379"/>
                <a:gd name="T11" fmla="*/ 187 h 604"/>
                <a:gd name="T12" fmla="*/ 242 w 379"/>
                <a:gd name="T13" fmla="*/ 602 h 604"/>
                <a:gd name="T14" fmla="*/ 151 w 379"/>
                <a:gd name="T15" fmla="*/ 604 h 604"/>
                <a:gd name="T16" fmla="*/ 145 w 379"/>
                <a:gd name="T17" fmla="*/ 188 h 604"/>
                <a:gd name="T18" fmla="*/ 1 w 379"/>
                <a:gd name="T19" fmla="*/ 191 h 604"/>
                <a:gd name="T20" fmla="*/ 0 w 379"/>
                <a:gd name="T21" fmla="*/ 113 h 604"/>
                <a:gd name="T22" fmla="*/ 143 w 379"/>
                <a:gd name="T23" fmla="*/ 112 h 604"/>
                <a:gd name="T24" fmla="*/ 142 w 379"/>
                <a:gd name="T25" fmla="*/ 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9" h="604">
                  <a:moveTo>
                    <a:pt x="142" y="2"/>
                  </a:moveTo>
                  <a:lnTo>
                    <a:pt x="233" y="0"/>
                  </a:lnTo>
                  <a:lnTo>
                    <a:pt x="234" y="111"/>
                  </a:lnTo>
                  <a:lnTo>
                    <a:pt x="378" y="108"/>
                  </a:lnTo>
                  <a:lnTo>
                    <a:pt x="379" y="185"/>
                  </a:lnTo>
                  <a:lnTo>
                    <a:pt x="236" y="187"/>
                  </a:lnTo>
                  <a:lnTo>
                    <a:pt x="242" y="602"/>
                  </a:lnTo>
                  <a:lnTo>
                    <a:pt x="151" y="604"/>
                  </a:lnTo>
                  <a:lnTo>
                    <a:pt x="145" y="188"/>
                  </a:lnTo>
                  <a:lnTo>
                    <a:pt x="1" y="191"/>
                  </a:lnTo>
                  <a:lnTo>
                    <a:pt x="0" y="113"/>
                  </a:lnTo>
                  <a:lnTo>
                    <a:pt x="143" y="112"/>
                  </a:lnTo>
                  <a:lnTo>
                    <a:pt x="142" y="2"/>
                  </a:lnTo>
                  <a:close/>
                </a:path>
              </a:pathLst>
            </a:custGeom>
            <a:grpFill/>
            <a:ln w="4763" cap="flat">
              <a:solidFill>
                <a:srgbClr val="04121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357688" y="5581650"/>
              <a:ext cx="520700" cy="971550"/>
            </a:xfrm>
            <a:custGeom>
              <a:avLst/>
              <a:gdLst>
                <a:gd name="T0" fmla="*/ 0 w 224"/>
                <a:gd name="T1" fmla="*/ 156 h 417"/>
                <a:gd name="T2" fmla="*/ 40 w 224"/>
                <a:gd name="T3" fmla="*/ 155 h 417"/>
                <a:gd name="T4" fmla="*/ 39 w 224"/>
                <a:gd name="T5" fmla="*/ 128 h 417"/>
                <a:gd name="T6" fmla="*/ 57 w 224"/>
                <a:gd name="T7" fmla="*/ 109 h 417"/>
                <a:gd name="T8" fmla="*/ 97 w 224"/>
                <a:gd name="T9" fmla="*/ 108 h 417"/>
                <a:gd name="T10" fmla="*/ 96 w 224"/>
                <a:gd name="T11" fmla="*/ 53 h 417"/>
                <a:gd name="T12" fmla="*/ 59 w 224"/>
                <a:gd name="T13" fmla="*/ 54 h 417"/>
                <a:gd name="T14" fmla="*/ 59 w 224"/>
                <a:gd name="T15" fmla="*/ 31 h 417"/>
                <a:gd name="T16" fmla="*/ 95 w 224"/>
                <a:gd name="T17" fmla="*/ 30 h 417"/>
                <a:gd name="T18" fmla="*/ 94 w 224"/>
                <a:gd name="T19" fmla="*/ 0 h 417"/>
                <a:gd name="T20" fmla="*/ 117 w 224"/>
                <a:gd name="T21" fmla="*/ 0 h 417"/>
                <a:gd name="T22" fmla="*/ 118 w 224"/>
                <a:gd name="T23" fmla="*/ 29 h 417"/>
                <a:gd name="T24" fmla="*/ 155 w 224"/>
                <a:gd name="T25" fmla="*/ 28 h 417"/>
                <a:gd name="T26" fmla="*/ 156 w 224"/>
                <a:gd name="T27" fmla="*/ 51 h 417"/>
                <a:gd name="T28" fmla="*/ 119 w 224"/>
                <a:gd name="T29" fmla="*/ 52 h 417"/>
                <a:gd name="T30" fmla="*/ 121 w 224"/>
                <a:gd name="T31" fmla="*/ 107 h 417"/>
                <a:gd name="T32" fmla="*/ 161 w 224"/>
                <a:gd name="T33" fmla="*/ 106 h 417"/>
                <a:gd name="T34" fmla="*/ 180 w 224"/>
                <a:gd name="T35" fmla="*/ 124 h 417"/>
                <a:gd name="T36" fmla="*/ 181 w 224"/>
                <a:gd name="T37" fmla="*/ 150 h 417"/>
                <a:gd name="T38" fmla="*/ 216 w 224"/>
                <a:gd name="T39" fmla="*/ 149 h 417"/>
                <a:gd name="T40" fmla="*/ 224 w 224"/>
                <a:gd name="T41" fmla="*/ 411 h 417"/>
                <a:gd name="T42" fmla="*/ 8 w 224"/>
                <a:gd name="T43" fmla="*/ 417 h 417"/>
                <a:gd name="T44" fmla="*/ 0 w 224"/>
                <a:gd name="T45" fmla="*/ 15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417">
                  <a:moveTo>
                    <a:pt x="0" y="156"/>
                  </a:moveTo>
                  <a:cubicBezTo>
                    <a:pt x="40" y="155"/>
                    <a:pt x="40" y="155"/>
                    <a:pt x="40" y="155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8"/>
                    <a:pt x="47" y="109"/>
                    <a:pt x="57" y="109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71" y="105"/>
                    <a:pt x="179" y="114"/>
                    <a:pt x="180" y="124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24" y="411"/>
                    <a:pt x="224" y="411"/>
                    <a:pt x="224" y="411"/>
                  </a:cubicBezTo>
                  <a:cubicBezTo>
                    <a:pt x="8" y="417"/>
                    <a:pt x="8" y="417"/>
                    <a:pt x="8" y="417"/>
                  </a:cubicBezTo>
                  <a:lnTo>
                    <a:pt x="0" y="156"/>
                  </a:ln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7213600" y="5581650"/>
              <a:ext cx="519113" cy="971550"/>
            </a:xfrm>
            <a:custGeom>
              <a:avLst/>
              <a:gdLst>
                <a:gd name="T0" fmla="*/ 0 w 224"/>
                <a:gd name="T1" fmla="*/ 156 h 417"/>
                <a:gd name="T2" fmla="*/ 40 w 224"/>
                <a:gd name="T3" fmla="*/ 155 h 417"/>
                <a:gd name="T4" fmla="*/ 39 w 224"/>
                <a:gd name="T5" fmla="*/ 128 h 417"/>
                <a:gd name="T6" fmla="*/ 57 w 224"/>
                <a:gd name="T7" fmla="*/ 109 h 417"/>
                <a:gd name="T8" fmla="*/ 97 w 224"/>
                <a:gd name="T9" fmla="*/ 108 h 417"/>
                <a:gd name="T10" fmla="*/ 96 w 224"/>
                <a:gd name="T11" fmla="*/ 53 h 417"/>
                <a:gd name="T12" fmla="*/ 59 w 224"/>
                <a:gd name="T13" fmla="*/ 54 h 417"/>
                <a:gd name="T14" fmla="*/ 58 w 224"/>
                <a:gd name="T15" fmla="*/ 31 h 417"/>
                <a:gd name="T16" fmla="*/ 95 w 224"/>
                <a:gd name="T17" fmla="*/ 30 h 417"/>
                <a:gd name="T18" fmla="*/ 94 w 224"/>
                <a:gd name="T19" fmla="*/ 0 h 417"/>
                <a:gd name="T20" fmla="*/ 117 w 224"/>
                <a:gd name="T21" fmla="*/ 0 h 417"/>
                <a:gd name="T22" fmla="*/ 118 w 224"/>
                <a:gd name="T23" fmla="*/ 29 h 417"/>
                <a:gd name="T24" fmla="*/ 155 w 224"/>
                <a:gd name="T25" fmla="*/ 28 h 417"/>
                <a:gd name="T26" fmla="*/ 155 w 224"/>
                <a:gd name="T27" fmla="*/ 51 h 417"/>
                <a:gd name="T28" fmla="*/ 119 w 224"/>
                <a:gd name="T29" fmla="*/ 52 h 417"/>
                <a:gd name="T30" fmla="*/ 121 w 224"/>
                <a:gd name="T31" fmla="*/ 107 h 417"/>
                <a:gd name="T32" fmla="*/ 161 w 224"/>
                <a:gd name="T33" fmla="*/ 106 h 417"/>
                <a:gd name="T34" fmla="*/ 180 w 224"/>
                <a:gd name="T35" fmla="*/ 124 h 417"/>
                <a:gd name="T36" fmla="*/ 181 w 224"/>
                <a:gd name="T37" fmla="*/ 150 h 417"/>
                <a:gd name="T38" fmla="*/ 216 w 224"/>
                <a:gd name="T39" fmla="*/ 149 h 417"/>
                <a:gd name="T40" fmla="*/ 224 w 224"/>
                <a:gd name="T41" fmla="*/ 411 h 417"/>
                <a:gd name="T42" fmla="*/ 8 w 224"/>
                <a:gd name="T43" fmla="*/ 417 h 417"/>
                <a:gd name="T44" fmla="*/ 0 w 224"/>
                <a:gd name="T45" fmla="*/ 15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417">
                  <a:moveTo>
                    <a:pt x="0" y="156"/>
                  </a:moveTo>
                  <a:cubicBezTo>
                    <a:pt x="40" y="155"/>
                    <a:pt x="40" y="155"/>
                    <a:pt x="40" y="155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8"/>
                    <a:pt x="47" y="109"/>
                    <a:pt x="57" y="109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5" y="51"/>
                    <a:pt x="155" y="51"/>
                    <a:pt x="155" y="51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71" y="105"/>
                    <a:pt x="179" y="114"/>
                    <a:pt x="180" y="124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24" y="411"/>
                    <a:pt x="224" y="411"/>
                    <a:pt x="224" y="411"/>
                  </a:cubicBezTo>
                  <a:cubicBezTo>
                    <a:pt x="8" y="417"/>
                    <a:pt x="8" y="417"/>
                    <a:pt x="8" y="417"/>
                  </a:cubicBezTo>
                  <a:lnTo>
                    <a:pt x="0" y="156"/>
                  </a:ln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9401175" y="5618163"/>
              <a:ext cx="523875" cy="974725"/>
            </a:xfrm>
            <a:custGeom>
              <a:avLst/>
              <a:gdLst>
                <a:gd name="T0" fmla="*/ 0 w 225"/>
                <a:gd name="T1" fmla="*/ 157 h 418"/>
                <a:gd name="T2" fmla="*/ 41 w 225"/>
                <a:gd name="T3" fmla="*/ 155 h 418"/>
                <a:gd name="T4" fmla="*/ 40 w 225"/>
                <a:gd name="T5" fmla="*/ 129 h 418"/>
                <a:gd name="T6" fmla="*/ 58 w 225"/>
                <a:gd name="T7" fmla="*/ 110 h 418"/>
                <a:gd name="T8" fmla="*/ 98 w 225"/>
                <a:gd name="T9" fmla="*/ 108 h 418"/>
                <a:gd name="T10" fmla="*/ 96 w 225"/>
                <a:gd name="T11" fmla="*/ 54 h 418"/>
                <a:gd name="T12" fmla="*/ 60 w 225"/>
                <a:gd name="T13" fmla="*/ 55 h 418"/>
                <a:gd name="T14" fmla="*/ 59 w 225"/>
                <a:gd name="T15" fmla="*/ 32 h 418"/>
                <a:gd name="T16" fmla="*/ 96 w 225"/>
                <a:gd name="T17" fmla="*/ 30 h 418"/>
                <a:gd name="T18" fmla="*/ 95 w 225"/>
                <a:gd name="T19" fmla="*/ 1 h 418"/>
                <a:gd name="T20" fmla="*/ 118 w 225"/>
                <a:gd name="T21" fmla="*/ 0 h 418"/>
                <a:gd name="T22" fmla="*/ 119 w 225"/>
                <a:gd name="T23" fmla="*/ 30 h 418"/>
                <a:gd name="T24" fmla="*/ 155 w 225"/>
                <a:gd name="T25" fmla="*/ 29 h 418"/>
                <a:gd name="T26" fmla="*/ 156 w 225"/>
                <a:gd name="T27" fmla="*/ 52 h 418"/>
                <a:gd name="T28" fmla="*/ 120 w 225"/>
                <a:gd name="T29" fmla="*/ 53 h 418"/>
                <a:gd name="T30" fmla="*/ 121 w 225"/>
                <a:gd name="T31" fmla="*/ 108 h 418"/>
                <a:gd name="T32" fmla="*/ 161 w 225"/>
                <a:gd name="T33" fmla="*/ 107 h 418"/>
                <a:gd name="T34" fmla="*/ 180 w 225"/>
                <a:gd name="T35" fmla="*/ 125 h 418"/>
                <a:gd name="T36" fmla="*/ 181 w 225"/>
                <a:gd name="T37" fmla="*/ 151 h 418"/>
                <a:gd name="T38" fmla="*/ 217 w 225"/>
                <a:gd name="T39" fmla="*/ 150 h 418"/>
                <a:gd name="T40" fmla="*/ 225 w 225"/>
                <a:gd name="T41" fmla="*/ 412 h 418"/>
                <a:gd name="T42" fmla="*/ 8 w 225"/>
                <a:gd name="T43" fmla="*/ 418 h 418"/>
                <a:gd name="T44" fmla="*/ 0 w 225"/>
                <a:gd name="T45" fmla="*/ 15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418">
                  <a:moveTo>
                    <a:pt x="0" y="157"/>
                  </a:moveTo>
                  <a:cubicBezTo>
                    <a:pt x="41" y="155"/>
                    <a:pt x="41" y="155"/>
                    <a:pt x="41" y="155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19"/>
                    <a:pt x="48" y="110"/>
                    <a:pt x="58" y="110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72" y="106"/>
                    <a:pt x="180" y="114"/>
                    <a:pt x="180" y="125"/>
                  </a:cubicBezTo>
                  <a:cubicBezTo>
                    <a:pt x="181" y="151"/>
                    <a:pt x="181" y="151"/>
                    <a:pt x="181" y="151"/>
                  </a:cubicBezTo>
                  <a:cubicBezTo>
                    <a:pt x="217" y="150"/>
                    <a:pt x="217" y="150"/>
                    <a:pt x="217" y="150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8" y="418"/>
                    <a:pt x="8" y="418"/>
                    <a:pt x="8" y="418"/>
                  </a:cubicBezTo>
                  <a:lnTo>
                    <a:pt x="0" y="157"/>
                  </a:ln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2255838" y="5800725"/>
              <a:ext cx="388938" cy="642937"/>
            </a:xfrm>
            <a:custGeom>
              <a:avLst/>
              <a:gdLst>
                <a:gd name="T0" fmla="*/ 84 w 167"/>
                <a:gd name="T1" fmla="*/ 0 h 276"/>
                <a:gd name="T2" fmla="*/ 84 w 167"/>
                <a:gd name="T3" fmla="*/ 0 h 276"/>
                <a:gd name="T4" fmla="*/ 167 w 167"/>
                <a:gd name="T5" fmla="*/ 83 h 276"/>
                <a:gd name="T6" fmla="*/ 167 w 167"/>
                <a:gd name="T7" fmla="*/ 276 h 276"/>
                <a:gd name="T8" fmla="*/ 0 w 167"/>
                <a:gd name="T9" fmla="*/ 276 h 276"/>
                <a:gd name="T10" fmla="*/ 0 w 167"/>
                <a:gd name="T11" fmla="*/ 83 h 276"/>
                <a:gd name="T12" fmla="*/ 84 w 16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6"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130" y="0"/>
                    <a:pt x="167" y="37"/>
                    <a:pt x="167" y="83"/>
                  </a:cubicBezTo>
                  <a:cubicBezTo>
                    <a:pt x="167" y="276"/>
                    <a:pt x="167" y="276"/>
                    <a:pt x="167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8" y="0"/>
                    <a:pt x="84" y="0"/>
                  </a:cubicBezTo>
                  <a:close/>
                </a:path>
              </a:pathLst>
            </a:custGeom>
            <a:grpFill/>
            <a:ln w="4763" cap="flat">
              <a:solidFill>
                <a:srgbClr val="04121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8967788" y="5870575"/>
              <a:ext cx="387350" cy="646112"/>
            </a:xfrm>
            <a:custGeom>
              <a:avLst/>
              <a:gdLst>
                <a:gd name="T0" fmla="*/ 83 w 167"/>
                <a:gd name="T1" fmla="*/ 0 h 277"/>
                <a:gd name="T2" fmla="*/ 83 w 167"/>
                <a:gd name="T3" fmla="*/ 0 h 277"/>
                <a:gd name="T4" fmla="*/ 167 w 167"/>
                <a:gd name="T5" fmla="*/ 84 h 277"/>
                <a:gd name="T6" fmla="*/ 167 w 167"/>
                <a:gd name="T7" fmla="*/ 277 h 277"/>
                <a:gd name="T8" fmla="*/ 0 w 167"/>
                <a:gd name="T9" fmla="*/ 277 h 277"/>
                <a:gd name="T10" fmla="*/ 0 w 167"/>
                <a:gd name="T11" fmla="*/ 84 h 277"/>
                <a:gd name="T12" fmla="*/ 83 w 167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7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9" y="0"/>
                    <a:pt x="167" y="38"/>
                    <a:pt x="167" y="84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7" y="0"/>
                    <a:pt x="83" y="0"/>
                  </a:cubicBezTo>
                  <a:close/>
                </a:path>
              </a:pathLst>
            </a:custGeom>
            <a:grpFill/>
            <a:ln w="4763" cap="flat">
              <a:solidFill>
                <a:srgbClr val="04121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5907088" y="5921375"/>
              <a:ext cx="385763" cy="646112"/>
            </a:xfrm>
            <a:custGeom>
              <a:avLst/>
              <a:gdLst>
                <a:gd name="T0" fmla="*/ 83 w 166"/>
                <a:gd name="T1" fmla="*/ 0 h 277"/>
                <a:gd name="T2" fmla="*/ 83 w 166"/>
                <a:gd name="T3" fmla="*/ 0 h 277"/>
                <a:gd name="T4" fmla="*/ 166 w 166"/>
                <a:gd name="T5" fmla="*/ 84 h 277"/>
                <a:gd name="T6" fmla="*/ 166 w 166"/>
                <a:gd name="T7" fmla="*/ 277 h 277"/>
                <a:gd name="T8" fmla="*/ 0 w 166"/>
                <a:gd name="T9" fmla="*/ 277 h 277"/>
                <a:gd name="T10" fmla="*/ 0 w 166"/>
                <a:gd name="T11" fmla="*/ 84 h 277"/>
                <a:gd name="T12" fmla="*/ 83 w 166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77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9" y="0"/>
                    <a:pt x="166" y="38"/>
                    <a:pt x="166" y="84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7" y="0"/>
                    <a:pt x="83" y="0"/>
                  </a:cubicBezTo>
                  <a:close/>
                </a:path>
              </a:pathLst>
            </a:custGeom>
            <a:grpFill/>
            <a:ln w="4763" cap="flat">
              <a:solidFill>
                <a:srgbClr val="04121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5470525" y="5535613"/>
              <a:ext cx="1588" cy="476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4418013" y="4614863"/>
              <a:ext cx="1452563" cy="1924050"/>
            </a:xfrm>
            <a:custGeom>
              <a:avLst/>
              <a:gdLst>
                <a:gd name="T0" fmla="*/ 319 w 625"/>
                <a:gd name="T1" fmla="*/ 135 h 826"/>
                <a:gd name="T2" fmla="*/ 317 w 625"/>
                <a:gd name="T3" fmla="*/ 118 h 826"/>
                <a:gd name="T4" fmla="*/ 318 w 625"/>
                <a:gd name="T5" fmla="*/ 118 h 826"/>
                <a:gd name="T6" fmla="*/ 321 w 625"/>
                <a:gd name="T7" fmla="*/ 102 h 826"/>
                <a:gd name="T8" fmla="*/ 323 w 625"/>
                <a:gd name="T9" fmla="*/ 98 h 826"/>
                <a:gd name="T10" fmla="*/ 332 w 625"/>
                <a:gd name="T11" fmla="*/ 87 h 826"/>
                <a:gd name="T12" fmla="*/ 334 w 625"/>
                <a:gd name="T13" fmla="*/ 64 h 826"/>
                <a:gd name="T14" fmla="*/ 336 w 625"/>
                <a:gd name="T15" fmla="*/ 58 h 826"/>
                <a:gd name="T16" fmla="*/ 337 w 625"/>
                <a:gd name="T17" fmla="*/ 49 h 826"/>
                <a:gd name="T18" fmla="*/ 336 w 625"/>
                <a:gd name="T19" fmla="*/ 42 h 826"/>
                <a:gd name="T20" fmla="*/ 329 w 625"/>
                <a:gd name="T21" fmla="*/ 24 h 826"/>
                <a:gd name="T22" fmla="*/ 324 w 625"/>
                <a:gd name="T23" fmla="*/ 18 h 826"/>
                <a:gd name="T24" fmla="*/ 307 w 625"/>
                <a:gd name="T25" fmla="*/ 5 h 826"/>
                <a:gd name="T26" fmla="*/ 300 w 625"/>
                <a:gd name="T27" fmla="*/ 5 h 826"/>
                <a:gd name="T28" fmla="*/ 299 w 625"/>
                <a:gd name="T29" fmla="*/ 2 h 826"/>
                <a:gd name="T30" fmla="*/ 279 w 625"/>
                <a:gd name="T31" fmla="*/ 7 h 826"/>
                <a:gd name="T32" fmla="*/ 275 w 625"/>
                <a:gd name="T33" fmla="*/ 8 h 826"/>
                <a:gd name="T34" fmla="*/ 266 w 625"/>
                <a:gd name="T35" fmla="*/ 15 h 826"/>
                <a:gd name="T36" fmla="*/ 264 w 625"/>
                <a:gd name="T37" fmla="*/ 14 h 826"/>
                <a:gd name="T38" fmla="*/ 257 w 625"/>
                <a:gd name="T39" fmla="*/ 20 h 826"/>
                <a:gd name="T40" fmla="*/ 249 w 625"/>
                <a:gd name="T41" fmla="*/ 43 h 826"/>
                <a:gd name="T42" fmla="*/ 248 w 625"/>
                <a:gd name="T43" fmla="*/ 51 h 826"/>
                <a:gd name="T44" fmla="*/ 252 w 625"/>
                <a:gd name="T45" fmla="*/ 96 h 826"/>
                <a:gd name="T46" fmla="*/ 253 w 625"/>
                <a:gd name="T47" fmla="*/ 106 h 826"/>
                <a:gd name="T48" fmla="*/ 255 w 625"/>
                <a:gd name="T49" fmla="*/ 111 h 826"/>
                <a:gd name="T50" fmla="*/ 164 w 625"/>
                <a:gd name="T51" fmla="*/ 199 h 826"/>
                <a:gd name="T52" fmla="*/ 46 w 625"/>
                <a:gd name="T53" fmla="*/ 157 h 826"/>
                <a:gd name="T54" fmla="*/ 5 w 625"/>
                <a:gd name="T55" fmla="*/ 183 h 826"/>
                <a:gd name="T56" fmla="*/ 75 w 625"/>
                <a:gd name="T57" fmla="*/ 258 h 826"/>
                <a:gd name="T58" fmla="*/ 250 w 625"/>
                <a:gd name="T59" fmla="*/ 321 h 826"/>
                <a:gd name="T60" fmla="*/ 183 w 625"/>
                <a:gd name="T61" fmla="*/ 710 h 826"/>
                <a:gd name="T62" fmla="*/ 242 w 625"/>
                <a:gd name="T63" fmla="*/ 748 h 826"/>
                <a:gd name="T64" fmla="*/ 421 w 625"/>
                <a:gd name="T65" fmla="*/ 721 h 826"/>
                <a:gd name="T66" fmla="*/ 500 w 625"/>
                <a:gd name="T67" fmla="*/ 812 h 826"/>
                <a:gd name="T68" fmla="*/ 441 w 625"/>
                <a:gd name="T69" fmla="*/ 508 h 826"/>
                <a:gd name="T70" fmla="*/ 471 w 625"/>
                <a:gd name="T71" fmla="*/ 241 h 826"/>
                <a:gd name="T72" fmla="*/ 582 w 625"/>
                <a:gd name="T73" fmla="*/ 253 h 826"/>
                <a:gd name="T74" fmla="*/ 288 w 625"/>
                <a:gd name="T75" fmla="*/ 3 h 826"/>
                <a:gd name="T76" fmla="*/ 286 w 625"/>
                <a:gd name="T77" fmla="*/ 6 h 826"/>
                <a:gd name="T78" fmla="*/ 251 w 625"/>
                <a:gd name="T79" fmla="*/ 40 h 826"/>
                <a:gd name="T80" fmla="*/ 251 w 625"/>
                <a:gd name="T81" fmla="*/ 57 h 826"/>
                <a:gd name="T82" fmla="*/ 255 w 625"/>
                <a:gd name="T83" fmla="*/ 101 h 826"/>
                <a:gd name="T84" fmla="*/ 269 w 625"/>
                <a:gd name="T85" fmla="*/ 13 h 826"/>
                <a:gd name="T86" fmla="*/ 253 w 625"/>
                <a:gd name="T87" fmla="*/ 37 h 826"/>
                <a:gd name="T88" fmla="*/ 250 w 625"/>
                <a:gd name="T89" fmla="*/ 44 h 826"/>
                <a:gd name="T90" fmla="*/ 250 w 625"/>
                <a:gd name="T91" fmla="*/ 58 h 826"/>
                <a:gd name="T92" fmla="*/ 288 w 625"/>
                <a:gd name="T93" fmla="*/ 6 h 826"/>
                <a:gd name="T94" fmla="*/ 293 w 625"/>
                <a:gd name="T95" fmla="*/ 5 h 826"/>
                <a:gd name="T96" fmla="*/ 295 w 625"/>
                <a:gd name="T97" fmla="*/ 5 h 826"/>
                <a:gd name="T98" fmla="*/ 298 w 625"/>
                <a:gd name="T99" fmla="*/ 5 h 826"/>
                <a:gd name="T100" fmla="*/ 315 w 625"/>
                <a:gd name="T101" fmla="*/ 117 h 826"/>
                <a:gd name="T102" fmla="*/ 334 w 625"/>
                <a:gd name="T103" fmla="*/ 56 h 826"/>
                <a:gd name="T104" fmla="*/ 315 w 625"/>
                <a:gd name="T105" fmla="*/ 109 h 826"/>
                <a:gd name="T106" fmla="*/ 334 w 625"/>
                <a:gd name="T107" fmla="*/ 52 h 826"/>
                <a:gd name="T108" fmla="*/ 321 w 625"/>
                <a:gd name="T109" fmla="*/ 17 h 826"/>
                <a:gd name="T110" fmla="*/ 315 w 625"/>
                <a:gd name="T111" fmla="*/ 117 h 826"/>
                <a:gd name="T112" fmla="*/ 331 w 625"/>
                <a:gd name="T113" fmla="*/ 73 h 826"/>
                <a:gd name="T114" fmla="*/ 324 w 625"/>
                <a:gd name="T115" fmla="*/ 19 h 826"/>
                <a:gd name="T116" fmla="*/ 333 w 625"/>
                <a:gd name="T117" fmla="*/ 72 h 826"/>
                <a:gd name="T118" fmla="*/ 312 w 625"/>
                <a:gd name="T119" fmla="*/ 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826">
                  <a:moveTo>
                    <a:pt x="625" y="246"/>
                  </a:moveTo>
                  <a:cubicBezTo>
                    <a:pt x="624" y="244"/>
                    <a:pt x="619" y="236"/>
                    <a:pt x="619" y="236"/>
                  </a:cubicBezTo>
                  <a:cubicBezTo>
                    <a:pt x="619" y="236"/>
                    <a:pt x="622" y="236"/>
                    <a:pt x="622" y="234"/>
                  </a:cubicBezTo>
                  <a:cubicBezTo>
                    <a:pt x="622" y="233"/>
                    <a:pt x="610" y="218"/>
                    <a:pt x="609" y="216"/>
                  </a:cubicBezTo>
                  <a:cubicBezTo>
                    <a:pt x="607" y="215"/>
                    <a:pt x="601" y="212"/>
                    <a:pt x="600" y="211"/>
                  </a:cubicBezTo>
                  <a:cubicBezTo>
                    <a:pt x="598" y="210"/>
                    <a:pt x="589" y="204"/>
                    <a:pt x="589" y="204"/>
                  </a:cubicBezTo>
                  <a:cubicBezTo>
                    <a:pt x="589" y="204"/>
                    <a:pt x="582" y="197"/>
                    <a:pt x="581" y="197"/>
                  </a:cubicBezTo>
                  <a:cubicBezTo>
                    <a:pt x="579" y="196"/>
                    <a:pt x="563" y="191"/>
                    <a:pt x="558" y="191"/>
                  </a:cubicBezTo>
                  <a:cubicBezTo>
                    <a:pt x="554" y="191"/>
                    <a:pt x="546" y="192"/>
                    <a:pt x="543" y="191"/>
                  </a:cubicBezTo>
                  <a:cubicBezTo>
                    <a:pt x="541" y="190"/>
                    <a:pt x="536" y="190"/>
                    <a:pt x="530" y="190"/>
                  </a:cubicBezTo>
                  <a:cubicBezTo>
                    <a:pt x="507" y="187"/>
                    <a:pt x="496" y="196"/>
                    <a:pt x="472" y="184"/>
                  </a:cubicBezTo>
                  <a:cubicBezTo>
                    <a:pt x="469" y="182"/>
                    <a:pt x="420" y="166"/>
                    <a:pt x="408" y="162"/>
                  </a:cubicBezTo>
                  <a:cubicBezTo>
                    <a:pt x="395" y="157"/>
                    <a:pt x="382" y="160"/>
                    <a:pt x="377" y="153"/>
                  </a:cubicBezTo>
                  <a:cubicBezTo>
                    <a:pt x="375" y="151"/>
                    <a:pt x="365" y="148"/>
                    <a:pt x="353" y="144"/>
                  </a:cubicBezTo>
                  <a:cubicBezTo>
                    <a:pt x="353" y="141"/>
                    <a:pt x="352" y="137"/>
                    <a:pt x="351" y="137"/>
                  </a:cubicBezTo>
                  <a:cubicBezTo>
                    <a:pt x="348" y="137"/>
                    <a:pt x="340" y="138"/>
                    <a:pt x="336" y="134"/>
                  </a:cubicBezTo>
                  <a:cubicBezTo>
                    <a:pt x="332" y="131"/>
                    <a:pt x="321" y="134"/>
                    <a:pt x="319" y="135"/>
                  </a:cubicBezTo>
                  <a:cubicBezTo>
                    <a:pt x="318" y="134"/>
                    <a:pt x="317" y="127"/>
                    <a:pt x="315" y="122"/>
                  </a:cubicBezTo>
                  <a:cubicBezTo>
                    <a:pt x="316" y="122"/>
                    <a:pt x="316" y="121"/>
                    <a:pt x="316" y="121"/>
                  </a:cubicBezTo>
                  <a:cubicBezTo>
                    <a:pt x="316" y="120"/>
                    <a:pt x="316" y="119"/>
                    <a:pt x="316" y="118"/>
                  </a:cubicBezTo>
                  <a:cubicBezTo>
                    <a:pt x="316" y="119"/>
                    <a:pt x="316" y="119"/>
                    <a:pt x="316" y="120"/>
                  </a:cubicBezTo>
                  <a:cubicBezTo>
                    <a:pt x="316" y="120"/>
                    <a:pt x="316" y="121"/>
                    <a:pt x="316" y="121"/>
                  </a:cubicBezTo>
                  <a:cubicBezTo>
                    <a:pt x="316" y="121"/>
                    <a:pt x="317" y="120"/>
                    <a:pt x="317" y="120"/>
                  </a:cubicBezTo>
                  <a:cubicBezTo>
                    <a:pt x="317" y="119"/>
                    <a:pt x="318" y="118"/>
                    <a:pt x="318" y="117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8" y="116"/>
                    <a:pt x="317" y="116"/>
                    <a:pt x="317" y="11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17" y="117"/>
                    <a:pt x="317" y="118"/>
                    <a:pt x="317" y="118"/>
                  </a:cubicBezTo>
                  <a:cubicBezTo>
                    <a:pt x="317" y="119"/>
                    <a:pt x="317" y="119"/>
                    <a:pt x="317" y="119"/>
                  </a:cubicBezTo>
                  <a:cubicBezTo>
                    <a:pt x="317" y="120"/>
                    <a:pt x="317" y="120"/>
                    <a:pt x="317" y="120"/>
                  </a:cubicBezTo>
                  <a:cubicBezTo>
                    <a:pt x="317" y="120"/>
                    <a:pt x="317" y="121"/>
                    <a:pt x="317" y="121"/>
                  </a:cubicBezTo>
                  <a:cubicBezTo>
                    <a:pt x="317" y="121"/>
                    <a:pt x="317" y="120"/>
                    <a:pt x="317" y="120"/>
                  </a:cubicBezTo>
                  <a:cubicBezTo>
                    <a:pt x="317" y="120"/>
                    <a:pt x="317" y="120"/>
                    <a:pt x="317" y="119"/>
                  </a:cubicBezTo>
                  <a:cubicBezTo>
                    <a:pt x="317" y="119"/>
                    <a:pt x="317" y="119"/>
                    <a:pt x="317" y="118"/>
                  </a:cubicBezTo>
                  <a:cubicBezTo>
                    <a:pt x="317" y="118"/>
                    <a:pt x="318" y="117"/>
                    <a:pt x="318" y="116"/>
                  </a:cubicBezTo>
                  <a:cubicBezTo>
                    <a:pt x="317" y="115"/>
                    <a:pt x="318" y="114"/>
                    <a:pt x="318" y="113"/>
                  </a:cubicBezTo>
                  <a:cubicBezTo>
                    <a:pt x="318" y="113"/>
                    <a:pt x="318" y="113"/>
                    <a:pt x="318" y="113"/>
                  </a:cubicBezTo>
                  <a:cubicBezTo>
                    <a:pt x="318" y="114"/>
                    <a:pt x="318" y="115"/>
                    <a:pt x="318" y="116"/>
                  </a:cubicBezTo>
                  <a:cubicBezTo>
                    <a:pt x="318" y="116"/>
                    <a:pt x="318" y="117"/>
                    <a:pt x="318" y="118"/>
                  </a:cubicBezTo>
                  <a:cubicBezTo>
                    <a:pt x="318" y="118"/>
                    <a:pt x="318" y="118"/>
                    <a:pt x="318" y="119"/>
                  </a:cubicBezTo>
                  <a:cubicBezTo>
                    <a:pt x="319" y="120"/>
                    <a:pt x="319" y="120"/>
                    <a:pt x="319" y="121"/>
                  </a:cubicBezTo>
                  <a:cubicBezTo>
                    <a:pt x="319" y="121"/>
                    <a:pt x="319" y="121"/>
                    <a:pt x="319" y="121"/>
                  </a:cubicBezTo>
                  <a:cubicBezTo>
                    <a:pt x="319" y="121"/>
                    <a:pt x="318" y="121"/>
                    <a:pt x="318" y="121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8" y="121"/>
                    <a:pt x="319" y="121"/>
                    <a:pt x="319" y="121"/>
                  </a:cubicBezTo>
                  <a:cubicBezTo>
                    <a:pt x="318" y="120"/>
                    <a:pt x="318" y="119"/>
                    <a:pt x="318" y="119"/>
                  </a:cubicBezTo>
                  <a:cubicBezTo>
                    <a:pt x="318" y="118"/>
                    <a:pt x="318" y="118"/>
                    <a:pt x="318" y="117"/>
                  </a:cubicBezTo>
                  <a:cubicBezTo>
                    <a:pt x="318" y="117"/>
                    <a:pt x="318" y="116"/>
                    <a:pt x="318" y="116"/>
                  </a:cubicBezTo>
                  <a:cubicBezTo>
                    <a:pt x="318" y="116"/>
                    <a:pt x="318" y="116"/>
                    <a:pt x="318" y="116"/>
                  </a:cubicBezTo>
                  <a:cubicBezTo>
                    <a:pt x="318" y="116"/>
                    <a:pt x="318" y="116"/>
                    <a:pt x="318" y="117"/>
                  </a:cubicBezTo>
                  <a:cubicBezTo>
                    <a:pt x="318" y="117"/>
                    <a:pt x="318" y="118"/>
                    <a:pt x="318" y="118"/>
                  </a:cubicBezTo>
                  <a:cubicBezTo>
                    <a:pt x="318" y="118"/>
                    <a:pt x="318" y="117"/>
                    <a:pt x="318" y="117"/>
                  </a:cubicBezTo>
                  <a:cubicBezTo>
                    <a:pt x="318" y="116"/>
                    <a:pt x="318" y="115"/>
                    <a:pt x="318" y="114"/>
                  </a:cubicBezTo>
                  <a:cubicBezTo>
                    <a:pt x="318" y="113"/>
                    <a:pt x="318" y="112"/>
                    <a:pt x="318" y="111"/>
                  </a:cubicBezTo>
                  <a:cubicBezTo>
                    <a:pt x="318" y="111"/>
                    <a:pt x="318" y="111"/>
                    <a:pt x="318" y="110"/>
                  </a:cubicBezTo>
                  <a:cubicBezTo>
                    <a:pt x="318" y="112"/>
                    <a:pt x="318" y="113"/>
                    <a:pt x="318" y="114"/>
                  </a:cubicBezTo>
                  <a:cubicBezTo>
                    <a:pt x="319" y="116"/>
                    <a:pt x="319" y="117"/>
                    <a:pt x="319" y="117"/>
                  </a:cubicBezTo>
                  <a:cubicBezTo>
                    <a:pt x="319" y="117"/>
                    <a:pt x="319" y="116"/>
                    <a:pt x="319" y="114"/>
                  </a:cubicBezTo>
                  <a:cubicBezTo>
                    <a:pt x="319" y="112"/>
                    <a:pt x="319" y="110"/>
                    <a:pt x="319" y="107"/>
                  </a:cubicBezTo>
                  <a:cubicBezTo>
                    <a:pt x="319" y="107"/>
                    <a:pt x="319" y="107"/>
                    <a:pt x="319" y="106"/>
                  </a:cubicBezTo>
                  <a:cubicBezTo>
                    <a:pt x="319" y="107"/>
                    <a:pt x="319" y="107"/>
                    <a:pt x="319" y="108"/>
                  </a:cubicBezTo>
                  <a:cubicBezTo>
                    <a:pt x="319" y="109"/>
                    <a:pt x="320" y="110"/>
                    <a:pt x="320" y="111"/>
                  </a:cubicBezTo>
                  <a:cubicBezTo>
                    <a:pt x="320" y="112"/>
                    <a:pt x="319" y="113"/>
                    <a:pt x="319" y="113"/>
                  </a:cubicBezTo>
                  <a:cubicBezTo>
                    <a:pt x="319" y="113"/>
                    <a:pt x="320" y="113"/>
                    <a:pt x="320" y="113"/>
                  </a:cubicBezTo>
                  <a:cubicBezTo>
                    <a:pt x="320" y="112"/>
                    <a:pt x="320" y="112"/>
                    <a:pt x="320" y="111"/>
                  </a:cubicBezTo>
                  <a:cubicBezTo>
                    <a:pt x="320" y="110"/>
                    <a:pt x="320" y="109"/>
                    <a:pt x="320" y="108"/>
                  </a:cubicBezTo>
                  <a:cubicBezTo>
                    <a:pt x="320" y="107"/>
                    <a:pt x="320" y="106"/>
                    <a:pt x="320" y="105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21" y="101"/>
                    <a:pt x="321" y="100"/>
                    <a:pt x="321" y="99"/>
                  </a:cubicBezTo>
                  <a:cubicBezTo>
                    <a:pt x="321" y="99"/>
                    <a:pt x="321" y="99"/>
                    <a:pt x="321" y="99"/>
                  </a:cubicBezTo>
                  <a:cubicBezTo>
                    <a:pt x="322" y="100"/>
                    <a:pt x="322" y="101"/>
                    <a:pt x="322" y="102"/>
                  </a:cubicBezTo>
                  <a:cubicBezTo>
                    <a:pt x="322" y="102"/>
                    <a:pt x="322" y="102"/>
                    <a:pt x="323" y="103"/>
                  </a:cubicBezTo>
                  <a:cubicBezTo>
                    <a:pt x="322" y="104"/>
                    <a:pt x="322" y="105"/>
                    <a:pt x="322" y="106"/>
                  </a:cubicBezTo>
                  <a:cubicBezTo>
                    <a:pt x="322" y="107"/>
                    <a:pt x="322" y="107"/>
                    <a:pt x="322" y="107"/>
                  </a:cubicBezTo>
                  <a:cubicBezTo>
                    <a:pt x="322" y="107"/>
                    <a:pt x="322" y="107"/>
                    <a:pt x="322" y="106"/>
                  </a:cubicBezTo>
                  <a:cubicBezTo>
                    <a:pt x="322" y="105"/>
                    <a:pt x="323" y="104"/>
                    <a:pt x="323" y="103"/>
                  </a:cubicBezTo>
                  <a:cubicBezTo>
                    <a:pt x="323" y="104"/>
                    <a:pt x="323" y="104"/>
                    <a:pt x="323" y="105"/>
                  </a:cubicBezTo>
                  <a:cubicBezTo>
                    <a:pt x="324" y="107"/>
                    <a:pt x="324" y="109"/>
                    <a:pt x="325" y="111"/>
                  </a:cubicBezTo>
                  <a:cubicBezTo>
                    <a:pt x="325" y="113"/>
                    <a:pt x="325" y="114"/>
                    <a:pt x="325" y="114"/>
                  </a:cubicBezTo>
                  <a:cubicBezTo>
                    <a:pt x="325" y="114"/>
                    <a:pt x="325" y="113"/>
                    <a:pt x="325" y="111"/>
                  </a:cubicBezTo>
                  <a:cubicBezTo>
                    <a:pt x="325" y="109"/>
                    <a:pt x="325" y="107"/>
                    <a:pt x="324" y="105"/>
                  </a:cubicBezTo>
                  <a:cubicBezTo>
                    <a:pt x="324" y="103"/>
                    <a:pt x="324" y="102"/>
                    <a:pt x="324" y="101"/>
                  </a:cubicBezTo>
                  <a:cubicBezTo>
                    <a:pt x="324" y="100"/>
                    <a:pt x="323" y="100"/>
                    <a:pt x="323" y="99"/>
                  </a:cubicBezTo>
                  <a:cubicBezTo>
                    <a:pt x="323" y="99"/>
                    <a:pt x="323" y="99"/>
                    <a:pt x="323" y="98"/>
                  </a:cubicBezTo>
                  <a:cubicBezTo>
                    <a:pt x="323" y="98"/>
                    <a:pt x="323" y="98"/>
                    <a:pt x="323" y="98"/>
                  </a:cubicBezTo>
                  <a:cubicBezTo>
                    <a:pt x="324" y="98"/>
                    <a:pt x="325" y="97"/>
                    <a:pt x="326" y="96"/>
                  </a:cubicBezTo>
                  <a:cubicBezTo>
                    <a:pt x="330" y="92"/>
                    <a:pt x="331" y="88"/>
                    <a:pt x="331" y="84"/>
                  </a:cubicBezTo>
                  <a:cubicBezTo>
                    <a:pt x="331" y="82"/>
                    <a:pt x="331" y="81"/>
                    <a:pt x="330" y="81"/>
                  </a:cubicBezTo>
                  <a:cubicBezTo>
                    <a:pt x="330" y="80"/>
                    <a:pt x="330" y="80"/>
                    <a:pt x="330" y="80"/>
                  </a:cubicBezTo>
                  <a:cubicBezTo>
                    <a:pt x="331" y="79"/>
                    <a:pt x="331" y="79"/>
                    <a:pt x="331" y="78"/>
                  </a:cubicBezTo>
                  <a:cubicBezTo>
                    <a:pt x="331" y="78"/>
                    <a:pt x="331" y="78"/>
                    <a:pt x="331" y="78"/>
                  </a:cubicBezTo>
                  <a:cubicBezTo>
                    <a:pt x="331" y="79"/>
                    <a:pt x="331" y="80"/>
                    <a:pt x="332" y="80"/>
                  </a:cubicBezTo>
                  <a:cubicBezTo>
                    <a:pt x="332" y="81"/>
                    <a:pt x="331" y="82"/>
                    <a:pt x="331" y="82"/>
                  </a:cubicBezTo>
                  <a:cubicBezTo>
                    <a:pt x="331" y="83"/>
                    <a:pt x="331" y="84"/>
                    <a:pt x="331" y="85"/>
                  </a:cubicBezTo>
                  <a:cubicBezTo>
                    <a:pt x="331" y="86"/>
                    <a:pt x="331" y="86"/>
                    <a:pt x="331" y="86"/>
                  </a:cubicBezTo>
                  <a:cubicBezTo>
                    <a:pt x="331" y="86"/>
                    <a:pt x="331" y="86"/>
                    <a:pt x="331" y="85"/>
                  </a:cubicBezTo>
                  <a:cubicBezTo>
                    <a:pt x="332" y="84"/>
                    <a:pt x="332" y="83"/>
                    <a:pt x="332" y="82"/>
                  </a:cubicBezTo>
                  <a:cubicBezTo>
                    <a:pt x="332" y="82"/>
                    <a:pt x="332" y="82"/>
                    <a:pt x="332" y="82"/>
                  </a:cubicBezTo>
                  <a:cubicBezTo>
                    <a:pt x="332" y="83"/>
                    <a:pt x="332" y="83"/>
                    <a:pt x="332" y="83"/>
                  </a:cubicBezTo>
                  <a:cubicBezTo>
                    <a:pt x="332" y="85"/>
                    <a:pt x="332" y="86"/>
                    <a:pt x="332" y="87"/>
                  </a:cubicBezTo>
                  <a:cubicBezTo>
                    <a:pt x="331" y="87"/>
                    <a:pt x="331" y="88"/>
                    <a:pt x="331" y="88"/>
                  </a:cubicBezTo>
                  <a:cubicBezTo>
                    <a:pt x="331" y="88"/>
                    <a:pt x="331" y="87"/>
                    <a:pt x="332" y="87"/>
                  </a:cubicBezTo>
                  <a:cubicBezTo>
                    <a:pt x="332" y="86"/>
                    <a:pt x="332" y="85"/>
                    <a:pt x="332" y="83"/>
                  </a:cubicBezTo>
                  <a:cubicBezTo>
                    <a:pt x="332" y="82"/>
                    <a:pt x="332" y="82"/>
                    <a:pt x="332" y="81"/>
                  </a:cubicBezTo>
                  <a:cubicBezTo>
                    <a:pt x="332" y="81"/>
                    <a:pt x="332" y="80"/>
                    <a:pt x="332" y="80"/>
                  </a:cubicBezTo>
                  <a:cubicBezTo>
                    <a:pt x="332" y="80"/>
                    <a:pt x="332" y="79"/>
                    <a:pt x="332" y="78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2" y="79"/>
                    <a:pt x="332" y="78"/>
                    <a:pt x="332" y="78"/>
                  </a:cubicBezTo>
                  <a:cubicBezTo>
                    <a:pt x="333" y="77"/>
                    <a:pt x="333" y="75"/>
                    <a:pt x="333" y="74"/>
                  </a:cubicBezTo>
                  <a:cubicBezTo>
                    <a:pt x="333" y="72"/>
                    <a:pt x="333" y="71"/>
                    <a:pt x="333" y="69"/>
                  </a:cubicBezTo>
                  <a:cubicBezTo>
                    <a:pt x="334" y="69"/>
                    <a:pt x="334" y="68"/>
                    <a:pt x="334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34" y="69"/>
                    <a:pt x="334" y="70"/>
                    <a:pt x="334" y="71"/>
                  </a:cubicBezTo>
                  <a:cubicBezTo>
                    <a:pt x="334" y="71"/>
                    <a:pt x="334" y="72"/>
                    <a:pt x="334" y="72"/>
                  </a:cubicBezTo>
                  <a:cubicBezTo>
                    <a:pt x="334" y="72"/>
                    <a:pt x="334" y="71"/>
                    <a:pt x="334" y="71"/>
                  </a:cubicBezTo>
                  <a:cubicBezTo>
                    <a:pt x="334" y="70"/>
                    <a:pt x="334" y="69"/>
                    <a:pt x="334" y="68"/>
                  </a:cubicBezTo>
                  <a:cubicBezTo>
                    <a:pt x="334" y="67"/>
                    <a:pt x="334" y="66"/>
                    <a:pt x="334" y="64"/>
                  </a:cubicBezTo>
                  <a:cubicBezTo>
                    <a:pt x="334" y="64"/>
                    <a:pt x="334" y="64"/>
                    <a:pt x="334" y="64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4" y="62"/>
                    <a:pt x="334" y="61"/>
                    <a:pt x="334" y="60"/>
                  </a:cubicBezTo>
                  <a:cubicBezTo>
                    <a:pt x="334" y="60"/>
                    <a:pt x="334" y="59"/>
                    <a:pt x="334" y="59"/>
                  </a:cubicBezTo>
                  <a:cubicBezTo>
                    <a:pt x="334" y="60"/>
                    <a:pt x="335" y="60"/>
                    <a:pt x="335" y="60"/>
                  </a:cubicBezTo>
                  <a:cubicBezTo>
                    <a:pt x="335" y="61"/>
                    <a:pt x="335" y="63"/>
                    <a:pt x="335" y="64"/>
                  </a:cubicBezTo>
                  <a:cubicBezTo>
                    <a:pt x="335" y="66"/>
                    <a:pt x="335" y="67"/>
                    <a:pt x="335" y="67"/>
                  </a:cubicBezTo>
                  <a:cubicBezTo>
                    <a:pt x="335" y="67"/>
                    <a:pt x="335" y="66"/>
                    <a:pt x="335" y="64"/>
                  </a:cubicBezTo>
                  <a:cubicBezTo>
                    <a:pt x="335" y="63"/>
                    <a:pt x="335" y="61"/>
                    <a:pt x="335" y="61"/>
                  </a:cubicBezTo>
                  <a:cubicBezTo>
                    <a:pt x="335" y="61"/>
                    <a:pt x="335" y="61"/>
                    <a:pt x="335" y="61"/>
                  </a:cubicBezTo>
                  <a:cubicBezTo>
                    <a:pt x="335" y="61"/>
                    <a:pt x="335" y="60"/>
                    <a:pt x="335" y="60"/>
                  </a:cubicBezTo>
                  <a:cubicBezTo>
                    <a:pt x="335" y="60"/>
                    <a:pt x="335" y="60"/>
                    <a:pt x="335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7" y="60"/>
                    <a:pt x="337" y="60"/>
                  </a:cubicBezTo>
                  <a:cubicBezTo>
                    <a:pt x="337" y="60"/>
                    <a:pt x="336" y="60"/>
                    <a:pt x="336" y="59"/>
                  </a:cubicBezTo>
                  <a:cubicBezTo>
                    <a:pt x="336" y="59"/>
                    <a:pt x="336" y="58"/>
                    <a:pt x="336" y="58"/>
                  </a:cubicBezTo>
                  <a:cubicBezTo>
                    <a:pt x="336" y="58"/>
                    <a:pt x="336" y="58"/>
                    <a:pt x="336" y="58"/>
                  </a:cubicBezTo>
                  <a:cubicBezTo>
                    <a:pt x="336" y="58"/>
                    <a:pt x="336" y="58"/>
                    <a:pt x="336" y="58"/>
                  </a:cubicBezTo>
                  <a:cubicBezTo>
                    <a:pt x="336" y="58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8"/>
                    <a:pt x="337" y="58"/>
                    <a:pt x="338" y="58"/>
                  </a:cubicBezTo>
                  <a:cubicBezTo>
                    <a:pt x="337" y="58"/>
                    <a:pt x="336" y="57"/>
                    <a:pt x="336" y="57"/>
                  </a:cubicBezTo>
                  <a:cubicBezTo>
                    <a:pt x="336" y="55"/>
                    <a:pt x="336" y="53"/>
                    <a:pt x="337" y="52"/>
                  </a:cubicBezTo>
                  <a:cubicBezTo>
                    <a:pt x="337" y="52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4"/>
                    <a:pt x="336" y="54"/>
                    <a:pt x="337" y="53"/>
                  </a:cubicBezTo>
                  <a:cubicBezTo>
                    <a:pt x="337" y="53"/>
                    <a:pt x="337" y="52"/>
                    <a:pt x="337" y="52"/>
                  </a:cubicBezTo>
                  <a:cubicBezTo>
                    <a:pt x="337" y="51"/>
                    <a:pt x="337" y="50"/>
                    <a:pt x="337" y="49"/>
                  </a:cubicBezTo>
                  <a:cubicBezTo>
                    <a:pt x="337" y="49"/>
                    <a:pt x="337" y="48"/>
                    <a:pt x="337" y="48"/>
                  </a:cubicBezTo>
                  <a:cubicBezTo>
                    <a:pt x="337" y="47"/>
                    <a:pt x="337" y="47"/>
                    <a:pt x="337" y="47"/>
                  </a:cubicBezTo>
                  <a:cubicBezTo>
                    <a:pt x="337" y="47"/>
                    <a:pt x="337" y="47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6" y="44"/>
                    <a:pt x="336" y="43"/>
                    <a:pt x="336" y="42"/>
                  </a:cubicBezTo>
                  <a:cubicBezTo>
                    <a:pt x="336" y="41"/>
                    <a:pt x="335" y="41"/>
                    <a:pt x="335" y="40"/>
                  </a:cubicBezTo>
                  <a:cubicBezTo>
                    <a:pt x="335" y="40"/>
                    <a:pt x="335" y="39"/>
                    <a:pt x="335" y="38"/>
                  </a:cubicBezTo>
                  <a:cubicBezTo>
                    <a:pt x="335" y="39"/>
                    <a:pt x="336" y="40"/>
                    <a:pt x="336" y="40"/>
                  </a:cubicBezTo>
                  <a:cubicBezTo>
                    <a:pt x="336" y="39"/>
                    <a:pt x="335" y="38"/>
                    <a:pt x="335" y="37"/>
                  </a:cubicBezTo>
                  <a:cubicBezTo>
                    <a:pt x="335" y="37"/>
                    <a:pt x="335" y="36"/>
                    <a:pt x="335" y="36"/>
                  </a:cubicBezTo>
                  <a:cubicBezTo>
                    <a:pt x="335" y="36"/>
                    <a:pt x="334" y="36"/>
                    <a:pt x="334" y="35"/>
                  </a:cubicBezTo>
                  <a:cubicBezTo>
                    <a:pt x="335" y="36"/>
                    <a:pt x="335" y="36"/>
                    <a:pt x="335" y="36"/>
                  </a:cubicBezTo>
                  <a:cubicBezTo>
                    <a:pt x="335" y="36"/>
                    <a:pt x="335" y="37"/>
                    <a:pt x="335" y="37"/>
                  </a:cubicBezTo>
                  <a:cubicBezTo>
                    <a:pt x="335" y="37"/>
                    <a:pt x="335" y="37"/>
                    <a:pt x="335" y="37"/>
                  </a:cubicBezTo>
                  <a:cubicBezTo>
                    <a:pt x="335" y="37"/>
                    <a:pt x="335" y="37"/>
                    <a:pt x="335" y="37"/>
                  </a:cubicBezTo>
                  <a:cubicBezTo>
                    <a:pt x="336" y="38"/>
                    <a:pt x="336" y="39"/>
                    <a:pt x="336" y="39"/>
                  </a:cubicBezTo>
                  <a:cubicBezTo>
                    <a:pt x="336" y="40"/>
                    <a:pt x="336" y="41"/>
                    <a:pt x="336" y="42"/>
                  </a:cubicBezTo>
                  <a:cubicBezTo>
                    <a:pt x="337" y="39"/>
                    <a:pt x="336" y="37"/>
                    <a:pt x="335" y="36"/>
                  </a:cubicBezTo>
                  <a:cubicBezTo>
                    <a:pt x="335" y="34"/>
                    <a:pt x="334" y="33"/>
                    <a:pt x="333" y="32"/>
                  </a:cubicBezTo>
                  <a:cubicBezTo>
                    <a:pt x="333" y="32"/>
                    <a:pt x="333" y="32"/>
                    <a:pt x="333" y="32"/>
                  </a:cubicBezTo>
                  <a:cubicBezTo>
                    <a:pt x="333" y="32"/>
                    <a:pt x="333" y="32"/>
                    <a:pt x="333" y="31"/>
                  </a:cubicBezTo>
                  <a:cubicBezTo>
                    <a:pt x="333" y="31"/>
                    <a:pt x="333" y="30"/>
                    <a:pt x="332" y="30"/>
                  </a:cubicBezTo>
                  <a:cubicBezTo>
                    <a:pt x="332" y="29"/>
                    <a:pt x="332" y="28"/>
                    <a:pt x="331" y="28"/>
                  </a:cubicBezTo>
                  <a:cubicBezTo>
                    <a:pt x="331" y="27"/>
                    <a:pt x="331" y="27"/>
                    <a:pt x="330" y="27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30" y="26"/>
                    <a:pt x="330" y="26"/>
                    <a:pt x="329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29" y="25"/>
                    <a:pt x="330" y="25"/>
                    <a:pt x="330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5"/>
                    <a:pt x="330" y="25"/>
                    <a:pt x="329" y="24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30" y="24"/>
                    <a:pt x="331" y="24"/>
                    <a:pt x="332" y="24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30" y="23"/>
                    <a:pt x="331" y="24"/>
                    <a:pt x="332" y="24"/>
                  </a:cubicBezTo>
                  <a:cubicBezTo>
                    <a:pt x="331" y="24"/>
                    <a:pt x="331" y="24"/>
                    <a:pt x="331" y="24"/>
                  </a:cubicBezTo>
                  <a:cubicBezTo>
                    <a:pt x="332" y="24"/>
                    <a:pt x="333" y="24"/>
                    <a:pt x="333" y="24"/>
                  </a:cubicBezTo>
                  <a:cubicBezTo>
                    <a:pt x="331" y="23"/>
                    <a:pt x="329" y="23"/>
                    <a:pt x="327" y="22"/>
                  </a:cubicBezTo>
                  <a:cubicBezTo>
                    <a:pt x="327" y="22"/>
                    <a:pt x="327" y="21"/>
                    <a:pt x="326" y="21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7" y="21"/>
                    <a:pt x="327" y="21"/>
                    <a:pt x="327" y="21"/>
                  </a:cubicBezTo>
                  <a:cubicBezTo>
                    <a:pt x="327" y="22"/>
                    <a:pt x="327" y="22"/>
                    <a:pt x="328" y="22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27" y="22"/>
                    <a:pt x="327" y="22"/>
                    <a:pt x="327" y="21"/>
                  </a:cubicBezTo>
                  <a:cubicBezTo>
                    <a:pt x="327" y="21"/>
                    <a:pt x="326" y="20"/>
                    <a:pt x="325" y="19"/>
                  </a:cubicBezTo>
                  <a:cubicBezTo>
                    <a:pt x="325" y="19"/>
                    <a:pt x="324" y="18"/>
                    <a:pt x="324" y="18"/>
                  </a:cubicBezTo>
                  <a:cubicBezTo>
                    <a:pt x="324" y="18"/>
                    <a:pt x="323" y="17"/>
                    <a:pt x="323" y="17"/>
                  </a:cubicBezTo>
                  <a:cubicBezTo>
                    <a:pt x="322" y="16"/>
                    <a:pt x="321" y="15"/>
                    <a:pt x="320" y="15"/>
                  </a:cubicBezTo>
                  <a:cubicBezTo>
                    <a:pt x="320" y="14"/>
                    <a:pt x="319" y="14"/>
                    <a:pt x="318" y="13"/>
                  </a:cubicBezTo>
                  <a:cubicBezTo>
                    <a:pt x="318" y="13"/>
                    <a:pt x="319" y="13"/>
                    <a:pt x="319" y="13"/>
                  </a:cubicBezTo>
                  <a:cubicBezTo>
                    <a:pt x="318" y="13"/>
                    <a:pt x="318" y="13"/>
                    <a:pt x="318" y="13"/>
                  </a:cubicBezTo>
                  <a:cubicBezTo>
                    <a:pt x="318" y="13"/>
                    <a:pt x="318" y="13"/>
                    <a:pt x="318" y="12"/>
                  </a:cubicBezTo>
                  <a:cubicBezTo>
                    <a:pt x="317" y="12"/>
                    <a:pt x="316" y="11"/>
                    <a:pt x="315" y="10"/>
                  </a:cubicBezTo>
                  <a:cubicBezTo>
                    <a:pt x="314" y="10"/>
                    <a:pt x="314" y="10"/>
                    <a:pt x="313" y="10"/>
                  </a:cubicBezTo>
                  <a:cubicBezTo>
                    <a:pt x="313" y="9"/>
                    <a:pt x="312" y="9"/>
                    <a:pt x="311" y="8"/>
                  </a:cubicBezTo>
                  <a:cubicBezTo>
                    <a:pt x="313" y="8"/>
                    <a:pt x="315" y="9"/>
                    <a:pt x="316" y="10"/>
                  </a:cubicBezTo>
                  <a:cubicBezTo>
                    <a:pt x="314" y="8"/>
                    <a:pt x="311" y="8"/>
                    <a:pt x="309" y="8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2" y="7"/>
                    <a:pt x="315" y="8"/>
                    <a:pt x="316" y="9"/>
                  </a:cubicBezTo>
                  <a:cubicBezTo>
                    <a:pt x="317" y="9"/>
                    <a:pt x="318" y="10"/>
                    <a:pt x="318" y="10"/>
                  </a:cubicBezTo>
                  <a:cubicBezTo>
                    <a:pt x="316" y="8"/>
                    <a:pt x="314" y="8"/>
                    <a:pt x="313" y="7"/>
                  </a:cubicBezTo>
                  <a:cubicBezTo>
                    <a:pt x="311" y="7"/>
                    <a:pt x="310" y="7"/>
                    <a:pt x="309" y="7"/>
                  </a:cubicBezTo>
                  <a:cubicBezTo>
                    <a:pt x="308" y="6"/>
                    <a:pt x="307" y="5"/>
                    <a:pt x="307" y="5"/>
                  </a:cubicBezTo>
                  <a:cubicBezTo>
                    <a:pt x="306" y="5"/>
                    <a:pt x="305" y="5"/>
                    <a:pt x="305" y="5"/>
                  </a:cubicBezTo>
                  <a:cubicBezTo>
                    <a:pt x="304" y="6"/>
                    <a:pt x="303" y="6"/>
                    <a:pt x="302" y="6"/>
                  </a:cubicBezTo>
                  <a:cubicBezTo>
                    <a:pt x="302" y="6"/>
                    <a:pt x="302" y="6"/>
                    <a:pt x="302" y="6"/>
                  </a:cubicBezTo>
                  <a:cubicBezTo>
                    <a:pt x="302" y="6"/>
                    <a:pt x="302" y="6"/>
                    <a:pt x="302" y="6"/>
                  </a:cubicBezTo>
                  <a:cubicBezTo>
                    <a:pt x="302" y="5"/>
                    <a:pt x="303" y="5"/>
                    <a:pt x="303" y="5"/>
                  </a:cubicBezTo>
                  <a:cubicBezTo>
                    <a:pt x="303" y="5"/>
                    <a:pt x="302" y="6"/>
                    <a:pt x="301" y="6"/>
                  </a:cubicBezTo>
                  <a:cubicBezTo>
                    <a:pt x="301" y="6"/>
                    <a:pt x="301" y="6"/>
                    <a:pt x="301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1" y="5"/>
                    <a:pt x="302" y="5"/>
                    <a:pt x="303" y="4"/>
                  </a:cubicBezTo>
                  <a:cubicBezTo>
                    <a:pt x="302" y="4"/>
                    <a:pt x="302" y="4"/>
                    <a:pt x="302" y="4"/>
                  </a:cubicBezTo>
                  <a:cubicBezTo>
                    <a:pt x="303" y="4"/>
                    <a:pt x="304" y="4"/>
                    <a:pt x="305" y="3"/>
                  </a:cubicBezTo>
                  <a:cubicBezTo>
                    <a:pt x="303" y="4"/>
                    <a:pt x="301" y="5"/>
                    <a:pt x="300" y="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0" y="6"/>
                    <a:pt x="299" y="6"/>
                    <a:pt x="299" y="6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4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3"/>
                    <a:pt x="301" y="3"/>
                  </a:cubicBezTo>
                  <a:cubicBezTo>
                    <a:pt x="300" y="4"/>
                    <a:pt x="300" y="4"/>
                    <a:pt x="299" y="4"/>
                  </a:cubicBezTo>
                  <a:cubicBezTo>
                    <a:pt x="299" y="4"/>
                    <a:pt x="298" y="4"/>
                    <a:pt x="298" y="4"/>
                  </a:cubicBezTo>
                  <a:cubicBezTo>
                    <a:pt x="298" y="4"/>
                    <a:pt x="298" y="4"/>
                    <a:pt x="298" y="4"/>
                  </a:cubicBezTo>
                  <a:cubicBezTo>
                    <a:pt x="298" y="4"/>
                    <a:pt x="298" y="4"/>
                    <a:pt x="298" y="4"/>
                  </a:cubicBezTo>
                  <a:cubicBezTo>
                    <a:pt x="297" y="4"/>
                    <a:pt x="296" y="4"/>
                    <a:pt x="294" y="5"/>
                  </a:cubicBezTo>
                  <a:cubicBezTo>
                    <a:pt x="300" y="2"/>
                    <a:pt x="300" y="2"/>
                    <a:pt x="300" y="2"/>
                  </a:cubicBezTo>
                  <a:cubicBezTo>
                    <a:pt x="297" y="3"/>
                    <a:pt x="295" y="4"/>
                    <a:pt x="294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9" y="1"/>
                    <a:pt x="299" y="1"/>
                    <a:pt x="299" y="1"/>
                  </a:cubicBezTo>
                  <a:cubicBezTo>
                    <a:pt x="299" y="2"/>
                    <a:pt x="299" y="2"/>
                    <a:pt x="299" y="2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97" y="2"/>
                    <a:pt x="294" y="3"/>
                    <a:pt x="292" y="4"/>
                  </a:cubicBezTo>
                  <a:cubicBezTo>
                    <a:pt x="291" y="4"/>
                    <a:pt x="290" y="4"/>
                    <a:pt x="289" y="5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4"/>
                    <a:pt x="289" y="4"/>
                    <a:pt x="289" y="5"/>
                  </a:cubicBezTo>
                  <a:cubicBezTo>
                    <a:pt x="289" y="5"/>
                    <a:pt x="288" y="5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4"/>
                    <a:pt x="289" y="3"/>
                    <a:pt x="289" y="3"/>
                  </a:cubicBezTo>
                  <a:cubicBezTo>
                    <a:pt x="289" y="3"/>
                    <a:pt x="289" y="3"/>
                    <a:pt x="290" y="3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89" y="3"/>
                    <a:pt x="289" y="3"/>
                    <a:pt x="289" y="2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87" y="3"/>
                    <a:pt x="285" y="3"/>
                    <a:pt x="284" y="4"/>
                  </a:cubicBezTo>
                  <a:cubicBezTo>
                    <a:pt x="283" y="4"/>
                    <a:pt x="281" y="5"/>
                    <a:pt x="280" y="6"/>
                  </a:cubicBezTo>
                  <a:cubicBezTo>
                    <a:pt x="280" y="6"/>
                    <a:pt x="279" y="6"/>
                    <a:pt x="279" y="7"/>
                  </a:cubicBezTo>
                  <a:cubicBezTo>
                    <a:pt x="279" y="7"/>
                    <a:pt x="279" y="6"/>
                    <a:pt x="279" y="6"/>
                  </a:cubicBezTo>
                  <a:cubicBezTo>
                    <a:pt x="278" y="7"/>
                    <a:pt x="278" y="7"/>
                    <a:pt x="277" y="8"/>
                  </a:cubicBezTo>
                  <a:cubicBezTo>
                    <a:pt x="276" y="8"/>
                    <a:pt x="276" y="8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4" y="9"/>
                    <a:pt x="274" y="10"/>
                    <a:pt x="274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3" y="10"/>
                    <a:pt x="273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3" y="9"/>
                    <a:pt x="272" y="10"/>
                    <a:pt x="271" y="11"/>
                  </a:cubicBezTo>
                  <a:cubicBezTo>
                    <a:pt x="271" y="11"/>
                    <a:pt x="271" y="10"/>
                    <a:pt x="271" y="10"/>
                  </a:cubicBezTo>
                  <a:cubicBezTo>
                    <a:pt x="272" y="9"/>
                    <a:pt x="273" y="9"/>
                    <a:pt x="274" y="8"/>
                  </a:cubicBezTo>
                  <a:cubicBezTo>
                    <a:pt x="274" y="8"/>
                    <a:pt x="273" y="8"/>
                    <a:pt x="273" y="9"/>
                  </a:cubicBezTo>
                  <a:cubicBezTo>
                    <a:pt x="274" y="8"/>
                    <a:pt x="275" y="8"/>
                    <a:pt x="275" y="8"/>
                  </a:cubicBezTo>
                  <a:cubicBezTo>
                    <a:pt x="274" y="8"/>
                    <a:pt x="272" y="9"/>
                    <a:pt x="272" y="9"/>
                  </a:cubicBezTo>
                  <a:cubicBezTo>
                    <a:pt x="272" y="9"/>
                    <a:pt x="272" y="8"/>
                    <a:pt x="272" y="8"/>
                  </a:cubicBezTo>
                  <a:cubicBezTo>
                    <a:pt x="272" y="8"/>
                    <a:pt x="271" y="9"/>
                    <a:pt x="271" y="1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10"/>
                    <a:pt x="271" y="10"/>
                    <a:pt x="271" y="9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9"/>
                    <a:pt x="271" y="8"/>
                    <a:pt x="271" y="8"/>
                  </a:cubicBezTo>
                  <a:cubicBezTo>
                    <a:pt x="271" y="8"/>
                    <a:pt x="271" y="8"/>
                    <a:pt x="271" y="8"/>
                  </a:cubicBezTo>
                  <a:cubicBezTo>
                    <a:pt x="271" y="7"/>
                    <a:pt x="271" y="7"/>
                    <a:pt x="271" y="6"/>
                  </a:cubicBezTo>
                  <a:cubicBezTo>
                    <a:pt x="271" y="8"/>
                    <a:pt x="271" y="9"/>
                    <a:pt x="270" y="10"/>
                  </a:cubicBezTo>
                  <a:cubicBezTo>
                    <a:pt x="269" y="11"/>
                    <a:pt x="267" y="13"/>
                    <a:pt x="267" y="14"/>
                  </a:cubicBezTo>
                  <a:cubicBezTo>
                    <a:pt x="267" y="14"/>
                    <a:pt x="266" y="14"/>
                    <a:pt x="266" y="14"/>
                  </a:cubicBezTo>
                  <a:cubicBezTo>
                    <a:pt x="267" y="14"/>
                    <a:pt x="267" y="13"/>
                    <a:pt x="267" y="12"/>
                  </a:cubicBezTo>
                  <a:cubicBezTo>
                    <a:pt x="267" y="13"/>
                    <a:pt x="266" y="14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3"/>
                    <a:pt x="264" y="13"/>
                  </a:cubicBezTo>
                  <a:cubicBezTo>
                    <a:pt x="265" y="14"/>
                    <a:pt x="265" y="15"/>
                    <a:pt x="265" y="16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65" y="15"/>
                    <a:pt x="264" y="14"/>
                    <a:pt x="264" y="13"/>
                  </a:cubicBezTo>
                  <a:cubicBezTo>
                    <a:pt x="264" y="13"/>
                    <a:pt x="264" y="13"/>
                    <a:pt x="264" y="13"/>
                  </a:cubicBezTo>
                  <a:cubicBezTo>
                    <a:pt x="264" y="13"/>
                    <a:pt x="263" y="12"/>
                    <a:pt x="263" y="12"/>
                  </a:cubicBezTo>
                  <a:cubicBezTo>
                    <a:pt x="263" y="12"/>
                    <a:pt x="264" y="13"/>
                    <a:pt x="264" y="14"/>
                  </a:cubicBezTo>
                  <a:cubicBezTo>
                    <a:pt x="264" y="14"/>
                    <a:pt x="264" y="15"/>
                    <a:pt x="264" y="15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3" y="18"/>
                    <a:pt x="262" y="19"/>
                    <a:pt x="260" y="21"/>
                  </a:cubicBezTo>
                  <a:cubicBezTo>
                    <a:pt x="260" y="21"/>
                    <a:pt x="260" y="20"/>
                    <a:pt x="260" y="20"/>
                  </a:cubicBezTo>
                  <a:cubicBezTo>
                    <a:pt x="260" y="20"/>
                    <a:pt x="260" y="21"/>
                    <a:pt x="260" y="21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60" y="21"/>
                    <a:pt x="260" y="20"/>
                    <a:pt x="260" y="20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0" y="20"/>
                    <a:pt x="260" y="19"/>
                    <a:pt x="260" y="18"/>
                  </a:cubicBezTo>
                  <a:cubicBezTo>
                    <a:pt x="259" y="20"/>
                    <a:pt x="259" y="21"/>
                    <a:pt x="259" y="23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58" y="23"/>
                    <a:pt x="258" y="22"/>
                    <a:pt x="258" y="21"/>
                  </a:cubicBezTo>
                  <a:cubicBezTo>
                    <a:pt x="258" y="22"/>
                    <a:pt x="258" y="23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8" y="22"/>
                    <a:pt x="257" y="22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7" y="22"/>
                    <a:pt x="258" y="23"/>
                    <a:pt x="258" y="25"/>
                  </a:cubicBezTo>
                  <a:cubicBezTo>
                    <a:pt x="257" y="26"/>
                    <a:pt x="257" y="27"/>
                    <a:pt x="256" y="27"/>
                  </a:cubicBezTo>
                  <a:cubicBezTo>
                    <a:pt x="256" y="28"/>
                    <a:pt x="255" y="29"/>
                    <a:pt x="255" y="30"/>
                  </a:cubicBezTo>
                  <a:cubicBezTo>
                    <a:pt x="253" y="32"/>
                    <a:pt x="251" y="34"/>
                    <a:pt x="251" y="38"/>
                  </a:cubicBezTo>
                  <a:cubicBezTo>
                    <a:pt x="251" y="37"/>
                    <a:pt x="252" y="34"/>
                    <a:pt x="254" y="32"/>
                  </a:cubicBezTo>
                  <a:cubicBezTo>
                    <a:pt x="254" y="32"/>
                    <a:pt x="254" y="33"/>
                    <a:pt x="253" y="33"/>
                  </a:cubicBezTo>
                  <a:cubicBezTo>
                    <a:pt x="253" y="34"/>
                    <a:pt x="252" y="34"/>
                    <a:pt x="252" y="35"/>
                  </a:cubicBezTo>
                  <a:cubicBezTo>
                    <a:pt x="251" y="36"/>
                    <a:pt x="251" y="38"/>
                    <a:pt x="250" y="39"/>
                  </a:cubicBezTo>
                  <a:cubicBezTo>
                    <a:pt x="250" y="40"/>
                    <a:pt x="249" y="40"/>
                    <a:pt x="248" y="40"/>
                  </a:cubicBezTo>
                  <a:cubicBezTo>
                    <a:pt x="248" y="40"/>
                    <a:pt x="249" y="40"/>
                    <a:pt x="250" y="40"/>
                  </a:cubicBezTo>
                  <a:cubicBezTo>
                    <a:pt x="250" y="40"/>
                    <a:pt x="250" y="41"/>
                    <a:pt x="250" y="41"/>
                  </a:cubicBezTo>
                  <a:cubicBezTo>
                    <a:pt x="249" y="42"/>
                    <a:pt x="248" y="42"/>
                    <a:pt x="247" y="43"/>
                  </a:cubicBezTo>
                  <a:cubicBezTo>
                    <a:pt x="248" y="42"/>
                    <a:pt x="249" y="42"/>
                    <a:pt x="250" y="42"/>
                  </a:cubicBezTo>
                  <a:cubicBezTo>
                    <a:pt x="250" y="42"/>
                    <a:pt x="250" y="42"/>
                    <a:pt x="249" y="42"/>
                  </a:cubicBezTo>
                  <a:cubicBezTo>
                    <a:pt x="249" y="42"/>
                    <a:pt x="249" y="43"/>
                    <a:pt x="249" y="43"/>
                  </a:cubicBezTo>
                  <a:cubicBezTo>
                    <a:pt x="249" y="42"/>
                    <a:pt x="249" y="42"/>
                    <a:pt x="249" y="42"/>
                  </a:cubicBezTo>
                  <a:cubicBezTo>
                    <a:pt x="249" y="42"/>
                    <a:pt x="249" y="43"/>
                    <a:pt x="249" y="43"/>
                  </a:cubicBezTo>
                  <a:cubicBezTo>
                    <a:pt x="249" y="44"/>
                    <a:pt x="248" y="44"/>
                    <a:pt x="247" y="44"/>
                  </a:cubicBezTo>
                  <a:cubicBezTo>
                    <a:pt x="248" y="44"/>
                    <a:pt x="249" y="44"/>
                    <a:pt x="249" y="43"/>
                  </a:cubicBezTo>
                  <a:cubicBezTo>
                    <a:pt x="249" y="43"/>
                    <a:pt x="249" y="43"/>
                    <a:pt x="249" y="44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49" y="44"/>
                    <a:pt x="249" y="44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6"/>
                    <a:pt x="248" y="46"/>
                    <a:pt x="248" y="46"/>
                  </a:cubicBezTo>
                  <a:cubicBezTo>
                    <a:pt x="248" y="46"/>
                    <a:pt x="249" y="46"/>
                    <a:pt x="249" y="45"/>
                  </a:cubicBezTo>
                  <a:cubicBezTo>
                    <a:pt x="249" y="47"/>
                    <a:pt x="249" y="48"/>
                    <a:pt x="249" y="48"/>
                  </a:cubicBezTo>
                  <a:cubicBezTo>
                    <a:pt x="249" y="48"/>
                    <a:pt x="249" y="47"/>
                    <a:pt x="249" y="45"/>
                  </a:cubicBezTo>
                  <a:cubicBezTo>
                    <a:pt x="250" y="45"/>
                    <a:pt x="250" y="44"/>
                    <a:pt x="251" y="44"/>
                  </a:cubicBezTo>
                  <a:cubicBezTo>
                    <a:pt x="251" y="44"/>
                    <a:pt x="250" y="44"/>
                    <a:pt x="250" y="45"/>
                  </a:cubicBezTo>
                  <a:cubicBezTo>
                    <a:pt x="250" y="46"/>
                    <a:pt x="249" y="46"/>
                    <a:pt x="249" y="47"/>
                  </a:cubicBezTo>
                  <a:cubicBezTo>
                    <a:pt x="249" y="47"/>
                    <a:pt x="249" y="48"/>
                    <a:pt x="249" y="48"/>
                  </a:cubicBezTo>
                  <a:cubicBezTo>
                    <a:pt x="249" y="48"/>
                    <a:pt x="249" y="49"/>
                    <a:pt x="248" y="49"/>
                  </a:cubicBezTo>
                  <a:cubicBezTo>
                    <a:pt x="248" y="50"/>
                    <a:pt x="248" y="50"/>
                    <a:pt x="248" y="51"/>
                  </a:cubicBezTo>
                  <a:cubicBezTo>
                    <a:pt x="247" y="52"/>
                    <a:pt x="247" y="53"/>
                    <a:pt x="246" y="53"/>
                  </a:cubicBezTo>
                  <a:cubicBezTo>
                    <a:pt x="246" y="53"/>
                    <a:pt x="247" y="52"/>
                    <a:pt x="248" y="52"/>
                  </a:cubicBezTo>
                  <a:cubicBezTo>
                    <a:pt x="248" y="52"/>
                    <a:pt x="248" y="53"/>
                    <a:pt x="248" y="54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247" y="59"/>
                    <a:pt x="247" y="60"/>
                    <a:pt x="248" y="60"/>
                  </a:cubicBezTo>
                  <a:cubicBezTo>
                    <a:pt x="246" y="61"/>
                    <a:pt x="244" y="62"/>
                    <a:pt x="243" y="63"/>
                  </a:cubicBezTo>
                  <a:cubicBezTo>
                    <a:pt x="242" y="65"/>
                    <a:pt x="241" y="78"/>
                    <a:pt x="245" y="83"/>
                  </a:cubicBezTo>
                  <a:cubicBezTo>
                    <a:pt x="247" y="85"/>
                    <a:pt x="249" y="86"/>
                    <a:pt x="251" y="87"/>
                  </a:cubicBezTo>
                  <a:cubicBezTo>
                    <a:pt x="251" y="88"/>
                    <a:pt x="251" y="89"/>
                    <a:pt x="251" y="91"/>
                  </a:cubicBezTo>
                  <a:cubicBezTo>
                    <a:pt x="251" y="94"/>
                    <a:pt x="251" y="97"/>
                    <a:pt x="251" y="100"/>
                  </a:cubicBezTo>
                  <a:cubicBezTo>
                    <a:pt x="251" y="102"/>
                    <a:pt x="251" y="104"/>
                    <a:pt x="251" y="104"/>
                  </a:cubicBezTo>
                  <a:cubicBezTo>
                    <a:pt x="251" y="104"/>
                    <a:pt x="251" y="102"/>
                    <a:pt x="251" y="100"/>
                  </a:cubicBezTo>
                  <a:cubicBezTo>
                    <a:pt x="251" y="99"/>
                    <a:pt x="251" y="98"/>
                    <a:pt x="251" y="98"/>
                  </a:cubicBezTo>
                  <a:cubicBezTo>
                    <a:pt x="252" y="97"/>
                    <a:pt x="252" y="97"/>
                    <a:pt x="252" y="96"/>
                  </a:cubicBezTo>
                  <a:cubicBezTo>
                    <a:pt x="252" y="94"/>
                    <a:pt x="252" y="92"/>
                    <a:pt x="252" y="89"/>
                  </a:cubicBezTo>
                  <a:cubicBezTo>
                    <a:pt x="252" y="91"/>
                    <a:pt x="252" y="92"/>
                    <a:pt x="253" y="94"/>
                  </a:cubicBezTo>
                  <a:cubicBezTo>
                    <a:pt x="253" y="94"/>
                    <a:pt x="253" y="94"/>
                    <a:pt x="252" y="94"/>
                  </a:cubicBezTo>
                  <a:cubicBezTo>
                    <a:pt x="252" y="96"/>
                    <a:pt x="252" y="97"/>
                    <a:pt x="252" y="98"/>
                  </a:cubicBezTo>
                  <a:cubicBezTo>
                    <a:pt x="252" y="99"/>
                    <a:pt x="253" y="100"/>
                    <a:pt x="253" y="101"/>
                  </a:cubicBezTo>
                  <a:cubicBezTo>
                    <a:pt x="253" y="102"/>
                    <a:pt x="253" y="104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5"/>
                    <a:pt x="253" y="106"/>
                    <a:pt x="253" y="106"/>
                  </a:cubicBezTo>
                  <a:cubicBezTo>
                    <a:pt x="253" y="106"/>
                    <a:pt x="253" y="105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4"/>
                    <a:pt x="253" y="102"/>
                    <a:pt x="253" y="101"/>
                  </a:cubicBezTo>
                  <a:cubicBezTo>
                    <a:pt x="253" y="101"/>
                    <a:pt x="253" y="100"/>
                    <a:pt x="253" y="99"/>
                  </a:cubicBezTo>
                  <a:cubicBezTo>
                    <a:pt x="253" y="101"/>
                    <a:pt x="253" y="102"/>
                    <a:pt x="253" y="103"/>
                  </a:cubicBezTo>
                  <a:cubicBezTo>
                    <a:pt x="253" y="105"/>
                    <a:pt x="253" y="106"/>
                    <a:pt x="253" y="106"/>
                  </a:cubicBezTo>
                  <a:cubicBezTo>
                    <a:pt x="253" y="107"/>
                    <a:pt x="253" y="108"/>
                    <a:pt x="253" y="108"/>
                  </a:cubicBezTo>
                  <a:cubicBezTo>
                    <a:pt x="253" y="108"/>
                    <a:pt x="253" y="107"/>
                    <a:pt x="253" y="106"/>
                  </a:cubicBezTo>
                  <a:cubicBezTo>
                    <a:pt x="253" y="106"/>
                    <a:pt x="253" y="105"/>
                    <a:pt x="253" y="103"/>
                  </a:cubicBezTo>
                  <a:cubicBezTo>
                    <a:pt x="253" y="101"/>
                    <a:pt x="253" y="99"/>
                    <a:pt x="254" y="96"/>
                  </a:cubicBezTo>
                  <a:cubicBezTo>
                    <a:pt x="254" y="98"/>
                    <a:pt x="254" y="100"/>
                    <a:pt x="254" y="100"/>
                  </a:cubicBezTo>
                  <a:cubicBezTo>
                    <a:pt x="254" y="100"/>
                    <a:pt x="254" y="97"/>
                    <a:pt x="254" y="94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4" y="95"/>
                    <a:pt x="254" y="96"/>
                    <a:pt x="254" y="97"/>
                  </a:cubicBezTo>
                  <a:cubicBezTo>
                    <a:pt x="254" y="97"/>
                    <a:pt x="254" y="97"/>
                    <a:pt x="254" y="97"/>
                  </a:cubicBezTo>
                  <a:cubicBezTo>
                    <a:pt x="254" y="97"/>
                    <a:pt x="254" y="97"/>
                    <a:pt x="254" y="97"/>
                  </a:cubicBezTo>
                  <a:cubicBezTo>
                    <a:pt x="254" y="97"/>
                    <a:pt x="254" y="97"/>
                    <a:pt x="254" y="98"/>
                  </a:cubicBezTo>
                  <a:cubicBezTo>
                    <a:pt x="254" y="98"/>
                    <a:pt x="254" y="99"/>
                    <a:pt x="254" y="100"/>
                  </a:cubicBezTo>
                  <a:cubicBezTo>
                    <a:pt x="254" y="102"/>
                    <a:pt x="254" y="104"/>
                    <a:pt x="254" y="105"/>
                  </a:cubicBezTo>
                  <a:cubicBezTo>
                    <a:pt x="254" y="107"/>
                    <a:pt x="254" y="108"/>
                    <a:pt x="254" y="108"/>
                  </a:cubicBezTo>
                  <a:cubicBezTo>
                    <a:pt x="254" y="108"/>
                    <a:pt x="254" y="107"/>
                    <a:pt x="254" y="106"/>
                  </a:cubicBezTo>
                  <a:cubicBezTo>
                    <a:pt x="254" y="105"/>
                    <a:pt x="254" y="105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5"/>
                    <a:pt x="255" y="106"/>
                    <a:pt x="255" y="107"/>
                  </a:cubicBezTo>
                  <a:cubicBezTo>
                    <a:pt x="255" y="109"/>
                    <a:pt x="255" y="111"/>
                    <a:pt x="255" y="111"/>
                  </a:cubicBezTo>
                  <a:cubicBezTo>
                    <a:pt x="255" y="111"/>
                    <a:pt x="255" y="109"/>
                    <a:pt x="255" y="107"/>
                  </a:cubicBezTo>
                  <a:cubicBezTo>
                    <a:pt x="255" y="106"/>
                    <a:pt x="255" y="105"/>
                    <a:pt x="255" y="104"/>
                  </a:cubicBezTo>
                  <a:cubicBezTo>
                    <a:pt x="256" y="103"/>
                    <a:pt x="256" y="103"/>
                    <a:pt x="256" y="102"/>
                  </a:cubicBezTo>
                  <a:cubicBezTo>
                    <a:pt x="256" y="103"/>
                    <a:pt x="256" y="104"/>
                    <a:pt x="257" y="105"/>
                  </a:cubicBezTo>
                  <a:cubicBezTo>
                    <a:pt x="257" y="106"/>
                    <a:pt x="256" y="106"/>
                    <a:pt x="256" y="106"/>
                  </a:cubicBezTo>
                  <a:cubicBezTo>
                    <a:pt x="256" y="106"/>
                    <a:pt x="257" y="106"/>
                    <a:pt x="257" y="105"/>
                  </a:cubicBezTo>
                  <a:cubicBezTo>
                    <a:pt x="257" y="106"/>
                    <a:pt x="257" y="107"/>
                    <a:pt x="257" y="107"/>
                  </a:cubicBezTo>
                  <a:cubicBezTo>
                    <a:pt x="257" y="107"/>
                    <a:pt x="257" y="107"/>
                    <a:pt x="257" y="108"/>
                  </a:cubicBezTo>
                  <a:cubicBezTo>
                    <a:pt x="257" y="107"/>
                    <a:pt x="257" y="107"/>
                    <a:pt x="257" y="107"/>
                  </a:cubicBezTo>
                  <a:cubicBezTo>
                    <a:pt x="257" y="112"/>
                    <a:pt x="257" y="116"/>
                    <a:pt x="258" y="117"/>
                  </a:cubicBezTo>
                  <a:cubicBezTo>
                    <a:pt x="259" y="121"/>
                    <a:pt x="260" y="124"/>
                    <a:pt x="259" y="125"/>
                  </a:cubicBezTo>
                  <a:cubicBezTo>
                    <a:pt x="257" y="125"/>
                    <a:pt x="255" y="128"/>
                    <a:pt x="254" y="130"/>
                  </a:cubicBezTo>
                  <a:cubicBezTo>
                    <a:pt x="253" y="131"/>
                    <a:pt x="252" y="130"/>
                    <a:pt x="252" y="135"/>
                  </a:cubicBezTo>
                  <a:cubicBezTo>
                    <a:pt x="252" y="137"/>
                    <a:pt x="252" y="138"/>
                    <a:pt x="253" y="139"/>
                  </a:cubicBezTo>
                  <a:cubicBezTo>
                    <a:pt x="247" y="143"/>
                    <a:pt x="237" y="145"/>
                    <a:pt x="229" y="150"/>
                  </a:cubicBezTo>
                  <a:cubicBezTo>
                    <a:pt x="218" y="158"/>
                    <a:pt x="175" y="191"/>
                    <a:pt x="172" y="194"/>
                  </a:cubicBezTo>
                  <a:cubicBezTo>
                    <a:pt x="170" y="196"/>
                    <a:pt x="167" y="198"/>
                    <a:pt x="164" y="199"/>
                  </a:cubicBezTo>
                  <a:cubicBezTo>
                    <a:pt x="163" y="199"/>
                    <a:pt x="161" y="198"/>
                    <a:pt x="161" y="198"/>
                  </a:cubicBezTo>
                  <a:cubicBezTo>
                    <a:pt x="157" y="196"/>
                    <a:pt x="153" y="194"/>
                    <a:pt x="148" y="192"/>
                  </a:cubicBezTo>
                  <a:cubicBezTo>
                    <a:pt x="144" y="190"/>
                    <a:pt x="141" y="190"/>
                    <a:pt x="137" y="190"/>
                  </a:cubicBezTo>
                  <a:cubicBezTo>
                    <a:pt x="134" y="191"/>
                    <a:pt x="131" y="190"/>
                    <a:pt x="124" y="190"/>
                  </a:cubicBezTo>
                  <a:cubicBezTo>
                    <a:pt x="119" y="189"/>
                    <a:pt x="99" y="183"/>
                    <a:pt x="86" y="179"/>
                  </a:cubicBezTo>
                  <a:cubicBezTo>
                    <a:pt x="88" y="177"/>
                    <a:pt x="90" y="175"/>
                    <a:pt x="89" y="173"/>
                  </a:cubicBezTo>
                  <a:cubicBezTo>
                    <a:pt x="88" y="170"/>
                    <a:pt x="87" y="168"/>
                    <a:pt x="85" y="168"/>
                  </a:cubicBezTo>
                  <a:cubicBezTo>
                    <a:pt x="83" y="169"/>
                    <a:pt x="81" y="170"/>
                    <a:pt x="78" y="171"/>
                  </a:cubicBezTo>
                  <a:cubicBezTo>
                    <a:pt x="76" y="172"/>
                    <a:pt x="76" y="172"/>
                    <a:pt x="75" y="172"/>
                  </a:cubicBezTo>
                  <a:cubicBezTo>
                    <a:pt x="74" y="172"/>
                    <a:pt x="63" y="161"/>
                    <a:pt x="62" y="159"/>
                  </a:cubicBezTo>
                  <a:cubicBezTo>
                    <a:pt x="61" y="158"/>
                    <a:pt x="59" y="148"/>
                    <a:pt x="57" y="144"/>
                  </a:cubicBezTo>
                  <a:cubicBezTo>
                    <a:pt x="56" y="140"/>
                    <a:pt x="56" y="138"/>
                    <a:pt x="53" y="137"/>
                  </a:cubicBezTo>
                  <a:cubicBezTo>
                    <a:pt x="51" y="136"/>
                    <a:pt x="49" y="133"/>
                    <a:pt x="45" y="137"/>
                  </a:cubicBezTo>
                  <a:cubicBezTo>
                    <a:pt x="42" y="141"/>
                    <a:pt x="40" y="142"/>
                    <a:pt x="42" y="144"/>
                  </a:cubicBezTo>
                  <a:cubicBezTo>
                    <a:pt x="43" y="146"/>
                    <a:pt x="47" y="146"/>
                    <a:pt x="47" y="146"/>
                  </a:cubicBezTo>
                  <a:cubicBezTo>
                    <a:pt x="47" y="146"/>
                    <a:pt x="48" y="154"/>
                    <a:pt x="48" y="155"/>
                  </a:cubicBezTo>
                  <a:cubicBezTo>
                    <a:pt x="49" y="156"/>
                    <a:pt x="46" y="157"/>
                    <a:pt x="46" y="157"/>
                  </a:cubicBezTo>
                  <a:cubicBezTo>
                    <a:pt x="46" y="157"/>
                    <a:pt x="36" y="145"/>
                    <a:pt x="34" y="143"/>
                  </a:cubicBezTo>
                  <a:cubicBezTo>
                    <a:pt x="32" y="141"/>
                    <a:pt x="31" y="140"/>
                    <a:pt x="28" y="139"/>
                  </a:cubicBezTo>
                  <a:cubicBezTo>
                    <a:pt x="25" y="139"/>
                    <a:pt x="24" y="138"/>
                    <a:pt x="21" y="140"/>
                  </a:cubicBezTo>
                  <a:cubicBezTo>
                    <a:pt x="19" y="142"/>
                    <a:pt x="16" y="145"/>
                    <a:pt x="17" y="148"/>
                  </a:cubicBezTo>
                  <a:cubicBezTo>
                    <a:pt x="19" y="150"/>
                    <a:pt x="25" y="150"/>
                    <a:pt x="25" y="150"/>
                  </a:cubicBezTo>
                  <a:cubicBezTo>
                    <a:pt x="26" y="151"/>
                    <a:pt x="30" y="153"/>
                    <a:pt x="31" y="156"/>
                  </a:cubicBezTo>
                  <a:cubicBezTo>
                    <a:pt x="32" y="159"/>
                    <a:pt x="34" y="160"/>
                    <a:pt x="35" y="161"/>
                  </a:cubicBezTo>
                  <a:cubicBezTo>
                    <a:pt x="36" y="163"/>
                    <a:pt x="35" y="164"/>
                    <a:pt x="33" y="163"/>
                  </a:cubicBezTo>
                  <a:cubicBezTo>
                    <a:pt x="32" y="162"/>
                    <a:pt x="23" y="156"/>
                    <a:pt x="20" y="155"/>
                  </a:cubicBezTo>
                  <a:cubicBezTo>
                    <a:pt x="16" y="153"/>
                    <a:pt x="14" y="153"/>
                    <a:pt x="12" y="156"/>
                  </a:cubicBezTo>
                  <a:cubicBezTo>
                    <a:pt x="9" y="158"/>
                    <a:pt x="6" y="163"/>
                    <a:pt x="8" y="164"/>
                  </a:cubicBezTo>
                  <a:cubicBezTo>
                    <a:pt x="10" y="165"/>
                    <a:pt x="12" y="165"/>
                    <a:pt x="13" y="165"/>
                  </a:cubicBezTo>
                  <a:cubicBezTo>
                    <a:pt x="15" y="165"/>
                    <a:pt x="21" y="167"/>
                    <a:pt x="24" y="169"/>
                  </a:cubicBezTo>
                  <a:cubicBezTo>
                    <a:pt x="27" y="172"/>
                    <a:pt x="29" y="173"/>
                    <a:pt x="29" y="175"/>
                  </a:cubicBezTo>
                  <a:cubicBezTo>
                    <a:pt x="29" y="176"/>
                    <a:pt x="30" y="179"/>
                    <a:pt x="28" y="178"/>
                  </a:cubicBezTo>
                  <a:cubicBezTo>
                    <a:pt x="25" y="178"/>
                    <a:pt x="17" y="177"/>
                    <a:pt x="15" y="177"/>
                  </a:cubicBezTo>
                  <a:cubicBezTo>
                    <a:pt x="12" y="178"/>
                    <a:pt x="8" y="180"/>
                    <a:pt x="5" y="183"/>
                  </a:cubicBezTo>
                  <a:cubicBezTo>
                    <a:pt x="1" y="187"/>
                    <a:pt x="0" y="191"/>
                    <a:pt x="4" y="191"/>
                  </a:cubicBezTo>
                  <a:cubicBezTo>
                    <a:pt x="8" y="191"/>
                    <a:pt x="12" y="189"/>
                    <a:pt x="13" y="188"/>
                  </a:cubicBezTo>
                  <a:cubicBezTo>
                    <a:pt x="14" y="187"/>
                    <a:pt x="18" y="188"/>
                    <a:pt x="19" y="188"/>
                  </a:cubicBezTo>
                  <a:cubicBezTo>
                    <a:pt x="20" y="187"/>
                    <a:pt x="27" y="187"/>
                    <a:pt x="27" y="187"/>
                  </a:cubicBezTo>
                  <a:cubicBezTo>
                    <a:pt x="27" y="187"/>
                    <a:pt x="40" y="197"/>
                    <a:pt x="45" y="199"/>
                  </a:cubicBezTo>
                  <a:cubicBezTo>
                    <a:pt x="50" y="201"/>
                    <a:pt x="54" y="203"/>
                    <a:pt x="54" y="203"/>
                  </a:cubicBezTo>
                  <a:cubicBezTo>
                    <a:pt x="57" y="205"/>
                    <a:pt x="61" y="209"/>
                    <a:pt x="66" y="212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9"/>
                    <a:pt x="63" y="220"/>
                    <a:pt x="60" y="231"/>
                  </a:cubicBezTo>
                  <a:cubicBezTo>
                    <a:pt x="57" y="241"/>
                    <a:pt x="60" y="233"/>
                    <a:pt x="59" y="237"/>
                  </a:cubicBezTo>
                  <a:cubicBezTo>
                    <a:pt x="59" y="241"/>
                    <a:pt x="52" y="254"/>
                    <a:pt x="53" y="256"/>
                  </a:cubicBezTo>
                  <a:cubicBezTo>
                    <a:pt x="54" y="257"/>
                    <a:pt x="60" y="251"/>
                    <a:pt x="64" y="250"/>
                  </a:cubicBezTo>
                  <a:cubicBezTo>
                    <a:pt x="67" y="248"/>
                    <a:pt x="72" y="244"/>
                    <a:pt x="78" y="241"/>
                  </a:cubicBezTo>
                  <a:cubicBezTo>
                    <a:pt x="84" y="238"/>
                    <a:pt x="85" y="242"/>
                    <a:pt x="85" y="242"/>
                  </a:cubicBezTo>
                  <a:cubicBezTo>
                    <a:pt x="85" y="242"/>
                    <a:pt x="77" y="256"/>
                    <a:pt x="75" y="258"/>
                  </a:cubicBezTo>
                  <a:cubicBezTo>
                    <a:pt x="74" y="259"/>
                    <a:pt x="80" y="254"/>
                    <a:pt x="87" y="248"/>
                  </a:cubicBezTo>
                  <a:cubicBezTo>
                    <a:pt x="95" y="242"/>
                    <a:pt x="115" y="238"/>
                    <a:pt x="117" y="238"/>
                  </a:cubicBezTo>
                  <a:cubicBezTo>
                    <a:pt x="118" y="239"/>
                    <a:pt x="120" y="241"/>
                    <a:pt x="123" y="243"/>
                  </a:cubicBezTo>
                  <a:cubicBezTo>
                    <a:pt x="124" y="244"/>
                    <a:pt x="125" y="244"/>
                    <a:pt x="125" y="245"/>
                  </a:cubicBezTo>
                  <a:cubicBezTo>
                    <a:pt x="126" y="245"/>
                    <a:pt x="126" y="245"/>
                    <a:pt x="126" y="246"/>
                  </a:cubicBezTo>
                  <a:cubicBezTo>
                    <a:pt x="127" y="246"/>
                    <a:pt x="127" y="247"/>
                    <a:pt x="128" y="247"/>
                  </a:cubicBezTo>
                  <a:cubicBezTo>
                    <a:pt x="128" y="247"/>
                    <a:pt x="129" y="247"/>
                    <a:pt x="129" y="247"/>
                  </a:cubicBezTo>
                  <a:cubicBezTo>
                    <a:pt x="129" y="247"/>
                    <a:pt x="130" y="247"/>
                    <a:pt x="130" y="248"/>
                  </a:cubicBezTo>
                  <a:cubicBezTo>
                    <a:pt x="137" y="251"/>
                    <a:pt x="138" y="249"/>
                    <a:pt x="149" y="252"/>
                  </a:cubicBezTo>
                  <a:cubicBezTo>
                    <a:pt x="151" y="251"/>
                    <a:pt x="152" y="250"/>
                    <a:pt x="153" y="249"/>
                  </a:cubicBezTo>
                  <a:cubicBezTo>
                    <a:pt x="165" y="252"/>
                    <a:pt x="171" y="256"/>
                    <a:pt x="173" y="253"/>
                  </a:cubicBezTo>
                  <a:cubicBezTo>
                    <a:pt x="176" y="249"/>
                    <a:pt x="194" y="244"/>
                    <a:pt x="203" y="241"/>
                  </a:cubicBezTo>
                  <a:cubicBezTo>
                    <a:pt x="205" y="240"/>
                    <a:pt x="205" y="240"/>
                    <a:pt x="205" y="240"/>
                  </a:cubicBezTo>
                  <a:cubicBezTo>
                    <a:pt x="209" y="235"/>
                    <a:pt x="228" y="217"/>
                    <a:pt x="237" y="213"/>
                  </a:cubicBezTo>
                  <a:cubicBezTo>
                    <a:pt x="240" y="226"/>
                    <a:pt x="247" y="247"/>
                    <a:pt x="252" y="265"/>
                  </a:cubicBezTo>
                  <a:cubicBezTo>
                    <a:pt x="252" y="272"/>
                    <a:pt x="252" y="279"/>
                    <a:pt x="250" y="283"/>
                  </a:cubicBezTo>
                  <a:cubicBezTo>
                    <a:pt x="245" y="292"/>
                    <a:pt x="250" y="321"/>
                    <a:pt x="250" y="321"/>
                  </a:cubicBezTo>
                  <a:cubicBezTo>
                    <a:pt x="250" y="321"/>
                    <a:pt x="252" y="302"/>
                    <a:pt x="254" y="296"/>
                  </a:cubicBezTo>
                  <a:cubicBezTo>
                    <a:pt x="257" y="289"/>
                    <a:pt x="258" y="313"/>
                    <a:pt x="258" y="313"/>
                  </a:cubicBezTo>
                  <a:cubicBezTo>
                    <a:pt x="258" y="313"/>
                    <a:pt x="255" y="328"/>
                    <a:pt x="253" y="338"/>
                  </a:cubicBezTo>
                  <a:cubicBezTo>
                    <a:pt x="251" y="347"/>
                    <a:pt x="253" y="359"/>
                    <a:pt x="253" y="363"/>
                  </a:cubicBezTo>
                  <a:cubicBezTo>
                    <a:pt x="253" y="367"/>
                    <a:pt x="258" y="349"/>
                    <a:pt x="258" y="349"/>
                  </a:cubicBezTo>
                  <a:cubicBezTo>
                    <a:pt x="258" y="349"/>
                    <a:pt x="261" y="346"/>
                    <a:pt x="264" y="343"/>
                  </a:cubicBezTo>
                  <a:cubicBezTo>
                    <a:pt x="265" y="351"/>
                    <a:pt x="265" y="354"/>
                    <a:pt x="265" y="362"/>
                  </a:cubicBezTo>
                  <a:cubicBezTo>
                    <a:pt x="264" y="369"/>
                    <a:pt x="253" y="405"/>
                    <a:pt x="248" y="417"/>
                  </a:cubicBezTo>
                  <a:cubicBezTo>
                    <a:pt x="243" y="429"/>
                    <a:pt x="241" y="435"/>
                    <a:pt x="241" y="435"/>
                  </a:cubicBezTo>
                  <a:cubicBezTo>
                    <a:pt x="241" y="435"/>
                    <a:pt x="249" y="441"/>
                    <a:pt x="253" y="442"/>
                  </a:cubicBezTo>
                  <a:cubicBezTo>
                    <a:pt x="258" y="437"/>
                    <a:pt x="259" y="473"/>
                    <a:pt x="260" y="532"/>
                  </a:cubicBezTo>
                  <a:cubicBezTo>
                    <a:pt x="259" y="539"/>
                    <a:pt x="249" y="576"/>
                    <a:pt x="250" y="589"/>
                  </a:cubicBezTo>
                  <a:cubicBezTo>
                    <a:pt x="251" y="602"/>
                    <a:pt x="247" y="610"/>
                    <a:pt x="247" y="610"/>
                  </a:cubicBezTo>
                  <a:cubicBezTo>
                    <a:pt x="247" y="610"/>
                    <a:pt x="237" y="629"/>
                    <a:pt x="223" y="644"/>
                  </a:cubicBezTo>
                  <a:cubicBezTo>
                    <a:pt x="208" y="658"/>
                    <a:pt x="207" y="653"/>
                    <a:pt x="201" y="667"/>
                  </a:cubicBezTo>
                  <a:cubicBezTo>
                    <a:pt x="195" y="682"/>
                    <a:pt x="197" y="679"/>
                    <a:pt x="195" y="686"/>
                  </a:cubicBezTo>
                  <a:cubicBezTo>
                    <a:pt x="192" y="692"/>
                    <a:pt x="183" y="710"/>
                    <a:pt x="183" y="710"/>
                  </a:cubicBezTo>
                  <a:cubicBezTo>
                    <a:pt x="183" y="710"/>
                    <a:pt x="193" y="701"/>
                    <a:pt x="192" y="703"/>
                  </a:cubicBezTo>
                  <a:cubicBezTo>
                    <a:pt x="192" y="706"/>
                    <a:pt x="191" y="711"/>
                    <a:pt x="190" y="714"/>
                  </a:cubicBezTo>
                  <a:cubicBezTo>
                    <a:pt x="190" y="718"/>
                    <a:pt x="184" y="726"/>
                    <a:pt x="184" y="726"/>
                  </a:cubicBezTo>
                  <a:cubicBezTo>
                    <a:pt x="184" y="726"/>
                    <a:pt x="181" y="727"/>
                    <a:pt x="178" y="731"/>
                  </a:cubicBezTo>
                  <a:cubicBezTo>
                    <a:pt x="175" y="736"/>
                    <a:pt x="165" y="771"/>
                    <a:pt x="164" y="778"/>
                  </a:cubicBezTo>
                  <a:cubicBezTo>
                    <a:pt x="164" y="785"/>
                    <a:pt x="160" y="792"/>
                    <a:pt x="163" y="801"/>
                  </a:cubicBezTo>
                  <a:cubicBezTo>
                    <a:pt x="166" y="811"/>
                    <a:pt x="181" y="816"/>
                    <a:pt x="193" y="815"/>
                  </a:cubicBezTo>
                  <a:cubicBezTo>
                    <a:pt x="204" y="815"/>
                    <a:pt x="207" y="815"/>
                    <a:pt x="206" y="809"/>
                  </a:cubicBezTo>
                  <a:cubicBezTo>
                    <a:pt x="205" y="802"/>
                    <a:pt x="203" y="787"/>
                    <a:pt x="204" y="782"/>
                  </a:cubicBezTo>
                  <a:cubicBezTo>
                    <a:pt x="205" y="777"/>
                    <a:pt x="205" y="771"/>
                    <a:pt x="207" y="768"/>
                  </a:cubicBezTo>
                  <a:cubicBezTo>
                    <a:pt x="209" y="766"/>
                    <a:pt x="211" y="762"/>
                    <a:pt x="211" y="762"/>
                  </a:cubicBezTo>
                  <a:cubicBezTo>
                    <a:pt x="211" y="762"/>
                    <a:pt x="214" y="753"/>
                    <a:pt x="217" y="745"/>
                  </a:cubicBezTo>
                  <a:cubicBezTo>
                    <a:pt x="221" y="736"/>
                    <a:pt x="222" y="734"/>
                    <a:pt x="222" y="734"/>
                  </a:cubicBezTo>
                  <a:cubicBezTo>
                    <a:pt x="222" y="734"/>
                    <a:pt x="227" y="740"/>
                    <a:pt x="229" y="747"/>
                  </a:cubicBezTo>
                  <a:cubicBezTo>
                    <a:pt x="231" y="753"/>
                    <a:pt x="235" y="763"/>
                    <a:pt x="234" y="760"/>
                  </a:cubicBezTo>
                  <a:cubicBezTo>
                    <a:pt x="233" y="756"/>
                    <a:pt x="236" y="737"/>
                    <a:pt x="236" y="737"/>
                  </a:cubicBezTo>
                  <a:cubicBezTo>
                    <a:pt x="242" y="748"/>
                    <a:pt x="242" y="748"/>
                    <a:pt x="242" y="748"/>
                  </a:cubicBezTo>
                  <a:cubicBezTo>
                    <a:pt x="242" y="748"/>
                    <a:pt x="244" y="740"/>
                    <a:pt x="246" y="737"/>
                  </a:cubicBezTo>
                  <a:cubicBezTo>
                    <a:pt x="247" y="734"/>
                    <a:pt x="245" y="730"/>
                    <a:pt x="249" y="729"/>
                  </a:cubicBezTo>
                  <a:cubicBezTo>
                    <a:pt x="254" y="728"/>
                    <a:pt x="258" y="727"/>
                    <a:pt x="260" y="723"/>
                  </a:cubicBezTo>
                  <a:cubicBezTo>
                    <a:pt x="263" y="718"/>
                    <a:pt x="265" y="717"/>
                    <a:pt x="268" y="712"/>
                  </a:cubicBezTo>
                  <a:cubicBezTo>
                    <a:pt x="271" y="707"/>
                    <a:pt x="292" y="681"/>
                    <a:pt x="295" y="677"/>
                  </a:cubicBezTo>
                  <a:cubicBezTo>
                    <a:pt x="298" y="672"/>
                    <a:pt x="298" y="664"/>
                    <a:pt x="302" y="654"/>
                  </a:cubicBezTo>
                  <a:cubicBezTo>
                    <a:pt x="305" y="644"/>
                    <a:pt x="313" y="613"/>
                    <a:pt x="320" y="607"/>
                  </a:cubicBezTo>
                  <a:cubicBezTo>
                    <a:pt x="327" y="602"/>
                    <a:pt x="319" y="592"/>
                    <a:pt x="329" y="577"/>
                  </a:cubicBezTo>
                  <a:cubicBezTo>
                    <a:pt x="338" y="562"/>
                    <a:pt x="341" y="541"/>
                    <a:pt x="346" y="534"/>
                  </a:cubicBezTo>
                  <a:cubicBezTo>
                    <a:pt x="352" y="528"/>
                    <a:pt x="359" y="469"/>
                    <a:pt x="359" y="469"/>
                  </a:cubicBezTo>
                  <a:cubicBezTo>
                    <a:pt x="364" y="520"/>
                    <a:pt x="368" y="507"/>
                    <a:pt x="380" y="549"/>
                  </a:cubicBezTo>
                  <a:cubicBezTo>
                    <a:pt x="384" y="563"/>
                    <a:pt x="388" y="568"/>
                    <a:pt x="389" y="575"/>
                  </a:cubicBezTo>
                  <a:cubicBezTo>
                    <a:pt x="390" y="582"/>
                    <a:pt x="387" y="584"/>
                    <a:pt x="390" y="591"/>
                  </a:cubicBezTo>
                  <a:cubicBezTo>
                    <a:pt x="392" y="599"/>
                    <a:pt x="399" y="631"/>
                    <a:pt x="400" y="647"/>
                  </a:cubicBezTo>
                  <a:cubicBezTo>
                    <a:pt x="402" y="662"/>
                    <a:pt x="406" y="681"/>
                    <a:pt x="406" y="681"/>
                  </a:cubicBezTo>
                  <a:cubicBezTo>
                    <a:pt x="406" y="681"/>
                    <a:pt x="403" y="676"/>
                    <a:pt x="408" y="686"/>
                  </a:cubicBezTo>
                  <a:cubicBezTo>
                    <a:pt x="414" y="696"/>
                    <a:pt x="421" y="723"/>
                    <a:pt x="421" y="721"/>
                  </a:cubicBezTo>
                  <a:cubicBezTo>
                    <a:pt x="422" y="719"/>
                    <a:pt x="424" y="711"/>
                    <a:pt x="424" y="711"/>
                  </a:cubicBezTo>
                  <a:cubicBezTo>
                    <a:pt x="431" y="724"/>
                    <a:pt x="431" y="724"/>
                    <a:pt x="431" y="724"/>
                  </a:cubicBezTo>
                  <a:cubicBezTo>
                    <a:pt x="431" y="724"/>
                    <a:pt x="429" y="710"/>
                    <a:pt x="430" y="705"/>
                  </a:cubicBezTo>
                  <a:cubicBezTo>
                    <a:pt x="431" y="699"/>
                    <a:pt x="430" y="699"/>
                    <a:pt x="431" y="696"/>
                  </a:cubicBezTo>
                  <a:cubicBezTo>
                    <a:pt x="432" y="694"/>
                    <a:pt x="433" y="690"/>
                    <a:pt x="433" y="690"/>
                  </a:cubicBezTo>
                  <a:cubicBezTo>
                    <a:pt x="433" y="690"/>
                    <a:pt x="434" y="694"/>
                    <a:pt x="435" y="699"/>
                  </a:cubicBezTo>
                  <a:cubicBezTo>
                    <a:pt x="437" y="704"/>
                    <a:pt x="439" y="712"/>
                    <a:pt x="439" y="712"/>
                  </a:cubicBezTo>
                  <a:cubicBezTo>
                    <a:pt x="442" y="704"/>
                    <a:pt x="442" y="704"/>
                    <a:pt x="442" y="704"/>
                  </a:cubicBezTo>
                  <a:cubicBezTo>
                    <a:pt x="442" y="704"/>
                    <a:pt x="448" y="719"/>
                    <a:pt x="448" y="722"/>
                  </a:cubicBezTo>
                  <a:cubicBezTo>
                    <a:pt x="449" y="724"/>
                    <a:pt x="449" y="727"/>
                    <a:pt x="449" y="729"/>
                  </a:cubicBezTo>
                  <a:cubicBezTo>
                    <a:pt x="448" y="731"/>
                    <a:pt x="448" y="747"/>
                    <a:pt x="447" y="752"/>
                  </a:cubicBezTo>
                  <a:cubicBezTo>
                    <a:pt x="447" y="757"/>
                    <a:pt x="446" y="757"/>
                    <a:pt x="448" y="761"/>
                  </a:cubicBezTo>
                  <a:cubicBezTo>
                    <a:pt x="451" y="766"/>
                    <a:pt x="453" y="769"/>
                    <a:pt x="454" y="771"/>
                  </a:cubicBezTo>
                  <a:cubicBezTo>
                    <a:pt x="454" y="773"/>
                    <a:pt x="456" y="795"/>
                    <a:pt x="455" y="800"/>
                  </a:cubicBezTo>
                  <a:cubicBezTo>
                    <a:pt x="454" y="804"/>
                    <a:pt x="450" y="807"/>
                    <a:pt x="450" y="814"/>
                  </a:cubicBezTo>
                  <a:cubicBezTo>
                    <a:pt x="450" y="820"/>
                    <a:pt x="466" y="826"/>
                    <a:pt x="473" y="826"/>
                  </a:cubicBezTo>
                  <a:cubicBezTo>
                    <a:pt x="479" y="826"/>
                    <a:pt x="495" y="817"/>
                    <a:pt x="500" y="812"/>
                  </a:cubicBezTo>
                  <a:cubicBezTo>
                    <a:pt x="505" y="805"/>
                    <a:pt x="508" y="800"/>
                    <a:pt x="506" y="797"/>
                  </a:cubicBezTo>
                  <a:cubicBezTo>
                    <a:pt x="504" y="795"/>
                    <a:pt x="498" y="784"/>
                    <a:pt x="497" y="778"/>
                  </a:cubicBezTo>
                  <a:cubicBezTo>
                    <a:pt x="495" y="772"/>
                    <a:pt x="496" y="768"/>
                    <a:pt x="494" y="765"/>
                  </a:cubicBezTo>
                  <a:cubicBezTo>
                    <a:pt x="492" y="762"/>
                    <a:pt x="491" y="761"/>
                    <a:pt x="491" y="761"/>
                  </a:cubicBezTo>
                  <a:cubicBezTo>
                    <a:pt x="491" y="761"/>
                    <a:pt x="482" y="732"/>
                    <a:pt x="481" y="731"/>
                  </a:cubicBezTo>
                  <a:cubicBezTo>
                    <a:pt x="481" y="729"/>
                    <a:pt x="481" y="727"/>
                    <a:pt x="481" y="723"/>
                  </a:cubicBezTo>
                  <a:cubicBezTo>
                    <a:pt x="481" y="720"/>
                    <a:pt x="480" y="716"/>
                    <a:pt x="479" y="715"/>
                  </a:cubicBezTo>
                  <a:cubicBezTo>
                    <a:pt x="478" y="714"/>
                    <a:pt x="477" y="713"/>
                    <a:pt x="477" y="713"/>
                  </a:cubicBezTo>
                  <a:cubicBezTo>
                    <a:pt x="477" y="713"/>
                    <a:pt x="471" y="669"/>
                    <a:pt x="471" y="663"/>
                  </a:cubicBezTo>
                  <a:cubicBezTo>
                    <a:pt x="471" y="657"/>
                    <a:pt x="471" y="653"/>
                    <a:pt x="471" y="653"/>
                  </a:cubicBezTo>
                  <a:cubicBezTo>
                    <a:pt x="471" y="653"/>
                    <a:pt x="475" y="650"/>
                    <a:pt x="476" y="649"/>
                  </a:cubicBezTo>
                  <a:cubicBezTo>
                    <a:pt x="477" y="648"/>
                    <a:pt x="460" y="599"/>
                    <a:pt x="456" y="584"/>
                  </a:cubicBezTo>
                  <a:cubicBezTo>
                    <a:pt x="452" y="570"/>
                    <a:pt x="451" y="568"/>
                    <a:pt x="449" y="563"/>
                  </a:cubicBezTo>
                  <a:cubicBezTo>
                    <a:pt x="446" y="558"/>
                    <a:pt x="443" y="554"/>
                    <a:pt x="443" y="551"/>
                  </a:cubicBezTo>
                  <a:cubicBezTo>
                    <a:pt x="444" y="548"/>
                    <a:pt x="442" y="542"/>
                    <a:pt x="442" y="539"/>
                  </a:cubicBezTo>
                  <a:cubicBezTo>
                    <a:pt x="443" y="536"/>
                    <a:pt x="445" y="527"/>
                    <a:pt x="444" y="521"/>
                  </a:cubicBezTo>
                  <a:cubicBezTo>
                    <a:pt x="444" y="516"/>
                    <a:pt x="440" y="514"/>
                    <a:pt x="441" y="508"/>
                  </a:cubicBezTo>
                  <a:cubicBezTo>
                    <a:pt x="442" y="502"/>
                    <a:pt x="440" y="494"/>
                    <a:pt x="440" y="494"/>
                  </a:cubicBezTo>
                  <a:cubicBezTo>
                    <a:pt x="445" y="482"/>
                    <a:pt x="445" y="482"/>
                    <a:pt x="445" y="482"/>
                  </a:cubicBezTo>
                  <a:cubicBezTo>
                    <a:pt x="454" y="486"/>
                    <a:pt x="454" y="486"/>
                    <a:pt x="454" y="486"/>
                  </a:cubicBezTo>
                  <a:cubicBezTo>
                    <a:pt x="454" y="486"/>
                    <a:pt x="451" y="474"/>
                    <a:pt x="452" y="471"/>
                  </a:cubicBezTo>
                  <a:cubicBezTo>
                    <a:pt x="454" y="467"/>
                    <a:pt x="454" y="462"/>
                    <a:pt x="454" y="462"/>
                  </a:cubicBezTo>
                  <a:cubicBezTo>
                    <a:pt x="455" y="461"/>
                    <a:pt x="455" y="461"/>
                    <a:pt x="455" y="461"/>
                  </a:cubicBezTo>
                  <a:cubicBezTo>
                    <a:pt x="452" y="450"/>
                    <a:pt x="452" y="447"/>
                    <a:pt x="447" y="433"/>
                  </a:cubicBezTo>
                  <a:cubicBezTo>
                    <a:pt x="444" y="426"/>
                    <a:pt x="438" y="402"/>
                    <a:pt x="433" y="380"/>
                  </a:cubicBezTo>
                  <a:cubicBezTo>
                    <a:pt x="441" y="386"/>
                    <a:pt x="450" y="392"/>
                    <a:pt x="453" y="395"/>
                  </a:cubicBezTo>
                  <a:cubicBezTo>
                    <a:pt x="449" y="388"/>
                    <a:pt x="435" y="362"/>
                    <a:pt x="426" y="351"/>
                  </a:cubicBezTo>
                  <a:cubicBezTo>
                    <a:pt x="424" y="344"/>
                    <a:pt x="423" y="338"/>
                    <a:pt x="422" y="336"/>
                  </a:cubicBezTo>
                  <a:cubicBezTo>
                    <a:pt x="418" y="326"/>
                    <a:pt x="408" y="283"/>
                    <a:pt x="403" y="271"/>
                  </a:cubicBezTo>
                  <a:cubicBezTo>
                    <a:pt x="399" y="262"/>
                    <a:pt x="396" y="238"/>
                    <a:pt x="392" y="220"/>
                  </a:cubicBezTo>
                  <a:cubicBezTo>
                    <a:pt x="401" y="222"/>
                    <a:pt x="414" y="224"/>
                    <a:pt x="414" y="224"/>
                  </a:cubicBezTo>
                  <a:cubicBezTo>
                    <a:pt x="420" y="223"/>
                    <a:pt x="435" y="234"/>
                    <a:pt x="443" y="236"/>
                  </a:cubicBezTo>
                  <a:cubicBezTo>
                    <a:pt x="468" y="241"/>
                    <a:pt x="468" y="241"/>
                    <a:pt x="468" y="241"/>
                  </a:cubicBezTo>
                  <a:cubicBezTo>
                    <a:pt x="469" y="241"/>
                    <a:pt x="470" y="241"/>
                    <a:pt x="471" y="241"/>
                  </a:cubicBezTo>
                  <a:cubicBezTo>
                    <a:pt x="471" y="243"/>
                    <a:pt x="471" y="245"/>
                    <a:pt x="471" y="247"/>
                  </a:cubicBezTo>
                  <a:cubicBezTo>
                    <a:pt x="470" y="252"/>
                    <a:pt x="466" y="271"/>
                    <a:pt x="466" y="271"/>
                  </a:cubicBezTo>
                  <a:cubicBezTo>
                    <a:pt x="476" y="257"/>
                    <a:pt x="476" y="257"/>
                    <a:pt x="476" y="257"/>
                  </a:cubicBezTo>
                  <a:cubicBezTo>
                    <a:pt x="485" y="248"/>
                    <a:pt x="485" y="248"/>
                    <a:pt x="485" y="248"/>
                  </a:cubicBezTo>
                  <a:cubicBezTo>
                    <a:pt x="485" y="248"/>
                    <a:pt x="483" y="259"/>
                    <a:pt x="482" y="261"/>
                  </a:cubicBezTo>
                  <a:cubicBezTo>
                    <a:pt x="481" y="263"/>
                    <a:pt x="493" y="249"/>
                    <a:pt x="493" y="249"/>
                  </a:cubicBezTo>
                  <a:cubicBezTo>
                    <a:pt x="493" y="249"/>
                    <a:pt x="488" y="276"/>
                    <a:pt x="490" y="273"/>
                  </a:cubicBezTo>
                  <a:cubicBezTo>
                    <a:pt x="491" y="270"/>
                    <a:pt x="503" y="252"/>
                    <a:pt x="503" y="252"/>
                  </a:cubicBezTo>
                  <a:cubicBezTo>
                    <a:pt x="502" y="271"/>
                    <a:pt x="502" y="271"/>
                    <a:pt x="502" y="271"/>
                  </a:cubicBezTo>
                  <a:cubicBezTo>
                    <a:pt x="502" y="271"/>
                    <a:pt x="508" y="257"/>
                    <a:pt x="509" y="255"/>
                  </a:cubicBezTo>
                  <a:cubicBezTo>
                    <a:pt x="509" y="253"/>
                    <a:pt x="516" y="243"/>
                    <a:pt x="518" y="234"/>
                  </a:cubicBezTo>
                  <a:cubicBezTo>
                    <a:pt x="519" y="231"/>
                    <a:pt x="520" y="227"/>
                    <a:pt x="520" y="223"/>
                  </a:cubicBezTo>
                  <a:cubicBezTo>
                    <a:pt x="528" y="221"/>
                    <a:pt x="544" y="223"/>
                    <a:pt x="545" y="225"/>
                  </a:cubicBezTo>
                  <a:cubicBezTo>
                    <a:pt x="549" y="232"/>
                    <a:pt x="557" y="233"/>
                    <a:pt x="561" y="237"/>
                  </a:cubicBezTo>
                  <a:cubicBezTo>
                    <a:pt x="561" y="237"/>
                    <a:pt x="564" y="241"/>
                    <a:pt x="567" y="244"/>
                  </a:cubicBezTo>
                  <a:cubicBezTo>
                    <a:pt x="569" y="246"/>
                    <a:pt x="575" y="254"/>
                    <a:pt x="577" y="257"/>
                  </a:cubicBezTo>
                  <a:cubicBezTo>
                    <a:pt x="580" y="259"/>
                    <a:pt x="583" y="257"/>
                    <a:pt x="582" y="253"/>
                  </a:cubicBezTo>
                  <a:cubicBezTo>
                    <a:pt x="580" y="244"/>
                    <a:pt x="576" y="242"/>
                    <a:pt x="575" y="240"/>
                  </a:cubicBezTo>
                  <a:cubicBezTo>
                    <a:pt x="575" y="239"/>
                    <a:pt x="576" y="232"/>
                    <a:pt x="576" y="232"/>
                  </a:cubicBezTo>
                  <a:cubicBezTo>
                    <a:pt x="576" y="232"/>
                    <a:pt x="584" y="238"/>
                    <a:pt x="585" y="239"/>
                  </a:cubicBezTo>
                  <a:cubicBezTo>
                    <a:pt x="585" y="239"/>
                    <a:pt x="591" y="250"/>
                    <a:pt x="591" y="253"/>
                  </a:cubicBezTo>
                  <a:cubicBezTo>
                    <a:pt x="592" y="255"/>
                    <a:pt x="593" y="261"/>
                    <a:pt x="594" y="262"/>
                  </a:cubicBezTo>
                  <a:cubicBezTo>
                    <a:pt x="596" y="264"/>
                    <a:pt x="598" y="267"/>
                    <a:pt x="600" y="266"/>
                  </a:cubicBezTo>
                  <a:cubicBezTo>
                    <a:pt x="602" y="266"/>
                    <a:pt x="602" y="263"/>
                    <a:pt x="602" y="261"/>
                  </a:cubicBezTo>
                  <a:cubicBezTo>
                    <a:pt x="601" y="260"/>
                    <a:pt x="598" y="247"/>
                    <a:pt x="597" y="244"/>
                  </a:cubicBezTo>
                  <a:cubicBezTo>
                    <a:pt x="596" y="242"/>
                    <a:pt x="595" y="237"/>
                    <a:pt x="595" y="237"/>
                  </a:cubicBezTo>
                  <a:cubicBezTo>
                    <a:pt x="595" y="236"/>
                    <a:pt x="603" y="242"/>
                    <a:pt x="605" y="245"/>
                  </a:cubicBezTo>
                  <a:cubicBezTo>
                    <a:pt x="606" y="247"/>
                    <a:pt x="609" y="253"/>
                    <a:pt x="610" y="256"/>
                  </a:cubicBezTo>
                  <a:cubicBezTo>
                    <a:pt x="612" y="259"/>
                    <a:pt x="615" y="259"/>
                    <a:pt x="616" y="259"/>
                  </a:cubicBezTo>
                  <a:cubicBezTo>
                    <a:pt x="618" y="258"/>
                    <a:pt x="618" y="254"/>
                    <a:pt x="618" y="253"/>
                  </a:cubicBezTo>
                  <a:cubicBezTo>
                    <a:pt x="617" y="252"/>
                    <a:pt x="616" y="248"/>
                    <a:pt x="616" y="248"/>
                  </a:cubicBezTo>
                  <a:cubicBezTo>
                    <a:pt x="616" y="248"/>
                    <a:pt x="619" y="251"/>
                    <a:pt x="621" y="251"/>
                  </a:cubicBezTo>
                  <a:cubicBezTo>
                    <a:pt x="624" y="251"/>
                    <a:pt x="625" y="247"/>
                    <a:pt x="625" y="246"/>
                  </a:cubicBezTo>
                  <a:close/>
                  <a:moveTo>
                    <a:pt x="288" y="3"/>
                  </a:moveTo>
                  <a:cubicBezTo>
                    <a:pt x="287" y="3"/>
                    <a:pt x="287" y="3"/>
                    <a:pt x="287" y="3"/>
                  </a:cubicBezTo>
                  <a:cubicBezTo>
                    <a:pt x="287" y="3"/>
                    <a:pt x="288" y="3"/>
                    <a:pt x="289" y="3"/>
                  </a:cubicBezTo>
                  <a:cubicBezTo>
                    <a:pt x="288" y="4"/>
                    <a:pt x="288" y="4"/>
                    <a:pt x="287" y="5"/>
                  </a:cubicBezTo>
                  <a:cubicBezTo>
                    <a:pt x="287" y="5"/>
                    <a:pt x="286" y="5"/>
                    <a:pt x="285" y="6"/>
                  </a:cubicBezTo>
                  <a:cubicBezTo>
                    <a:pt x="284" y="6"/>
                    <a:pt x="284" y="6"/>
                    <a:pt x="283" y="6"/>
                  </a:cubicBezTo>
                  <a:cubicBezTo>
                    <a:pt x="285" y="5"/>
                    <a:pt x="287" y="4"/>
                    <a:pt x="288" y="4"/>
                  </a:cubicBezTo>
                  <a:cubicBezTo>
                    <a:pt x="285" y="4"/>
                    <a:pt x="283" y="5"/>
                    <a:pt x="282" y="6"/>
                  </a:cubicBezTo>
                  <a:cubicBezTo>
                    <a:pt x="281" y="6"/>
                    <a:pt x="281" y="6"/>
                    <a:pt x="281" y="6"/>
                  </a:cubicBezTo>
                  <a:cubicBezTo>
                    <a:pt x="284" y="4"/>
                    <a:pt x="286" y="4"/>
                    <a:pt x="288" y="3"/>
                  </a:cubicBezTo>
                  <a:close/>
                  <a:moveTo>
                    <a:pt x="285" y="7"/>
                  </a:moveTo>
                  <a:cubicBezTo>
                    <a:pt x="285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5" y="6"/>
                    <a:pt x="285" y="7"/>
                  </a:cubicBezTo>
                  <a:close/>
                  <a:moveTo>
                    <a:pt x="287" y="6"/>
                  </a:moveTo>
                  <a:cubicBezTo>
                    <a:pt x="287" y="6"/>
                    <a:pt x="286" y="6"/>
                    <a:pt x="286" y="6"/>
                  </a:cubicBezTo>
                  <a:cubicBezTo>
                    <a:pt x="287" y="6"/>
                    <a:pt x="287" y="6"/>
                    <a:pt x="287" y="6"/>
                  </a:cubicBezTo>
                  <a:cubicBezTo>
                    <a:pt x="287" y="6"/>
                    <a:pt x="287" y="6"/>
                    <a:pt x="287" y="6"/>
                  </a:cubicBezTo>
                  <a:close/>
                  <a:moveTo>
                    <a:pt x="282" y="6"/>
                  </a:moveTo>
                  <a:cubicBezTo>
                    <a:pt x="283" y="6"/>
                    <a:pt x="284" y="6"/>
                    <a:pt x="284" y="6"/>
                  </a:cubicBezTo>
                  <a:cubicBezTo>
                    <a:pt x="284" y="6"/>
                    <a:pt x="283" y="6"/>
                    <a:pt x="283" y="7"/>
                  </a:cubicBezTo>
                  <a:cubicBezTo>
                    <a:pt x="283" y="7"/>
                    <a:pt x="282" y="7"/>
                    <a:pt x="282" y="7"/>
                  </a:cubicBezTo>
                  <a:cubicBezTo>
                    <a:pt x="282" y="7"/>
                    <a:pt x="281" y="7"/>
                    <a:pt x="280" y="8"/>
                  </a:cubicBezTo>
                  <a:cubicBezTo>
                    <a:pt x="281" y="7"/>
                    <a:pt x="281" y="7"/>
                    <a:pt x="282" y="6"/>
                  </a:cubicBezTo>
                  <a:close/>
                  <a:moveTo>
                    <a:pt x="250" y="41"/>
                  </a:moveTo>
                  <a:cubicBezTo>
                    <a:pt x="250" y="41"/>
                    <a:pt x="250" y="41"/>
                    <a:pt x="250" y="41"/>
                  </a:cubicBezTo>
                  <a:cubicBezTo>
                    <a:pt x="251" y="41"/>
                    <a:pt x="251" y="41"/>
                    <a:pt x="251" y="40"/>
                  </a:cubicBezTo>
                  <a:cubicBezTo>
                    <a:pt x="251" y="40"/>
                    <a:pt x="251" y="41"/>
                    <a:pt x="251" y="41"/>
                  </a:cubicBezTo>
                  <a:cubicBezTo>
                    <a:pt x="251" y="41"/>
                    <a:pt x="250" y="42"/>
                    <a:pt x="250" y="43"/>
                  </a:cubicBezTo>
                  <a:cubicBezTo>
                    <a:pt x="250" y="42"/>
                    <a:pt x="250" y="42"/>
                    <a:pt x="250" y="42"/>
                  </a:cubicBezTo>
                  <a:cubicBezTo>
                    <a:pt x="250" y="42"/>
                    <a:pt x="250" y="42"/>
                    <a:pt x="250" y="41"/>
                  </a:cubicBezTo>
                  <a:close/>
                  <a:moveTo>
                    <a:pt x="252" y="40"/>
                  </a:moveTo>
                  <a:cubicBezTo>
                    <a:pt x="252" y="40"/>
                    <a:pt x="252" y="40"/>
                    <a:pt x="251" y="40"/>
                  </a:cubicBezTo>
                  <a:cubicBezTo>
                    <a:pt x="252" y="40"/>
                    <a:pt x="252" y="39"/>
                    <a:pt x="252" y="39"/>
                  </a:cubicBezTo>
                  <a:cubicBezTo>
                    <a:pt x="252" y="39"/>
                    <a:pt x="252" y="39"/>
                    <a:pt x="252" y="40"/>
                  </a:cubicBezTo>
                  <a:close/>
                  <a:moveTo>
                    <a:pt x="253" y="35"/>
                  </a:moveTo>
                  <a:cubicBezTo>
                    <a:pt x="253" y="35"/>
                    <a:pt x="253" y="35"/>
                    <a:pt x="254" y="35"/>
                  </a:cubicBezTo>
                  <a:cubicBezTo>
                    <a:pt x="253" y="35"/>
                    <a:pt x="253" y="36"/>
                    <a:pt x="253" y="36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53" y="36"/>
                    <a:pt x="253" y="36"/>
                    <a:pt x="253" y="35"/>
                  </a:cubicBezTo>
                  <a:close/>
                  <a:moveTo>
                    <a:pt x="256" y="98"/>
                  </a:moveTo>
                  <a:cubicBezTo>
                    <a:pt x="256" y="98"/>
                    <a:pt x="256" y="98"/>
                    <a:pt x="256" y="98"/>
                  </a:cubicBezTo>
                  <a:cubicBezTo>
                    <a:pt x="256" y="99"/>
                    <a:pt x="256" y="99"/>
                    <a:pt x="255" y="100"/>
                  </a:cubicBezTo>
                  <a:cubicBezTo>
                    <a:pt x="255" y="100"/>
                    <a:pt x="255" y="100"/>
                    <a:pt x="256" y="99"/>
                  </a:cubicBezTo>
                  <a:cubicBezTo>
                    <a:pt x="256" y="99"/>
                    <a:pt x="256" y="99"/>
                    <a:pt x="256" y="98"/>
                  </a:cubicBezTo>
                  <a:cubicBezTo>
                    <a:pt x="256" y="98"/>
                    <a:pt x="256" y="98"/>
                    <a:pt x="256" y="98"/>
                  </a:cubicBezTo>
                  <a:close/>
                  <a:moveTo>
                    <a:pt x="250" y="59"/>
                  </a:moveTo>
                  <a:cubicBezTo>
                    <a:pt x="250" y="59"/>
                    <a:pt x="250" y="58"/>
                    <a:pt x="250" y="58"/>
                  </a:cubicBezTo>
                  <a:cubicBezTo>
                    <a:pt x="251" y="58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8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1" y="58"/>
                    <a:pt x="251" y="58"/>
                    <a:pt x="251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0" y="59"/>
                    <a:pt x="250" y="59"/>
                    <a:pt x="250" y="59"/>
                  </a:cubicBezTo>
                  <a:close/>
                  <a:moveTo>
                    <a:pt x="251" y="51"/>
                  </a:move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0"/>
                    <a:pt x="251" y="50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lose/>
                  <a:moveTo>
                    <a:pt x="251" y="59"/>
                  </a:moveTo>
                  <a:cubicBezTo>
                    <a:pt x="251" y="59"/>
                    <a:pt x="251" y="59"/>
                    <a:pt x="251" y="59"/>
                  </a:cubicBezTo>
                  <a:cubicBezTo>
                    <a:pt x="251" y="59"/>
                    <a:pt x="251" y="59"/>
                    <a:pt x="251" y="59"/>
                  </a:cubicBezTo>
                  <a:close/>
                  <a:moveTo>
                    <a:pt x="255" y="101"/>
                  </a:moveTo>
                  <a:cubicBezTo>
                    <a:pt x="256" y="100"/>
                    <a:pt x="256" y="100"/>
                    <a:pt x="256" y="99"/>
                  </a:cubicBezTo>
                  <a:cubicBezTo>
                    <a:pt x="256" y="99"/>
                    <a:pt x="256" y="99"/>
                    <a:pt x="256" y="100"/>
                  </a:cubicBezTo>
                  <a:cubicBezTo>
                    <a:pt x="256" y="100"/>
                    <a:pt x="256" y="101"/>
                    <a:pt x="255" y="102"/>
                  </a:cubicBezTo>
                  <a:cubicBezTo>
                    <a:pt x="255" y="102"/>
                    <a:pt x="255" y="102"/>
                    <a:pt x="255" y="101"/>
                  </a:cubicBezTo>
                  <a:close/>
                  <a:moveTo>
                    <a:pt x="274" y="9"/>
                  </a:moveTo>
                  <a:cubicBezTo>
                    <a:pt x="273" y="9"/>
                    <a:pt x="273" y="10"/>
                    <a:pt x="273" y="10"/>
                  </a:cubicBezTo>
                  <a:cubicBezTo>
                    <a:pt x="272" y="10"/>
                    <a:pt x="272" y="10"/>
                    <a:pt x="272" y="10"/>
                  </a:cubicBezTo>
                  <a:cubicBezTo>
                    <a:pt x="273" y="10"/>
                    <a:pt x="273" y="9"/>
                    <a:pt x="274" y="9"/>
                  </a:cubicBezTo>
                  <a:close/>
                  <a:moveTo>
                    <a:pt x="271" y="11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11"/>
                    <a:pt x="271" y="11"/>
                    <a:pt x="271" y="11"/>
                  </a:cubicBezTo>
                  <a:cubicBezTo>
                    <a:pt x="271" y="11"/>
                    <a:pt x="271" y="11"/>
                    <a:pt x="271" y="11"/>
                  </a:cubicBezTo>
                  <a:close/>
                  <a:moveTo>
                    <a:pt x="269" y="12"/>
                  </a:moveTo>
                  <a:cubicBezTo>
                    <a:pt x="269" y="11"/>
                    <a:pt x="270" y="11"/>
                    <a:pt x="270" y="10"/>
                  </a:cubicBezTo>
                  <a:cubicBezTo>
                    <a:pt x="270" y="10"/>
                    <a:pt x="270" y="11"/>
                    <a:pt x="270" y="11"/>
                  </a:cubicBezTo>
                  <a:cubicBezTo>
                    <a:pt x="270" y="11"/>
                    <a:pt x="270" y="11"/>
                    <a:pt x="270" y="11"/>
                  </a:cubicBezTo>
                  <a:cubicBezTo>
                    <a:pt x="269" y="12"/>
                    <a:pt x="269" y="12"/>
                    <a:pt x="269" y="13"/>
                  </a:cubicBezTo>
                  <a:cubicBezTo>
                    <a:pt x="268" y="13"/>
                    <a:pt x="268" y="13"/>
                    <a:pt x="268" y="13"/>
                  </a:cubicBezTo>
                  <a:cubicBezTo>
                    <a:pt x="268" y="12"/>
                    <a:pt x="269" y="12"/>
                    <a:pt x="269" y="11"/>
                  </a:cubicBezTo>
                  <a:cubicBezTo>
                    <a:pt x="269" y="11"/>
                    <a:pt x="269" y="12"/>
                    <a:pt x="269" y="12"/>
                  </a:cubicBezTo>
                  <a:close/>
                  <a:moveTo>
                    <a:pt x="265" y="14"/>
                  </a:moveTo>
                  <a:cubicBezTo>
                    <a:pt x="265" y="14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4"/>
                  </a:cubicBezTo>
                  <a:close/>
                  <a:moveTo>
                    <a:pt x="255" y="30"/>
                  </a:move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55" y="31"/>
                    <a:pt x="255" y="31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54" y="32"/>
                    <a:pt x="254" y="32"/>
                    <a:pt x="254" y="32"/>
                  </a:cubicBezTo>
                  <a:cubicBezTo>
                    <a:pt x="254" y="31"/>
                    <a:pt x="255" y="31"/>
                    <a:pt x="255" y="30"/>
                  </a:cubicBezTo>
                  <a:close/>
                  <a:moveTo>
                    <a:pt x="253" y="36"/>
                  </a:moveTo>
                  <a:cubicBezTo>
                    <a:pt x="253" y="36"/>
                    <a:pt x="253" y="36"/>
                    <a:pt x="253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2" y="37"/>
                    <a:pt x="252" y="37"/>
                    <a:pt x="253" y="36"/>
                  </a:cubicBezTo>
                  <a:close/>
                  <a:moveTo>
                    <a:pt x="251" y="40"/>
                  </a:moveTo>
                  <a:cubicBezTo>
                    <a:pt x="251" y="39"/>
                    <a:pt x="251" y="39"/>
                    <a:pt x="251" y="39"/>
                  </a:cubicBezTo>
                  <a:cubicBezTo>
                    <a:pt x="252" y="39"/>
                    <a:pt x="252" y="38"/>
                    <a:pt x="252" y="38"/>
                  </a:cubicBezTo>
                  <a:cubicBezTo>
                    <a:pt x="252" y="39"/>
                    <a:pt x="251" y="40"/>
                    <a:pt x="251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51" y="40"/>
                    <a:pt x="251" y="40"/>
                    <a:pt x="251" y="40"/>
                  </a:cubicBezTo>
                  <a:close/>
                  <a:moveTo>
                    <a:pt x="250" y="43"/>
                  </a:moveTo>
                  <a:cubicBezTo>
                    <a:pt x="250" y="43"/>
                    <a:pt x="250" y="43"/>
                    <a:pt x="250" y="42"/>
                  </a:cubicBezTo>
                  <a:cubicBezTo>
                    <a:pt x="250" y="43"/>
                    <a:pt x="250" y="43"/>
                    <a:pt x="250" y="44"/>
                  </a:cubicBezTo>
                  <a:cubicBezTo>
                    <a:pt x="250" y="43"/>
                    <a:pt x="250" y="43"/>
                    <a:pt x="250" y="43"/>
                  </a:cubicBezTo>
                  <a:close/>
                  <a:moveTo>
                    <a:pt x="249" y="45"/>
                  </a:moveTo>
                  <a:cubicBezTo>
                    <a:pt x="249" y="45"/>
                    <a:pt x="249" y="44"/>
                    <a:pt x="249" y="44"/>
                  </a:cubicBezTo>
                  <a:cubicBezTo>
                    <a:pt x="250" y="43"/>
                    <a:pt x="250" y="43"/>
                    <a:pt x="251" y="42"/>
                  </a:cubicBezTo>
                  <a:cubicBezTo>
                    <a:pt x="250" y="43"/>
                    <a:pt x="250" y="43"/>
                    <a:pt x="250" y="43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5"/>
                    <a:pt x="249" y="45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49" y="45"/>
                    <a:pt x="249" y="45"/>
                  </a:cubicBezTo>
                  <a:close/>
                  <a:moveTo>
                    <a:pt x="250" y="43"/>
                  </a:moveTo>
                  <a:cubicBezTo>
                    <a:pt x="251" y="43"/>
                    <a:pt x="251" y="42"/>
                    <a:pt x="251" y="42"/>
                  </a:cubicBezTo>
                  <a:cubicBezTo>
                    <a:pt x="251" y="42"/>
                    <a:pt x="251" y="41"/>
                    <a:pt x="252" y="41"/>
                  </a:cubicBezTo>
                  <a:cubicBezTo>
                    <a:pt x="252" y="41"/>
                    <a:pt x="252" y="41"/>
                    <a:pt x="252" y="40"/>
                  </a:cubicBezTo>
                  <a:cubicBezTo>
                    <a:pt x="252" y="41"/>
                    <a:pt x="252" y="41"/>
                    <a:pt x="252" y="41"/>
                  </a:cubicBezTo>
                  <a:cubicBezTo>
                    <a:pt x="252" y="41"/>
                    <a:pt x="252" y="41"/>
                    <a:pt x="252" y="42"/>
                  </a:cubicBezTo>
                  <a:cubicBezTo>
                    <a:pt x="251" y="42"/>
                    <a:pt x="251" y="43"/>
                    <a:pt x="250" y="43"/>
                  </a:cubicBezTo>
                  <a:close/>
                  <a:moveTo>
                    <a:pt x="249" y="60"/>
                  </a:moveTo>
                  <a:cubicBezTo>
                    <a:pt x="249" y="59"/>
                    <a:pt x="249" y="59"/>
                    <a:pt x="249" y="59"/>
                  </a:cubicBezTo>
                  <a:cubicBezTo>
                    <a:pt x="249" y="59"/>
                    <a:pt x="249" y="59"/>
                    <a:pt x="249" y="58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9"/>
                    <a:pt x="249" y="60"/>
                    <a:pt x="249" y="60"/>
                  </a:cubicBezTo>
                  <a:close/>
                  <a:moveTo>
                    <a:pt x="255" y="104"/>
                  </a:move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lose/>
                  <a:moveTo>
                    <a:pt x="255" y="104"/>
                  </a:moveTo>
                  <a:cubicBezTo>
                    <a:pt x="255" y="103"/>
                    <a:pt x="255" y="103"/>
                    <a:pt x="255" y="103"/>
                  </a:cubicBezTo>
                  <a:cubicBezTo>
                    <a:pt x="256" y="102"/>
                    <a:pt x="256" y="102"/>
                    <a:pt x="256" y="101"/>
                  </a:cubicBezTo>
                  <a:cubicBezTo>
                    <a:pt x="256" y="101"/>
                    <a:pt x="256" y="101"/>
                    <a:pt x="256" y="102"/>
                  </a:cubicBezTo>
                  <a:cubicBezTo>
                    <a:pt x="256" y="102"/>
                    <a:pt x="256" y="103"/>
                    <a:pt x="255" y="104"/>
                  </a:cubicBezTo>
                  <a:close/>
                  <a:moveTo>
                    <a:pt x="287" y="6"/>
                  </a:moveTo>
                  <a:cubicBezTo>
                    <a:pt x="287" y="6"/>
                    <a:pt x="287" y="6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8" y="5"/>
                    <a:pt x="288" y="5"/>
                    <a:pt x="288" y="6"/>
                  </a:cubicBezTo>
                  <a:cubicBezTo>
                    <a:pt x="288" y="6"/>
                    <a:pt x="287" y="6"/>
                    <a:pt x="287" y="6"/>
                  </a:cubicBezTo>
                  <a:close/>
                  <a:moveTo>
                    <a:pt x="289" y="5"/>
                  </a:moveTo>
                  <a:cubicBezTo>
                    <a:pt x="289" y="5"/>
                    <a:pt x="289" y="5"/>
                    <a:pt x="288" y="6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9" y="5"/>
                    <a:pt x="290" y="5"/>
                    <a:pt x="291" y="5"/>
                  </a:cubicBezTo>
                  <a:cubicBezTo>
                    <a:pt x="290" y="5"/>
                    <a:pt x="290" y="5"/>
                    <a:pt x="289" y="5"/>
                  </a:cubicBezTo>
                  <a:close/>
                  <a:moveTo>
                    <a:pt x="292" y="5"/>
                  </a:move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lnTo>
                    <a:pt x="292" y="5"/>
                  </a:lnTo>
                  <a:close/>
                  <a:moveTo>
                    <a:pt x="293" y="5"/>
                  </a:move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lose/>
                  <a:moveTo>
                    <a:pt x="300" y="5"/>
                  </a:move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5"/>
                  </a:cubicBezTo>
                  <a:close/>
                  <a:moveTo>
                    <a:pt x="300" y="4"/>
                  </a:move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lose/>
                  <a:moveTo>
                    <a:pt x="295" y="5"/>
                  </a:move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lose/>
                  <a:moveTo>
                    <a:pt x="296" y="5"/>
                  </a:moveTo>
                  <a:cubicBezTo>
                    <a:pt x="296" y="5"/>
                    <a:pt x="296" y="5"/>
                    <a:pt x="296" y="5"/>
                  </a:cubicBezTo>
                  <a:cubicBezTo>
                    <a:pt x="296" y="5"/>
                    <a:pt x="296" y="5"/>
                    <a:pt x="296" y="5"/>
                  </a:cubicBezTo>
                  <a:cubicBezTo>
                    <a:pt x="296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6" y="5"/>
                    <a:pt x="297" y="5"/>
                    <a:pt x="298" y="4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7" y="5"/>
                    <a:pt x="296" y="5"/>
                  </a:cubicBezTo>
                  <a:close/>
                  <a:moveTo>
                    <a:pt x="297" y="5"/>
                  </a:move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8" y="5"/>
                    <a:pt x="298" y="4"/>
                  </a:cubicBezTo>
                  <a:cubicBezTo>
                    <a:pt x="298" y="4"/>
                    <a:pt x="298" y="4"/>
                    <a:pt x="299" y="4"/>
                  </a:cubicBezTo>
                  <a:cubicBezTo>
                    <a:pt x="298" y="5"/>
                    <a:pt x="298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lose/>
                  <a:moveTo>
                    <a:pt x="298" y="5"/>
                  </a:moveTo>
                  <a:cubicBezTo>
                    <a:pt x="299" y="5"/>
                    <a:pt x="299" y="5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5"/>
                    <a:pt x="299" y="5"/>
                  </a:cubicBezTo>
                  <a:cubicBezTo>
                    <a:pt x="299" y="5"/>
                    <a:pt x="299" y="5"/>
                    <a:pt x="298" y="6"/>
                  </a:cubicBezTo>
                  <a:cubicBezTo>
                    <a:pt x="298" y="5"/>
                    <a:pt x="298" y="5"/>
                    <a:pt x="298" y="5"/>
                  </a:cubicBezTo>
                  <a:close/>
                  <a:moveTo>
                    <a:pt x="299" y="6"/>
                  </a:moveTo>
                  <a:cubicBezTo>
                    <a:pt x="299" y="6"/>
                    <a:pt x="299" y="6"/>
                    <a:pt x="299" y="6"/>
                  </a:cubicBezTo>
                  <a:cubicBezTo>
                    <a:pt x="299" y="5"/>
                    <a:pt x="299" y="5"/>
                    <a:pt x="299" y="5"/>
                  </a:cubicBezTo>
                  <a:cubicBezTo>
                    <a:pt x="299" y="5"/>
                    <a:pt x="299" y="6"/>
                    <a:pt x="299" y="6"/>
                  </a:cubicBezTo>
                  <a:close/>
                  <a:moveTo>
                    <a:pt x="315" y="117"/>
                  </a:moveTo>
                  <a:cubicBezTo>
                    <a:pt x="315" y="119"/>
                    <a:pt x="315" y="120"/>
                    <a:pt x="315" y="121"/>
                  </a:cubicBezTo>
                  <a:cubicBezTo>
                    <a:pt x="315" y="121"/>
                    <a:pt x="315" y="121"/>
                    <a:pt x="315" y="121"/>
                  </a:cubicBezTo>
                  <a:cubicBezTo>
                    <a:pt x="315" y="120"/>
                    <a:pt x="315" y="118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8"/>
                    <a:pt x="315" y="119"/>
                    <a:pt x="315" y="119"/>
                  </a:cubicBezTo>
                  <a:cubicBezTo>
                    <a:pt x="315" y="119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7"/>
                  </a:cubicBezTo>
                  <a:cubicBezTo>
                    <a:pt x="315" y="117"/>
                    <a:pt x="315" y="117"/>
                    <a:pt x="315" y="116"/>
                  </a:cubicBezTo>
                  <a:cubicBezTo>
                    <a:pt x="315" y="116"/>
                    <a:pt x="315" y="115"/>
                    <a:pt x="315" y="115"/>
                  </a:cubicBezTo>
                  <a:cubicBezTo>
                    <a:pt x="315" y="114"/>
                    <a:pt x="315" y="113"/>
                    <a:pt x="316" y="112"/>
                  </a:cubicBezTo>
                  <a:cubicBezTo>
                    <a:pt x="316" y="113"/>
                    <a:pt x="316" y="113"/>
                    <a:pt x="316" y="113"/>
                  </a:cubicBezTo>
                  <a:cubicBezTo>
                    <a:pt x="315" y="115"/>
                    <a:pt x="315" y="116"/>
                    <a:pt x="315" y="117"/>
                  </a:cubicBezTo>
                  <a:close/>
                  <a:moveTo>
                    <a:pt x="334" y="58"/>
                  </a:moveTo>
                  <a:cubicBezTo>
                    <a:pt x="334" y="58"/>
                    <a:pt x="334" y="58"/>
                    <a:pt x="334" y="57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5" y="57"/>
                    <a:pt x="334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8"/>
                    <a:pt x="335" y="58"/>
                    <a:pt x="335" y="58"/>
                  </a:cubicBezTo>
                  <a:cubicBezTo>
                    <a:pt x="335" y="58"/>
                    <a:pt x="334" y="58"/>
                    <a:pt x="334" y="58"/>
                  </a:cubicBezTo>
                  <a:close/>
                  <a:moveTo>
                    <a:pt x="334" y="56"/>
                  </a:moveTo>
                  <a:cubicBezTo>
                    <a:pt x="334" y="56"/>
                    <a:pt x="334" y="56"/>
                    <a:pt x="334" y="56"/>
                  </a:cubicBezTo>
                  <a:cubicBezTo>
                    <a:pt x="334" y="56"/>
                    <a:pt x="334" y="56"/>
                    <a:pt x="334" y="56"/>
                  </a:cubicBezTo>
                  <a:cubicBezTo>
                    <a:pt x="334" y="56"/>
                    <a:pt x="335" y="56"/>
                    <a:pt x="335" y="56"/>
                  </a:cubicBezTo>
                  <a:cubicBezTo>
                    <a:pt x="335" y="56"/>
                    <a:pt x="335" y="57"/>
                    <a:pt x="335" y="57"/>
                  </a:cubicBezTo>
                  <a:cubicBezTo>
                    <a:pt x="335" y="57"/>
                    <a:pt x="334" y="57"/>
                    <a:pt x="334" y="56"/>
                  </a:cubicBezTo>
                  <a:close/>
                  <a:moveTo>
                    <a:pt x="314" y="114"/>
                  </a:moveTo>
                  <a:cubicBezTo>
                    <a:pt x="314" y="114"/>
                    <a:pt x="314" y="113"/>
                    <a:pt x="314" y="113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4" y="114"/>
                    <a:pt x="314" y="114"/>
                    <a:pt x="314" y="114"/>
                  </a:cubicBezTo>
                  <a:close/>
                  <a:moveTo>
                    <a:pt x="313" y="12"/>
                  </a:moveTo>
                  <a:cubicBezTo>
                    <a:pt x="313" y="12"/>
                    <a:pt x="314" y="12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lose/>
                  <a:moveTo>
                    <a:pt x="315" y="109"/>
                  </a:move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lose/>
                  <a:moveTo>
                    <a:pt x="316" y="106"/>
                  </a:moveTo>
                  <a:cubicBezTo>
                    <a:pt x="316" y="106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8"/>
                  </a:cubicBezTo>
                  <a:cubicBezTo>
                    <a:pt x="316" y="107"/>
                    <a:pt x="315" y="107"/>
                    <a:pt x="315" y="107"/>
                  </a:cubicBezTo>
                  <a:cubicBezTo>
                    <a:pt x="316" y="106"/>
                    <a:pt x="316" y="106"/>
                    <a:pt x="316" y="105"/>
                  </a:cubicBezTo>
                  <a:cubicBezTo>
                    <a:pt x="316" y="105"/>
                    <a:pt x="316" y="105"/>
                    <a:pt x="316" y="105"/>
                  </a:cubicBezTo>
                  <a:cubicBezTo>
                    <a:pt x="316" y="105"/>
                    <a:pt x="316" y="105"/>
                    <a:pt x="316" y="106"/>
                  </a:cubicBezTo>
                  <a:close/>
                  <a:moveTo>
                    <a:pt x="334" y="52"/>
                  </a:moveTo>
                  <a:cubicBezTo>
                    <a:pt x="334" y="52"/>
                    <a:pt x="334" y="51"/>
                    <a:pt x="335" y="51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1"/>
                    <a:pt x="335" y="51"/>
                    <a:pt x="335" y="52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3"/>
                    <a:pt x="335" y="54"/>
                    <a:pt x="335" y="56"/>
                  </a:cubicBezTo>
                  <a:cubicBezTo>
                    <a:pt x="335" y="55"/>
                    <a:pt x="334" y="55"/>
                    <a:pt x="334" y="55"/>
                  </a:cubicBezTo>
                  <a:cubicBezTo>
                    <a:pt x="334" y="54"/>
                    <a:pt x="334" y="53"/>
                    <a:pt x="334" y="52"/>
                  </a:cubicBezTo>
                  <a:close/>
                  <a:moveTo>
                    <a:pt x="315" y="109"/>
                  </a:move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8"/>
                  </a:cubicBezTo>
                  <a:cubicBezTo>
                    <a:pt x="315" y="108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lose/>
                  <a:moveTo>
                    <a:pt x="330" y="76"/>
                  </a:moveTo>
                  <a:cubicBezTo>
                    <a:pt x="330" y="77"/>
                    <a:pt x="330" y="77"/>
                    <a:pt x="330" y="77"/>
                  </a:cubicBezTo>
                  <a:cubicBezTo>
                    <a:pt x="330" y="77"/>
                    <a:pt x="330" y="78"/>
                    <a:pt x="329" y="78"/>
                  </a:cubicBezTo>
                  <a:cubicBezTo>
                    <a:pt x="330" y="78"/>
                    <a:pt x="330" y="77"/>
                    <a:pt x="330" y="76"/>
                  </a:cubicBezTo>
                  <a:close/>
                  <a:moveTo>
                    <a:pt x="322" y="18"/>
                  </a:moveTo>
                  <a:cubicBezTo>
                    <a:pt x="322" y="17"/>
                    <a:pt x="322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2" y="17"/>
                    <a:pt x="322" y="17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lose/>
                  <a:moveTo>
                    <a:pt x="321" y="17"/>
                  </a:moveTo>
                  <a:cubicBezTo>
                    <a:pt x="321" y="17"/>
                    <a:pt x="321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lose/>
                  <a:moveTo>
                    <a:pt x="315" y="13"/>
                  </a:move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lose/>
                  <a:moveTo>
                    <a:pt x="315" y="13"/>
                  </a:move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4" y="13"/>
                    <a:pt x="314" y="13"/>
                  </a:cubicBezTo>
                  <a:cubicBezTo>
                    <a:pt x="314" y="12"/>
                    <a:pt x="314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lose/>
                  <a:moveTo>
                    <a:pt x="315" y="117"/>
                  </a:moveTo>
                  <a:cubicBezTo>
                    <a:pt x="315" y="116"/>
                    <a:pt x="315" y="116"/>
                    <a:pt x="315" y="116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lose/>
                  <a:moveTo>
                    <a:pt x="315" y="110"/>
                  </a:moveTo>
                  <a:cubicBezTo>
                    <a:pt x="315" y="110"/>
                    <a:pt x="315" y="110"/>
                    <a:pt x="315" y="110"/>
                  </a:cubicBezTo>
                  <a:cubicBezTo>
                    <a:pt x="315" y="110"/>
                    <a:pt x="315" y="110"/>
                    <a:pt x="315" y="110"/>
                  </a:cubicBezTo>
                  <a:cubicBezTo>
                    <a:pt x="315" y="110"/>
                    <a:pt x="315" y="110"/>
                    <a:pt x="315" y="110"/>
                  </a:cubicBezTo>
                  <a:close/>
                  <a:moveTo>
                    <a:pt x="329" y="79"/>
                  </a:moveTo>
                  <a:cubicBezTo>
                    <a:pt x="329" y="79"/>
                    <a:pt x="329" y="79"/>
                    <a:pt x="329" y="78"/>
                  </a:cubicBezTo>
                  <a:cubicBezTo>
                    <a:pt x="330" y="78"/>
                    <a:pt x="330" y="78"/>
                    <a:pt x="330" y="77"/>
                  </a:cubicBezTo>
                  <a:cubicBezTo>
                    <a:pt x="330" y="78"/>
                    <a:pt x="330" y="79"/>
                    <a:pt x="330" y="80"/>
                  </a:cubicBezTo>
                  <a:cubicBezTo>
                    <a:pt x="330" y="79"/>
                    <a:pt x="329" y="79"/>
                    <a:pt x="329" y="79"/>
                  </a:cubicBezTo>
                  <a:close/>
                  <a:moveTo>
                    <a:pt x="331" y="73"/>
                  </a:moveTo>
                  <a:cubicBezTo>
                    <a:pt x="331" y="72"/>
                    <a:pt x="331" y="72"/>
                    <a:pt x="331" y="72"/>
                  </a:cubicBezTo>
                  <a:cubicBezTo>
                    <a:pt x="331" y="72"/>
                    <a:pt x="331" y="72"/>
                    <a:pt x="331" y="72"/>
                  </a:cubicBezTo>
                  <a:cubicBezTo>
                    <a:pt x="331" y="73"/>
                    <a:pt x="331" y="73"/>
                    <a:pt x="331" y="74"/>
                  </a:cubicBezTo>
                  <a:cubicBezTo>
                    <a:pt x="331" y="74"/>
                    <a:pt x="331" y="74"/>
                    <a:pt x="331" y="73"/>
                  </a:cubicBezTo>
                  <a:close/>
                  <a:moveTo>
                    <a:pt x="334" y="36"/>
                  </a:moveTo>
                  <a:cubicBezTo>
                    <a:pt x="334" y="37"/>
                    <a:pt x="335" y="39"/>
                    <a:pt x="335" y="40"/>
                  </a:cubicBezTo>
                  <a:cubicBezTo>
                    <a:pt x="335" y="38"/>
                    <a:pt x="334" y="37"/>
                    <a:pt x="334" y="36"/>
                  </a:cubicBezTo>
                  <a:close/>
                  <a:moveTo>
                    <a:pt x="324" y="19"/>
                  </a:move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lose/>
                  <a:moveTo>
                    <a:pt x="324" y="19"/>
                  </a:move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3" y="19"/>
                  </a:cubicBezTo>
                  <a:cubicBezTo>
                    <a:pt x="323" y="19"/>
                    <a:pt x="323" y="19"/>
                    <a:pt x="323" y="19"/>
                  </a:cubicBezTo>
                  <a:cubicBezTo>
                    <a:pt x="323" y="19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2" y="18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ubicBezTo>
                    <a:pt x="323" y="18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lose/>
                  <a:moveTo>
                    <a:pt x="305" y="6"/>
                  </a:moveTo>
                  <a:cubicBezTo>
                    <a:pt x="306" y="6"/>
                    <a:pt x="307" y="6"/>
                    <a:pt x="308" y="6"/>
                  </a:cubicBezTo>
                  <a:cubicBezTo>
                    <a:pt x="307" y="6"/>
                    <a:pt x="306" y="6"/>
                    <a:pt x="305" y="6"/>
                  </a:cubicBezTo>
                  <a:close/>
                  <a:moveTo>
                    <a:pt x="330" y="78"/>
                  </a:moveTo>
                  <a:cubicBezTo>
                    <a:pt x="330" y="77"/>
                    <a:pt x="331" y="77"/>
                    <a:pt x="331" y="76"/>
                  </a:cubicBezTo>
                  <a:cubicBezTo>
                    <a:pt x="331" y="77"/>
                    <a:pt x="331" y="77"/>
                    <a:pt x="331" y="77"/>
                  </a:cubicBezTo>
                  <a:cubicBezTo>
                    <a:pt x="331" y="77"/>
                    <a:pt x="331" y="78"/>
                    <a:pt x="330" y="78"/>
                  </a:cubicBezTo>
                  <a:close/>
                  <a:moveTo>
                    <a:pt x="331" y="75"/>
                  </a:moveTo>
                  <a:cubicBezTo>
                    <a:pt x="332" y="75"/>
                    <a:pt x="332" y="75"/>
                    <a:pt x="332" y="74"/>
                  </a:cubicBezTo>
                  <a:cubicBezTo>
                    <a:pt x="332" y="75"/>
                    <a:pt x="332" y="75"/>
                    <a:pt x="332" y="76"/>
                  </a:cubicBezTo>
                  <a:cubicBezTo>
                    <a:pt x="332" y="77"/>
                    <a:pt x="332" y="77"/>
                    <a:pt x="332" y="78"/>
                  </a:cubicBezTo>
                  <a:cubicBezTo>
                    <a:pt x="332" y="77"/>
                    <a:pt x="331" y="77"/>
                    <a:pt x="331" y="76"/>
                  </a:cubicBezTo>
                  <a:cubicBezTo>
                    <a:pt x="331" y="76"/>
                    <a:pt x="331" y="76"/>
                    <a:pt x="331" y="75"/>
                  </a:cubicBezTo>
                  <a:close/>
                  <a:moveTo>
                    <a:pt x="333" y="75"/>
                  </a:moveTo>
                  <a:cubicBezTo>
                    <a:pt x="333" y="74"/>
                    <a:pt x="333" y="74"/>
                    <a:pt x="333" y="74"/>
                  </a:cubicBezTo>
                  <a:cubicBezTo>
                    <a:pt x="333" y="73"/>
                    <a:pt x="333" y="72"/>
                    <a:pt x="333" y="72"/>
                  </a:cubicBezTo>
                  <a:cubicBezTo>
                    <a:pt x="333" y="73"/>
                    <a:pt x="333" y="73"/>
                    <a:pt x="333" y="74"/>
                  </a:cubicBezTo>
                  <a:cubicBezTo>
                    <a:pt x="333" y="74"/>
                    <a:pt x="333" y="74"/>
                    <a:pt x="333" y="75"/>
                  </a:cubicBezTo>
                  <a:close/>
                  <a:moveTo>
                    <a:pt x="333" y="68"/>
                  </a:moveTo>
                  <a:cubicBezTo>
                    <a:pt x="333" y="68"/>
                    <a:pt x="333" y="68"/>
                    <a:pt x="333" y="68"/>
                  </a:cubicBezTo>
                  <a:cubicBezTo>
                    <a:pt x="333" y="68"/>
                    <a:pt x="333" y="68"/>
                    <a:pt x="333" y="68"/>
                  </a:cubicBezTo>
                  <a:cubicBezTo>
                    <a:pt x="333" y="68"/>
                    <a:pt x="333" y="67"/>
                    <a:pt x="333" y="67"/>
                  </a:cubicBezTo>
                  <a:cubicBezTo>
                    <a:pt x="333" y="67"/>
                    <a:pt x="333" y="68"/>
                    <a:pt x="333" y="68"/>
                  </a:cubicBezTo>
                  <a:cubicBezTo>
                    <a:pt x="333" y="68"/>
                    <a:pt x="333" y="68"/>
                    <a:pt x="333" y="68"/>
                  </a:cubicBezTo>
                  <a:close/>
                  <a:moveTo>
                    <a:pt x="334" y="59"/>
                  </a:move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60"/>
                  </a:cubicBezTo>
                  <a:cubicBezTo>
                    <a:pt x="334" y="59"/>
                    <a:pt x="334" y="59"/>
                    <a:pt x="334" y="59"/>
                  </a:cubicBezTo>
                  <a:close/>
                  <a:moveTo>
                    <a:pt x="309" y="8"/>
                  </a:moveTo>
                  <a:cubicBezTo>
                    <a:pt x="310" y="8"/>
                    <a:pt x="311" y="9"/>
                    <a:pt x="312" y="9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1" y="9"/>
                    <a:pt x="311" y="9"/>
                    <a:pt x="311" y="9"/>
                  </a:cubicBezTo>
                  <a:cubicBezTo>
                    <a:pt x="310" y="9"/>
                    <a:pt x="309" y="8"/>
                    <a:pt x="309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9" y="8"/>
                  </a:cubicBezTo>
                  <a:close/>
                  <a:moveTo>
                    <a:pt x="308" y="6"/>
                  </a:moveTo>
                  <a:cubicBezTo>
                    <a:pt x="307" y="6"/>
                    <a:pt x="307" y="5"/>
                    <a:pt x="307" y="5"/>
                  </a:cubicBezTo>
                  <a:cubicBezTo>
                    <a:pt x="308" y="6"/>
                    <a:pt x="308" y="6"/>
                    <a:pt x="309" y="7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7" y="6"/>
                    <a:pt x="306" y="6"/>
                    <a:pt x="305" y="6"/>
                  </a:cubicBezTo>
                  <a:cubicBezTo>
                    <a:pt x="305" y="6"/>
                    <a:pt x="305" y="6"/>
                    <a:pt x="304" y="6"/>
                  </a:cubicBezTo>
                  <a:cubicBezTo>
                    <a:pt x="304" y="6"/>
                    <a:pt x="304" y="6"/>
                    <a:pt x="304" y="6"/>
                  </a:cubicBezTo>
                  <a:cubicBezTo>
                    <a:pt x="305" y="6"/>
                    <a:pt x="306" y="5"/>
                    <a:pt x="308" y="6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12813" y="6378575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90600" y="5662613"/>
              <a:ext cx="0" cy="476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681038" y="6115050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>
              <a:spLocks noEditPoints="1"/>
            </p:cNvSpPr>
            <p:nvPr/>
          </p:nvSpPr>
          <p:spPr bwMode="auto">
            <a:xfrm>
              <a:off x="525463" y="5059363"/>
              <a:ext cx="1036638" cy="1674812"/>
            </a:xfrm>
            <a:custGeom>
              <a:avLst/>
              <a:gdLst>
                <a:gd name="T0" fmla="*/ 305 w 446"/>
                <a:gd name="T1" fmla="*/ 104 h 719"/>
                <a:gd name="T2" fmla="*/ 304 w 446"/>
                <a:gd name="T3" fmla="*/ 106 h 719"/>
                <a:gd name="T4" fmla="*/ 320 w 446"/>
                <a:gd name="T5" fmla="*/ 85 h 719"/>
                <a:gd name="T6" fmla="*/ 323 w 446"/>
                <a:gd name="T7" fmla="*/ 81 h 719"/>
                <a:gd name="T8" fmla="*/ 325 w 446"/>
                <a:gd name="T9" fmla="*/ 78 h 719"/>
                <a:gd name="T10" fmla="*/ 327 w 446"/>
                <a:gd name="T11" fmla="*/ 78 h 719"/>
                <a:gd name="T12" fmla="*/ 329 w 446"/>
                <a:gd name="T13" fmla="*/ 78 h 719"/>
                <a:gd name="T14" fmla="*/ 329 w 446"/>
                <a:gd name="T15" fmla="*/ 84 h 719"/>
                <a:gd name="T16" fmla="*/ 336 w 446"/>
                <a:gd name="T17" fmla="*/ 65 h 719"/>
                <a:gd name="T18" fmla="*/ 337 w 446"/>
                <a:gd name="T19" fmla="*/ 31 h 719"/>
                <a:gd name="T20" fmla="*/ 263 w 446"/>
                <a:gd name="T21" fmla="*/ 21 h 719"/>
                <a:gd name="T22" fmla="*/ 250 w 446"/>
                <a:gd name="T23" fmla="*/ 41 h 719"/>
                <a:gd name="T24" fmla="*/ 246 w 446"/>
                <a:gd name="T25" fmla="*/ 51 h 719"/>
                <a:gd name="T26" fmla="*/ 243 w 446"/>
                <a:gd name="T27" fmla="*/ 57 h 719"/>
                <a:gd name="T28" fmla="*/ 240 w 446"/>
                <a:gd name="T29" fmla="*/ 68 h 719"/>
                <a:gd name="T30" fmla="*/ 242 w 446"/>
                <a:gd name="T31" fmla="*/ 72 h 719"/>
                <a:gd name="T32" fmla="*/ 243 w 446"/>
                <a:gd name="T33" fmla="*/ 71 h 719"/>
                <a:gd name="T34" fmla="*/ 123 w 446"/>
                <a:gd name="T35" fmla="*/ 179 h 719"/>
                <a:gd name="T36" fmla="*/ 71 w 446"/>
                <a:gd name="T37" fmla="*/ 396 h 719"/>
                <a:gd name="T38" fmla="*/ 15 w 446"/>
                <a:gd name="T39" fmla="*/ 633 h 719"/>
                <a:gd name="T40" fmla="*/ 53 w 446"/>
                <a:gd name="T41" fmla="*/ 649 h 719"/>
                <a:gd name="T42" fmla="*/ 118 w 446"/>
                <a:gd name="T43" fmla="*/ 472 h 719"/>
                <a:gd name="T44" fmla="*/ 173 w 446"/>
                <a:gd name="T45" fmla="*/ 594 h 719"/>
                <a:gd name="T46" fmla="*/ 239 w 446"/>
                <a:gd name="T47" fmla="*/ 655 h 719"/>
                <a:gd name="T48" fmla="*/ 216 w 446"/>
                <a:gd name="T49" fmla="*/ 500 h 719"/>
                <a:gd name="T50" fmla="*/ 182 w 446"/>
                <a:gd name="T51" fmla="*/ 274 h 719"/>
                <a:gd name="T52" fmla="*/ 233 w 446"/>
                <a:gd name="T53" fmla="*/ 229 h 719"/>
                <a:gd name="T54" fmla="*/ 299 w 446"/>
                <a:gd name="T55" fmla="*/ 287 h 719"/>
                <a:gd name="T56" fmla="*/ 311 w 446"/>
                <a:gd name="T57" fmla="*/ 288 h 719"/>
                <a:gd name="T58" fmla="*/ 320 w 446"/>
                <a:gd name="T59" fmla="*/ 286 h 719"/>
                <a:gd name="T60" fmla="*/ 274 w 446"/>
                <a:gd name="T61" fmla="*/ 206 h 719"/>
                <a:gd name="T62" fmla="*/ 296 w 446"/>
                <a:gd name="T63" fmla="*/ 204 h 719"/>
                <a:gd name="T64" fmla="*/ 412 w 446"/>
                <a:gd name="T65" fmla="*/ 258 h 719"/>
                <a:gd name="T66" fmla="*/ 406 w 446"/>
                <a:gd name="T67" fmla="*/ 269 h 719"/>
                <a:gd name="T68" fmla="*/ 414 w 446"/>
                <a:gd name="T69" fmla="*/ 281 h 719"/>
                <a:gd name="T70" fmla="*/ 443 w 446"/>
                <a:gd name="T71" fmla="*/ 283 h 719"/>
                <a:gd name="T72" fmla="*/ 304 w 446"/>
                <a:gd name="T73" fmla="*/ 105 h 719"/>
                <a:gd name="T74" fmla="*/ 336 w 446"/>
                <a:gd name="T75" fmla="*/ 48 h 719"/>
                <a:gd name="T76" fmla="*/ 330 w 446"/>
                <a:gd name="T77" fmla="*/ 75 h 719"/>
                <a:gd name="T78" fmla="*/ 332 w 446"/>
                <a:gd name="T79" fmla="*/ 62 h 719"/>
                <a:gd name="T80" fmla="*/ 314 w 446"/>
                <a:gd name="T81" fmla="*/ 93 h 719"/>
                <a:gd name="T82" fmla="*/ 306 w 446"/>
                <a:gd name="T83" fmla="*/ 104 h 719"/>
                <a:gd name="T84" fmla="*/ 333 w 446"/>
                <a:gd name="T85" fmla="*/ 60 h 719"/>
                <a:gd name="T86" fmla="*/ 333 w 446"/>
                <a:gd name="T87" fmla="*/ 72 h 719"/>
                <a:gd name="T88" fmla="*/ 330 w 446"/>
                <a:gd name="T89" fmla="*/ 77 h 719"/>
                <a:gd name="T90" fmla="*/ 336 w 446"/>
                <a:gd name="T91" fmla="*/ 57 h 719"/>
                <a:gd name="T92" fmla="*/ 337 w 446"/>
                <a:gd name="T93" fmla="*/ 46 h 719"/>
                <a:gd name="T94" fmla="*/ 244 w 446"/>
                <a:gd name="T95" fmla="*/ 73 h 719"/>
                <a:gd name="T96" fmla="*/ 245 w 446"/>
                <a:gd name="T97" fmla="*/ 72 h 719"/>
                <a:gd name="T98" fmla="*/ 245 w 446"/>
                <a:gd name="T99" fmla="*/ 75 h 719"/>
                <a:gd name="T100" fmla="*/ 251 w 446"/>
                <a:gd name="T101" fmla="*/ 59 h 719"/>
                <a:gd name="T102" fmla="*/ 248 w 446"/>
                <a:gd name="T103" fmla="*/ 62 h 719"/>
                <a:gd name="T104" fmla="*/ 250 w 446"/>
                <a:gd name="T105" fmla="*/ 61 h 719"/>
                <a:gd name="T106" fmla="*/ 250 w 446"/>
                <a:gd name="T107" fmla="*/ 51 h 719"/>
                <a:gd name="T108" fmla="*/ 245 w 446"/>
                <a:gd name="T109" fmla="*/ 67 h 719"/>
                <a:gd name="T110" fmla="*/ 249 w 446"/>
                <a:gd name="T111" fmla="*/ 72 h 719"/>
                <a:gd name="T112" fmla="*/ 245 w 446"/>
                <a:gd name="T113" fmla="*/ 68 h 719"/>
                <a:gd name="T114" fmla="*/ 253 w 446"/>
                <a:gd name="T115" fmla="*/ 65 h 719"/>
                <a:gd name="T116" fmla="*/ 250 w 446"/>
                <a:gd name="T117" fmla="*/ 73 h 719"/>
                <a:gd name="T118" fmla="*/ 254 w 446"/>
                <a:gd name="T119" fmla="*/ 62 h 719"/>
                <a:gd name="T120" fmla="*/ 243 w 446"/>
                <a:gd name="T121" fmla="*/ 7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6" h="719">
                  <a:moveTo>
                    <a:pt x="446" y="255"/>
                  </a:moveTo>
                  <a:cubicBezTo>
                    <a:pt x="444" y="252"/>
                    <a:pt x="441" y="244"/>
                    <a:pt x="441" y="242"/>
                  </a:cubicBezTo>
                  <a:cubicBezTo>
                    <a:pt x="440" y="240"/>
                    <a:pt x="429" y="227"/>
                    <a:pt x="428" y="224"/>
                  </a:cubicBezTo>
                  <a:cubicBezTo>
                    <a:pt x="427" y="222"/>
                    <a:pt x="418" y="217"/>
                    <a:pt x="413" y="217"/>
                  </a:cubicBezTo>
                  <a:cubicBezTo>
                    <a:pt x="395" y="209"/>
                    <a:pt x="363" y="201"/>
                    <a:pt x="344" y="188"/>
                  </a:cubicBezTo>
                  <a:cubicBezTo>
                    <a:pt x="337" y="179"/>
                    <a:pt x="322" y="161"/>
                    <a:pt x="318" y="157"/>
                  </a:cubicBezTo>
                  <a:cubicBezTo>
                    <a:pt x="312" y="150"/>
                    <a:pt x="310" y="148"/>
                    <a:pt x="310" y="148"/>
                  </a:cubicBezTo>
                  <a:cubicBezTo>
                    <a:pt x="310" y="148"/>
                    <a:pt x="303" y="129"/>
                    <a:pt x="292" y="115"/>
                  </a:cubicBezTo>
                  <a:cubicBezTo>
                    <a:pt x="293" y="112"/>
                    <a:pt x="298" y="110"/>
                    <a:pt x="302" y="107"/>
                  </a:cubicBezTo>
                  <a:cubicBezTo>
                    <a:pt x="302" y="107"/>
                    <a:pt x="302" y="107"/>
                    <a:pt x="303" y="106"/>
                  </a:cubicBezTo>
                  <a:cubicBezTo>
                    <a:pt x="303" y="106"/>
                    <a:pt x="304" y="105"/>
                    <a:pt x="304" y="105"/>
                  </a:cubicBezTo>
                  <a:cubicBezTo>
                    <a:pt x="304" y="105"/>
                    <a:pt x="305" y="105"/>
                    <a:pt x="305" y="104"/>
                  </a:cubicBezTo>
                  <a:cubicBezTo>
                    <a:pt x="304" y="105"/>
                    <a:pt x="304" y="106"/>
                    <a:pt x="303" y="107"/>
                  </a:cubicBezTo>
                  <a:cubicBezTo>
                    <a:pt x="303" y="107"/>
                    <a:pt x="303" y="108"/>
                    <a:pt x="302" y="108"/>
                  </a:cubicBezTo>
                  <a:cubicBezTo>
                    <a:pt x="302" y="109"/>
                    <a:pt x="302" y="110"/>
                    <a:pt x="302" y="110"/>
                  </a:cubicBezTo>
                  <a:cubicBezTo>
                    <a:pt x="301" y="111"/>
                    <a:pt x="301" y="112"/>
                    <a:pt x="300" y="113"/>
                  </a:cubicBezTo>
                  <a:cubicBezTo>
                    <a:pt x="300" y="114"/>
                    <a:pt x="299" y="114"/>
                    <a:pt x="298" y="115"/>
                  </a:cubicBezTo>
                  <a:cubicBezTo>
                    <a:pt x="298" y="116"/>
                    <a:pt x="297" y="116"/>
                    <a:pt x="297" y="116"/>
                  </a:cubicBezTo>
                  <a:cubicBezTo>
                    <a:pt x="297" y="116"/>
                    <a:pt x="298" y="116"/>
                    <a:pt x="299" y="115"/>
                  </a:cubicBezTo>
                  <a:cubicBezTo>
                    <a:pt x="299" y="114"/>
                    <a:pt x="300" y="114"/>
                    <a:pt x="300" y="113"/>
                  </a:cubicBezTo>
                  <a:cubicBezTo>
                    <a:pt x="301" y="112"/>
                    <a:pt x="301" y="111"/>
                    <a:pt x="302" y="110"/>
                  </a:cubicBezTo>
                  <a:cubicBezTo>
                    <a:pt x="302" y="110"/>
                    <a:pt x="302" y="109"/>
                    <a:pt x="303" y="109"/>
                  </a:cubicBezTo>
                  <a:cubicBezTo>
                    <a:pt x="303" y="108"/>
                    <a:pt x="303" y="108"/>
                    <a:pt x="304" y="107"/>
                  </a:cubicBezTo>
                  <a:cubicBezTo>
                    <a:pt x="304" y="107"/>
                    <a:pt x="304" y="107"/>
                    <a:pt x="304" y="106"/>
                  </a:cubicBezTo>
                  <a:cubicBezTo>
                    <a:pt x="304" y="106"/>
                    <a:pt x="304" y="106"/>
                    <a:pt x="305" y="106"/>
                  </a:cubicBezTo>
                  <a:cubicBezTo>
                    <a:pt x="305" y="106"/>
                    <a:pt x="306" y="106"/>
                    <a:pt x="306" y="106"/>
                  </a:cubicBezTo>
                  <a:cubicBezTo>
                    <a:pt x="307" y="105"/>
                    <a:pt x="309" y="104"/>
                    <a:pt x="310" y="102"/>
                  </a:cubicBezTo>
                  <a:cubicBezTo>
                    <a:pt x="311" y="100"/>
                    <a:pt x="313" y="98"/>
                    <a:pt x="314" y="96"/>
                  </a:cubicBezTo>
                  <a:cubicBezTo>
                    <a:pt x="315" y="95"/>
                    <a:pt x="316" y="93"/>
                    <a:pt x="317" y="92"/>
                  </a:cubicBezTo>
                  <a:cubicBezTo>
                    <a:pt x="316" y="94"/>
                    <a:pt x="315" y="95"/>
                    <a:pt x="314" y="96"/>
                  </a:cubicBezTo>
                  <a:cubicBezTo>
                    <a:pt x="314" y="98"/>
                    <a:pt x="313" y="99"/>
                    <a:pt x="313" y="99"/>
                  </a:cubicBezTo>
                  <a:cubicBezTo>
                    <a:pt x="313" y="99"/>
                    <a:pt x="314" y="98"/>
                    <a:pt x="315" y="96"/>
                  </a:cubicBezTo>
                  <a:cubicBezTo>
                    <a:pt x="315" y="95"/>
                    <a:pt x="317" y="93"/>
                    <a:pt x="318" y="90"/>
                  </a:cubicBezTo>
                  <a:cubicBezTo>
                    <a:pt x="318" y="90"/>
                    <a:pt x="318" y="90"/>
                    <a:pt x="318" y="89"/>
                  </a:cubicBezTo>
                  <a:cubicBezTo>
                    <a:pt x="318" y="89"/>
                    <a:pt x="319" y="88"/>
                    <a:pt x="319" y="88"/>
                  </a:cubicBezTo>
                  <a:cubicBezTo>
                    <a:pt x="319" y="87"/>
                    <a:pt x="320" y="86"/>
                    <a:pt x="320" y="85"/>
                  </a:cubicBezTo>
                  <a:cubicBezTo>
                    <a:pt x="320" y="86"/>
                    <a:pt x="320" y="87"/>
                    <a:pt x="320" y="88"/>
                  </a:cubicBezTo>
                  <a:cubicBezTo>
                    <a:pt x="318" y="91"/>
                    <a:pt x="317" y="93"/>
                    <a:pt x="316" y="94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5" y="96"/>
                    <a:pt x="315" y="97"/>
                    <a:pt x="315" y="97"/>
                  </a:cubicBezTo>
                  <a:cubicBezTo>
                    <a:pt x="315" y="97"/>
                    <a:pt x="315" y="96"/>
                    <a:pt x="315" y="96"/>
                  </a:cubicBezTo>
                  <a:cubicBezTo>
                    <a:pt x="315" y="96"/>
                    <a:pt x="315" y="96"/>
                    <a:pt x="316" y="95"/>
                  </a:cubicBezTo>
                  <a:cubicBezTo>
                    <a:pt x="316" y="95"/>
                    <a:pt x="316" y="95"/>
                    <a:pt x="316" y="94"/>
                  </a:cubicBezTo>
                  <a:cubicBezTo>
                    <a:pt x="317" y="93"/>
                    <a:pt x="319" y="91"/>
                    <a:pt x="320" y="88"/>
                  </a:cubicBezTo>
                  <a:cubicBezTo>
                    <a:pt x="320" y="87"/>
                    <a:pt x="321" y="85"/>
                    <a:pt x="322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22" y="82"/>
                    <a:pt x="323" y="82"/>
                    <a:pt x="323" y="81"/>
                  </a:cubicBezTo>
                  <a:cubicBezTo>
                    <a:pt x="323" y="81"/>
                    <a:pt x="323" y="82"/>
                    <a:pt x="323" y="82"/>
                  </a:cubicBezTo>
                  <a:cubicBezTo>
                    <a:pt x="322" y="85"/>
                    <a:pt x="321" y="89"/>
                    <a:pt x="320" y="91"/>
                  </a:cubicBezTo>
                  <a:cubicBezTo>
                    <a:pt x="319" y="94"/>
                    <a:pt x="318" y="97"/>
                    <a:pt x="317" y="99"/>
                  </a:cubicBezTo>
                  <a:cubicBezTo>
                    <a:pt x="316" y="101"/>
                    <a:pt x="314" y="103"/>
                    <a:pt x="313" y="104"/>
                  </a:cubicBezTo>
                  <a:cubicBezTo>
                    <a:pt x="313" y="105"/>
                    <a:pt x="313" y="105"/>
                    <a:pt x="312" y="105"/>
                  </a:cubicBezTo>
                  <a:cubicBezTo>
                    <a:pt x="312" y="106"/>
                    <a:pt x="312" y="106"/>
                    <a:pt x="312" y="106"/>
                  </a:cubicBezTo>
                  <a:cubicBezTo>
                    <a:pt x="312" y="106"/>
                    <a:pt x="312" y="106"/>
                    <a:pt x="312" y="105"/>
                  </a:cubicBezTo>
                  <a:cubicBezTo>
                    <a:pt x="313" y="105"/>
                    <a:pt x="313" y="105"/>
                    <a:pt x="314" y="104"/>
                  </a:cubicBezTo>
                  <a:cubicBezTo>
                    <a:pt x="315" y="103"/>
                    <a:pt x="316" y="101"/>
                    <a:pt x="317" y="99"/>
                  </a:cubicBezTo>
                  <a:cubicBezTo>
                    <a:pt x="319" y="97"/>
                    <a:pt x="320" y="95"/>
                    <a:pt x="321" y="92"/>
                  </a:cubicBezTo>
                  <a:cubicBezTo>
                    <a:pt x="322" y="89"/>
                    <a:pt x="323" y="85"/>
                    <a:pt x="324" y="82"/>
                  </a:cubicBezTo>
                  <a:cubicBezTo>
                    <a:pt x="324" y="81"/>
                    <a:pt x="324" y="80"/>
                    <a:pt x="325" y="78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25" y="77"/>
                    <a:pt x="326" y="75"/>
                    <a:pt x="327" y="73"/>
                  </a:cubicBezTo>
                  <a:cubicBezTo>
                    <a:pt x="327" y="72"/>
                    <a:pt x="328" y="71"/>
                    <a:pt x="328" y="71"/>
                  </a:cubicBezTo>
                  <a:cubicBezTo>
                    <a:pt x="328" y="70"/>
                    <a:pt x="328" y="69"/>
                    <a:pt x="329" y="68"/>
                  </a:cubicBezTo>
                  <a:cubicBezTo>
                    <a:pt x="329" y="68"/>
                    <a:pt x="329" y="67"/>
                    <a:pt x="329" y="67"/>
                  </a:cubicBezTo>
                  <a:cubicBezTo>
                    <a:pt x="329" y="67"/>
                    <a:pt x="329" y="67"/>
                    <a:pt x="330" y="67"/>
                  </a:cubicBezTo>
                  <a:cubicBezTo>
                    <a:pt x="330" y="67"/>
                    <a:pt x="329" y="67"/>
                    <a:pt x="329" y="67"/>
                  </a:cubicBezTo>
                  <a:cubicBezTo>
                    <a:pt x="329" y="68"/>
                    <a:pt x="329" y="70"/>
                    <a:pt x="329" y="71"/>
                  </a:cubicBezTo>
                  <a:cubicBezTo>
                    <a:pt x="329" y="72"/>
                    <a:pt x="329" y="73"/>
                    <a:pt x="328" y="74"/>
                  </a:cubicBezTo>
                  <a:cubicBezTo>
                    <a:pt x="328" y="75"/>
                    <a:pt x="328" y="75"/>
                    <a:pt x="327" y="76"/>
                  </a:cubicBezTo>
                  <a:cubicBezTo>
                    <a:pt x="327" y="77"/>
                    <a:pt x="327" y="77"/>
                    <a:pt x="327" y="78"/>
                  </a:cubicBezTo>
                  <a:cubicBezTo>
                    <a:pt x="327" y="78"/>
                    <a:pt x="327" y="78"/>
                    <a:pt x="327" y="78"/>
                  </a:cubicBezTo>
                  <a:cubicBezTo>
                    <a:pt x="327" y="78"/>
                    <a:pt x="327" y="78"/>
                    <a:pt x="327" y="78"/>
                  </a:cubicBezTo>
                  <a:cubicBezTo>
                    <a:pt x="327" y="77"/>
                    <a:pt x="327" y="77"/>
                    <a:pt x="327" y="76"/>
                  </a:cubicBezTo>
                  <a:cubicBezTo>
                    <a:pt x="328" y="76"/>
                    <a:pt x="328" y="75"/>
                    <a:pt x="328" y="74"/>
                  </a:cubicBezTo>
                  <a:cubicBezTo>
                    <a:pt x="329" y="73"/>
                    <a:pt x="329" y="72"/>
                    <a:pt x="329" y="71"/>
                  </a:cubicBezTo>
                  <a:cubicBezTo>
                    <a:pt x="329" y="72"/>
                    <a:pt x="329" y="74"/>
                    <a:pt x="329" y="75"/>
                  </a:cubicBezTo>
                  <a:cubicBezTo>
                    <a:pt x="329" y="76"/>
                    <a:pt x="329" y="77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9" y="78"/>
                    <a:pt x="328" y="78"/>
                    <a:pt x="328" y="78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8" y="78"/>
                    <a:pt x="329" y="78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8" y="80"/>
                    <a:pt x="327" y="81"/>
                    <a:pt x="326" y="82"/>
                  </a:cubicBezTo>
                  <a:cubicBezTo>
                    <a:pt x="325" y="83"/>
                    <a:pt x="325" y="84"/>
                    <a:pt x="325" y="84"/>
                  </a:cubicBezTo>
                  <a:cubicBezTo>
                    <a:pt x="325" y="84"/>
                    <a:pt x="325" y="83"/>
                    <a:pt x="326" y="82"/>
                  </a:cubicBezTo>
                  <a:cubicBezTo>
                    <a:pt x="327" y="81"/>
                    <a:pt x="328" y="80"/>
                    <a:pt x="329" y="79"/>
                  </a:cubicBezTo>
                  <a:cubicBezTo>
                    <a:pt x="329" y="81"/>
                    <a:pt x="329" y="82"/>
                    <a:pt x="328" y="84"/>
                  </a:cubicBezTo>
                  <a:cubicBezTo>
                    <a:pt x="328" y="87"/>
                    <a:pt x="328" y="89"/>
                    <a:pt x="327" y="90"/>
                  </a:cubicBezTo>
                  <a:cubicBezTo>
                    <a:pt x="327" y="91"/>
                    <a:pt x="327" y="92"/>
                    <a:pt x="326" y="92"/>
                  </a:cubicBezTo>
                  <a:cubicBezTo>
                    <a:pt x="326" y="92"/>
                    <a:pt x="326" y="93"/>
                    <a:pt x="326" y="93"/>
                  </a:cubicBezTo>
                  <a:cubicBezTo>
                    <a:pt x="326" y="93"/>
                    <a:pt x="326" y="92"/>
                    <a:pt x="326" y="92"/>
                  </a:cubicBezTo>
                  <a:cubicBezTo>
                    <a:pt x="327" y="92"/>
                    <a:pt x="327" y="91"/>
                    <a:pt x="327" y="90"/>
                  </a:cubicBezTo>
                  <a:cubicBezTo>
                    <a:pt x="328" y="89"/>
                    <a:pt x="328" y="87"/>
                    <a:pt x="329" y="84"/>
                  </a:cubicBezTo>
                  <a:cubicBezTo>
                    <a:pt x="329" y="82"/>
                    <a:pt x="329" y="80"/>
                    <a:pt x="329" y="77"/>
                  </a:cubicBezTo>
                  <a:cubicBezTo>
                    <a:pt x="329" y="77"/>
                    <a:pt x="329" y="77"/>
                    <a:pt x="330" y="77"/>
                  </a:cubicBezTo>
                  <a:cubicBezTo>
                    <a:pt x="330" y="77"/>
                    <a:pt x="330" y="77"/>
                    <a:pt x="330" y="77"/>
                  </a:cubicBezTo>
                  <a:cubicBezTo>
                    <a:pt x="331" y="76"/>
                    <a:pt x="331" y="76"/>
                    <a:pt x="332" y="75"/>
                  </a:cubicBezTo>
                  <a:cubicBezTo>
                    <a:pt x="332" y="75"/>
                    <a:pt x="333" y="75"/>
                    <a:pt x="333" y="74"/>
                  </a:cubicBezTo>
                  <a:cubicBezTo>
                    <a:pt x="333" y="75"/>
                    <a:pt x="332" y="76"/>
                    <a:pt x="332" y="77"/>
                  </a:cubicBezTo>
                  <a:cubicBezTo>
                    <a:pt x="332" y="78"/>
                    <a:pt x="331" y="78"/>
                    <a:pt x="331" y="78"/>
                  </a:cubicBezTo>
                  <a:cubicBezTo>
                    <a:pt x="331" y="78"/>
                    <a:pt x="332" y="78"/>
                    <a:pt x="332" y="77"/>
                  </a:cubicBezTo>
                  <a:cubicBezTo>
                    <a:pt x="332" y="76"/>
                    <a:pt x="333" y="75"/>
                    <a:pt x="333" y="74"/>
                  </a:cubicBezTo>
                  <a:cubicBezTo>
                    <a:pt x="334" y="74"/>
                    <a:pt x="334" y="73"/>
                    <a:pt x="334" y="73"/>
                  </a:cubicBezTo>
                  <a:cubicBezTo>
                    <a:pt x="335" y="72"/>
                    <a:pt x="335" y="70"/>
                    <a:pt x="336" y="69"/>
                  </a:cubicBezTo>
                  <a:cubicBezTo>
                    <a:pt x="336" y="68"/>
                    <a:pt x="336" y="66"/>
                    <a:pt x="336" y="65"/>
                  </a:cubicBezTo>
                  <a:cubicBezTo>
                    <a:pt x="336" y="64"/>
                    <a:pt x="336" y="63"/>
                    <a:pt x="336" y="62"/>
                  </a:cubicBezTo>
                  <a:cubicBezTo>
                    <a:pt x="337" y="61"/>
                    <a:pt x="337" y="60"/>
                    <a:pt x="337" y="59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7" y="55"/>
                    <a:pt x="338" y="54"/>
                  </a:cubicBezTo>
                  <a:cubicBezTo>
                    <a:pt x="338" y="53"/>
                    <a:pt x="338" y="52"/>
                    <a:pt x="338" y="51"/>
                  </a:cubicBezTo>
                  <a:cubicBezTo>
                    <a:pt x="338" y="50"/>
                    <a:pt x="338" y="49"/>
                    <a:pt x="338" y="48"/>
                  </a:cubicBezTo>
                  <a:cubicBezTo>
                    <a:pt x="338" y="48"/>
                    <a:pt x="338" y="48"/>
                    <a:pt x="338" y="48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38" y="46"/>
                    <a:pt x="338" y="46"/>
                    <a:pt x="338" y="45"/>
                  </a:cubicBezTo>
                  <a:cubicBezTo>
                    <a:pt x="338" y="43"/>
                    <a:pt x="339" y="41"/>
                    <a:pt x="338" y="39"/>
                  </a:cubicBezTo>
                  <a:cubicBezTo>
                    <a:pt x="338" y="37"/>
                    <a:pt x="338" y="35"/>
                    <a:pt x="338" y="34"/>
                  </a:cubicBezTo>
                  <a:cubicBezTo>
                    <a:pt x="338" y="33"/>
                    <a:pt x="337" y="32"/>
                    <a:pt x="337" y="31"/>
                  </a:cubicBezTo>
                  <a:cubicBezTo>
                    <a:pt x="337" y="30"/>
                    <a:pt x="337" y="29"/>
                    <a:pt x="336" y="28"/>
                  </a:cubicBezTo>
                  <a:cubicBezTo>
                    <a:pt x="336" y="28"/>
                    <a:pt x="336" y="28"/>
                    <a:pt x="336" y="27"/>
                  </a:cubicBezTo>
                  <a:cubicBezTo>
                    <a:pt x="336" y="26"/>
                    <a:pt x="336" y="26"/>
                    <a:pt x="335" y="25"/>
                  </a:cubicBezTo>
                  <a:cubicBezTo>
                    <a:pt x="335" y="25"/>
                    <a:pt x="335" y="24"/>
                    <a:pt x="335" y="24"/>
                  </a:cubicBezTo>
                  <a:cubicBezTo>
                    <a:pt x="335" y="23"/>
                    <a:pt x="335" y="23"/>
                    <a:pt x="335" y="22"/>
                  </a:cubicBezTo>
                  <a:cubicBezTo>
                    <a:pt x="334" y="22"/>
                    <a:pt x="334" y="22"/>
                    <a:pt x="334" y="22"/>
                  </a:cubicBezTo>
                  <a:cubicBezTo>
                    <a:pt x="334" y="22"/>
                    <a:pt x="334" y="21"/>
                    <a:pt x="333" y="21"/>
                  </a:cubicBezTo>
                  <a:cubicBezTo>
                    <a:pt x="333" y="20"/>
                    <a:pt x="332" y="20"/>
                    <a:pt x="332" y="21"/>
                  </a:cubicBezTo>
                  <a:cubicBezTo>
                    <a:pt x="327" y="14"/>
                    <a:pt x="320" y="7"/>
                    <a:pt x="311" y="4"/>
                  </a:cubicBezTo>
                  <a:cubicBezTo>
                    <a:pt x="298" y="0"/>
                    <a:pt x="280" y="3"/>
                    <a:pt x="273" y="8"/>
                  </a:cubicBezTo>
                  <a:cubicBezTo>
                    <a:pt x="271" y="10"/>
                    <a:pt x="267" y="15"/>
                    <a:pt x="263" y="21"/>
                  </a:cubicBezTo>
                  <a:cubicBezTo>
                    <a:pt x="263" y="21"/>
                    <a:pt x="263" y="21"/>
                    <a:pt x="263" y="21"/>
                  </a:cubicBezTo>
                  <a:cubicBezTo>
                    <a:pt x="262" y="22"/>
                    <a:pt x="261" y="23"/>
                    <a:pt x="261" y="24"/>
                  </a:cubicBezTo>
                  <a:cubicBezTo>
                    <a:pt x="261" y="24"/>
                    <a:pt x="261" y="24"/>
                    <a:pt x="261" y="25"/>
                  </a:cubicBezTo>
                  <a:cubicBezTo>
                    <a:pt x="260" y="26"/>
                    <a:pt x="259" y="27"/>
                    <a:pt x="258" y="29"/>
                  </a:cubicBezTo>
                  <a:cubicBezTo>
                    <a:pt x="257" y="30"/>
                    <a:pt x="255" y="32"/>
                    <a:pt x="254" y="34"/>
                  </a:cubicBezTo>
                  <a:cubicBezTo>
                    <a:pt x="253" y="35"/>
                    <a:pt x="253" y="37"/>
                    <a:pt x="252" y="38"/>
                  </a:cubicBezTo>
                  <a:cubicBezTo>
                    <a:pt x="251" y="39"/>
                    <a:pt x="251" y="40"/>
                    <a:pt x="250" y="41"/>
                  </a:cubicBezTo>
                  <a:cubicBezTo>
                    <a:pt x="249" y="43"/>
                    <a:pt x="248" y="44"/>
                    <a:pt x="248" y="46"/>
                  </a:cubicBezTo>
                  <a:cubicBezTo>
                    <a:pt x="247" y="46"/>
                    <a:pt x="247" y="47"/>
                    <a:pt x="247" y="47"/>
                  </a:cubicBezTo>
                  <a:cubicBezTo>
                    <a:pt x="246" y="47"/>
                    <a:pt x="246" y="47"/>
                    <a:pt x="246" y="47"/>
                  </a:cubicBezTo>
                  <a:cubicBezTo>
                    <a:pt x="246" y="47"/>
                    <a:pt x="246" y="47"/>
                    <a:pt x="247" y="47"/>
                  </a:cubicBezTo>
                  <a:cubicBezTo>
                    <a:pt x="247" y="47"/>
                    <a:pt x="247" y="46"/>
                    <a:pt x="248" y="46"/>
                  </a:cubicBezTo>
                  <a:cubicBezTo>
                    <a:pt x="248" y="44"/>
                    <a:pt x="249" y="43"/>
                    <a:pt x="250" y="41"/>
                  </a:cubicBezTo>
                  <a:cubicBezTo>
                    <a:pt x="251" y="40"/>
                    <a:pt x="252" y="39"/>
                    <a:pt x="252" y="38"/>
                  </a:cubicBezTo>
                  <a:cubicBezTo>
                    <a:pt x="253" y="37"/>
                    <a:pt x="254" y="36"/>
                    <a:pt x="255" y="35"/>
                  </a:cubicBezTo>
                  <a:cubicBezTo>
                    <a:pt x="255" y="34"/>
                    <a:pt x="255" y="34"/>
                    <a:pt x="255" y="34"/>
                  </a:cubicBezTo>
                  <a:cubicBezTo>
                    <a:pt x="254" y="36"/>
                    <a:pt x="253" y="38"/>
                    <a:pt x="253" y="40"/>
                  </a:cubicBezTo>
                  <a:cubicBezTo>
                    <a:pt x="253" y="40"/>
                    <a:pt x="252" y="40"/>
                    <a:pt x="252" y="40"/>
                  </a:cubicBezTo>
                  <a:cubicBezTo>
                    <a:pt x="252" y="42"/>
                    <a:pt x="251" y="43"/>
                    <a:pt x="250" y="45"/>
                  </a:cubicBezTo>
                  <a:cubicBezTo>
                    <a:pt x="249" y="46"/>
                    <a:pt x="248" y="47"/>
                    <a:pt x="248" y="48"/>
                  </a:cubicBezTo>
                  <a:cubicBezTo>
                    <a:pt x="247" y="50"/>
                    <a:pt x="247" y="51"/>
                    <a:pt x="246" y="51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1"/>
                  </a:cubicBezTo>
                  <a:cubicBezTo>
                    <a:pt x="247" y="51"/>
                    <a:pt x="247" y="50"/>
                    <a:pt x="248" y="49"/>
                  </a:cubicBezTo>
                  <a:cubicBezTo>
                    <a:pt x="248" y="48"/>
                    <a:pt x="249" y="47"/>
                    <a:pt x="250" y="46"/>
                  </a:cubicBezTo>
                  <a:cubicBezTo>
                    <a:pt x="250" y="47"/>
                    <a:pt x="249" y="47"/>
                    <a:pt x="249" y="48"/>
                  </a:cubicBezTo>
                  <a:cubicBezTo>
                    <a:pt x="248" y="49"/>
                    <a:pt x="248" y="50"/>
                    <a:pt x="247" y="51"/>
                  </a:cubicBezTo>
                  <a:cubicBezTo>
                    <a:pt x="247" y="51"/>
                    <a:pt x="247" y="52"/>
                    <a:pt x="247" y="52"/>
                  </a:cubicBezTo>
                  <a:cubicBezTo>
                    <a:pt x="246" y="53"/>
                    <a:pt x="246" y="53"/>
                    <a:pt x="246" y="54"/>
                  </a:cubicBezTo>
                  <a:cubicBezTo>
                    <a:pt x="245" y="54"/>
                    <a:pt x="245" y="55"/>
                    <a:pt x="244" y="55"/>
                  </a:cubicBezTo>
                  <a:cubicBezTo>
                    <a:pt x="244" y="56"/>
                    <a:pt x="243" y="57"/>
                    <a:pt x="243" y="57"/>
                  </a:cubicBezTo>
                  <a:cubicBezTo>
                    <a:pt x="242" y="57"/>
                    <a:pt x="242" y="58"/>
                    <a:pt x="242" y="58"/>
                  </a:cubicBezTo>
                  <a:cubicBezTo>
                    <a:pt x="241" y="58"/>
                    <a:pt x="241" y="58"/>
                    <a:pt x="240" y="58"/>
                  </a:cubicBezTo>
                  <a:cubicBezTo>
                    <a:pt x="241" y="58"/>
                    <a:pt x="241" y="58"/>
                    <a:pt x="242" y="58"/>
                  </a:cubicBezTo>
                  <a:cubicBezTo>
                    <a:pt x="242" y="58"/>
                    <a:pt x="242" y="57"/>
                    <a:pt x="243" y="57"/>
                  </a:cubicBezTo>
                  <a:cubicBezTo>
                    <a:pt x="243" y="57"/>
                    <a:pt x="244" y="56"/>
                    <a:pt x="244" y="56"/>
                  </a:cubicBezTo>
                  <a:cubicBezTo>
                    <a:pt x="245" y="55"/>
                    <a:pt x="245" y="54"/>
                    <a:pt x="246" y="54"/>
                  </a:cubicBezTo>
                  <a:cubicBezTo>
                    <a:pt x="246" y="54"/>
                    <a:pt x="246" y="54"/>
                    <a:pt x="246" y="54"/>
                  </a:cubicBezTo>
                  <a:cubicBezTo>
                    <a:pt x="245" y="55"/>
                    <a:pt x="245" y="56"/>
                    <a:pt x="244" y="58"/>
                  </a:cubicBezTo>
                  <a:cubicBezTo>
                    <a:pt x="244" y="59"/>
                    <a:pt x="243" y="60"/>
                    <a:pt x="243" y="61"/>
                  </a:cubicBezTo>
                  <a:cubicBezTo>
                    <a:pt x="242" y="62"/>
                    <a:pt x="242" y="63"/>
                    <a:pt x="242" y="64"/>
                  </a:cubicBezTo>
                  <a:cubicBezTo>
                    <a:pt x="241" y="65"/>
                    <a:pt x="241" y="66"/>
                    <a:pt x="241" y="66"/>
                  </a:cubicBezTo>
                  <a:cubicBezTo>
                    <a:pt x="240" y="67"/>
                    <a:pt x="240" y="68"/>
                    <a:pt x="240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0"/>
                    <a:pt x="240" y="70"/>
                    <a:pt x="240" y="69"/>
                  </a:cubicBezTo>
                  <a:cubicBezTo>
                    <a:pt x="240" y="69"/>
                    <a:pt x="240" y="69"/>
                    <a:pt x="240" y="68"/>
                  </a:cubicBezTo>
                  <a:cubicBezTo>
                    <a:pt x="240" y="68"/>
                    <a:pt x="240" y="67"/>
                    <a:pt x="241" y="66"/>
                  </a:cubicBezTo>
                  <a:cubicBezTo>
                    <a:pt x="241" y="66"/>
                    <a:pt x="242" y="65"/>
                    <a:pt x="242" y="64"/>
                  </a:cubicBezTo>
                  <a:cubicBezTo>
                    <a:pt x="242" y="63"/>
                    <a:pt x="243" y="62"/>
                    <a:pt x="243" y="61"/>
                  </a:cubicBezTo>
                  <a:cubicBezTo>
                    <a:pt x="243" y="60"/>
                    <a:pt x="244" y="59"/>
                    <a:pt x="245" y="58"/>
                  </a:cubicBezTo>
                  <a:cubicBezTo>
                    <a:pt x="246" y="56"/>
                    <a:pt x="247" y="54"/>
                    <a:pt x="248" y="51"/>
                  </a:cubicBezTo>
                  <a:cubicBezTo>
                    <a:pt x="248" y="51"/>
                    <a:pt x="249" y="50"/>
                    <a:pt x="249" y="50"/>
                  </a:cubicBezTo>
                  <a:cubicBezTo>
                    <a:pt x="249" y="50"/>
                    <a:pt x="249" y="49"/>
                    <a:pt x="250" y="49"/>
                  </a:cubicBezTo>
                  <a:cubicBezTo>
                    <a:pt x="249" y="50"/>
                    <a:pt x="249" y="50"/>
                    <a:pt x="249" y="51"/>
                  </a:cubicBezTo>
                  <a:cubicBezTo>
                    <a:pt x="248" y="53"/>
                    <a:pt x="248" y="54"/>
                    <a:pt x="247" y="56"/>
                  </a:cubicBezTo>
                  <a:cubicBezTo>
                    <a:pt x="246" y="59"/>
                    <a:pt x="245" y="61"/>
                    <a:pt x="244" y="64"/>
                  </a:cubicBezTo>
                  <a:cubicBezTo>
                    <a:pt x="243" y="66"/>
                    <a:pt x="243" y="69"/>
                    <a:pt x="243" y="70"/>
                  </a:cubicBezTo>
                  <a:cubicBezTo>
                    <a:pt x="242" y="71"/>
                    <a:pt x="242" y="72"/>
                    <a:pt x="242" y="72"/>
                  </a:cubicBezTo>
                  <a:cubicBezTo>
                    <a:pt x="242" y="72"/>
                    <a:pt x="242" y="73"/>
                    <a:pt x="242" y="73"/>
                  </a:cubicBezTo>
                  <a:cubicBezTo>
                    <a:pt x="242" y="73"/>
                    <a:pt x="242" y="72"/>
                    <a:pt x="242" y="72"/>
                  </a:cubicBezTo>
                  <a:cubicBezTo>
                    <a:pt x="242" y="72"/>
                    <a:pt x="243" y="71"/>
                    <a:pt x="243" y="70"/>
                  </a:cubicBezTo>
                  <a:cubicBezTo>
                    <a:pt x="243" y="69"/>
                    <a:pt x="243" y="67"/>
                    <a:pt x="244" y="64"/>
                  </a:cubicBezTo>
                  <a:cubicBezTo>
                    <a:pt x="244" y="63"/>
                    <a:pt x="245" y="63"/>
                    <a:pt x="245" y="62"/>
                  </a:cubicBezTo>
                  <a:cubicBezTo>
                    <a:pt x="245" y="62"/>
                    <a:pt x="245" y="61"/>
                    <a:pt x="245" y="61"/>
                  </a:cubicBezTo>
                  <a:cubicBezTo>
                    <a:pt x="246" y="60"/>
                    <a:pt x="247" y="58"/>
                    <a:pt x="247" y="56"/>
                  </a:cubicBezTo>
                  <a:cubicBezTo>
                    <a:pt x="247" y="57"/>
                    <a:pt x="247" y="58"/>
                    <a:pt x="246" y="59"/>
                  </a:cubicBezTo>
                  <a:cubicBezTo>
                    <a:pt x="246" y="61"/>
                    <a:pt x="245" y="62"/>
                    <a:pt x="245" y="63"/>
                  </a:cubicBezTo>
                  <a:cubicBezTo>
                    <a:pt x="244" y="65"/>
                    <a:pt x="244" y="67"/>
                    <a:pt x="243" y="68"/>
                  </a:cubicBezTo>
                  <a:cubicBezTo>
                    <a:pt x="243" y="69"/>
                    <a:pt x="243" y="70"/>
                    <a:pt x="243" y="70"/>
                  </a:cubicBezTo>
                  <a:cubicBezTo>
                    <a:pt x="243" y="70"/>
                    <a:pt x="243" y="71"/>
                    <a:pt x="243" y="71"/>
                  </a:cubicBezTo>
                  <a:cubicBezTo>
                    <a:pt x="243" y="71"/>
                    <a:pt x="243" y="70"/>
                    <a:pt x="243" y="70"/>
                  </a:cubicBezTo>
                  <a:cubicBezTo>
                    <a:pt x="243" y="70"/>
                    <a:pt x="243" y="69"/>
                    <a:pt x="243" y="68"/>
                  </a:cubicBezTo>
                  <a:cubicBezTo>
                    <a:pt x="244" y="67"/>
                    <a:pt x="244" y="65"/>
                    <a:pt x="245" y="63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4" y="66"/>
                    <a:pt x="244" y="70"/>
                    <a:pt x="243" y="72"/>
                  </a:cubicBezTo>
                  <a:cubicBezTo>
                    <a:pt x="243" y="73"/>
                    <a:pt x="243" y="73"/>
                    <a:pt x="243" y="73"/>
                  </a:cubicBezTo>
                  <a:cubicBezTo>
                    <a:pt x="243" y="73"/>
                    <a:pt x="243" y="74"/>
                    <a:pt x="243" y="74"/>
                  </a:cubicBezTo>
                  <a:cubicBezTo>
                    <a:pt x="241" y="73"/>
                    <a:pt x="239" y="73"/>
                    <a:pt x="237" y="72"/>
                  </a:cubicBezTo>
                  <a:cubicBezTo>
                    <a:pt x="236" y="72"/>
                    <a:pt x="234" y="73"/>
                    <a:pt x="232" y="74"/>
                  </a:cubicBezTo>
                  <a:cubicBezTo>
                    <a:pt x="169" y="52"/>
                    <a:pt x="161" y="119"/>
                    <a:pt x="146" y="148"/>
                  </a:cubicBezTo>
                  <a:cubicBezTo>
                    <a:pt x="145" y="150"/>
                    <a:pt x="139" y="159"/>
                    <a:pt x="132" y="171"/>
                  </a:cubicBezTo>
                  <a:cubicBezTo>
                    <a:pt x="129" y="174"/>
                    <a:pt x="126" y="177"/>
                    <a:pt x="123" y="179"/>
                  </a:cubicBezTo>
                  <a:cubicBezTo>
                    <a:pt x="112" y="189"/>
                    <a:pt x="114" y="193"/>
                    <a:pt x="111" y="198"/>
                  </a:cubicBezTo>
                  <a:cubicBezTo>
                    <a:pt x="107" y="202"/>
                    <a:pt x="103" y="207"/>
                    <a:pt x="100" y="210"/>
                  </a:cubicBezTo>
                  <a:cubicBezTo>
                    <a:pt x="97" y="213"/>
                    <a:pt x="86" y="240"/>
                    <a:pt x="84" y="245"/>
                  </a:cubicBezTo>
                  <a:cubicBezTo>
                    <a:pt x="82" y="249"/>
                    <a:pt x="79" y="251"/>
                    <a:pt x="77" y="254"/>
                  </a:cubicBezTo>
                  <a:cubicBezTo>
                    <a:pt x="76" y="258"/>
                    <a:pt x="74" y="262"/>
                    <a:pt x="75" y="261"/>
                  </a:cubicBezTo>
                  <a:cubicBezTo>
                    <a:pt x="75" y="260"/>
                    <a:pt x="82" y="257"/>
                    <a:pt x="82" y="257"/>
                  </a:cubicBezTo>
                  <a:cubicBezTo>
                    <a:pt x="82" y="257"/>
                    <a:pt x="82" y="258"/>
                    <a:pt x="82" y="261"/>
                  </a:cubicBezTo>
                  <a:cubicBezTo>
                    <a:pt x="66" y="298"/>
                    <a:pt x="65" y="311"/>
                    <a:pt x="71" y="354"/>
                  </a:cubicBezTo>
                  <a:cubicBezTo>
                    <a:pt x="71" y="364"/>
                    <a:pt x="71" y="375"/>
                    <a:pt x="70" y="379"/>
                  </a:cubicBezTo>
                  <a:cubicBezTo>
                    <a:pt x="69" y="386"/>
                    <a:pt x="68" y="396"/>
                    <a:pt x="68" y="396"/>
                  </a:cubicBezTo>
                  <a:cubicBezTo>
                    <a:pt x="68" y="395"/>
                    <a:pt x="73" y="387"/>
                    <a:pt x="73" y="387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71" y="396"/>
                    <a:pt x="73" y="414"/>
                    <a:pt x="71" y="423"/>
                  </a:cubicBezTo>
                  <a:cubicBezTo>
                    <a:pt x="68" y="432"/>
                    <a:pt x="67" y="435"/>
                    <a:pt x="67" y="441"/>
                  </a:cubicBezTo>
                  <a:cubicBezTo>
                    <a:pt x="67" y="446"/>
                    <a:pt x="66" y="451"/>
                    <a:pt x="66" y="453"/>
                  </a:cubicBezTo>
                  <a:cubicBezTo>
                    <a:pt x="67" y="450"/>
                    <a:pt x="71" y="438"/>
                    <a:pt x="71" y="438"/>
                  </a:cubicBezTo>
                  <a:cubicBezTo>
                    <a:pt x="71" y="438"/>
                    <a:pt x="71" y="438"/>
                    <a:pt x="71" y="438"/>
                  </a:cubicBezTo>
                  <a:cubicBezTo>
                    <a:pt x="71" y="440"/>
                    <a:pt x="71" y="442"/>
                    <a:pt x="71" y="443"/>
                  </a:cubicBezTo>
                  <a:cubicBezTo>
                    <a:pt x="72" y="450"/>
                    <a:pt x="65" y="469"/>
                    <a:pt x="62" y="477"/>
                  </a:cubicBezTo>
                  <a:cubicBezTo>
                    <a:pt x="53" y="499"/>
                    <a:pt x="51" y="494"/>
                    <a:pt x="46" y="522"/>
                  </a:cubicBezTo>
                  <a:cubicBezTo>
                    <a:pt x="46" y="522"/>
                    <a:pt x="32" y="554"/>
                    <a:pt x="31" y="569"/>
                  </a:cubicBezTo>
                  <a:cubicBezTo>
                    <a:pt x="31" y="583"/>
                    <a:pt x="29" y="594"/>
                    <a:pt x="27" y="602"/>
                  </a:cubicBezTo>
                  <a:cubicBezTo>
                    <a:pt x="25" y="611"/>
                    <a:pt x="22" y="619"/>
                    <a:pt x="22" y="619"/>
                  </a:cubicBezTo>
                  <a:cubicBezTo>
                    <a:pt x="15" y="633"/>
                    <a:pt x="15" y="633"/>
                    <a:pt x="15" y="633"/>
                  </a:cubicBezTo>
                  <a:cubicBezTo>
                    <a:pt x="15" y="633"/>
                    <a:pt x="2" y="655"/>
                    <a:pt x="1" y="661"/>
                  </a:cubicBezTo>
                  <a:cubicBezTo>
                    <a:pt x="0" y="667"/>
                    <a:pt x="4" y="678"/>
                    <a:pt x="6" y="681"/>
                  </a:cubicBezTo>
                  <a:cubicBezTo>
                    <a:pt x="9" y="683"/>
                    <a:pt x="10" y="681"/>
                    <a:pt x="11" y="683"/>
                  </a:cubicBezTo>
                  <a:cubicBezTo>
                    <a:pt x="12" y="684"/>
                    <a:pt x="18" y="703"/>
                    <a:pt x="27" y="709"/>
                  </a:cubicBezTo>
                  <a:cubicBezTo>
                    <a:pt x="35" y="716"/>
                    <a:pt x="61" y="719"/>
                    <a:pt x="67" y="717"/>
                  </a:cubicBezTo>
                  <a:cubicBezTo>
                    <a:pt x="73" y="716"/>
                    <a:pt x="73" y="714"/>
                    <a:pt x="72" y="709"/>
                  </a:cubicBezTo>
                  <a:cubicBezTo>
                    <a:pt x="70" y="706"/>
                    <a:pt x="62" y="697"/>
                    <a:pt x="61" y="694"/>
                  </a:cubicBezTo>
                  <a:cubicBezTo>
                    <a:pt x="61" y="691"/>
                    <a:pt x="57" y="682"/>
                    <a:pt x="57" y="682"/>
                  </a:cubicBezTo>
                  <a:cubicBezTo>
                    <a:pt x="54" y="667"/>
                    <a:pt x="54" y="667"/>
                    <a:pt x="54" y="667"/>
                  </a:cubicBezTo>
                  <a:cubicBezTo>
                    <a:pt x="54" y="667"/>
                    <a:pt x="54" y="667"/>
                    <a:pt x="54" y="667"/>
                  </a:cubicBezTo>
                  <a:cubicBezTo>
                    <a:pt x="54" y="664"/>
                    <a:pt x="56" y="659"/>
                    <a:pt x="55" y="656"/>
                  </a:cubicBezTo>
                  <a:cubicBezTo>
                    <a:pt x="55" y="653"/>
                    <a:pt x="54" y="651"/>
                    <a:pt x="53" y="649"/>
                  </a:cubicBezTo>
                  <a:cubicBezTo>
                    <a:pt x="53" y="648"/>
                    <a:pt x="54" y="626"/>
                    <a:pt x="63" y="602"/>
                  </a:cubicBezTo>
                  <a:cubicBezTo>
                    <a:pt x="64" y="604"/>
                    <a:pt x="65" y="606"/>
                    <a:pt x="65" y="605"/>
                  </a:cubicBezTo>
                  <a:cubicBezTo>
                    <a:pt x="64" y="603"/>
                    <a:pt x="70" y="596"/>
                    <a:pt x="70" y="596"/>
                  </a:cubicBezTo>
                  <a:cubicBezTo>
                    <a:pt x="70" y="596"/>
                    <a:pt x="72" y="612"/>
                    <a:pt x="72" y="611"/>
                  </a:cubicBezTo>
                  <a:cubicBezTo>
                    <a:pt x="73" y="610"/>
                    <a:pt x="77" y="594"/>
                    <a:pt x="75" y="586"/>
                  </a:cubicBezTo>
                  <a:cubicBezTo>
                    <a:pt x="74" y="578"/>
                    <a:pt x="78" y="574"/>
                    <a:pt x="80" y="569"/>
                  </a:cubicBezTo>
                  <a:cubicBezTo>
                    <a:pt x="82" y="565"/>
                    <a:pt x="84" y="554"/>
                    <a:pt x="84" y="552"/>
                  </a:cubicBezTo>
                  <a:cubicBezTo>
                    <a:pt x="84" y="551"/>
                    <a:pt x="85" y="559"/>
                    <a:pt x="85" y="562"/>
                  </a:cubicBezTo>
                  <a:cubicBezTo>
                    <a:pt x="85" y="564"/>
                    <a:pt x="89" y="547"/>
                    <a:pt x="92" y="531"/>
                  </a:cubicBezTo>
                  <a:cubicBezTo>
                    <a:pt x="92" y="531"/>
                    <a:pt x="92" y="531"/>
                    <a:pt x="92" y="531"/>
                  </a:cubicBezTo>
                  <a:cubicBezTo>
                    <a:pt x="92" y="531"/>
                    <a:pt x="99" y="517"/>
                    <a:pt x="106" y="503"/>
                  </a:cubicBezTo>
                  <a:cubicBezTo>
                    <a:pt x="111" y="491"/>
                    <a:pt x="117" y="478"/>
                    <a:pt x="118" y="472"/>
                  </a:cubicBezTo>
                  <a:cubicBezTo>
                    <a:pt x="121" y="459"/>
                    <a:pt x="129" y="414"/>
                    <a:pt x="129" y="406"/>
                  </a:cubicBezTo>
                  <a:cubicBezTo>
                    <a:pt x="129" y="398"/>
                    <a:pt x="137" y="354"/>
                    <a:pt x="137" y="354"/>
                  </a:cubicBezTo>
                  <a:cubicBezTo>
                    <a:pt x="137" y="354"/>
                    <a:pt x="152" y="409"/>
                    <a:pt x="157" y="428"/>
                  </a:cubicBezTo>
                  <a:cubicBezTo>
                    <a:pt x="161" y="442"/>
                    <a:pt x="162" y="453"/>
                    <a:pt x="167" y="464"/>
                  </a:cubicBezTo>
                  <a:cubicBezTo>
                    <a:pt x="167" y="485"/>
                    <a:pt x="168" y="521"/>
                    <a:pt x="166" y="527"/>
                  </a:cubicBezTo>
                  <a:cubicBezTo>
                    <a:pt x="165" y="532"/>
                    <a:pt x="167" y="560"/>
                    <a:pt x="167" y="566"/>
                  </a:cubicBezTo>
                  <a:cubicBezTo>
                    <a:pt x="167" y="563"/>
                    <a:pt x="169" y="553"/>
                    <a:pt x="170" y="552"/>
                  </a:cubicBezTo>
                  <a:cubicBezTo>
                    <a:pt x="170" y="551"/>
                    <a:pt x="171" y="556"/>
                    <a:pt x="171" y="559"/>
                  </a:cubicBezTo>
                  <a:cubicBezTo>
                    <a:pt x="171" y="563"/>
                    <a:pt x="170" y="583"/>
                    <a:pt x="170" y="583"/>
                  </a:cubicBezTo>
                  <a:cubicBezTo>
                    <a:pt x="170" y="583"/>
                    <a:pt x="174" y="570"/>
                    <a:pt x="175" y="570"/>
                  </a:cubicBezTo>
                  <a:cubicBezTo>
                    <a:pt x="175" y="570"/>
                    <a:pt x="175" y="581"/>
                    <a:pt x="175" y="581"/>
                  </a:cubicBezTo>
                  <a:cubicBezTo>
                    <a:pt x="175" y="585"/>
                    <a:pt x="173" y="589"/>
                    <a:pt x="173" y="594"/>
                  </a:cubicBezTo>
                  <a:cubicBezTo>
                    <a:pt x="173" y="599"/>
                    <a:pt x="173" y="601"/>
                    <a:pt x="172" y="604"/>
                  </a:cubicBezTo>
                  <a:cubicBezTo>
                    <a:pt x="172" y="606"/>
                    <a:pt x="171" y="608"/>
                    <a:pt x="170" y="609"/>
                  </a:cubicBezTo>
                  <a:cubicBezTo>
                    <a:pt x="168" y="611"/>
                    <a:pt x="162" y="624"/>
                    <a:pt x="162" y="626"/>
                  </a:cubicBezTo>
                  <a:cubicBezTo>
                    <a:pt x="162" y="628"/>
                    <a:pt x="165" y="635"/>
                    <a:pt x="170" y="638"/>
                  </a:cubicBezTo>
                  <a:cubicBezTo>
                    <a:pt x="175" y="642"/>
                    <a:pt x="177" y="645"/>
                    <a:pt x="182" y="645"/>
                  </a:cubicBezTo>
                  <a:cubicBezTo>
                    <a:pt x="187" y="646"/>
                    <a:pt x="190" y="647"/>
                    <a:pt x="191" y="649"/>
                  </a:cubicBezTo>
                  <a:cubicBezTo>
                    <a:pt x="192" y="650"/>
                    <a:pt x="200" y="667"/>
                    <a:pt x="205" y="670"/>
                  </a:cubicBezTo>
                  <a:cubicBezTo>
                    <a:pt x="209" y="673"/>
                    <a:pt x="235" y="677"/>
                    <a:pt x="243" y="676"/>
                  </a:cubicBezTo>
                  <a:cubicBezTo>
                    <a:pt x="251" y="676"/>
                    <a:pt x="251" y="674"/>
                    <a:pt x="251" y="673"/>
                  </a:cubicBezTo>
                  <a:cubicBezTo>
                    <a:pt x="251" y="672"/>
                    <a:pt x="250" y="669"/>
                    <a:pt x="249" y="669"/>
                  </a:cubicBezTo>
                  <a:cubicBezTo>
                    <a:pt x="249" y="669"/>
                    <a:pt x="250" y="666"/>
                    <a:pt x="247" y="662"/>
                  </a:cubicBezTo>
                  <a:cubicBezTo>
                    <a:pt x="243" y="658"/>
                    <a:pt x="240" y="657"/>
                    <a:pt x="239" y="655"/>
                  </a:cubicBezTo>
                  <a:cubicBezTo>
                    <a:pt x="238" y="654"/>
                    <a:pt x="227" y="647"/>
                    <a:pt x="227" y="646"/>
                  </a:cubicBezTo>
                  <a:cubicBezTo>
                    <a:pt x="224" y="639"/>
                    <a:pt x="213" y="622"/>
                    <a:pt x="211" y="619"/>
                  </a:cubicBezTo>
                  <a:cubicBezTo>
                    <a:pt x="209" y="615"/>
                    <a:pt x="208" y="613"/>
                    <a:pt x="208" y="613"/>
                  </a:cubicBezTo>
                  <a:cubicBezTo>
                    <a:pt x="208" y="613"/>
                    <a:pt x="210" y="584"/>
                    <a:pt x="210" y="573"/>
                  </a:cubicBezTo>
                  <a:cubicBezTo>
                    <a:pt x="210" y="564"/>
                    <a:pt x="210" y="560"/>
                    <a:pt x="210" y="556"/>
                  </a:cubicBezTo>
                  <a:cubicBezTo>
                    <a:pt x="211" y="555"/>
                    <a:pt x="211" y="554"/>
                    <a:pt x="211" y="554"/>
                  </a:cubicBezTo>
                  <a:cubicBezTo>
                    <a:pt x="211" y="554"/>
                    <a:pt x="214" y="550"/>
                    <a:pt x="214" y="550"/>
                  </a:cubicBezTo>
                  <a:cubicBezTo>
                    <a:pt x="214" y="562"/>
                    <a:pt x="214" y="562"/>
                    <a:pt x="214" y="562"/>
                  </a:cubicBezTo>
                  <a:cubicBezTo>
                    <a:pt x="214" y="562"/>
                    <a:pt x="215" y="557"/>
                    <a:pt x="215" y="555"/>
                  </a:cubicBezTo>
                  <a:cubicBezTo>
                    <a:pt x="215" y="554"/>
                    <a:pt x="216" y="553"/>
                    <a:pt x="216" y="550"/>
                  </a:cubicBezTo>
                  <a:cubicBezTo>
                    <a:pt x="215" y="546"/>
                    <a:pt x="214" y="540"/>
                    <a:pt x="214" y="536"/>
                  </a:cubicBezTo>
                  <a:cubicBezTo>
                    <a:pt x="214" y="532"/>
                    <a:pt x="216" y="501"/>
                    <a:pt x="216" y="500"/>
                  </a:cubicBezTo>
                  <a:cubicBezTo>
                    <a:pt x="216" y="500"/>
                    <a:pt x="215" y="500"/>
                    <a:pt x="215" y="500"/>
                  </a:cubicBezTo>
                  <a:cubicBezTo>
                    <a:pt x="215" y="500"/>
                    <a:pt x="215" y="500"/>
                    <a:pt x="215" y="500"/>
                  </a:cubicBezTo>
                  <a:cubicBezTo>
                    <a:pt x="215" y="500"/>
                    <a:pt x="218" y="506"/>
                    <a:pt x="218" y="506"/>
                  </a:cubicBezTo>
                  <a:cubicBezTo>
                    <a:pt x="218" y="506"/>
                    <a:pt x="217" y="498"/>
                    <a:pt x="217" y="493"/>
                  </a:cubicBezTo>
                  <a:cubicBezTo>
                    <a:pt x="217" y="490"/>
                    <a:pt x="217" y="483"/>
                    <a:pt x="216" y="475"/>
                  </a:cubicBezTo>
                  <a:cubicBezTo>
                    <a:pt x="216" y="475"/>
                    <a:pt x="216" y="475"/>
                    <a:pt x="216" y="475"/>
                  </a:cubicBezTo>
                  <a:cubicBezTo>
                    <a:pt x="216" y="466"/>
                    <a:pt x="219" y="464"/>
                    <a:pt x="218" y="449"/>
                  </a:cubicBezTo>
                  <a:cubicBezTo>
                    <a:pt x="213" y="397"/>
                    <a:pt x="200" y="371"/>
                    <a:pt x="186" y="323"/>
                  </a:cubicBezTo>
                  <a:cubicBezTo>
                    <a:pt x="184" y="317"/>
                    <a:pt x="178" y="300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1"/>
                    <a:pt x="177" y="284"/>
                    <a:pt x="178" y="279"/>
                  </a:cubicBezTo>
                  <a:cubicBezTo>
                    <a:pt x="179" y="275"/>
                    <a:pt x="181" y="277"/>
                    <a:pt x="182" y="274"/>
                  </a:cubicBezTo>
                  <a:cubicBezTo>
                    <a:pt x="183" y="272"/>
                    <a:pt x="185" y="268"/>
                    <a:pt x="186" y="266"/>
                  </a:cubicBezTo>
                  <a:cubicBezTo>
                    <a:pt x="188" y="265"/>
                    <a:pt x="185" y="289"/>
                    <a:pt x="186" y="287"/>
                  </a:cubicBezTo>
                  <a:cubicBezTo>
                    <a:pt x="187" y="286"/>
                    <a:pt x="190" y="275"/>
                    <a:pt x="193" y="264"/>
                  </a:cubicBezTo>
                  <a:cubicBezTo>
                    <a:pt x="196" y="253"/>
                    <a:pt x="198" y="247"/>
                    <a:pt x="198" y="247"/>
                  </a:cubicBezTo>
                  <a:cubicBezTo>
                    <a:pt x="198" y="246"/>
                    <a:pt x="200" y="254"/>
                    <a:pt x="200" y="259"/>
                  </a:cubicBezTo>
                  <a:cubicBezTo>
                    <a:pt x="201" y="253"/>
                    <a:pt x="203" y="236"/>
                    <a:pt x="203" y="235"/>
                  </a:cubicBezTo>
                  <a:cubicBezTo>
                    <a:pt x="203" y="233"/>
                    <a:pt x="208" y="229"/>
                    <a:pt x="210" y="224"/>
                  </a:cubicBezTo>
                  <a:cubicBezTo>
                    <a:pt x="210" y="224"/>
                    <a:pt x="210" y="224"/>
                    <a:pt x="210" y="224"/>
                  </a:cubicBezTo>
                  <a:cubicBezTo>
                    <a:pt x="213" y="222"/>
                    <a:pt x="216" y="221"/>
                    <a:pt x="220" y="220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31" y="240"/>
                    <a:pt x="231" y="240"/>
                    <a:pt x="231" y="240"/>
                  </a:cubicBezTo>
                  <a:cubicBezTo>
                    <a:pt x="231" y="240"/>
                    <a:pt x="233" y="235"/>
                    <a:pt x="233" y="229"/>
                  </a:cubicBezTo>
                  <a:cubicBezTo>
                    <a:pt x="234" y="227"/>
                    <a:pt x="235" y="225"/>
                    <a:pt x="236" y="223"/>
                  </a:cubicBezTo>
                  <a:cubicBezTo>
                    <a:pt x="238" y="224"/>
                    <a:pt x="241" y="224"/>
                    <a:pt x="243" y="224"/>
                  </a:cubicBezTo>
                  <a:cubicBezTo>
                    <a:pt x="252" y="225"/>
                    <a:pt x="261" y="227"/>
                    <a:pt x="270" y="229"/>
                  </a:cubicBezTo>
                  <a:cubicBezTo>
                    <a:pt x="273" y="231"/>
                    <a:pt x="276" y="231"/>
                    <a:pt x="279" y="233"/>
                  </a:cubicBezTo>
                  <a:cubicBezTo>
                    <a:pt x="281" y="233"/>
                    <a:pt x="282" y="234"/>
                    <a:pt x="283" y="235"/>
                  </a:cubicBezTo>
                  <a:cubicBezTo>
                    <a:pt x="280" y="244"/>
                    <a:pt x="291" y="255"/>
                    <a:pt x="291" y="264"/>
                  </a:cubicBezTo>
                  <a:cubicBezTo>
                    <a:pt x="290" y="266"/>
                    <a:pt x="291" y="268"/>
                    <a:pt x="291" y="270"/>
                  </a:cubicBezTo>
                  <a:cubicBezTo>
                    <a:pt x="292" y="273"/>
                    <a:pt x="292" y="278"/>
                    <a:pt x="296" y="279"/>
                  </a:cubicBezTo>
                  <a:cubicBezTo>
                    <a:pt x="296" y="281"/>
                    <a:pt x="296" y="283"/>
                    <a:pt x="296" y="285"/>
                  </a:cubicBezTo>
                  <a:cubicBezTo>
                    <a:pt x="297" y="285"/>
                    <a:pt x="297" y="285"/>
                    <a:pt x="297" y="285"/>
                  </a:cubicBezTo>
                  <a:cubicBezTo>
                    <a:pt x="297" y="286"/>
                    <a:pt x="297" y="286"/>
                    <a:pt x="297" y="286"/>
                  </a:cubicBezTo>
                  <a:cubicBezTo>
                    <a:pt x="298" y="288"/>
                    <a:pt x="299" y="287"/>
                    <a:pt x="299" y="287"/>
                  </a:cubicBezTo>
                  <a:cubicBezTo>
                    <a:pt x="300" y="285"/>
                    <a:pt x="300" y="285"/>
                    <a:pt x="300" y="285"/>
                  </a:cubicBezTo>
                  <a:cubicBezTo>
                    <a:pt x="300" y="285"/>
                    <a:pt x="300" y="285"/>
                    <a:pt x="300" y="284"/>
                  </a:cubicBezTo>
                  <a:cubicBezTo>
                    <a:pt x="302" y="279"/>
                    <a:pt x="303" y="275"/>
                    <a:pt x="305" y="270"/>
                  </a:cubicBezTo>
                  <a:cubicBezTo>
                    <a:pt x="305" y="268"/>
                    <a:pt x="305" y="267"/>
                    <a:pt x="305" y="266"/>
                  </a:cubicBezTo>
                  <a:cubicBezTo>
                    <a:pt x="306" y="263"/>
                    <a:pt x="308" y="262"/>
                    <a:pt x="310" y="262"/>
                  </a:cubicBezTo>
                  <a:cubicBezTo>
                    <a:pt x="311" y="263"/>
                    <a:pt x="312" y="265"/>
                    <a:pt x="312" y="265"/>
                  </a:cubicBezTo>
                  <a:cubicBezTo>
                    <a:pt x="312" y="266"/>
                    <a:pt x="313" y="266"/>
                    <a:pt x="313" y="267"/>
                  </a:cubicBezTo>
                  <a:cubicBezTo>
                    <a:pt x="314" y="270"/>
                    <a:pt x="313" y="274"/>
                    <a:pt x="312" y="278"/>
                  </a:cubicBezTo>
                  <a:cubicBezTo>
                    <a:pt x="311" y="280"/>
                    <a:pt x="307" y="283"/>
                    <a:pt x="308" y="286"/>
                  </a:cubicBezTo>
                  <a:cubicBezTo>
                    <a:pt x="308" y="286"/>
                    <a:pt x="308" y="286"/>
                    <a:pt x="308" y="286"/>
                  </a:cubicBezTo>
                  <a:cubicBezTo>
                    <a:pt x="307" y="289"/>
                    <a:pt x="309" y="290"/>
                    <a:pt x="309" y="289"/>
                  </a:cubicBezTo>
                  <a:cubicBezTo>
                    <a:pt x="310" y="289"/>
                    <a:pt x="310" y="289"/>
                    <a:pt x="311" y="288"/>
                  </a:cubicBezTo>
                  <a:cubicBezTo>
                    <a:pt x="312" y="288"/>
                    <a:pt x="313" y="287"/>
                    <a:pt x="314" y="286"/>
                  </a:cubicBezTo>
                  <a:cubicBezTo>
                    <a:pt x="314" y="285"/>
                    <a:pt x="314" y="285"/>
                    <a:pt x="315" y="285"/>
                  </a:cubicBezTo>
                  <a:cubicBezTo>
                    <a:pt x="315" y="284"/>
                    <a:pt x="317" y="283"/>
                    <a:pt x="318" y="282"/>
                  </a:cubicBezTo>
                  <a:cubicBezTo>
                    <a:pt x="319" y="281"/>
                    <a:pt x="319" y="279"/>
                    <a:pt x="320" y="277"/>
                  </a:cubicBezTo>
                  <a:cubicBezTo>
                    <a:pt x="320" y="274"/>
                    <a:pt x="322" y="271"/>
                    <a:pt x="322" y="268"/>
                  </a:cubicBezTo>
                  <a:cubicBezTo>
                    <a:pt x="323" y="269"/>
                    <a:pt x="323" y="270"/>
                    <a:pt x="324" y="270"/>
                  </a:cubicBezTo>
                  <a:cubicBezTo>
                    <a:pt x="324" y="271"/>
                    <a:pt x="325" y="272"/>
                    <a:pt x="325" y="272"/>
                  </a:cubicBezTo>
                  <a:cubicBezTo>
                    <a:pt x="324" y="273"/>
                    <a:pt x="324" y="273"/>
                    <a:pt x="324" y="273"/>
                  </a:cubicBezTo>
                  <a:cubicBezTo>
                    <a:pt x="324" y="275"/>
                    <a:pt x="324" y="275"/>
                    <a:pt x="325" y="276"/>
                  </a:cubicBezTo>
                  <a:cubicBezTo>
                    <a:pt x="324" y="276"/>
                    <a:pt x="324" y="276"/>
                    <a:pt x="323" y="277"/>
                  </a:cubicBezTo>
                  <a:cubicBezTo>
                    <a:pt x="322" y="278"/>
                    <a:pt x="318" y="282"/>
                    <a:pt x="319" y="284"/>
                  </a:cubicBezTo>
                  <a:cubicBezTo>
                    <a:pt x="319" y="285"/>
                    <a:pt x="319" y="286"/>
                    <a:pt x="320" y="286"/>
                  </a:cubicBezTo>
                  <a:cubicBezTo>
                    <a:pt x="320" y="287"/>
                    <a:pt x="320" y="288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90"/>
                    <a:pt x="321" y="291"/>
                    <a:pt x="322" y="291"/>
                  </a:cubicBezTo>
                  <a:cubicBezTo>
                    <a:pt x="322" y="290"/>
                    <a:pt x="323" y="290"/>
                    <a:pt x="323" y="289"/>
                  </a:cubicBezTo>
                  <a:cubicBezTo>
                    <a:pt x="324" y="289"/>
                    <a:pt x="324" y="289"/>
                    <a:pt x="324" y="289"/>
                  </a:cubicBezTo>
                  <a:cubicBezTo>
                    <a:pt x="325" y="288"/>
                    <a:pt x="326" y="287"/>
                    <a:pt x="327" y="286"/>
                  </a:cubicBezTo>
                  <a:cubicBezTo>
                    <a:pt x="327" y="286"/>
                    <a:pt x="328" y="286"/>
                    <a:pt x="328" y="286"/>
                  </a:cubicBezTo>
                  <a:cubicBezTo>
                    <a:pt x="329" y="285"/>
                    <a:pt x="330" y="284"/>
                    <a:pt x="331" y="283"/>
                  </a:cubicBezTo>
                  <a:cubicBezTo>
                    <a:pt x="333" y="278"/>
                    <a:pt x="334" y="273"/>
                    <a:pt x="335" y="268"/>
                  </a:cubicBezTo>
                  <a:cubicBezTo>
                    <a:pt x="334" y="267"/>
                    <a:pt x="332" y="266"/>
                    <a:pt x="331" y="264"/>
                  </a:cubicBezTo>
                  <a:cubicBezTo>
                    <a:pt x="321" y="252"/>
                    <a:pt x="313" y="237"/>
                    <a:pt x="303" y="225"/>
                  </a:cubicBezTo>
                  <a:cubicBezTo>
                    <a:pt x="294" y="213"/>
                    <a:pt x="286" y="211"/>
                    <a:pt x="274" y="206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5" y="185"/>
                    <a:pt x="261" y="165"/>
                    <a:pt x="262" y="162"/>
                  </a:cubicBezTo>
                  <a:cubicBezTo>
                    <a:pt x="263" y="162"/>
                    <a:pt x="267" y="164"/>
                    <a:pt x="270" y="166"/>
                  </a:cubicBezTo>
                  <a:cubicBezTo>
                    <a:pt x="271" y="169"/>
                    <a:pt x="271" y="172"/>
                    <a:pt x="273" y="176"/>
                  </a:cubicBezTo>
                  <a:cubicBezTo>
                    <a:pt x="276" y="183"/>
                    <a:pt x="277" y="196"/>
                    <a:pt x="277" y="193"/>
                  </a:cubicBezTo>
                  <a:cubicBezTo>
                    <a:pt x="277" y="190"/>
                    <a:pt x="280" y="179"/>
                    <a:pt x="280" y="179"/>
                  </a:cubicBezTo>
                  <a:cubicBezTo>
                    <a:pt x="280" y="179"/>
                    <a:pt x="280" y="184"/>
                    <a:pt x="282" y="189"/>
                  </a:cubicBezTo>
                  <a:cubicBezTo>
                    <a:pt x="284" y="193"/>
                    <a:pt x="285" y="193"/>
                    <a:pt x="286" y="199"/>
                  </a:cubicBezTo>
                  <a:cubicBezTo>
                    <a:pt x="287" y="205"/>
                    <a:pt x="285" y="211"/>
                    <a:pt x="287" y="208"/>
                  </a:cubicBezTo>
                  <a:cubicBezTo>
                    <a:pt x="289" y="205"/>
                    <a:pt x="291" y="193"/>
                    <a:pt x="291" y="193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6" y="204"/>
                    <a:pt x="296" y="201"/>
                    <a:pt x="297" y="195"/>
                  </a:cubicBezTo>
                  <a:cubicBezTo>
                    <a:pt x="303" y="205"/>
                    <a:pt x="309" y="214"/>
                    <a:pt x="310" y="216"/>
                  </a:cubicBezTo>
                  <a:cubicBezTo>
                    <a:pt x="312" y="220"/>
                    <a:pt x="316" y="223"/>
                    <a:pt x="321" y="229"/>
                  </a:cubicBezTo>
                  <a:cubicBezTo>
                    <a:pt x="322" y="231"/>
                    <a:pt x="325" y="232"/>
                    <a:pt x="328" y="234"/>
                  </a:cubicBezTo>
                  <a:cubicBezTo>
                    <a:pt x="327" y="230"/>
                    <a:pt x="329" y="223"/>
                    <a:pt x="330" y="219"/>
                  </a:cubicBezTo>
                  <a:cubicBezTo>
                    <a:pt x="330" y="219"/>
                    <a:pt x="330" y="219"/>
                    <a:pt x="330" y="219"/>
                  </a:cubicBezTo>
                  <a:cubicBezTo>
                    <a:pt x="350" y="229"/>
                    <a:pt x="400" y="237"/>
                    <a:pt x="407" y="235"/>
                  </a:cubicBezTo>
                  <a:cubicBezTo>
                    <a:pt x="408" y="235"/>
                    <a:pt x="413" y="244"/>
                    <a:pt x="414" y="243"/>
                  </a:cubicBezTo>
                  <a:cubicBezTo>
                    <a:pt x="414" y="243"/>
                    <a:pt x="414" y="244"/>
                    <a:pt x="414" y="244"/>
                  </a:cubicBezTo>
                  <a:cubicBezTo>
                    <a:pt x="413" y="248"/>
                    <a:pt x="411" y="253"/>
                    <a:pt x="412" y="255"/>
                  </a:cubicBezTo>
                  <a:cubicBezTo>
                    <a:pt x="412" y="255"/>
                    <a:pt x="412" y="256"/>
                    <a:pt x="412" y="256"/>
                  </a:cubicBezTo>
                  <a:cubicBezTo>
                    <a:pt x="412" y="257"/>
                    <a:pt x="412" y="258"/>
                    <a:pt x="412" y="258"/>
                  </a:cubicBezTo>
                  <a:cubicBezTo>
                    <a:pt x="412" y="259"/>
                    <a:pt x="413" y="260"/>
                    <a:pt x="415" y="258"/>
                  </a:cubicBezTo>
                  <a:cubicBezTo>
                    <a:pt x="415" y="258"/>
                    <a:pt x="416" y="257"/>
                    <a:pt x="416" y="257"/>
                  </a:cubicBezTo>
                  <a:cubicBezTo>
                    <a:pt x="416" y="257"/>
                    <a:pt x="417" y="257"/>
                    <a:pt x="417" y="256"/>
                  </a:cubicBezTo>
                  <a:cubicBezTo>
                    <a:pt x="418" y="256"/>
                    <a:pt x="420" y="251"/>
                    <a:pt x="422" y="246"/>
                  </a:cubicBezTo>
                  <a:cubicBezTo>
                    <a:pt x="422" y="245"/>
                    <a:pt x="422" y="245"/>
                    <a:pt x="423" y="244"/>
                  </a:cubicBezTo>
                  <a:cubicBezTo>
                    <a:pt x="424" y="247"/>
                    <a:pt x="426" y="251"/>
                    <a:pt x="427" y="252"/>
                  </a:cubicBezTo>
                  <a:cubicBezTo>
                    <a:pt x="427" y="254"/>
                    <a:pt x="426" y="259"/>
                    <a:pt x="426" y="259"/>
                  </a:cubicBezTo>
                  <a:cubicBezTo>
                    <a:pt x="426" y="259"/>
                    <a:pt x="423" y="262"/>
                    <a:pt x="422" y="263"/>
                  </a:cubicBezTo>
                  <a:cubicBezTo>
                    <a:pt x="421" y="263"/>
                    <a:pt x="421" y="263"/>
                    <a:pt x="421" y="263"/>
                  </a:cubicBezTo>
                  <a:cubicBezTo>
                    <a:pt x="421" y="263"/>
                    <a:pt x="417" y="265"/>
                    <a:pt x="416" y="266"/>
                  </a:cubicBezTo>
                  <a:cubicBezTo>
                    <a:pt x="415" y="267"/>
                    <a:pt x="415" y="267"/>
                    <a:pt x="415" y="267"/>
                  </a:cubicBezTo>
                  <a:cubicBezTo>
                    <a:pt x="415" y="267"/>
                    <a:pt x="408" y="267"/>
                    <a:pt x="406" y="269"/>
                  </a:cubicBezTo>
                  <a:cubicBezTo>
                    <a:pt x="405" y="270"/>
                    <a:pt x="405" y="270"/>
                    <a:pt x="404" y="271"/>
                  </a:cubicBezTo>
                  <a:cubicBezTo>
                    <a:pt x="403" y="271"/>
                    <a:pt x="402" y="272"/>
                    <a:pt x="402" y="272"/>
                  </a:cubicBezTo>
                  <a:cubicBezTo>
                    <a:pt x="402" y="272"/>
                    <a:pt x="402" y="273"/>
                    <a:pt x="403" y="273"/>
                  </a:cubicBezTo>
                  <a:cubicBezTo>
                    <a:pt x="403" y="273"/>
                    <a:pt x="407" y="274"/>
                    <a:pt x="408" y="274"/>
                  </a:cubicBezTo>
                  <a:cubicBezTo>
                    <a:pt x="408" y="275"/>
                    <a:pt x="408" y="275"/>
                    <a:pt x="408" y="275"/>
                  </a:cubicBezTo>
                  <a:cubicBezTo>
                    <a:pt x="408" y="275"/>
                    <a:pt x="408" y="275"/>
                    <a:pt x="408" y="275"/>
                  </a:cubicBezTo>
                  <a:cubicBezTo>
                    <a:pt x="411" y="275"/>
                    <a:pt x="415" y="274"/>
                    <a:pt x="416" y="275"/>
                  </a:cubicBezTo>
                  <a:cubicBezTo>
                    <a:pt x="417" y="275"/>
                    <a:pt x="417" y="274"/>
                    <a:pt x="417" y="274"/>
                  </a:cubicBezTo>
                  <a:cubicBezTo>
                    <a:pt x="421" y="273"/>
                    <a:pt x="421" y="273"/>
                    <a:pt x="421" y="273"/>
                  </a:cubicBezTo>
                  <a:cubicBezTo>
                    <a:pt x="421" y="273"/>
                    <a:pt x="418" y="274"/>
                    <a:pt x="417" y="277"/>
                  </a:cubicBezTo>
                  <a:cubicBezTo>
                    <a:pt x="417" y="277"/>
                    <a:pt x="417" y="278"/>
                    <a:pt x="417" y="279"/>
                  </a:cubicBezTo>
                  <a:cubicBezTo>
                    <a:pt x="416" y="280"/>
                    <a:pt x="414" y="281"/>
                    <a:pt x="414" y="281"/>
                  </a:cubicBezTo>
                  <a:cubicBezTo>
                    <a:pt x="414" y="281"/>
                    <a:pt x="415" y="283"/>
                    <a:pt x="416" y="282"/>
                  </a:cubicBezTo>
                  <a:cubicBezTo>
                    <a:pt x="417" y="282"/>
                    <a:pt x="422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6" y="278"/>
                    <a:pt x="431" y="276"/>
                    <a:pt x="432" y="275"/>
                  </a:cubicBezTo>
                  <a:cubicBezTo>
                    <a:pt x="434" y="273"/>
                    <a:pt x="438" y="265"/>
                    <a:pt x="438" y="265"/>
                  </a:cubicBezTo>
                  <a:cubicBezTo>
                    <a:pt x="438" y="265"/>
                    <a:pt x="437" y="271"/>
                    <a:pt x="438" y="274"/>
                  </a:cubicBezTo>
                  <a:cubicBezTo>
                    <a:pt x="439" y="277"/>
                    <a:pt x="440" y="279"/>
                    <a:pt x="442" y="280"/>
                  </a:cubicBezTo>
                  <a:cubicBezTo>
                    <a:pt x="442" y="280"/>
                    <a:pt x="442" y="281"/>
                    <a:pt x="442" y="281"/>
                  </a:cubicBezTo>
                  <a:cubicBezTo>
                    <a:pt x="442" y="281"/>
                    <a:pt x="442" y="281"/>
                    <a:pt x="442" y="281"/>
                  </a:cubicBezTo>
                  <a:cubicBezTo>
                    <a:pt x="442" y="283"/>
                    <a:pt x="442" y="284"/>
                    <a:pt x="443" y="283"/>
                  </a:cubicBezTo>
                  <a:cubicBezTo>
                    <a:pt x="444" y="282"/>
                    <a:pt x="445" y="280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7"/>
                    <a:pt x="446" y="257"/>
                    <a:pt x="446" y="255"/>
                  </a:cubicBezTo>
                  <a:close/>
                  <a:moveTo>
                    <a:pt x="304" y="105"/>
                  </a:moveTo>
                  <a:cubicBezTo>
                    <a:pt x="304" y="105"/>
                    <a:pt x="303" y="106"/>
                    <a:pt x="303" y="106"/>
                  </a:cubicBezTo>
                  <a:cubicBezTo>
                    <a:pt x="304" y="105"/>
                    <a:pt x="305" y="103"/>
                    <a:pt x="307" y="101"/>
                  </a:cubicBezTo>
                  <a:cubicBezTo>
                    <a:pt x="307" y="102"/>
                    <a:pt x="306" y="103"/>
                    <a:pt x="306" y="103"/>
                  </a:cubicBezTo>
                  <a:cubicBezTo>
                    <a:pt x="305" y="104"/>
                    <a:pt x="305" y="104"/>
                    <a:pt x="305" y="104"/>
                  </a:cubicBezTo>
                  <a:cubicBezTo>
                    <a:pt x="305" y="104"/>
                    <a:pt x="304" y="105"/>
                    <a:pt x="304" y="105"/>
                  </a:cubicBezTo>
                  <a:close/>
                  <a:moveTo>
                    <a:pt x="337" y="48"/>
                  </a:moveTo>
                  <a:cubicBezTo>
                    <a:pt x="337" y="48"/>
                    <a:pt x="337" y="48"/>
                    <a:pt x="337" y="48"/>
                  </a:cubicBezTo>
                  <a:cubicBezTo>
                    <a:pt x="337" y="49"/>
                    <a:pt x="337" y="50"/>
                    <a:pt x="337" y="51"/>
                  </a:cubicBezTo>
                  <a:cubicBezTo>
                    <a:pt x="337" y="51"/>
                    <a:pt x="337" y="51"/>
                    <a:pt x="337" y="51"/>
                  </a:cubicBezTo>
                  <a:cubicBezTo>
                    <a:pt x="337" y="50"/>
                    <a:pt x="337" y="49"/>
                    <a:pt x="337" y="48"/>
                  </a:cubicBezTo>
                  <a:cubicBezTo>
                    <a:pt x="337" y="47"/>
                    <a:pt x="337" y="46"/>
                    <a:pt x="336" y="45"/>
                  </a:cubicBezTo>
                  <a:cubicBezTo>
                    <a:pt x="336" y="45"/>
                    <a:pt x="337" y="45"/>
                    <a:pt x="337" y="45"/>
                  </a:cubicBezTo>
                  <a:cubicBezTo>
                    <a:pt x="337" y="46"/>
                    <a:pt x="337" y="47"/>
                    <a:pt x="337" y="48"/>
                  </a:cubicBezTo>
                  <a:close/>
                  <a:moveTo>
                    <a:pt x="335" y="52"/>
                  </a:moveTo>
                  <a:cubicBezTo>
                    <a:pt x="335" y="51"/>
                    <a:pt x="335" y="51"/>
                    <a:pt x="335" y="50"/>
                  </a:cubicBezTo>
                  <a:cubicBezTo>
                    <a:pt x="335" y="50"/>
                    <a:pt x="335" y="49"/>
                    <a:pt x="336" y="49"/>
                  </a:cubicBezTo>
                  <a:cubicBezTo>
                    <a:pt x="336" y="49"/>
                    <a:pt x="336" y="48"/>
                    <a:pt x="336" y="48"/>
                  </a:cubicBezTo>
                  <a:cubicBezTo>
                    <a:pt x="336" y="48"/>
                    <a:pt x="336" y="48"/>
                    <a:pt x="336" y="48"/>
                  </a:cubicBezTo>
                  <a:cubicBezTo>
                    <a:pt x="336" y="50"/>
                    <a:pt x="336" y="52"/>
                    <a:pt x="336" y="54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4"/>
                    <a:pt x="336" y="54"/>
                    <a:pt x="336" y="55"/>
                  </a:cubicBezTo>
                  <a:cubicBezTo>
                    <a:pt x="336" y="54"/>
                    <a:pt x="335" y="53"/>
                    <a:pt x="335" y="52"/>
                  </a:cubicBezTo>
                  <a:close/>
                  <a:moveTo>
                    <a:pt x="331" y="62"/>
                  </a:moveTo>
                  <a:cubicBezTo>
                    <a:pt x="331" y="62"/>
                    <a:pt x="331" y="62"/>
                    <a:pt x="331" y="62"/>
                  </a:cubicBezTo>
                  <a:cubicBezTo>
                    <a:pt x="331" y="62"/>
                    <a:pt x="331" y="61"/>
                    <a:pt x="331" y="61"/>
                  </a:cubicBezTo>
                  <a:cubicBezTo>
                    <a:pt x="331" y="62"/>
                    <a:pt x="331" y="62"/>
                    <a:pt x="331" y="62"/>
                  </a:cubicBezTo>
                  <a:cubicBezTo>
                    <a:pt x="331" y="64"/>
                    <a:pt x="331" y="66"/>
                    <a:pt x="331" y="68"/>
                  </a:cubicBezTo>
                  <a:cubicBezTo>
                    <a:pt x="331" y="70"/>
                    <a:pt x="330" y="72"/>
                    <a:pt x="330" y="74"/>
                  </a:cubicBezTo>
                  <a:cubicBezTo>
                    <a:pt x="330" y="74"/>
                    <a:pt x="330" y="75"/>
                    <a:pt x="330" y="75"/>
                  </a:cubicBezTo>
                  <a:cubicBezTo>
                    <a:pt x="330" y="75"/>
                    <a:pt x="330" y="75"/>
                    <a:pt x="330" y="75"/>
                  </a:cubicBezTo>
                  <a:cubicBezTo>
                    <a:pt x="330" y="72"/>
                    <a:pt x="330" y="68"/>
                    <a:pt x="330" y="65"/>
                  </a:cubicBezTo>
                  <a:cubicBezTo>
                    <a:pt x="330" y="64"/>
                    <a:pt x="331" y="63"/>
                    <a:pt x="331" y="62"/>
                  </a:cubicBezTo>
                  <a:cubicBezTo>
                    <a:pt x="331" y="62"/>
                    <a:pt x="331" y="62"/>
                    <a:pt x="331" y="62"/>
                  </a:cubicBezTo>
                  <a:close/>
                  <a:moveTo>
                    <a:pt x="330" y="75"/>
                  </a:moveTo>
                  <a:cubicBezTo>
                    <a:pt x="330" y="75"/>
                    <a:pt x="330" y="75"/>
                    <a:pt x="330" y="75"/>
                  </a:cubicBezTo>
                  <a:cubicBezTo>
                    <a:pt x="330" y="75"/>
                    <a:pt x="330" y="74"/>
                    <a:pt x="330" y="74"/>
                  </a:cubicBezTo>
                  <a:cubicBezTo>
                    <a:pt x="330" y="73"/>
                    <a:pt x="331" y="71"/>
                    <a:pt x="331" y="70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1" y="73"/>
                    <a:pt x="330" y="75"/>
                    <a:pt x="329" y="77"/>
                  </a:cubicBezTo>
                  <a:cubicBezTo>
                    <a:pt x="330" y="76"/>
                    <a:pt x="330" y="76"/>
                    <a:pt x="330" y="75"/>
                  </a:cubicBezTo>
                  <a:close/>
                  <a:moveTo>
                    <a:pt x="332" y="62"/>
                  </a:moveTo>
                  <a:cubicBezTo>
                    <a:pt x="332" y="61"/>
                    <a:pt x="332" y="60"/>
                    <a:pt x="332" y="60"/>
                  </a:cubicBezTo>
                  <a:cubicBezTo>
                    <a:pt x="332" y="59"/>
                    <a:pt x="332" y="58"/>
                    <a:pt x="332" y="58"/>
                  </a:cubicBezTo>
                  <a:cubicBezTo>
                    <a:pt x="332" y="59"/>
                    <a:pt x="332" y="59"/>
                    <a:pt x="332" y="60"/>
                  </a:cubicBezTo>
                  <a:cubicBezTo>
                    <a:pt x="332" y="61"/>
                    <a:pt x="332" y="62"/>
                    <a:pt x="332" y="64"/>
                  </a:cubicBezTo>
                  <a:cubicBezTo>
                    <a:pt x="332" y="63"/>
                    <a:pt x="332" y="62"/>
                    <a:pt x="332" y="62"/>
                  </a:cubicBezTo>
                  <a:close/>
                  <a:moveTo>
                    <a:pt x="334" y="55"/>
                  </a:moveTo>
                  <a:cubicBezTo>
                    <a:pt x="334" y="54"/>
                    <a:pt x="334" y="53"/>
                    <a:pt x="334" y="52"/>
                  </a:cubicBezTo>
                  <a:cubicBezTo>
                    <a:pt x="334" y="52"/>
                    <a:pt x="334" y="52"/>
                    <a:pt x="334" y="52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34" y="55"/>
                    <a:pt x="334" y="56"/>
                    <a:pt x="334" y="57"/>
                  </a:cubicBezTo>
                  <a:cubicBezTo>
                    <a:pt x="334" y="57"/>
                    <a:pt x="334" y="56"/>
                    <a:pt x="334" y="55"/>
                  </a:cubicBezTo>
                  <a:close/>
                  <a:moveTo>
                    <a:pt x="314" y="93"/>
                  </a:moveTo>
                  <a:cubicBezTo>
                    <a:pt x="313" y="93"/>
                    <a:pt x="313" y="94"/>
                    <a:pt x="313" y="94"/>
                  </a:cubicBezTo>
                  <a:cubicBezTo>
                    <a:pt x="311" y="97"/>
                    <a:pt x="310" y="99"/>
                    <a:pt x="308" y="101"/>
                  </a:cubicBezTo>
                  <a:cubicBezTo>
                    <a:pt x="308" y="101"/>
                    <a:pt x="307" y="102"/>
                    <a:pt x="307" y="102"/>
                  </a:cubicBezTo>
                  <a:cubicBezTo>
                    <a:pt x="308" y="100"/>
                    <a:pt x="310" y="98"/>
                    <a:pt x="311" y="96"/>
                  </a:cubicBezTo>
                  <a:cubicBezTo>
                    <a:pt x="311" y="96"/>
                    <a:pt x="311" y="96"/>
                    <a:pt x="311" y="96"/>
                  </a:cubicBezTo>
                  <a:cubicBezTo>
                    <a:pt x="312" y="95"/>
                    <a:pt x="313" y="94"/>
                    <a:pt x="314" y="93"/>
                  </a:cubicBezTo>
                  <a:close/>
                  <a:moveTo>
                    <a:pt x="314" y="95"/>
                  </a:moveTo>
                  <a:cubicBezTo>
                    <a:pt x="313" y="98"/>
                    <a:pt x="311" y="100"/>
                    <a:pt x="310" y="102"/>
                  </a:cubicBezTo>
                  <a:cubicBezTo>
                    <a:pt x="309" y="104"/>
                    <a:pt x="307" y="105"/>
                    <a:pt x="306" y="106"/>
                  </a:cubicBezTo>
                  <a:cubicBezTo>
                    <a:pt x="306" y="106"/>
                    <a:pt x="305" y="106"/>
                    <a:pt x="305" y="106"/>
                  </a:cubicBezTo>
                  <a:cubicBezTo>
                    <a:pt x="304" y="106"/>
                    <a:pt x="304" y="106"/>
                    <a:pt x="304" y="106"/>
                  </a:cubicBezTo>
                  <a:cubicBezTo>
                    <a:pt x="305" y="105"/>
                    <a:pt x="305" y="105"/>
                    <a:pt x="306" y="104"/>
                  </a:cubicBezTo>
                  <a:cubicBezTo>
                    <a:pt x="306" y="103"/>
                    <a:pt x="306" y="103"/>
                    <a:pt x="306" y="103"/>
                  </a:cubicBezTo>
                  <a:cubicBezTo>
                    <a:pt x="307" y="102"/>
                    <a:pt x="308" y="102"/>
                    <a:pt x="308" y="101"/>
                  </a:cubicBezTo>
                  <a:cubicBezTo>
                    <a:pt x="310" y="99"/>
                    <a:pt x="312" y="97"/>
                    <a:pt x="313" y="95"/>
                  </a:cubicBezTo>
                  <a:cubicBezTo>
                    <a:pt x="314" y="93"/>
                    <a:pt x="315" y="91"/>
                    <a:pt x="316" y="89"/>
                  </a:cubicBezTo>
                  <a:cubicBezTo>
                    <a:pt x="317" y="88"/>
                    <a:pt x="318" y="88"/>
                    <a:pt x="319" y="87"/>
                  </a:cubicBezTo>
                  <a:cubicBezTo>
                    <a:pt x="318" y="87"/>
                    <a:pt x="318" y="87"/>
                    <a:pt x="318" y="88"/>
                  </a:cubicBezTo>
                  <a:cubicBezTo>
                    <a:pt x="317" y="90"/>
                    <a:pt x="315" y="93"/>
                    <a:pt x="314" y="95"/>
                  </a:cubicBezTo>
                  <a:close/>
                  <a:moveTo>
                    <a:pt x="330" y="77"/>
                  </a:moveTo>
                  <a:cubicBezTo>
                    <a:pt x="330" y="77"/>
                    <a:pt x="330" y="77"/>
                    <a:pt x="330" y="77"/>
                  </a:cubicBezTo>
                  <a:cubicBezTo>
                    <a:pt x="331" y="75"/>
                    <a:pt x="331" y="73"/>
                    <a:pt x="332" y="71"/>
                  </a:cubicBezTo>
                  <a:cubicBezTo>
                    <a:pt x="332" y="69"/>
                    <a:pt x="332" y="67"/>
                    <a:pt x="332" y="66"/>
                  </a:cubicBezTo>
                  <a:cubicBezTo>
                    <a:pt x="332" y="64"/>
                    <a:pt x="333" y="62"/>
                    <a:pt x="333" y="60"/>
                  </a:cubicBezTo>
                  <a:cubicBezTo>
                    <a:pt x="333" y="59"/>
                    <a:pt x="333" y="59"/>
                    <a:pt x="333" y="58"/>
                  </a:cubicBezTo>
                  <a:cubicBezTo>
                    <a:pt x="333" y="58"/>
                    <a:pt x="333" y="58"/>
                    <a:pt x="333" y="59"/>
                  </a:cubicBezTo>
                  <a:cubicBezTo>
                    <a:pt x="333" y="61"/>
                    <a:pt x="333" y="63"/>
                    <a:pt x="333" y="65"/>
                  </a:cubicBezTo>
                  <a:cubicBezTo>
                    <a:pt x="332" y="69"/>
                    <a:pt x="332" y="72"/>
                    <a:pt x="332" y="72"/>
                  </a:cubicBezTo>
                  <a:cubicBezTo>
                    <a:pt x="332" y="72"/>
                    <a:pt x="332" y="69"/>
                    <a:pt x="333" y="65"/>
                  </a:cubicBezTo>
                  <a:cubicBezTo>
                    <a:pt x="333" y="64"/>
                    <a:pt x="333" y="62"/>
                    <a:pt x="333" y="60"/>
                  </a:cubicBezTo>
                  <a:cubicBezTo>
                    <a:pt x="334" y="60"/>
                    <a:pt x="334" y="59"/>
                    <a:pt x="334" y="59"/>
                  </a:cubicBezTo>
                  <a:cubicBezTo>
                    <a:pt x="334" y="58"/>
                    <a:pt x="334" y="57"/>
                    <a:pt x="334" y="55"/>
                  </a:cubicBezTo>
                  <a:cubicBezTo>
                    <a:pt x="334" y="56"/>
                    <a:pt x="334" y="57"/>
                    <a:pt x="334" y="58"/>
                  </a:cubicBezTo>
                  <a:cubicBezTo>
                    <a:pt x="334" y="60"/>
                    <a:pt x="334" y="61"/>
                    <a:pt x="334" y="62"/>
                  </a:cubicBezTo>
                  <a:cubicBezTo>
                    <a:pt x="334" y="64"/>
                    <a:pt x="334" y="65"/>
                    <a:pt x="334" y="66"/>
                  </a:cubicBezTo>
                  <a:cubicBezTo>
                    <a:pt x="334" y="69"/>
                    <a:pt x="333" y="71"/>
                    <a:pt x="333" y="72"/>
                  </a:cubicBezTo>
                  <a:cubicBezTo>
                    <a:pt x="333" y="73"/>
                    <a:pt x="333" y="73"/>
                    <a:pt x="332" y="73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2" y="74"/>
                    <a:pt x="332" y="74"/>
                    <a:pt x="332" y="73"/>
                  </a:cubicBezTo>
                  <a:cubicBezTo>
                    <a:pt x="333" y="73"/>
                    <a:pt x="333" y="73"/>
                    <a:pt x="333" y="72"/>
                  </a:cubicBezTo>
                  <a:cubicBezTo>
                    <a:pt x="334" y="71"/>
                    <a:pt x="334" y="69"/>
                    <a:pt x="334" y="66"/>
                  </a:cubicBezTo>
                  <a:cubicBezTo>
                    <a:pt x="334" y="65"/>
                    <a:pt x="334" y="64"/>
                    <a:pt x="334" y="62"/>
                  </a:cubicBezTo>
                  <a:cubicBezTo>
                    <a:pt x="335" y="61"/>
                    <a:pt x="335" y="60"/>
                    <a:pt x="335" y="58"/>
                  </a:cubicBezTo>
                  <a:cubicBezTo>
                    <a:pt x="335" y="58"/>
                    <a:pt x="335" y="58"/>
                    <a:pt x="335" y="57"/>
                  </a:cubicBezTo>
                  <a:cubicBezTo>
                    <a:pt x="335" y="59"/>
                    <a:pt x="336" y="61"/>
                    <a:pt x="336" y="62"/>
                  </a:cubicBezTo>
                  <a:cubicBezTo>
                    <a:pt x="335" y="66"/>
                    <a:pt x="335" y="69"/>
                    <a:pt x="334" y="72"/>
                  </a:cubicBezTo>
                  <a:cubicBezTo>
                    <a:pt x="334" y="72"/>
                    <a:pt x="333" y="73"/>
                    <a:pt x="333" y="74"/>
                  </a:cubicBezTo>
                  <a:cubicBezTo>
                    <a:pt x="332" y="75"/>
                    <a:pt x="331" y="76"/>
                    <a:pt x="330" y="77"/>
                  </a:cubicBezTo>
                  <a:close/>
                  <a:moveTo>
                    <a:pt x="335" y="69"/>
                  </a:moveTo>
                  <a:cubicBezTo>
                    <a:pt x="335" y="70"/>
                    <a:pt x="335" y="71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4" y="73"/>
                    <a:pt x="334" y="72"/>
                    <a:pt x="334" y="72"/>
                  </a:cubicBezTo>
                  <a:cubicBezTo>
                    <a:pt x="334" y="71"/>
                    <a:pt x="335" y="70"/>
                    <a:pt x="335" y="69"/>
                  </a:cubicBezTo>
                  <a:cubicBezTo>
                    <a:pt x="335" y="68"/>
                    <a:pt x="336" y="67"/>
                    <a:pt x="336" y="65"/>
                  </a:cubicBezTo>
                  <a:cubicBezTo>
                    <a:pt x="336" y="67"/>
                    <a:pt x="336" y="68"/>
                    <a:pt x="335" y="69"/>
                  </a:cubicBezTo>
                  <a:close/>
                  <a:moveTo>
                    <a:pt x="336" y="55"/>
                  </a:moveTo>
                  <a:cubicBezTo>
                    <a:pt x="336" y="55"/>
                    <a:pt x="336" y="55"/>
                    <a:pt x="336" y="55"/>
                  </a:cubicBezTo>
                  <a:cubicBezTo>
                    <a:pt x="336" y="55"/>
                    <a:pt x="336" y="54"/>
                    <a:pt x="336" y="54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5"/>
                    <a:pt x="336" y="56"/>
                    <a:pt x="336" y="57"/>
                  </a:cubicBezTo>
                  <a:cubicBezTo>
                    <a:pt x="336" y="57"/>
                    <a:pt x="336" y="58"/>
                    <a:pt x="336" y="59"/>
                  </a:cubicBezTo>
                  <a:cubicBezTo>
                    <a:pt x="336" y="58"/>
                    <a:pt x="336" y="57"/>
                    <a:pt x="336" y="55"/>
                  </a:cubicBezTo>
                  <a:close/>
                  <a:moveTo>
                    <a:pt x="337" y="53"/>
                  </a:moveTo>
                  <a:cubicBezTo>
                    <a:pt x="337" y="55"/>
                    <a:pt x="337" y="57"/>
                    <a:pt x="337" y="58"/>
                  </a:cubicBezTo>
                  <a:cubicBezTo>
                    <a:pt x="337" y="58"/>
                    <a:pt x="337" y="58"/>
                    <a:pt x="337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37" y="58"/>
                    <a:pt x="337" y="57"/>
                    <a:pt x="337" y="57"/>
                  </a:cubicBezTo>
                  <a:cubicBezTo>
                    <a:pt x="337" y="55"/>
                    <a:pt x="337" y="53"/>
                    <a:pt x="337" y="52"/>
                  </a:cubicBezTo>
                  <a:cubicBezTo>
                    <a:pt x="337" y="52"/>
                    <a:pt x="337" y="51"/>
                    <a:pt x="337" y="51"/>
                  </a:cubicBezTo>
                  <a:cubicBezTo>
                    <a:pt x="337" y="52"/>
                    <a:pt x="337" y="53"/>
                    <a:pt x="337" y="53"/>
                  </a:cubicBezTo>
                  <a:close/>
                  <a:moveTo>
                    <a:pt x="337" y="45"/>
                  </a:moveTo>
                  <a:cubicBezTo>
                    <a:pt x="337" y="45"/>
                    <a:pt x="337" y="46"/>
                    <a:pt x="337" y="46"/>
                  </a:cubicBezTo>
                  <a:cubicBezTo>
                    <a:pt x="337" y="45"/>
                    <a:pt x="337" y="43"/>
                    <a:pt x="337" y="42"/>
                  </a:cubicBezTo>
                  <a:cubicBezTo>
                    <a:pt x="337" y="41"/>
                    <a:pt x="337" y="41"/>
                    <a:pt x="337" y="40"/>
                  </a:cubicBezTo>
                  <a:cubicBezTo>
                    <a:pt x="338" y="42"/>
                    <a:pt x="338" y="43"/>
                    <a:pt x="337" y="45"/>
                  </a:cubicBezTo>
                  <a:close/>
                  <a:moveTo>
                    <a:pt x="243" y="74"/>
                  </a:move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lose/>
                  <a:moveTo>
                    <a:pt x="244" y="72"/>
                  </a:moveTo>
                  <a:cubicBezTo>
                    <a:pt x="244" y="72"/>
                    <a:pt x="244" y="72"/>
                    <a:pt x="244" y="72"/>
                  </a:cubicBezTo>
                  <a:cubicBezTo>
                    <a:pt x="244" y="73"/>
                    <a:pt x="244" y="74"/>
                    <a:pt x="244" y="75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4" y="74"/>
                    <a:pt x="244" y="73"/>
                    <a:pt x="244" y="73"/>
                  </a:cubicBezTo>
                  <a:cubicBezTo>
                    <a:pt x="244" y="72"/>
                    <a:pt x="244" y="72"/>
                    <a:pt x="244" y="72"/>
                  </a:cubicBezTo>
                  <a:close/>
                  <a:moveTo>
                    <a:pt x="245" y="71"/>
                  </a:moveTo>
                  <a:cubicBezTo>
                    <a:pt x="245" y="71"/>
                    <a:pt x="245" y="70"/>
                    <a:pt x="245" y="70"/>
                  </a:cubicBezTo>
                  <a:cubicBezTo>
                    <a:pt x="246" y="69"/>
                    <a:pt x="246" y="68"/>
                    <a:pt x="247" y="67"/>
                  </a:cubicBezTo>
                  <a:cubicBezTo>
                    <a:pt x="247" y="67"/>
                    <a:pt x="247" y="68"/>
                    <a:pt x="246" y="68"/>
                  </a:cubicBezTo>
                  <a:cubicBezTo>
                    <a:pt x="246" y="69"/>
                    <a:pt x="246" y="70"/>
                    <a:pt x="246" y="71"/>
                  </a:cubicBezTo>
                  <a:cubicBezTo>
                    <a:pt x="245" y="72"/>
                    <a:pt x="245" y="73"/>
                    <a:pt x="245" y="74"/>
                  </a:cubicBezTo>
                  <a:cubicBezTo>
                    <a:pt x="245" y="74"/>
                    <a:pt x="245" y="74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4" y="75"/>
                    <a:pt x="244" y="75"/>
                  </a:cubicBezTo>
                  <a:cubicBezTo>
                    <a:pt x="244" y="74"/>
                    <a:pt x="244" y="73"/>
                    <a:pt x="245" y="72"/>
                  </a:cubicBezTo>
                  <a:cubicBezTo>
                    <a:pt x="245" y="71"/>
                    <a:pt x="245" y="71"/>
                    <a:pt x="245" y="71"/>
                  </a:cubicBezTo>
                  <a:close/>
                  <a:moveTo>
                    <a:pt x="246" y="76"/>
                  </a:moveTo>
                  <a:cubicBezTo>
                    <a:pt x="246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4"/>
                  </a:cubicBezTo>
                  <a:cubicBezTo>
                    <a:pt x="246" y="74"/>
                    <a:pt x="246" y="72"/>
                    <a:pt x="247" y="71"/>
                  </a:cubicBezTo>
                  <a:cubicBezTo>
                    <a:pt x="247" y="70"/>
                    <a:pt x="247" y="70"/>
                    <a:pt x="247" y="69"/>
                  </a:cubicBezTo>
                  <a:cubicBezTo>
                    <a:pt x="247" y="71"/>
                    <a:pt x="247" y="72"/>
                    <a:pt x="247" y="73"/>
                  </a:cubicBezTo>
                  <a:cubicBezTo>
                    <a:pt x="246" y="74"/>
                    <a:pt x="246" y="75"/>
                    <a:pt x="246" y="76"/>
                  </a:cubicBezTo>
                  <a:cubicBezTo>
                    <a:pt x="246" y="76"/>
                    <a:pt x="246" y="76"/>
                    <a:pt x="246" y="76"/>
                  </a:cubicBezTo>
                  <a:close/>
                  <a:moveTo>
                    <a:pt x="245" y="75"/>
                  </a:move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lose/>
                  <a:moveTo>
                    <a:pt x="247" y="68"/>
                  </a:moveTo>
                  <a:cubicBezTo>
                    <a:pt x="247" y="68"/>
                    <a:pt x="247" y="69"/>
                    <a:pt x="247" y="69"/>
                  </a:cubicBezTo>
                  <a:cubicBezTo>
                    <a:pt x="247" y="70"/>
                    <a:pt x="247" y="70"/>
                    <a:pt x="246" y="70"/>
                  </a:cubicBezTo>
                  <a:cubicBezTo>
                    <a:pt x="246" y="72"/>
                    <a:pt x="246" y="73"/>
                    <a:pt x="245" y="74"/>
                  </a:cubicBezTo>
                  <a:cubicBezTo>
                    <a:pt x="245" y="73"/>
                    <a:pt x="246" y="72"/>
                    <a:pt x="246" y="71"/>
                  </a:cubicBezTo>
                  <a:cubicBezTo>
                    <a:pt x="246" y="70"/>
                    <a:pt x="246" y="69"/>
                    <a:pt x="247" y="68"/>
                  </a:cubicBezTo>
                  <a:cubicBezTo>
                    <a:pt x="247" y="67"/>
                    <a:pt x="247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7" y="67"/>
                    <a:pt x="247" y="67"/>
                    <a:pt x="247" y="68"/>
                  </a:cubicBezTo>
                  <a:close/>
                  <a:moveTo>
                    <a:pt x="252" y="58"/>
                  </a:moveTo>
                  <a:cubicBezTo>
                    <a:pt x="251" y="58"/>
                    <a:pt x="251" y="58"/>
                    <a:pt x="251" y="59"/>
                  </a:cubicBezTo>
                  <a:cubicBezTo>
                    <a:pt x="251" y="59"/>
                    <a:pt x="251" y="60"/>
                    <a:pt x="251" y="60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0" y="64"/>
                    <a:pt x="250" y="66"/>
                    <a:pt x="249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50" y="64"/>
                    <a:pt x="250" y="61"/>
                    <a:pt x="252" y="58"/>
                  </a:cubicBezTo>
                  <a:close/>
                  <a:moveTo>
                    <a:pt x="249" y="60"/>
                  </a:moveTo>
                  <a:cubicBezTo>
                    <a:pt x="249" y="60"/>
                    <a:pt x="249" y="60"/>
                    <a:pt x="249" y="60"/>
                  </a:cubicBezTo>
                  <a:cubicBezTo>
                    <a:pt x="249" y="60"/>
                    <a:pt x="249" y="60"/>
                    <a:pt x="249" y="60"/>
                  </a:cubicBezTo>
                  <a:cubicBezTo>
                    <a:pt x="249" y="60"/>
                    <a:pt x="249" y="60"/>
                    <a:pt x="249" y="60"/>
                  </a:cubicBezTo>
                  <a:close/>
                  <a:moveTo>
                    <a:pt x="247" y="65"/>
                  </a:moveTo>
                  <a:cubicBezTo>
                    <a:pt x="247" y="65"/>
                    <a:pt x="247" y="64"/>
                    <a:pt x="247" y="64"/>
                  </a:cubicBezTo>
                  <a:cubicBezTo>
                    <a:pt x="247" y="63"/>
                    <a:pt x="248" y="63"/>
                    <a:pt x="248" y="62"/>
                  </a:cubicBezTo>
                  <a:cubicBezTo>
                    <a:pt x="248" y="62"/>
                    <a:pt x="248" y="62"/>
                    <a:pt x="248" y="62"/>
                  </a:cubicBezTo>
                  <a:cubicBezTo>
                    <a:pt x="248" y="63"/>
                    <a:pt x="248" y="63"/>
                    <a:pt x="248" y="64"/>
                  </a:cubicBezTo>
                  <a:cubicBezTo>
                    <a:pt x="247" y="66"/>
                    <a:pt x="246" y="68"/>
                    <a:pt x="245" y="70"/>
                  </a:cubicBezTo>
                  <a:cubicBezTo>
                    <a:pt x="245" y="70"/>
                    <a:pt x="245" y="70"/>
                    <a:pt x="245" y="69"/>
                  </a:cubicBezTo>
                  <a:cubicBezTo>
                    <a:pt x="245" y="69"/>
                    <a:pt x="246" y="68"/>
                    <a:pt x="246" y="67"/>
                  </a:cubicBezTo>
                  <a:cubicBezTo>
                    <a:pt x="246" y="66"/>
                    <a:pt x="247" y="65"/>
                    <a:pt x="247" y="65"/>
                  </a:cubicBezTo>
                  <a:close/>
                  <a:moveTo>
                    <a:pt x="246" y="76"/>
                  </a:moveTo>
                  <a:cubicBezTo>
                    <a:pt x="247" y="75"/>
                    <a:pt x="247" y="74"/>
                    <a:pt x="247" y="73"/>
                  </a:cubicBezTo>
                  <a:cubicBezTo>
                    <a:pt x="247" y="72"/>
                    <a:pt x="247" y="70"/>
                    <a:pt x="248" y="69"/>
                  </a:cubicBezTo>
                  <a:cubicBezTo>
                    <a:pt x="248" y="68"/>
                    <a:pt x="248" y="67"/>
                    <a:pt x="248" y="66"/>
                  </a:cubicBezTo>
                  <a:cubicBezTo>
                    <a:pt x="248" y="66"/>
                    <a:pt x="248" y="65"/>
                    <a:pt x="249" y="64"/>
                  </a:cubicBezTo>
                  <a:cubicBezTo>
                    <a:pt x="249" y="63"/>
                    <a:pt x="249" y="62"/>
                    <a:pt x="250" y="61"/>
                  </a:cubicBezTo>
                  <a:cubicBezTo>
                    <a:pt x="250" y="61"/>
                    <a:pt x="250" y="62"/>
                    <a:pt x="250" y="62"/>
                  </a:cubicBezTo>
                  <a:cubicBezTo>
                    <a:pt x="249" y="64"/>
                    <a:pt x="249" y="66"/>
                    <a:pt x="249" y="68"/>
                  </a:cubicBezTo>
                  <a:cubicBezTo>
                    <a:pt x="248" y="69"/>
                    <a:pt x="248" y="71"/>
                    <a:pt x="248" y="73"/>
                  </a:cubicBezTo>
                  <a:cubicBezTo>
                    <a:pt x="248" y="73"/>
                    <a:pt x="248" y="74"/>
                    <a:pt x="248" y="74"/>
                  </a:cubicBezTo>
                  <a:cubicBezTo>
                    <a:pt x="248" y="74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7" y="76"/>
                    <a:pt x="247" y="76"/>
                  </a:cubicBezTo>
                  <a:cubicBezTo>
                    <a:pt x="247" y="76"/>
                    <a:pt x="247" y="76"/>
                    <a:pt x="246" y="76"/>
                  </a:cubicBezTo>
                  <a:close/>
                  <a:moveTo>
                    <a:pt x="251" y="50"/>
                  </a:moveTo>
                  <a:cubicBezTo>
                    <a:pt x="251" y="50"/>
                    <a:pt x="251" y="51"/>
                    <a:pt x="250" y="51"/>
                  </a:cubicBezTo>
                  <a:cubicBezTo>
                    <a:pt x="251" y="50"/>
                    <a:pt x="251" y="50"/>
                    <a:pt x="251" y="49"/>
                  </a:cubicBezTo>
                  <a:cubicBezTo>
                    <a:pt x="251" y="49"/>
                    <a:pt x="251" y="50"/>
                    <a:pt x="251" y="50"/>
                  </a:cubicBezTo>
                  <a:close/>
                  <a:moveTo>
                    <a:pt x="249" y="57"/>
                  </a:moveTo>
                  <a:cubicBezTo>
                    <a:pt x="248" y="59"/>
                    <a:pt x="247" y="62"/>
                    <a:pt x="247" y="64"/>
                  </a:cubicBezTo>
                  <a:cubicBezTo>
                    <a:pt x="246" y="64"/>
                    <a:pt x="246" y="65"/>
                    <a:pt x="246" y="66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6" y="65"/>
                    <a:pt x="247" y="63"/>
                    <a:pt x="247" y="61"/>
                  </a:cubicBezTo>
                  <a:cubicBezTo>
                    <a:pt x="248" y="60"/>
                    <a:pt x="248" y="58"/>
                    <a:pt x="249" y="57"/>
                  </a:cubicBezTo>
                  <a:cubicBezTo>
                    <a:pt x="249" y="57"/>
                    <a:pt x="249" y="57"/>
                    <a:pt x="249" y="57"/>
                  </a:cubicBezTo>
                  <a:close/>
                  <a:moveTo>
                    <a:pt x="245" y="67"/>
                  </a:moveTo>
                  <a:cubicBezTo>
                    <a:pt x="245" y="67"/>
                    <a:pt x="246" y="67"/>
                    <a:pt x="246" y="67"/>
                  </a:cubicBezTo>
                  <a:cubicBezTo>
                    <a:pt x="246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lose/>
                  <a:moveTo>
                    <a:pt x="244" y="71"/>
                  </a:moveTo>
                  <a:cubicBezTo>
                    <a:pt x="244" y="71"/>
                    <a:pt x="244" y="72"/>
                    <a:pt x="244" y="7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4" y="71"/>
                    <a:pt x="244" y="71"/>
                    <a:pt x="244" y="71"/>
                  </a:cubicBezTo>
                  <a:close/>
                  <a:moveTo>
                    <a:pt x="248" y="76"/>
                  </a:moveTo>
                  <a:cubicBezTo>
                    <a:pt x="248" y="76"/>
                    <a:pt x="248" y="76"/>
                    <a:pt x="248" y="75"/>
                  </a:cubicBezTo>
                  <a:cubicBezTo>
                    <a:pt x="248" y="75"/>
                    <a:pt x="248" y="75"/>
                    <a:pt x="249" y="74"/>
                  </a:cubicBezTo>
                  <a:cubicBezTo>
                    <a:pt x="249" y="74"/>
                    <a:pt x="248" y="75"/>
                    <a:pt x="248" y="75"/>
                  </a:cubicBezTo>
                  <a:cubicBezTo>
                    <a:pt x="248" y="75"/>
                    <a:pt x="248" y="76"/>
                    <a:pt x="248" y="76"/>
                  </a:cubicBezTo>
                  <a:cubicBezTo>
                    <a:pt x="248" y="76"/>
                    <a:pt x="248" y="76"/>
                    <a:pt x="248" y="76"/>
                  </a:cubicBezTo>
                  <a:close/>
                  <a:moveTo>
                    <a:pt x="249" y="72"/>
                  </a:moveTo>
                  <a:cubicBezTo>
                    <a:pt x="249" y="72"/>
                    <a:pt x="249" y="72"/>
                    <a:pt x="249" y="72"/>
                  </a:cubicBezTo>
                  <a:cubicBezTo>
                    <a:pt x="249" y="72"/>
                    <a:pt x="249" y="72"/>
                    <a:pt x="249" y="71"/>
                  </a:cubicBezTo>
                  <a:cubicBezTo>
                    <a:pt x="249" y="72"/>
                    <a:pt x="249" y="72"/>
                    <a:pt x="249" y="72"/>
                  </a:cubicBezTo>
                  <a:cubicBezTo>
                    <a:pt x="249" y="72"/>
                    <a:pt x="249" y="72"/>
                    <a:pt x="249" y="72"/>
                  </a:cubicBezTo>
                  <a:close/>
                  <a:moveTo>
                    <a:pt x="247" y="61"/>
                  </a:moveTo>
                  <a:cubicBezTo>
                    <a:pt x="246" y="63"/>
                    <a:pt x="245" y="66"/>
                    <a:pt x="245" y="68"/>
                  </a:cubicBezTo>
                  <a:cubicBezTo>
                    <a:pt x="245" y="68"/>
                    <a:pt x="245" y="68"/>
                    <a:pt x="245" y="68"/>
                  </a:cubicBezTo>
                  <a:cubicBezTo>
                    <a:pt x="245" y="68"/>
                    <a:pt x="244" y="69"/>
                    <a:pt x="244" y="69"/>
                  </a:cubicBezTo>
                  <a:cubicBezTo>
                    <a:pt x="245" y="67"/>
                    <a:pt x="245" y="65"/>
                    <a:pt x="246" y="63"/>
                  </a:cubicBezTo>
                  <a:cubicBezTo>
                    <a:pt x="246" y="61"/>
                    <a:pt x="247" y="60"/>
                    <a:pt x="247" y="59"/>
                  </a:cubicBezTo>
                  <a:cubicBezTo>
                    <a:pt x="247" y="59"/>
                    <a:pt x="247" y="60"/>
                    <a:pt x="247" y="61"/>
                  </a:cubicBezTo>
                  <a:close/>
                  <a:moveTo>
                    <a:pt x="245" y="68"/>
                  </a:moveTo>
                  <a:cubicBezTo>
                    <a:pt x="245" y="69"/>
                    <a:pt x="245" y="69"/>
                    <a:pt x="245" y="70"/>
                  </a:cubicBezTo>
                  <a:cubicBezTo>
                    <a:pt x="244" y="70"/>
                    <a:pt x="244" y="71"/>
                    <a:pt x="244" y="72"/>
                  </a:cubicBezTo>
                  <a:cubicBezTo>
                    <a:pt x="244" y="71"/>
                    <a:pt x="244" y="70"/>
                    <a:pt x="244" y="70"/>
                  </a:cubicBezTo>
                  <a:cubicBezTo>
                    <a:pt x="244" y="69"/>
                    <a:pt x="245" y="69"/>
                    <a:pt x="245" y="68"/>
                  </a:cubicBezTo>
                  <a:close/>
                  <a:moveTo>
                    <a:pt x="248" y="77"/>
                  </a:moveTo>
                  <a:cubicBezTo>
                    <a:pt x="249" y="76"/>
                    <a:pt x="249" y="75"/>
                    <a:pt x="249" y="75"/>
                  </a:cubicBezTo>
                  <a:cubicBezTo>
                    <a:pt x="249" y="74"/>
                    <a:pt x="249" y="73"/>
                    <a:pt x="249" y="72"/>
                  </a:cubicBezTo>
                  <a:cubicBezTo>
                    <a:pt x="249" y="72"/>
                    <a:pt x="249" y="72"/>
                    <a:pt x="250" y="72"/>
                  </a:cubicBezTo>
                  <a:cubicBezTo>
                    <a:pt x="251" y="70"/>
                    <a:pt x="251" y="67"/>
                    <a:pt x="252" y="64"/>
                  </a:cubicBezTo>
                  <a:cubicBezTo>
                    <a:pt x="252" y="63"/>
                    <a:pt x="253" y="62"/>
                    <a:pt x="253" y="61"/>
                  </a:cubicBezTo>
                  <a:cubicBezTo>
                    <a:pt x="253" y="62"/>
                    <a:pt x="253" y="62"/>
                    <a:pt x="253" y="62"/>
                  </a:cubicBezTo>
                  <a:cubicBezTo>
                    <a:pt x="253" y="63"/>
                    <a:pt x="253" y="64"/>
                    <a:pt x="253" y="65"/>
                  </a:cubicBezTo>
                  <a:cubicBezTo>
                    <a:pt x="252" y="66"/>
                    <a:pt x="252" y="66"/>
                    <a:pt x="252" y="67"/>
                  </a:cubicBezTo>
                  <a:cubicBezTo>
                    <a:pt x="251" y="69"/>
                    <a:pt x="251" y="70"/>
                    <a:pt x="251" y="72"/>
                  </a:cubicBezTo>
                  <a:cubicBezTo>
                    <a:pt x="250" y="73"/>
                    <a:pt x="250" y="74"/>
                    <a:pt x="250" y="75"/>
                  </a:cubicBezTo>
                  <a:cubicBezTo>
                    <a:pt x="250" y="75"/>
                    <a:pt x="250" y="75"/>
                    <a:pt x="250" y="75"/>
                  </a:cubicBezTo>
                  <a:cubicBezTo>
                    <a:pt x="250" y="76"/>
                    <a:pt x="250" y="76"/>
                    <a:pt x="250" y="76"/>
                  </a:cubicBezTo>
                  <a:cubicBezTo>
                    <a:pt x="250" y="76"/>
                    <a:pt x="249" y="76"/>
                    <a:pt x="249" y="76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49" y="77"/>
                    <a:pt x="249" y="77"/>
                    <a:pt x="248" y="77"/>
                  </a:cubicBezTo>
                  <a:close/>
                  <a:moveTo>
                    <a:pt x="252" y="68"/>
                  </a:moveTo>
                  <a:cubicBezTo>
                    <a:pt x="252" y="68"/>
                    <a:pt x="252" y="69"/>
                    <a:pt x="252" y="69"/>
                  </a:cubicBezTo>
                  <a:cubicBezTo>
                    <a:pt x="252" y="70"/>
                    <a:pt x="251" y="71"/>
                    <a:pt x="251" y="72"/>
                  </a:cubicBezTo>
                  <a:cubicBezTo>
                    <a:pt x="251" y="72"/>
                    <a:pt x="251" y="73"/>
                    <a:pt x="250" y="73"/>
                  </a:cubicBezTo>
                  <a:cubicBezTo>
                    <a:pt x="251" y="73"/>
                    <a:pt x="251" y="72"/>
                    <a:pt x="251" y="72"/>
                  </a:cubicBezTo>
                  <a:cubicBezTo>
                    <a:pt x="251" y="71"/>
                    <a:pt x="252" y="69"/>
                    <a:pt x="252" y="68"/>
                  </a:cubicBezTo>
                  <a:close/>
                  <a:moveTo>
                    <a:pt x="250" y="75"/>
                  </a:moveTo>
                  <a:cubicBezTo>
                    <a:pt x="250" y="75"/>
                    <a:pt x="250" y="75"/>
                    <a:pt x="250" y="76"/>
                  </a:cubicBezTo>
                  <a:cubicBezTo>
                    <a:pt x="250" y="76"/>
                    <a:pt x="250" y="76"/>
                    <a:pt x="250" y="75"/>
                  </a:cubicBezTo>
                  <a:cubicBezTo>
                    <a:pt x="250" y="75"/>
                    <a:pt x="250" y="75"/>
                    <a:pt x="250" y="75"/>
                  </a:cubicBezTo>
                  <a:close/>
                  <a:moveTo>
                    <a:pt x="250" y="74"/>
                  </a:moveTo>
                  <a:cubicBezTo>
                    <a:pt x="250" y="73"/>
                    <a:pt x="251" y="73"/>
                    <a:pt x="251" y="72"/>
                  </a:cubicBezTo>
                  <a:cubicBezTo>
                    <a:pt x="251" y="71"/>
                    <a:pt x="252" y="70"/>
                    <a:pt x="252" y="69"/>
                  </a:cubicBezTo>
                  <a:cubicBezTo>
                    <a:pt x="252" y="68"/>
                    <a:pt x="253" y="67"/>
                    <a:pt x="253" y="65"/>
                  </a:cubicBezTo>
                  <a:cubicBezTo>
                    <a:pt x="253" y="64"/>
                    <a:pt x="253" y="64"/>
                    <a:pt x="253" y="63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4" y="63"/>
                    <a:pt x="254" y="64"/>
                    <a:pt x="254" y="65"/>
                  </a:cubicBezTo>
                  <a:cubicBezTo>
                    <a:pt x="254" y="67"/>
                    <a:pt x="253" y="69"/>
                    <a:pt x="252" y="71"/>
                  </a:cubicBezTo>
                  <a:cubicBezTo>
                    <a:pt x="251" y="73"/>
                    <a:pt x="251" y="74"/>
                    <a:pt x="250" y="76"/>
                  </a:cubicBezTo>
                  <a:cubicBezTo>
                    <a:pt x="250" y="75"/>
                    <a:pt x="250" y="75"/>
                    <a:pt x="250" y="74"/>
                  </a:cubicBezTo>
                  <a:close/>
                  <a:moveTo>
                    <a:pt x="245" y="61"/>
                  </a:moveTo>
                  <a:cubicBezTo>
                    <a:pt x="245" y="61"/>
                    <a:pt x="245" y="61"/>
                    <a:pt x="245" y="61"/>
                  </a:cubicBezTo>
                  <a:cubicBezTo>
                    <a:pt x="246" y="60"/>
                    <a:pt x="246" y="59"/>
                    <a:pt x="247" y="57"/>
                  </a:cubicBezTo>
                  <a:cubicBezTo>
                    <a:pt x="246" y="59"/>
                    <a:pt x="246" y="60"/>
                    <a:pt x="245" y="61"/>
                  </a:cubicBezTo>
                  <a:close/>
                  <a:moveTo>
                    <a:pt x="243" y="74"/>
                  </a:move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lose/>
                  <a:moveTo>
                    <a:pt x="250" y="77"/>
                  </a:moveTo>
                  <a:cubicBezTo>
                    <a:pt x="250" y="77"/>
                    <a:pt x="250" y="77"/>
                    <a:pt x="250" y="77"/>
                  </a:cubicBezTo>
                  <a:cubicBezTo>
                    <a:pt x="251" y="75"/>
                    <a:pt x="252" y="73"/>
                    <a:pt x="253" y="71"/>
                  </a:cubicBezTo>
                  <a:cubicBezTo>
                    <a:pt x="253" y="70"/>
                    <a:pt x="254" y="69"/>
                    <a:pt x="254" y="67"/>
                  </a:cubicBezTo>
                  <a:cubicBezTo>
                    <a:pt x="253" y="70"/>
                    <a:pt x="251" y="75"/>
                    <a:pt x="250" y="77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2790825" y="4764088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2268538" y="4786313"/>
              <a:ext cx="833438" cy="1771650"/>
            </a:xfrm>
            <a:custGeom>
              <a:avLst/>
              <a:gdLst>
                <a:gd name="T0" fmla="*/ 242 w 359"/>
                <a:gd name="T1" fmla="*/ 116 h 760"/>
                <a:gd name="T2" fmla="*/ 252 w 359"/>
                <a:gd name="T3" fmla="*/ 106 h 760"/>
                <a:gd name="T4" fmla="*/ 249 w 359"/>
                <a:gd name="T5" fmla="*/ 114 h 760"/>
                <a:gd name="T6" fmla="*/ 257 w 359"/>
                <a:gd name="T7" fmla="*/ 104 h 760"/>
                <a:gd name="T8" fmla="*/ 263 w 359"/>
                <a:gd name="T9" fmla="*/ 98 h 760"/>
                <a:gd name="T10" fmla="*/ 263 w 359"/>
                <a:gd name="T11" fmla="*/ 104 h 760"/>
                <a:gd name="T12" fmla="*/ 270 w 359"/>
                <a:gd name="T13" fmla="*/ 92 h 760"/>
                <a:gd name="T14" fmla="*/ 275 w 359"/>
                <a:gd name="T15" fmla="*/ 82 h 760"/>
                <a:gd name="T16" fmla="*/ 287 w 359"/>
                <a:gd name="T17" fmla="*/ 46 h 760"/>
                <a:gd name="T18" fmla="*/ 277 w 359"/>
                <a:gd name="T19" fmla="*/ 28 h 760"/>
                <a:gd name="T20" fmla="*/ 265 w 359"/>
                <a:gd name="T21" fmla="*/ 14 h 760"/>
                <a:gd name="T22" fmla="*/ 245 w 359"/>
                <a:gd name="T23" fmla="*/ 7 h 760"/>
                <a:gd name="T24" fmla="*/ 224 w 359"/>
                <a:gd name="T25" fmla="*/ 11 h 760"/>
                <a:gd name="T26" fmla="*/ 191 w 359"/>
                <a:gd name="T27" fmla="*/ 51 h 760"/>
                <a:gd name="T28" fmla="*/ 174 w 359"/>
                <a:gd name="T29" fmla="*/ 77 h 760"/>
                <a:gd name="T30" fmla="*/ 176 w 359"/>
                <a:gd name="T31" fmla="*/ 79 h 760"/>
                <a:gd name="T32" fmla="*/ 160 w 359"/>
                <a:gd name="T33" fmla="*/ 98 h 760"/>
                <a:gd name="T34" fmla="*/ 39 w 359"/>
                <a:gd name="T35" fmla="*/ 9 h 760"/>
                <a:gd name="T36" fmla="*/ 89 w 359"/>
                <a:gd name="T37" fmla="*/ 202 h 760"/>
                <a:gd name="T38" fmla="*/ 83 w 359"/>
                <a:gd name="T39" fmla="*/ 728 h 760"/>
                <a:gd name="T40" fmla="*/ 138 w 359"/>
                <a:gd name="T41" fmla="*/ 550 h 760"/>
                <a:gd name="T42" fmla="*/ 201 w 359"/>
                <a:gd name="T43" fmla="*/ 755 h 760"/>
                <a:gd name="T44" fmla="*/ 261 w 359"/>
                <a:gd name="T45" fmla="*/ 236 h 760"/>
                <a:gd name="T46" fmla="*/ 344 w 359"/>
                <a:gd name="T47" fmla="*/ 352 h 760"/>
                <a:gd name="T48" fmla="*/ 179 w 359"/>
                <a:gd name="T49" fmla="*/ 82 h 760"/>
                <a:gd name="T50" fmla="*/ 179 w 359"/>
                <a:gd name="T51" fmla="*/ 79 h 760"/>
                <a:gd name="T52" fmla="*/ 182 w 359"/>
                <a:gd name="T53" fmla="*/ 63 h 760"/>
                <a:gd name="T54" fmla="*/ 178 w 359"/>
                <a:gd name="T55" fmla="*/ 76 h 760"/>
                <a:gd name="T56" fmla="*/ 176 w 359"/>
                <a:gd name="T57" fmla="*/ 80 h 760"/>
                <a:gd name="T58" fmla="*/ 181 w 359"/>
                <a:gd name="T59" fmla="*/ 80 h 760"/>
                <a:gd name="T60" fmla="*/ 209 w 359"/>
                <a:gd name="T61" fmla="*/ 22 h 760"/>
                <a:gd name="T62" fmla="*/ 239 w 359"/>
                <a:gd name="T63" fmla="*/ 114 h 760"/>
                <a:gd name="T64" fmla="*/ 266 w 359"/>
                <a:gd name="T65" fmla="*/ 91 h 760"/>
                <a:gd name="T66" fmla="*/ 236 w 359"/>
                <a:gd name="T67" fmla="*/ 115 h 760"/>
                <a:gd name="T68" fmla="*/ 268 w 359"/>
                <a:gd name="T69" fmla="*/ 89 h 760"/>
                <a:gd name="T70" fmla="*/ 268 w 359"/>
                <a:gd name="T71" fmla="*/ 79 h 760"/>
                <a:gd name="T72" fmla="*/ 268 w 359"/>
                <a:gd name="T73" fmla="*/ 78 h 760"/>
                <a:gd name="T74" fmla="*/ 244 w 359"/>
                <a:gd name="T75" fmla="*/ 99 h 760"/>
                <a:gd name="T76" fmla="*/ 239 w 359"/>
                <a:gd name="T77" fmla="*/ 105 h 760"/>
                <a:gd name="T78" fmla="*/ 275 w 359"/>
                <a:gd name="T79" fmla="*/ 75 h 760"/>
                <a:gd name="T80" fmla="*/ 243 w 359"/>
                <a:gd name="T81" fmla="*/ 107 h 760"/>
                <a:gd name="T82" fmla="*/ 271 w 359"/>
                <a:gd name="T83" fmla="*/ 80 h 760"/>
                <a:gd name="T84" fmla="*/ 236 w 359"/>
                <a:gd name="T85" fmla="*/ 112 h 760"/>
                <a:gd name="T86" fmla="*/ 239 w 359"/>
                <a:gd name="T87" fmla="*/ 109 h 760"/>
                <a:gd name="T88" fmla="*/ 246 w 359"/>
                <a:gd name="T89" fmla="*/ 106 h 760"/>
                <a:gd name="T90" fmla="*/ 271 w 359"/>
                <a:gd name="T91" fmla="*/ 85 h 760"/>
                <a:gd name="T92" fmla="*/ 281 w 359"/>
                <a:gd name="T93" fmla="*/ 66 h 760"/>
                <a:gd name="T94" fmla="*/ 233 w 359"/>
                <a:gd name="T95" fmla="*/ 113 h 760"/>
                <a:gd name="T96" fmla="*/ 237 w 359"/>
                <a:gd name="T97" fmla="*/ 112 h 760"/>
                <a:gd name="T98" fmla="*/ 241 w 359"/>
                <a:gd name="T99" fmla="*/ 110 h 760"/>
                <a:gd name="T100" fmla="*/ 252 w 359"/>
                <a:gd name="T101" fmla="*/ 108 h 760"/>
                <a:gd name="T102" fmla="*/ 263 w 359"/>
                <a:gd name="T103" fmla="*/ 91 h 760"/>
                <a:gd name="T104" fmla="*/ 272 w 359"/>
                <a:gd name="T105" fmla="*/ 84 h 760"/>
                <a:gd name="T106" fmla="*/ 244 w 359"/>
                <a:gd name="T107" fmla="*/ 8 h 760"/>
                <a:gd name="T108" fmla="*/ 238 w 359"/>
                <a:gd name="T109" fmla="*/ 117 h 760"/>
                <a:gd name="T110" fmla="*/ 250 w 359"/>
                <a:gd name="T111" fmla="*/ 106 h 760"/>
                <a:gd name="T112" fmla="*/ 251 w 359"/>
                <a:gd name="T113" fmla="*/ 110 h 760"/>
                <a:gd name="T114" fmla="*/ 265 w 359"/>
                <a:gd name="T115" fmla="*/ 90 h 760"/>
                <a:gd name="T116" fmla="*/ 271 w 359"/>
                <a:gd name="T117" fmla="*/ 88 h 760"/>
                <a:gd name="T118" fmla="*/ 283 w 359"/>
                <a:gd name="T119" fmla="*/ 65 h 760"/>
                <a:gd name="T120" fmla="*/ 238 w 359"/>
                <a:gd name="T121" fmla="*/ 8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9" h="760">
                  <a:moveTo>
                    <a:pt x="358" y="351"/>
                  </a:moveTo>
                  <a:cubicBezTo>
                    <a:pt x="358" y="349"/>
                    <a:pt x="353" y="329"/>
                    <a:pt x="351" y="323"/>
                  </a:cubicBezTo>
                  <a:cubicBezTo>
                    <a:pt x="350" y="317"/>
                    <a:pt x="347" y="309"/>
                    <a:pt x="348" y="302"/>
                  </a:cubicBezTo>
                  <a:cubicBezTo>
                    <a:pt x="349" y="294"/>
                    <a:pt x="346" y="291"/>
                    <a:pt x="344" y="288"/>
                  </a:cubicBezTo>
                  <a:cubicBezTo>
                    <a:pt x="341" y="285"/>
                    <a:pt x="318" y="247"/>
                    <a:pt x="312" y="239"/>
                  </a:cubicBezTo>
                  <a:cubicBezTo>
                    <a:pt x="306" y="232"/>
                    <a:pt x="288" y="214"/>
                    <a:pt x="288" y="214"/>
                  </a:cubicBezTo>
                  <a:cubicBezTo>
                    <a:pt x="288" y="214"/>
                    <a:pt x="279" y="199"/>
                    <a:pt x="272" y="184"/>
                  </a:cubicBezTo>
                  <a:cubicBezTo>
                    <a:pt x="272" y="180"/>
                    <a:pt x="273" y="177"/>
                    <a:pt x="273" y="177"/>
                  </a:cubicBezTo>
                  <a:cubicBezTo>
                    <a:pt x="273" y="177"/>
                    <a:pt x="262" y="159"/>
                    <a:pt x="261" y="154"/>
                  </a:cubicBezTo>
                  <a:cubicBezTo>
                    <a:pt x="260" y="151"/>
                    <a:pt x="255" y="145"/>
                    <a:pt x="251" y="138"/>
                  </a:cubicBezTo>
                  <a:cubicBezTo>
                    <a:pt x="250" y="135"/>
                    <a:pt x="248" y="133"/>
                    <a:pt x="247" y="130"/>
                  </a:cubicBezTo>
                  <a:cubicBezTo>
                    <a:pt x="247" y="130"/>
                    <a:pt x="247" y="130"/>
                    <a:pt x="247" y="130"/>
                  </a:cubicBezTo>
                  <a:cubicBezTo>
                    <a:pt x="246" y="129"/>
                    <a:pt x="246" y="129"/>
                    <a:pt x="245" y="128"/>
                  </a:cubicBezTo>
                  <a:cubicBezTo>
                    <a:pt x="243" y="125"/>
                    <a:pt x="241" y="123"/>
                    <a:pt x="239" y="120"/>
                  </a:cubicBezTo>
                  <a:cubicBezTo>
                    <a:pt x="239" y="120"/>
                    <a:pt x="240" y="119"/>
                    <a:pt x="240" y="118"/>
                  </a:cubicBezTo>
                  <a:cubicBezTo>
                    <a:pt x="240" y="117"/>
                    <a:pt x="241" y="115"/>
                    <a:pt x="241" y="112"/>
                  </a:cubicBez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1"/>
                    <a:pt x="242" y="111"/>
                  </a:cubicBezTo>
                  <a:cubicBezTo>
                    <a:pt x="242" y="110"/>
                    <a:pt x="243" y="110"/>
                    <a:pt x="243" y="110"/>
                  </a:cubicBezTo>
                  <a:cubicBezTo>
                    <a:pt x="243" y="110"/>
                    <a:pt x="243" y="111"/>
                    <a:pt x="243" y="111"/>
                  </a:cubicBezTo>
                  <a:cubicBezTo>
                    <a:pt x="242" y="112"/>
                    <a:pt x="242" y="112"/>
                    <a:pt x="242" y="112"/>
                  </a:cubicBezTo>
                  <a:cubicBezTo>
                    <a:pt x="242" y="112"/>
                    <a:pt x="242" y="112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2" y="113"/>
                    <a:pt x="242" y="115"/>
                    <a:pt x="242" y="116"/>
                  </a:cubicBezTo>
                  <a:cubicBezTo>
                    <a:pt x="242" y="116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2" y="116"/>
                    <a:pt x="242" y="116"/>
                  </a:cubicBezTo>
                  <a:cubicBezTo>
                    <a:pt x="242" y="115"/>
                    <a:pt x="242" y="113"/>
                    <a:pt x="243" y="112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4" y="111"/>
                    <a:pt x="244" y="111"/>
                    <a:pt x="245" y="110"/>
                  </a:cubicBezTo>
                  <a:cubicBezTo>
                    <a:pt x="245" y="110"/>
                    <a:pt x="245" y="109"/>
                    <a:pt x="246" y="108"/>
                  </a:cubicBezTo>
                  <a:cubicBezTo>
                    <a:pt x="246" y="108"/>
                    <a:pt x="247" y="107"/>
                    <a:pt x="248" y="107"/>
                  </a:cubicBezTo>
                  <a:cubicBezTo>
                    <a:pt x="248" y="107"/>
                    <a:pt x="248" y="107"/>
                    <a:pt x="248" y="107"/>
                  </a:cubicBezTo>
                  <a:cubicBezTo>
                    <a:pt x="248" y="107"/>
                    <a:pt x="249" y="107"/>
                    <a:pt x="249" y="107"/>
                  </a:cubicBezTo>
                  <a:cubicBezTo>
                    <a:pt x="249" y="107"/>
                    <a:pt x="249" y="106"/>
                    <a:pt x="249" y="106"/>
                  </a:cubicBezTo>
                  <a:cubicBezTo>
                    <a:pt x="249" y="107"/>
                    <a:pt x="248" y="108"/>
                    <a:pt x="248" y="109"/>
                  </a:cubicBezTo>
                  <a:cubicBezTo>
                    <a:pt x="247" y="111"/>
                    <a:pt x="246" y="112"/>
                    <a:pt x="245" y="114"/>
                  </a:cubicBezTo>
                  <a:cubicBezTo>
                    <a:pt x="244" y="115"/>
                    <a:pt x="243" y="116"/>
                    <a:pt x="242" y="117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2" y="118"/>
                    <a:pt x="242" y="118"/>
                    <a:pt x="242" y="117"/>
                  </a:cubicBezTo>
                  <a:cubicBezTo>
                    <a:pt x="243" y="116"/>
                    <a:pt x="244" y="115"/>
                    <a:pt x="245" y="114"/>
                  </a:cubicBezTo>
                  <a:cubicBezTo>
                    <a:pt x="246" y="113"/>
                    <a:pt x="247" y="111"/>
                    <a:pt x="248" y="109"/>
                  </a:cubicBezTo>
                  <a:cubicBezTo>
                    <a:pt x="249" y="108"/>
                    <a:pt x="250" y="107"/>
                    <a:pt x="250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2" y="106"/>
                    <a:pt x="252" y="106"/>
                  </a:cubicBezTo>
                  <a:cubicBezTo>
                    <a:pt x="252" y="106"/>
                    <a:pt x="252" y="107"/>
                    <a:pt x="251" y="108"/>
                  </a:cubicBezTo>
                  <a:cubicBezTo>
                    <a:pt x="251" y="108"/>
                    <a:pt x="251" y="109"/>
                    <a:pt x="251" y="109"/>
                  </a:cubicBezTo>
                  <a:cubicBezTo>
                    <a:pt x="250" y="110"/>
                    <a:pt x="249" y="110"/>
                    <a:pt x="249" y="111"/>
                  </a:cubicBezTo>
                  <a:cubicBezTo>
                    <a:pt x="249" y="111"/>
                    <a:pt x="248" y="112"/>
                    <a:pt x="248" y="112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9" y="112"/>
                    <a:pt x="249" y="111"/>
                    <a:pt x="249" y="111"/>
                  </a:cubicBezTo>
                  <a:cubicBezTo>
                    <a:pt x="249" y="111"/>
                    <a:pt x="250" y="110"/>
                    <a:pt x="250" y="110"/>
                  </a:cubicBezTo>
                  <a:cubicBezTo>
                    <a:pt x="250" y="110"/>
                    <a:pt x="251" y="110"/>
                    <a:pt x="251" y="110"/>
                  </a:cubicBezTo>
                  <a:cubicBezTo>
                    <a:pt x="251" y="110"/>
                    <a:pt x="251" y="110"/>
                    <a:pt x="250" y="110"/>
                  </a:cubicBezTo>
                  <a:cubicBezTo>
                    <a:pt x="250" y="110"/>
                    <a:pt x="250" y="110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ubicBezTo>
                    <a:pt x="250" y="111"/>
                    <a:pt x="250" y="112"/>
                    <a:pt x="249" y="112"/>
                  </a:cubicBezTo>
                  <a:cubicBezTo>
                    <a:pt x="249" y="112"/>
                    <a:pt x="249" y="113"/>
                    <a:pt x="249" y="113"/>
                  </a:cubicBezTo>
                  <a:cubicBezTo>
                    <a:pt x="249" y="113"/>
                    <a:pt x="249" y="112"/>
                    <a:pt x="249" y="112"/>
                  </a:cubicBezTo>
                  <a:cubicBezTo>
                    <a:pt x="249" y="113"/>
                    <a:pt x="249" y="113"/>
                    <a:pt x="248" y="114"/>
                  </a:cubicBezTo>
                  <a:cubicBezTo>
                    <a:pt x="248" y="114"/>
                    <a:pt x="247" y="115"/>
                    <a:pt x="247" y="116"/>
                  </a:cubicBezTo>
                  <a:cubicBezTo>
                    <a:pt x="246" y="116"/>
                    <a:pt x="246" y="117"/>
                    <a:pt x="245" y="117"/>
                  </a:cubicBezTo>
                  <a:cubicBezTo>
                    <a:pt x="245" y="118"/>
                    <a:pt x="244" y="118"/>
                    <a:pt x="244" y="11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118"/>
                    <a:pt x="245" y="118"/>
                    <a:pt x="245" y="117"/>
                  </a:cubicBezTo>
                  <a:cubicBezTo>
                    <a:pt x="246" y="117"/>
                    <a:pt x="246" y="116"/>
                    <a:pt x="247" y="116"/>
                  </a:cubicBezTo>
                  <a:cubicBezTo>
                    <a:pt x="247" y="115"/>
                    <a:pt x="248" y="115"/>
                    <a:pt x="249" y="114"/>
                  </a:cubicBezTo>
                  <a:cubicBezTo>
                    <a:pt x="249" y="113"/>
                    <a:pt x="250" y="112"/>
                    <a:pt x="250" y="111"/>
                  </a:cubicBezTo>
                  <a:cubicBezTo>
                    <a:pt x="251" y="111"/>
                    <a:pt x="251" y="111"/>
                    <a:pt x="251" y="111"/>
                  </a:cubicBezTo>
                  <a:cubicBezTo>
                    <a:pt x="251" y="111"/>
                    <a:pt x="251" y="110"/>
                    <a:pt x="252" y="110"/>
                  </a:cubicBezTo>
                  <a:cubicBezTo>
                    <a:pt x="252" y="109"/>
                    <a:pt x="252" y="109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3" y="107"/>
                  </a:cubicBezTo>
                  <a:cubicBezTo>
                    <a:pt x="253" y="107"/>
                    <a:pt x="253" y="107"/>
                    <a:pt x="253" y="107"/>
                  </a:cubicBezTo>
                  <a:cubicBezTo>
                    <a:pt x="253" y="108"/>
                    <a:pt x="253" y="108"/>
                    <a:pt x="252" y="109"/>
                  </a:cubicBezTo>
                  <a:cubicBezTo>
                    <a:pt x="252" y="110"/>
                    <a:pt x="252" y="111"/>
                    <a:pt x="251" y="112"/>
                  </a:cubicBezTo>
                  <a:cubicBezTo>
                    <a:pt x="251" y="114"/>
                    <a:pt x="251" y="115"/>
                    <a:pt x="250" y="115"/>
                  </a:cubicBezTo>
                  <a:cubicBezTo>
                    <a:pt x="250" y="116"/>
                    <a:pt x="249" y="117"/>
                    <a:pt x="249" y="118"/>
                  </a:cubicBezTo>
                  <a:cubicBezTo>
                    <a:pt x="248" y="118"/>
                    <a:pt x="248" y="119"/>
                    <a:pt x="247" y="119"/>
                  </a:cubicBezTo>
                  <a:cubicBezTo>
                    <a:pt x="247" y="120"/>
                    <a:pt x="247" y="120"/>
                    <a:pt x="247" y="121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47" y="120"/>
                    <a:pt x="247" y="120"/>
                    <a:pt x="247" y="120"/>
                  </a:cubicBezTo>
                  <a:cubicBezTo>
                    <a:pt x="248" y="119"/>
                    <a:pt x="248" y="119"/>
                    <a:pt x="249" y="118"/>
                  </a:cubicBezTo>
                  <a:cubicBezTo>
                    <a:pt x="249" y="117"/>
                    <a:pt x="250" y="116"/>
                    <a:pt x="250" y="116"/>
                  </a:cubicBezTo>
                  <a:cubicBezTo>
                    <a:pt x="251" y="115"/>
                    <a:pt x="251" y="114"/>
                    <a:pt x="252" y="113"/>
                  </a:cubicBezTo>
                  <a:cubicBezTo>
                    <a:pt x="252" y="111"/>
                    <a:pt x="253" y="110"/>
                    <a:pt x="253" y="109"/>
                  </a:cubicBezTo>
                  <a:cubicBezTo>
                    <a:pt x="253" y="108"/>
                    <a:pt x="254" y="107"/>
                    <a:pt x="254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5" y="104"/>
                    <a:pt x="256" y="104"/>
                    <a:pt x="256" y="103"/>
                  </a:cubicBezTo>
                  <a:cubicBezTo>
                    <a:pt x="257" y="103"/>
                    <a:pt x="257" y="102"/>
                    <a:pt x="258" y="102"/>
                  </a:cubicBezTo>
                  <a:cubicBezTo>
                    <a:pt x="257" y="103"/>
                    <a:pt x="257" y="103"/>
                    <a:pt x="257" y="104"/>
                  </a:cubicBezTo>
                  <a:cubicBezTo>
                    <a:pt x="257" y="105"/>
                    <a:pt x="256" y="106"/>
                    <a:pt x="256" y="107"/>
                  </a:cubicBezTo>
                  <a:cubicBezTo>
                    <a:pt x="256" y="107"/>
                    <a:pt x="256" y="108"/>
                    <a:pt x="256" y="109"/>
                  </a:cubicBezTo>
                  <a:cubicBezTo>
                    <a:pt x="256" y="109"/>
                    <a:pt x="255" y="110"/>
                    <a:pt x="255" y="110"/>
                  </a:cubicBezTo>
                  <a:cubicBezTo>
                    <a:pt x="255" y="111"/>
                    <a:pt x="255" y="111"/>
                    <a:pt x="255" y="111"/>
                  </a:cubicBezTo>
                  <a:cubicBezTo>
                    <a:pt x="255" y="111"/>
                    <a:pt x="255" y="112"/>
                    <a:pt x="255" y="112"/>
                  </a:cubicBezTo>
                  <a:cubicBezTo>
                    <a:pt x="255" y="112"/>
                    <a:pt x="255" y="111"/>
                    <a:pt x="255" y="111"/>
                  </a:cubicBezTo>
                  <a:cubicBezTo>
                    <a:pt x="255" y="111"/>
                    <a:pt x="255" y="111"/>
                    <a:pt x="255" y="110"/>
                  </a:cubicBezTo>
                  <a:cubicBezTo>
                    <a:pt x="255" y="110"/>
                    <a:pt x="256" y="109"/>
                    <a:pt x="256" y="109"/>
                  </a:cubicBezTo>
                  <a:cubicBezTo>
                    <a:pt x="256" y="108"/>
                    <a:pt x="256" y="107"/>
                    <a:pt x="257" y="107"/>
                  </a:cubicBezTo>
                  <a:cubicBezTo>
                    <a:pt x="257" y="106"/>
                    <a:pt x="257" y="105"/>
                    <a:pt x="257" y="104"/>
                  </a:cubicBezTo>
                  <a:cubicBezTo>
                    <a:pt x="258" y="103"/>
                    <a:pt x="258" y="102"/>
                    <a:pt x="258" y="102"/>
                  </a:cubicBezTo>
                  <a:cubicBezTo>
                    <a:pt x="258" y="101"/>
                    <a:pt x="258" y="101"/>
                    <a:pt x="259" y="101"/>
                  </a:cubicBezTo>
                  <a:cubicBezTo>
                    <a:pt x="259" y="100"/>
                    <a:pt x="260" y="99"/>
                    <a:pt x="261" y="98"/>
                  </a:cubicBezTo>
                  <a:cubicBezTo>
                    <a:pt x="262" y="96"/>
                    <a:pt x="263" y="94"/>
                    <a:pt x="264" y="92"/>
                  </a:cubicBezTo>
                  <a:cubicBezTo>
                    <a:pt x="264" y="92"/>
                    <a:pt x="264" y="92"/>
                    <a:pt x="264" y="92"/>
                  </a:cubicBezTo>
                  <a:cubicBezTo>
                    <a:pt x="265" y="92"/>
                    <a:pt x="265" y="91"/>
                    <a:pt x="265" y="91"/>
                  </a:cubicBezTo>
                  <a:cubicBezTo>
                    <a:pt x="265" y="91"/>
                    <a:pt x="265" y="92"/>
                    <a:pt x="265" y="92"/>
                  </a:cubicBezTo>
                  <a:cubicBezTo>
                    <a:pt x="265" y="92"/>
                    <a:pt x="265" y="93"/>
                    <a:pt x="264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4" y="94"/>
                    <a:pt x="264" y="94"/>
                    <a:pt x="264" y="95"/>
                  </a:cubicBezTo>
                  <a:cubicBezTo>
                    <a:pt x="264" y="95"/>
                    <a:pt x="264" y="95"/>
                    <a:pt x="264" y="96"/>
                  </a:cubicBezTo>
                  <a:cubicBezTo>
                    <a:pt x="264" y="96"/>
                    <a:pt x="263" y="96"/>
                    <a:pt x="263" y="96"/>
                  </a:cubicBezTo>
                  <a:cubicBezTo>
                    <a:pt x="263" y="96"/>
                    <a:pt x="263" y="96"/>
                    <a:pt x="264" y="96"/>
                  </a:cubicBezTo>
                  <a:cubicBezTo>
                    <a:pt x="263" y="96"/>
                    <a:pt x="263" y="97"/>
                    <a:pt x="263" y="98"/>
                  </a:cubicBezTo>
                  <a:cubicBezTo>
                    <a:pt x="263" y="99"/>
                    <a:pt x="262" y="100"/>
                    <a:pt x="262" y="101"/>
                  </a:cubicBezTo>
                  <a:cubicBezTo>
                    <a:pt x="262" y="103"/>
                    <a:pt x="261" y="104"/>
                    <a:pt x="261" y="106"/>
                  </a:cubicBezTo>
                  <a:cubicBezTo>
                    <a:pt x="260" y="107"/>
                    <a:pt x="260" y="109"/>
                    <a:pt x="260" y="110"/>
                  </a:cubicBezTo>
                  <a:cubicBezTo>
                    <a:pt x="259" y="110"/>
                    <a:pt x="259" y="110"/>
                    <a:pt x="259" y="111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59" y="110"/>
                    <a:pt x="259" y="110"/>
                    <a:pt x="260" y="110"/>
                  </a:cubicBezTo>
                  <a:cubicBezTo>
                    <a:pt x="260" y="109"/>
                    <a:pt x="260" y="107"/>
                    <a:pt x="261" y="106"/>
                  </a:cubicBezTo>
                  <a:cubicBezTo>
                    <a:pt x="261" y="104"/>
                    <a:pt x="262" y="103"/>
                    <a:pt x="263" y="101"/>
                  </a:cubicBezTo>
                  <a:cubicBezTo>
                    <a:pt x="263" y="99"/>
                    <a:pt x="264" y="97"/>
                    <a:pt x="265" y="95"/>
                  </a:cubicBezTo>
                  <a:cubicBezTo>
                    <a:pt x="265" y="95"/>
                    <a:pt x="265" y="94"/>
                    <a:pt x="265" y="94"/>
                  </a:cubicBezTo>
                  <a:cubicBezTo>
                    <a:pt x="266" y="94"/>
                    <a:pt x="266" y="93"/>
                    <a:pt x="267" y="92"/>
                  </a:cubicBezTo>
                  <a:cubicBezTo>
                    <a:pt x="267" y="92"/>
                    <a:pt x="267" y="92"/>
                    <a:pt x="268" y="92"/>
                  </a:cubicBezTo>
                  <a:cubicBezTo>
                    <a:pt x="268" y="92"/>
                    <a:pt x="268" y="92"/>
                    <a:pt x="268" y="92"/>
                  </a:cubicBezTo>
                  <a:cubicBezTo>
                    <a:pt x="267" y="93"/>
                    <a:pt x="266" y="95"/>
                    <a:pt x="266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6" y="96"/>
                  </a:cubicBezTo>
                  <a:cubicBezTo>
                    <a:pt x="266" y="95"/>
                    <a:pt x="267" y="94"/>
                    <a:pt x="268" y="93"/>
                  </a:cubicBezTo>
                  <a:cubicBezTo>
                    <a:pt x="267" y="93"/>
                    <a:pt x="267" y="93"/>
                    <a:pt x="267" y="94"/>
                  </a:cubicBezTo>
                  <a:cubicBezTo>
                    <a:pt x="267" y="95"/>
                    <a:pt x="267" y="96"/>
                    <a:pt x="266" y="97"/>
                  </a:cubicBezTo>
                  <a:cubicBezTo>
                    <a:pt x="266" y="98"/>
                    <a:pt x="265" y="100"/>
                    <a:pt x="265" y="100"/>
                  </a:cubicBezTo>
                  <a:cubicBezTo>
                    <a:pt x="265" y="101"/>
                    <a:pt x="264" y="102"/>
                    <a:pt x="264" y="103"/>
                  </a:cubicBezTo>
                  <a:cubicBezTo>
                    <a:pt x="263" y="103"/>
                    <a:pt x="263" y="104"/>
                    <a:pt x="263" y="104"/>
                  </a:cubicBezTo>
                  <a:cubicBezTo>
                    <a:pt x="263" y="104"/>
                    <a:pt x="262" y="104"/>
                    <a:pt x="262" y="104"/>
                  </a:cubicBezTo>
                  <a:cubicBezTo>
                    <a:pt x="262" y="104"/>
                    <a:pt x="263" y="104"/>
                    <a:pt x="263" y="104"/>
                  </a:cubicBezTo>
                  <a:cubicBezTo>
                    <a:pt x="263" y="104"/>
                    <a:pt x="264" y="103"/>
                    <a:pt x="264" y="103"/>
                  </a:cubicBezTo>
                  <a:cubicBezTo>
                    <a:pt x="264" y="102"/>
                    <a:pt x="265" y="101"/>
                    <a:pt x="265" y="101"/>
                  </a:cubicBezTo>
                  <a:cubicBezTo>
                    <a:pt x="266" y="100"/>
                    <a:pt x="266" y="99"/>
                    <a:pt x="266" y="97"/>
                  </a:cubicBezTo>
                  <a:cubicBezTo>
                    <a:pt x="267" y="96"/>
                    <a:pt x="267" y="95"/>
                    <a:pt x="268" y="94"/>
                  </a:cubicBezTo>
                  <a:cubicBezTo>
                    <a:pt x="268" y="93"/>
                    <a:pt x="268" y="92"/>
                    <a:pt x="268" y="91"/>
                  </a:cubicBezTo>
                  <a:cubicBezTo>
                    <a:pt x="268" y="91"/>
                    <a:pt x="268" y="91"/>
                    <a:pt x="268" y="91"/>
                  </a:cubicBezTo>
                  <a:cubicBezTo>
                    <a:pt x="269" y="91"/>
                    <a:pt x="270" y="90"/>
                    <a:pt x="270" y="89"/>
                  </a:cubicBezTo>
                  <a:cubicBezTo>
                    <a:pt x="270" y="89"/>
                    <a:pt x="270" y="89"/>
                    <a:pt x="270" y="88"/>
                  </a:cubicBezTo>
                  <a:cubicBezTo>
                    <a:pt x="270" y="88"/>
                    <a:pt x="270" y="88"/>
                    <a:pt x="271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9"/>
                    <a:pt x="270" y="89"/>
                    <a:pt x="270" y="89"/>
                  </a:cubicBezTo>
                  <a:cubicBezTo>
                    <a:pt x="270" y="90"/>
                    <a:pt x="270" y="90"/>
                    <a:pt x="270" y="90"/>
                  </a:cubicBezTo>
                  <a:cubicBezTo>
                    <a:pt x="270" y="90"/>
                    <a:pt x="270" y="90"/>
                    <a:pt x="270" y="89"/>
                  </a:cubicBezTo>
                  <a:cubicBezTo>
                    <a:pt x="270" y="89"/>
                    <a:pt x="270" y="89"/>
                    <a:pt x="271" y="88"/>
                  </a:cubicBezTo>
                  <a:cubicBezTo>
                    <a:pt x="271" y="88"/>
                    <a:pt x="271" y="88"/>
                    <a:pt x="271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1" y="89"/>
                    <a:pt x="271" y="89"/>
                    <a:pt x="271" y="89"/>
                  </a:cubicBezTo>
                  <a:cubicBezTo>
                    <a:pt x="270" y="90"/>
                    <a:pt x="270" y="91"/>
                    <a:pt x="270" y="91"/>
                  </a:cubicBezTo>
                  <a:cubicBezTo>
                    <a:pt x="270" y="91"/>
                    <a:pt x="269" y="92"/>
                    <a:pt x="269" y="92"/>
                  </a:cubicBezTo>
                  <a:cubicBezTo>
                    <a:pt x="269" y="92"/>
                    <a:pt x="269" y="93"/>
                    <a:pt x="269" y="93"/>
                  </a:cubicBezTo>
                  <a:cubicBezTo>
                    <a:pt x="269" y="94"/>
                    <a:pt x="268" y="94"/>
                    <a:pt x="268" y="94"/>
                  </a:cubicBezTo>
                  <a:cubicBezTo>
                    <a:pt x="268" y="94"/>
                    <a:pt x="269" y="94"/>
                    <a:pt x="269" y="93"/>
                  </a:cubicBezTo>
                  <a:cubicBezTo>
                    <a:pt x="269" y="93"/>
                    <a:pt x="269" y="93"/>
                    <a:pt x="269" y="92"/>
                  </a:cubicBezTo>
                  <a:cubicBezTo>
                    <a:pt x="268" y="95"/>
                    <a:pt x="267" y="97"/>
                    <a:pt x="267" y="97"/>
                  </a:cubicBezTo>
                  <a:cubicBezTo>
                    <a:pt x="267" y="97"/>
                    <a:pt x="268" y="95"/>
                    <a:pt x="270" y="92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93"/>
                    <a:pt x="270" y="93"/>
                    <a:pt x="270" y="93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9" y="94"/>
                    <a:pt x="270" y="94"/>
                    <a:pt x="270" y="93"/>
                  </a:cubicBezTo>
                  <a:cubicBezTo>
                    <a:pt x="270" y="93"/>
                    <a:pt x="270" y="93"/>
                    <a:pt x="270" y="92"/>
                  </a:cubicBezTo>
                  <a:cubicBezTo>
                    <a:pt x="270" y="92"/>
                    <a:pt x="270" y="91"/>
                    <a:pt x="270" y="91"/>
                  </a:cubicBezTo>
                  <a:cubicBezTo>
                    <a:pt x="271" y="90"/>
                    <a:pt x="271" y="90"/>
                    <a:pt x="271" y="89"/>
                  </a:cubicBezTo>
                  <a:cubicBezTo>
                    <a:pt x="272" y="89"/>
                    <a:pt x="272" y="88"/>
                    <a:pt x="272" y="87"/>
                  </a:cubicBezTo>
                  <a:cubicBezTo>
                    <a:pt x="272" y="87"/>
                    <a:pt x="273" y="87"/>
                    <a:pt x="273" y="86"/>
                  </a:cubicBezTo>
                  <a:cubicBezTo>
                    <a:pt x="273" y="86"/>
                    <a:pt x="273" y="86"/>
                    <a:pt x="273" y="85"/>
                  </a:cubicBezTo>
                  <a:cubicBezTo>
                    <a:pt x="273" y="85"/>
                    <a:pt x="273" y="85"/>
                    <a:pt x="274" y="85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4" y="84"/>
                    <a:pt x="274" y="83"/>
                    <a:pt x="275" y="82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5"/>
                    <a:pt x="275" y="87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9"/>
                    <a:pt x="273" y="89"/>
                    <a:pt x="273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73" y="89"/>
                    <a:pt x="274" y="89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5" y="87"/>
                    <a:pt x="275" y="85"/>
                    <a:pt x="275" y="83"/>
                  </a:cubicBezTo>
                  <a:cubicBezTo>
                    <a:pt x="275" y="83"/>
                    <a:pt x="275" y="82"/>
                    <a:pt x="275" y="82"/>
                  </a:cubicBezTo>
                  <a:cubicBezTo>
                    <a:pt x="275" y="82"/>
                    <a:pt x="276" y="81"/>
                    <a:pt x="276" y="81"/>
                  </a:cubicBezTo>
                  <a:cubicBezTo>
                    <a:pt x="278" y="78"/>
                    <a:pt x="282" y="73"/>
                    <a:pt x="284" y="67"/>
                  </a:cubicBezTo>
                  <a:cubicBezTo>
                    <a:pt x="284" y="66"/>
                    <a:pt x="285" y="65"/>
                    <a:pt x="285" y="63"/>
                  </a:cubicBezTo>
                  <a:cubicBezTo>
                    <a:pt x="285" y="62"/>
                    <a:pt x="286" y="60"/>
                    <a:pt x="286" y="59"/>
                  </a:cubicBezTo>
                  <a:cubicBezTo>
                    <a:pt x="286" y="58"/>
                    <a:pt x="286" y="57"/>
                    <a:pt x="287" y="55"/>
                  </a:cubicBezTo>
                  <a:cubicBezTo>
                    <a:pt x="287" y="55"/>
                    <a:pt x="287" y="54"/>
                    <a:pt x="287" y="53"/>
                  </a:cubicBezTo>
                  <a:cubicBezTo>
                    <a:pt x="287" y="52"/>
                    <a:pt x="287" y="52"/>
                    <a:pt x="287" y="51"/>
                  </a:cubicBezTo>
                  <a:cubicBezTo>
                    <a:pt x="287" y="50"/>
                    <a:pt x="287" y="49"/>
                    <a:pt x="286" y="48"/>
                  </a:cubicBezTo>
                  <a:cubicBezTo>
                    <a:pt x="286" y="48"/>
                    <a:pt x="286" y="48"/>
                    <a:pt x="286" y="48"/>
                  </a:cubicBezTo>
                  <a:cubicBezTo>
                    <a:pt x="286" y="48"/>
                    <a:pt x="286" y="48"/>
                    <a:pt x="286" y="48"/>
                  </a:cubicBezTo>
                  <a:cubicBezTo>
                    <a:pt x="287" y="49"/>
                    <a:pt x="287" y="50"/>
                    <a:pt x="287" y="51"/>
                  </a:cubicBezTo>
                  <a:cubicBezTo>
                    <a:pt x="288" y="53"/>
                    <a:pt x="288" y="54"/>
                    <a:pt x="288" y="55"/>
                  </a:cubicBezTo>
                  <a:cubicBezTo>
                    <a:pt x="288" y="55"/>
                    <a:pt x="288" y="56"/>
                    <a:pt x="288" y="56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56"/>
                    <a:pt x="288" y="55"/>
                    <a:pt x="288" y="55"/>
                  </a:cubicBezTo>
                  <a:cubicBezTo>
                    <a:pt x="288" y="54"/>
                    <a:pt x="288" y="53"/>
                    <a:pt x="288" y="51"/>
                  </a:cubicBezTo>
                  <a:cubicBezTo>
                    <a:pt x="287" y="50"/>
                    <a:pt x="287" y="48"/>
                    <a:pt x="286" y="46"/>
                  </a:cubicBezTo>
                  <a:cubicBezTo>
                    <a:pt x="286" y="46"/>
                    <a:pt x="286" y="45"/>
                    <a:pt x="286" y="45"/>
                  </a:cubicBezTo>
                  <a:cubicBezTo>
                    <a:pt x="286" y="45"/>
                    <a:pt x="286" y="46"/>
                    <a:pt x="287" y="46"/>
                  </a:cubicBezTo>
                  <a:cubicBezTo>
                    <a:pt x="286" y="46"/>
                    <a:pt x="286" y="45"/>
                    <a:pt x="286" y="45"/>
                  </a:cubicBezTo>
                  <a:cubicBezTo>
                    <a:pt x="286" y="44"/>
                    <a:pt x="286" y="44"/>
                    <a:pt x="285" y="43"/>
                  </a:cubicBezTo>
                  <a:cubicBezTo>
                    <a:pt x="286" y="44"/>
                    <a:pt x="287" y="45"/>
                    <a:pt x="287" y="45"/>
                  </a:cubicBezTo>
                  <a:cubicBezTo>
                    <a:pt x="287" y="45"/>
                    <a:pt x="286" y="44"/>
                    <a:pt x="286" y="44"/>
                  </a:cubicBezTo>
                  <a:cubicBezTo>
                    <a:pt x="287" y="45"/>
                    <a:pt x="287" y="45"/>
                    <a:pt x="287" y="46"/>
                  </a:cubicBezTo>
                  <a:cubicBezTo>
                    <a:pt x="288" y="47"/>
                    <a:pt x="288" y="48"/>
                    <a:pt x="287" y="48"/>
                  </a:cubicBezTo>
                  <a:cubicBezTo>
                    <a:pt x="288" y="47"/>
                    <a:pt x="287" y="46"/>
                    <a:pt x="287" y="46"/>
                  </a:cubicBezTo>
                  <a:cubicBezTo>
                    <a:pt x="287" y="45"/>
                    <a:pt x="287" y="44"/>
                    <a:pt x="286" y="44"/>
                  </a:cubicBezTo>
                  <a:cubicBezTo>
                    <a:pt x="286" y="43"/>
                    <a:pt x="286" y="43"/>
                    <a:pt x="285" y="42"/>
                  </a:cubicBezTo>
                  <a:cubicBezTo>
                    <a:pt x="285" y="41"/>
                    <a:pt x="285" y="40"/>
                    <a:pt x="284" y="39"/>
                  </a:cubicBezTo>
                  <a:cubicBezTo>
                    <a:pt x="284" y="38"/>
                    <a:pt x="283" y="37"/>
                    <a:pt x="282" y="36"/>
                  </a:cubicBezTo>
                  <a:cubicBezTo>
                    <a:pt x="282" y="36"/>
                    <a:pt x="282" y="36"/>
                    <a:pt x="281" y="36"/>
                  </a:cubicBezTo>
                  <a:cubicBezTo>
                    <a:pt x="281" y="35"/>
                    <a:pt x="281" y="35"/>
                    <a:pt x="280" y="34"/>
                  </a:cubicBezTo>
                  <a:cubicBezTo>
                    <a:pt x="280" y="34"/>
                    <a:pt x="280" y="33"/>
                    <a:pt x="280" y="33"/>
                  </a:cubicBezTo>
                  <a:cubicBezTo>
                    <a:pt x="280" y="33"/>
                    <a:pt x="280" y="34"/>
                    <a:pt x="281" y="34"/>
                  </a:cubicBezTo>
                  <a:cubicBezTo>
                    <a:pt x="280" y="33"/>
                    <a:pt x="280" y="33"/>
                    <a:pt x="279" y="32"/>
                  </a:cubicBezTo>
                  <a:cubicBezTo>
                    <a:pt x="279" y="32"/>
                    <a:pt x="279" y="32"/>
                    <a:pt x="279" y="31"/>
                  </a:cubicBezTo>
                  <a:cubicBezTo>
                    <a:pt x="278" y="31"/>
                    <a:pt x="278" y="31"/>
                    <a:pt x="278" y="31"/>
                  </a:cubicBezTo>
                  <a:cubicBezTo>
                    <a:pt x="279" y="32"/>
                    <a:pt x="280" y="32"/>
                    <a:pt x="281" y="33"/>
                  </a:cubicBezTo>
                  <a:cubicBezTo>
                    <a:pt x="280" y="32"/>
                    <a:pt x="280" y="32"/>
                    <a:pt x="280" y="32"/>
                  </a:cubicBezTo>
                  <a:cubicBezTo>
                    <a:pt x="281" y="33"/>
                    <a:pt x="282" y="34"/>
                    <a:pt x="282" y="35"/>
                  </a:cubicBezTo>
                  <a:cubicBezTo>
                    <a:pt x="280" y="32"/>
                    <a:pt x="278" y="30"/>
                    <a:pt x="277" y="29"/>
                  </a:cubicBezTo>
                  <a:cubicBezTo>
                    <a:pt x="276" y="27"/>
                    <a:pt x="275" y="25"/>
                    <a:pt x="273" y="24"/>
                  </a:cubicBezTo>
                  <a:cubicBezTo>
                    <a:pt x="273" y="23"/>
                    <a:pt x="272" y="22"/>
                    <a:pt x="272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2"/>
                    <a:pt x="272" y="22"/>
                    <a:pt x="273" y="23"/>
                  </a:cubicBezTo>
                  <a:cubicBezTo>
                    <a:pt x="273" y="23"/>
                    <a:pt x="273" y="23"/>
                    <a:pt x="274" y="24"/>
                  </a:cubicBezTo>
                  <a:cubicBezTo>
                    <a:pt x="274" y="24"/>
                    <a:pt x="274" y="24"/>
                    <a:pt x="274" y="24"/>
                  </a:cubicBezTo>
                  <a:cubicBezTo>
                    <a:pt x="275" y="25"/>
                    <a:pt x="275" y="26"/>
                    <a:pt x="276" y="27"/>
                  </a:cubicBezTo>
                  <a:cubicBezTo>
                    <a:pt x="276" y="28"/>
                    <a:pt x="277" y="28"/>
                    <a:pt x="277" y="28"/>
                  </a:cubicBezTo>
                  <a:cubicBezTo>
                    <a:pt x="277" y="28"/>
                    <a:pt x="276" y="28"/>
                    <a:pt x="276" y="27"/>
                  </a:cubicBezTo>
                  <a:cubicBezTo>
                    <a:pt x="276" y="26"/>
                    <a:pt x="275" y="25"/>
                    <a:pt x="275" y="24"/>
                  </a:cubicBezTo>
                  <a:cubicBezTo>
                    <a:pt x="275" y="25"/>
                    <a:pt x="275" y="25"/>
                    <a:pt x="276" y="26"/>
                  </a:cubicBezTo>
                  <a:cubicBezTo>
                    <a:pt x="277" y="27"/>
                    <a:pt x="279" y="28"/>
                    <a:pt x="280" y="30"/>
                  </a:cubicBezTo>
                  <a:cubicBezTo>
                    <a:pt x="281" y="30"/>
                    <a:pt x="281" y="31"/>
                    <a:pt x="282" y="32"/>
                  </a:cubicBezTo>
                  <a:cubicBezTo>
                    <a:pt x="282" y="32"/>
                    <a:pt x="282" y="33"/>
                    <a:pt x="283" y="34"/>
                  </a:cubicBezTo>
                  <a:cubicBezTo>
                    <a:pt x="283" y="35"/>
                    <a:pt x="283" y="35"/>
                    <a:pt x="283" y="36"/>
                  </a:cubicBezTo>
                  <a:cubicBezTo>
                    <a:pt x="284" y="36"/>
                    <a:pt x="284" y="37"/>
                    <a:pt x="284" y="37"/>
                  </a:cubicBezTo>
                  <a:cubicBezTo>
                    <a:pt x="284" y="38"/>
                    <a:pt x="285" y="38"/>
                    <a:pt x="285" y="38"/>
                  </a:cubicBezTo>
                  <a:cubicBezTo>
                    <a:pt x="285" y="38"/>
                    <a:pt x="284" y="38"/>
                    <a:pt x="284" y="37"/>
                  </a:cubicBezTo>
                  <a:cubicBezTo>
                    <a:pt x="284" y="37"/>
                    <a:pt x="284" y="36"/>
                    <a:pt x="284" y="36"/>
                  </a:cubicBezTo>
                  <a:cubicBezTo>
                    <a:pt x="283" y="35"/>
                    <a:pt x="283" y="34"/>
                    <a:pt x="283" y="34"/>
                  </a:cubicBezTo>
                  <a:cubicBezTo>
                    <a:pt x="283" y="33"/>
                    <a:pt x="282" y="32"/>
                    <a:pt x="282" y="32"/>
                  </a:cubicBezTo>
                  <a:cubicBezTo>
                    <a:pt x="282" y="31"/>
                    <a:pt x="281" y="30"/>
                    <a:pt x="280" y="29"/>
                  </a:cubicBezTo>
                  <a:cubicBezTo>
                    <a:pt x="279" y="28"/>
                    <a:pt x="278" y="27"/>
                    <a:pt x="277" y="25"/>
                  </a:cubicBezTo>
                  <a:cubicBezTo>
                    <a:pt x="276" y="24"/>
                    <a:pt x="275" y="24"/>
                    <a:pt x="275" y="23"/>
                  </a:cubicBezTo>
                  <a:cubicBezTo>
                    <a:pt x="274" y="23"/>
                    <a:pt x="274" y="22"/>
                    <a:pt x="274" y="22"/>
                  </a:cubicBezTo>
                  <a:cubicBezTo>
                    <a:pt x="273" y="22"/>
                    <a:pt x="273" y="21"/>
                    <a:pt x="273" y="21"/>
                  </a:cubicBezTo>
                  <a:cubicBezTo>
                    <a:pt x="272" y="20"/>
                    <a:pt x="272" y="20"/>
                    <a:pt x="271" y="20"/>
                  </a:cubicBezTo>
                  <a:cubicBezTo>
                    <a:pt x="271" y="20"/>
                    <a:pt x="271" y="20"/>
                    <a:pt x="271" y="19"/>
                  </a:cubicBezTo>
                  <a:cubicBezTo>
                    <a:pt x="270" y="19"/>
                    <a:pt x="270" y="18"/>
                    <a:pt x="269" y="17"/>
                  </a:cubicBezTo>
                  <a:cubicBezTo>
                    <a:pt x="269" y="17"/>
                    <a:pt x="268" y="17"/>
                    <a:pt x="268" y="17"/>
                  </a:cubicBezTo>
                  <a:cubicBezTo>
                    <a:pt x="268" y="16"/>
                    <a:pt x="267" y="15"/>
                    <a:pt x="266" y="15"/>
                  </a:cubicBezTo>
                  <a:cubicBezTo>
                    <a:pt x="266" y="15"/>
                    <a:pt x="265" y="15"/>
                    <a:pt x="265" y="15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4" y="14"/>
                  </a:cubicBezTo>
                  <a:cubicBezTo>
                    <a:pt x="264" y="14"/>
                    <a:pt x="264" y="14"/>
                    <a:pt x="264" y="14"/>
                  </a:cubicBezTo>
                  <a:cubicBezTo>
                    <a:pt x="264" y="14"/>
                    <a:pt x="263" y="14"/>
                    <a:pt x="263" y="14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2" y="13"/>
                    <a:pt x="262" y="13"/>
                    <a:pt x="261" y="13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58" y="11"/>
                    <a:pt x="257" y="11"/>
                    <a:pt x="256" y="11"/>
                  </a:cubicBezTo>
                  <a:cubicBezTo>
                    <a:pt x="256" y="11"/>
                    <a:pt x="256" y="11"/>
                    <a:pt x="255" y="11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55" y="10"/>
                    <a:pt x="254" y="9"/>
                    <a:pt x="254" y="9"/>
                  </a:cubicBezTo>
                  <a:cubicBezTo>
                    <a:pt x="254" y="9"/>
                    <a:pt x="253" y="8"/>
                    <a:pt x="252" y="8"/>
                  </a:cubicBezTo>
                  <a:cubicBezTo>
                    <a:pt x="251" y="8"/>
                    <a:pt x="250" y="8"/>
                    <a:pt x="250" y="7"/>
                  </a:cubicBezTo>
                  <a:cubicBezTo>
                    <a:pt x="249" y="7"/>
                    <a:pt x="249" y="7"/>
                    <a:pt x="249" y="7"/>
                  </a:cubicBezTo>
                  <a:cubicBezTo>
                    <a:pt x="248" y="6"/>
                    <a:pt x="247" y="5"/>
                    <a:pt x="246" y="4"/>
                  </a:cubicBezTo>
                  <a:cubicBezTo>
                    <a:pt x="245" y="4"/>
                    <a:pt x="243" y="3"/>
                    <a:pt x="241" y="3"/>
                  </a:cubicBezTo>
                  <a:cubicBezTo>
                    <a:pt x="242" y="3"/>
                    <a:pt x="243" y="3"/>
                    <a:pt x="244" y="4"/>
                  </a:cubicBezTo>
                  <a:cubicBezTo>
                    <a:pt x="245" y="4"/>
                    <a:pt x="246" y="5"/>
                    <a:pt x="247" y="6"/>
                  </a:cubicBezTo>
                  <a:cubicBezTo>
                    <a:pt x="245" y="5"/>
                    <a:pt x="242" y="5"/>
                    <a:pt x="242" y="6"/>
                  </a:cubicBezTo>
                  <a:cubicBezTo>
                    <a:pt x="244" y="5"/>
                    <a:pt x="247" y="6"/>
                    <a:pt x="249" y="7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48" y="9"/>
                    <a:pt x="248" y="9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247" y="6"/>
                    <a:pt x="246" y="7"/>
                    <a:pt x="245" y="7"/>
                  </a:cubicBezTo>
                  <a:cubicBezTo>
                    <a:pt x="244" y="6"/>
                    <a:pt x="243" y="6"/>
                    <a:pt x="242" y="7"/>
                  </a:cubicBezTo>
                  <a:cubicBezTo>
                    <a:pt x="242" y="7"/>
                    <a:pt x="243" y="6"/>
                    <a:pt x="243" y="6"/>
                  </a:cubicBezTo>
                  <a:cubicBezTo>
                    <a:pt x="243" y="6"/>
                    <a:pt x="242" y="6"/>
                    <a:pt x="242" y="6"/>
                  </a:cubicBezTo>
                  <a:cubicBezTo>
                    <a:pt x="242" y="6"/>
                    <a:pt x="242" y="6"/>
                    <a:pt x="241" y="6"/>
                  </a:cubicBezTo>
                  <a:cubicBezTo>
                    <a:pt x="240" y="6"/>
                    <a:pt x="240" y="6"/>
                    <a:pt x="239" y="6"/>
                  </a:cubicBezTo>
                  <a:cubicBezTo>
                    <a:pt x="237" y="6"/>
                    <a:pt x="235" y="6"/>
                    <a:pt x="234" y="6"/>
                  </a:cubicBezTo>
                  <a:cubicBezTo>
                    <a:pt x="233" y="6"/>
                    <a:pt x="232" y="6"/>
                    <a:pt x="231" y="6"/>
                  </a:cubicBezTo>
                  <a:cubicBezTo>
                    <a:pt x="231" y="6"/>
                    <a:pt x="230" y="6"/>
                    <a:pt x="229" y="6"/>
                  </a:cubicBezTo>
                  <a:cubicBezTo>
                    <a:pt x="229" y="7"/>
                    <a:pt x="228" y="7"/>
                    <a:pt x="228" y="7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5" y="8"/>
                    <a:pt x="223" y="8"/>
                    <a:pt x="222" y="9"/>
                  </a:cubicBezTo>
                  <a:cubicBezTo>
                    <a:pt x="223" y="9"/>
                    <a:pt x="224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7" y="8"/>
                    <a:pt x="228" y="8"/>
                    <a:pt x="229" y="8"/>
                  </a:cubicBezTo>
                  <a:cubicBezTo>
                    <a:pt x="226" y="9"/>
                    <a:pt x="224" y="10"/>
                    <a:pt x="223" y="11"/>
                  </a:cubicBezTo>
                  <a:cubicBezTo>
                    <a:pt x="225" y="9"/>
                    <a:pt x="228" y="8"/>
                    <a:pt x="230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8"/>
                    <a:pt x="229" y="9"/>
                  </a:cubicBezTo>
                  <a:cubicBezTo>
                    <a:pt x="229" y="9"/>
                    <a:pt x="229" y="8"/>
                    <a:pt x="228" y="8"/>
                  </a:cubicBezTo>
                  <a:cubicBezTo>
                    <a:pt x="229" y="8"/>
                    <a:pt x="229" y="9"/>
                    <a:pt x="229" y="9"/>
                  </a:cubicBezTo>
                  <a:cubicBezTo>
                    <a:pt x="226" y="9"/>
                    <a:pt x="224" y="11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3" y="12"/>
                    <a:pt x="223" y="12"/>
                    <a:pt x="222" y="13"/>
                  </a:cubicBezTo>
                  <a:cubicBezTo>
                    <a:pt x="225" y="11"/>
                    <a:pt x="227" y="9"/>
                    <a:pt x="230" y="9"/>
                  </a:cubicBezTo>
                  <a:cubicBezTo>
                    <a:pt x="230" y="9"/>
                    <a:pt x="231" y="9"/>
                    <a:pt x="231" y="9"/>
                  </a:cubicBezTo>
                  <a:cubicBezTo>
                    <a:pt x="229" y="10"/>
                    <a:pt x="227" y="10"/>
                    <a:pt x="226" y="11"/>
                  </a:cubicBezTo>
                  <a:cubicBezTo>
                    <a:pt x="225" y="11"/>
                    <a:pt x="225" y="11"/>
                    <a:pt x="225" y="11"/>
                  </a:cubicBezTo>
                  <a:cubicBezTo>
                    <a:pt x="225" y="11"/>
                    <a:pt x="225" y="11"/>
                    <a:pt x="226" y="11"/>
                  </a:cubicBezTo>
                  <a:cubicBezTo>
                    <a:pt x="223" y="12"/>
                    <a:pt x="221" y="13"/>
                    <a:pt x="219" y="15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17" y="15"/>
                    <a:pt x="216" y="16"/>
                    <a:pt x="214" y="17"/>
                  </a:cubicBezTo>
                  <a:cubicBezTo>
                    <a:pt x="212" y="18"/>
                    <a:pt x="208" y="19"/>
                    <a:pt x="206" y="22"/>
                  </a:cubicBezTo>
                  <a:cubicBezTo>
                    <a:pt x="207" y="21"/>
                    <a:pt x="209" y="19"/>
                    <a:pt x="212" y="18"/>
                  </a:cubicBezTo>
                  <a:cubicBezTo>
                    <a:pt x="211" y="19"/>
                    <a:pt x="211" y="19"/>
                    <a:pt x="210" y="20"/>
                  </a:cubicBezTo>
                  <a:cubicBezTo>
                    <a:pt x="209" y="20"/>
                    <a:pt x="208" y="21"/>
                    <a:pt x="207" y="22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09" y="22"/>
                    <a:pt x="208" y="23"/>
                    <a:pt x="208" y="23"/>
                  </a:cubicBezTo>
                  <a:cubicBezTo>
                    <a:pt x="208" y="22"/>
                    <a:pt x="209" y="21"/>
                    <a:pt x="210" y="20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0" y="21"/>
                    <a:pt x="209" y="22"/>
                    <a:pt x="209" y="23"/>
                  </a:cubicBezTo>
                  <a:cubicBezTo>
                    <a:pt x="208" y="24"/>
                    <a:pt x="207" y="24"/>
                    <a:pt x="206" y="25"/>
                  </a:cubicBezTo>
                  <a:cubicBezTo>
                    <a:pt x="205" y="24"/>
                    <a:pt x="204" y="24"/>
                    <a:pt x="202" y="24"/>
                  </a:cubicBezTo>
                  <a:cubicBezTo>
                    <a:pt x="197" y="26"/>
                    <a:pt x="195" y="34"/>
                    <a:pt x="194" y="37"/>
                  </a:cubicBezTo>
                  <a:cubicBezTo>
                    <a:pt x="193" y="40"/>
                    <a:pt x="190" y="42"/>
                    <a:pt x="191" y="46"/>
                  </a:cubicBezTo>
                  <a:cubicBezTo>
                    <a:pt x="191" y="47"/>
                    <a:pt x="191" y="48"/>
                    <a:pt x="192" y="49"/>
                  </a:cubicBezTo>
                  <a:cubicBezTo>
                    <a:pt x="191" y="49"/>
                    <a:pt x="191" y="50"/>
                    <a:pt x="191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89" y="52"/>
                    <a:pt x="189" y="53"/>
                    <a:pt x="188" y="53"/>
                  </a:cubicBezTo>
                  <a:cubicBezTo>
                    <a:pt x="187" y="54"/>
                    <a:pt x="187" y="54"/>
                    <a:pt x="187" y="54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58"/>
                    <a:pt x="183" y="58"/>
                    <a:pt x="183" y="59"/>
                  </a:cubicBezTo>
                  <a:cubicBezTo>
                    <a:pt x="182" y="60"/>
                    <a:pt x="181" y="62"/>
                    <a:pt x="181" y="64"/>
                  </a:cubicBezTo>
                  <a:cubicBezTo>
                    <a:pt x="181" y="64"/>
                    <a:pt x="180" y="64"/>
                    <a:pt x="180" y="65"/>
                  </a:cubicBezTo>
                  <a:cubicBezTo>
                    <a:pt x="180" y="65"/>
                    <a:pt x="180" y="65"/>
                    <a:pt x="179" y="65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79" y="67"/>
                    <a:pt x="177" y="70"/>
                    <a:pt x="175" y="72"/>
                  </a:cubicBezTo>
                  <a:cubicBezTo>
                    <a:pt x="174" y="73"/>
                    <a:pt x="173" y="73"/>
                    <a:pt x="172" y="74"/>
                  </a:cubicBezTo>
                  <a:cubicBezTo>
                    <a:pt x="173" y="74"/>
                    <a:pt x="174" y="74"/>
                    <a:pt x="174" y="73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5" y="73"/>
                    <a:pt x="176" y="72"/>
                    <a:pt x="176" y="71"/>
                  </a:cubicBezTo>
                  <a:cubicBezTo>
                    <a:pt x="177" y="71"/>
                    <a:pt x="177" y="71"/>
                    <a:pt x="178" y="71"/>
                  </a:cubicBezTo>
                  <a:cubicBezTo>
                    <a:pt x="177" y="71"/>
                    <a:pt x="177" y="72"/>
                    <a:pt x="176" y="72"/>
                  </a:cubicBezTo>
                  <a:cubicBezTo>
                    <a:pt x="176" y="73"/>
                    <a:pt x="175" y="73"/>
                    <a:pt x="175" y="73"/>
                  </a:cubicBezTo>
                  <a:cubicBezTo>
                    <a:pt x="175" y="73"/>
                    <a:pt x="176" y="73"/>
                    <a:pt x="176" y="73"/>
                  </a:cubicBezTo>
                  <a:cubicBezTo>
                    <a:pt x="176" y="73"/>
                    <a:pt x="176" y="74"/>
                    <a:pt x="175" y="74"/>
                  </a:cubicBezTo>
                  <a:cubicBezTo>
                    <a:pt x="174" y="76"/>
                    <a:pt x="171" y="78"/>
                    <a:pt x="169" y="80"/>
                  </a:cubicBezTo>
                  <a:cubicBezTo>
                    <a:pt x="170" y="80"/>
                    <a:pt x="172" y="79"/>
                    <a:pt x="173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8"/>
                    <a:pt x="173" y="78"/>
                  </a:cubicBezTo>
                  <a:cubicBezTo>
                    <a:pt x="173" y="79"/>
                    <a:pt x="173" y="79"/>
                    <a:pt x="173" y="79"/>
                  </a:cubicBezTo>
                  <a:cubicBezTo>
                    <a:pt x="173" y="79"/>
                    <a:pt x="173" y="79"/>
                    <a:pt x="173" y="79"/>
                  </a:cubicBezTo>
                  <a:cubicBezTo>
                    <a:pt x="172" y="80"/>
                    <a:pt x="171" y="81"/>
                    <a:pt x="171" y="82"/>
                  </a:cubicBezTo>
                  <a:cubicBezTo>
                    <a:pt x="172" y="81"/>
                    <a:pt x="173" y="79"/>
                    <a:pt x="174" y="77"/>
                  </a:cubicBezTo>
                  <a:cubicBezTo>
                    <a:pt x="174" y="77"/>
                    <a:pt x="175" y="77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4" y="79"/>
                    <a:pt x="172" y="81"/>
                    <a:pt x="172" y="82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3"/>
                    <a:pt x="170" y="84"/>
                    <a:pt x="170" y="84"/>
                  </a:cubicBezTo>
                  <a:cubicBezTo>
                    <a:pt x="173" y="81"/>
                    <a:pt x="174" y="79"/>
                    <a:pt x="176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6"/>
                    <a:pt x="176" y="76"/>
                  </a:cubicBezTo>
                  <a:cubicBezTo>
                    <a:pt x="176" y="76"/>
                    <a:pt x="177" y="76"/>
                    <a:pt x="177" y="76"/>
                  </a:cubicBezTo>
                  <a:cubicBezTo>
                    <a:pt x="176" y="76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5" y="79"/>
                    <a:pt x="174" y="80"/>
                    <a:pt x="173" y="82"/>
                  </a:cubicBezTo>
                  <a:cubicBezTo>
                    <a:pt x="174" y="82"/>
                    <a:pt x="175" y="80"/>
                    <a:pt x="176" y="78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79"/>
                    <a:pt x="176" y="78"/>
                    <a:pt x="177" y="77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7"/>
                    <a:pt x="176" y="78"/>
                    <a:pt x="176" y="79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2"/>
                    <a:pt x="176" y="81"/>
                    <a:pt x="176" y="80"/>
                  </a:cubicBezTo>
                  <a:cubicBezTo>
                    <a:pt x="176" y="80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2"/>
                    <a:pt x="175" y="82"/>
                    <a:pt x="175" y="83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4"/>
                    <a:pt x="172" y="86"/>
                    <a:pt x="171" y="88"/>
                  </a:cubicBezTo>
                  <a:cubicBezTo>
                    <a:pt x="173" y="86"/>
                    <a:pt x="174" y="84"/>
                    <a:pt x="176" y="82"/>
                  </a:cubicBezTo>
                  <a:cubicBezTo>
                    <a:pt x="176" y="82"/>
                    <a:pt x="176" y="82"/>
                    <a:pt x="176" y="82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3"/>
                    <a:pt x="176" y="82"/>
                    <a:pt x="176" y="82"/>
                  </a:cubicBezTo>
                  <a:cubicBezTo>
                    <a:pt x="176" y="81"/>
                    <a:pt x="176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2"/>
                    <a:pt x="176" y="83"/>
                    <a:pt x="176" y="83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0" y="90"/>
                    <a:pt x="162" y="95"/>
                    <a:pt x="159" y="96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9" y="96"/>
                    <a:pt x="160" y="97"/>
                    <a:pt x="160" y="98"/>
                  </a:cubicBezTo>
                  <a:cubicBezTo>
                    <a:pt x="160" y="97"/>
                    <a:pt x="159" y="97"/>
                    <a:pt x="159" y="97"/>
                  </a:cubicBezTo>
                  <a:cubicBezTo>
                    <a:pt x="127" y="106"/>
                    <a:pt x="82" y="114"/>
                    <a:pt x="79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3" y="128"/>
                    <a:pt x="69" y="130"/>
                    <a:pt x="69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0" y="113"/>
                    <a:pt x="54" y="91"/>
                    <a:pt x="56" y="75"/>
                  </a:cubicBezTo>
                  <a:cubicBezTo>
                    <a:pt x="57" y="69"/>
                    <a:pt x="58" y="62"/>
                    <a:pt x="58" y="62"/>
                  </a:cubicBezTo>
                  <a:cubicBezTo>
                    <a:pt x="58" y="62"/>
                    <a:pt x="63" y="61"/>
                    <a:pt x="65" y="61"/>
                  </a:cubicBezTo>
                  <a:cubicBezTo>
                    <a:pt x="68" y="60"/>
                    <a:pt x="71" y="60"/>
                    <a:pt x="71" y="57"/>
                  </a:cubicBezTo>
                  <a:cubicBezTo>
                    <a:pt x="72" y="55"/>
                    <a:pt x="72" y="53"/>
                    <a:pt x="70" y="52"/>
                  </a:cubicBezTo>
                  <a:cubicBezTo>
                    <a:pt x="69" y="52"/>
                    <a:pt x="67" y="51"/>
                    <a:pt x="65" y="51"/>
                  </a:cubicBezTo>
                  <a:cubicBezTo>
                    <a:pt x="63" y="50"/>
                    <a:pt x="62" y="50"/>
                    <a:pt x="62" y="50"/>
                  </a:cubicBezTo>
                  <a:cubicBezTo>
                    <a:pt x="61" y="49"/>
                    <a:pt x="59" y="36"/>
                    <a:pt x="59" y="34"/>
                  </a:cubicBezTo>
                  <a:cubicBezTo>
                    <a:pt x="59" y="32"/>
                    <a:pt x="63" y="25"/>
                    <a:pt x="64" y="21"/>
                  </a:cubicBezTo>
                  <a:cubicBezTo>
                    <a:pt x="65" y="18"/>
                    <a:pt x="67" y="16"/>
                    <a:pt x="65" y="14"/>
                  </a:cubicBezTo>
                  <a:cubicBezTo>
                    <a:pt x="64" y="12"/>
                    <a:pt x="64" y="10"/>
                    <a:pt x="59" y="10"/>
                  </a:cubicBezTo>
                  <a:cubicBezTo>
                    <a:pt x="55" y="11"/>
                    <a:pt x="53" y="11"/>
                    <a:pt x="53" y="13"/>
                  </a:cubicBezTo>
                  <a:cubicBezTo>
                    <a:pt x="53" y="15"/>
                    <a:pt x="56" y="17"/>
                    <a:pt x="56" y="17"/>
                  </a:cubicBezTo>
                  <a:cubicBezTo>
                    <a:pt x="56" y="17"/>
                    <a:pt x="52" y="23"/>
                    <a:pt x="52" y="24"/>
                  </a:cubicBezTo>
                  <a:cubicBezTo>
                    <a:pt x="52" y="25"/>
                    <a:pt x="50" y="24"/>
                    <a:pt x="50" y="24"/>
                  </a:cubicBezTo>
                  <a:cubicBezTo>
                    <a:pt x="50" y="24"/>
                    <a:pt x="49" y="11"/>
                    <a:pt x="48" y="8"/>
                  </a:cubicBezTo>
                  <a:cubicBezTo>
                    <a:pt x="48" y="6"/>
                    <a:pt x="48" y="5"/>
                    <a:pt x="46" y="3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39" y="0"/>
                    <a:pt x="35" y="1"/>
                    <a:pt x="35" y="3"/>
                  </a:cubicBezTo>
                  <a:cubicBezTo>
                    <a:pt x="34" y="6"/>
                    <a:pt x="39" y="8"/>
                    <a:pt x="39" y="9"/>
                  </a:cubicBezTo>
                  <a:cubicBezTo>
                    <a:pt x="39" y="9"/>
                    <a:pt x="41" y="13"/>
                    <a:pt x="40" y="16"/>
                  </a:cubicBezTo>
                  <a:cubicBezTo>
                    <a:pt x="39" y="18"/>
                    <a:pt x="40" y="20"/>
                    <a:pt x="39" y="21"/>
                  </a:cubicBezTo>
                  <a:cubicBezTo>
                    <a:pt x="39" y="23"/>
                    <a:pt x="38" y="23"/>
                    <a:pt x="38" y="22"/>
                  </a:cubicBezTo>
                  <a:cubicBezTo>
                    <a:pt x="37" y="20"/>
                    <a:pt x="34" y="12"/>
                    <a:pt x="33" y="9"/>
                  </a:cubicBezTo>
                  <a:cubicBezTo>
                    <a:pt x="31" y="6"/>
                    <a:pt x="30" y="5"/>
                    <a:pt x="27" y="5"/>
                  </a:cubicBezTo>
                  <a:cubicBezTo>
                    <a:pt x="24" y="6"/>
                    <a:pt x="19" y="7"/>
                    <a:pt x="20" y="9"/>
                  </a:cubicBezTo>
                  <a:cubicBezTo>
                    <a:pt x="20" y="11"/>
                    <a:pt x="22" y="12"/>
                    <a:pt x="23" y="13"/>
                  </a:cubicBezTo>
                  <a:cubicBezTo>
                    <a:pt x="24" y="13"/>
                    <a:pt x="28" y="18"/>
                    <a:pt x="28" y="21"/>
                  </a:cubicBezTo>
                  <a:cubicBezTo>
                    <a:pt x="29" y="25"/>
                    <a:pt x="30" y="27"/>
                    <a:pt x="29" y="28"/>
                  </a:cubicBezTo>
                  <a:cubicBezTo>
                    <a:pt x="28" y="29"/>
                    <a:pt x="27" y="31"/>
                    <a:pt x="26" y="29"/>
                  </a:cubicBezTo>
                  <a:cubicBezTo>
                    <a:pt x="24" y="28"/>
                    <a:pt x="20" y="23"/>
                    <a:pt x="17" y="22"/>
                  </a:cubicBezTo>
                  <a:cubicBezTo>
                    <a:pt x="16" y="21"/>
                    <a:pt x="12" y="20"/>
                    <a:pt x="8" y="21"/>
                  </a:cubicBezTo>
                  <a:cubicBezTo>
                    <a:pt x="4" y="21"/>
                    <a:pt x="0" y="24"/>
                    <a:pt x="3" y="26"/>
                  </a:cubicBezTo>
                  <a:cubicBezTo>
                    <a:pt x="6" y="28"/>
                    <a:pt x="9" y="28"/>
                    <a:pt x="11" y="28"/>
                  </a:cubicBezTo>
                  <a:cubicBezTo>
                    <a:pt x="12" y="28"/>
                    <a:pt x="14" y="31"/>
                    <a:pt x="15" y="31"/>
                  </a:cubicBezTo>
                  <a:cubicBezTo>
                    <a:pt x="16" y="32"/>
                    <a:pt x="21" y="35"/>
                    <a:pt x="21" y="35"/>
                  </a:cubicBezTo>
                  <a:cubicBezTo>
                    <a:pt x="21" y="35"/>
                    <a:pt x="24" y="49"/>
                    <a:pt x="27" y="53"/>
                  </a:cubicBezTo>
                  <a:cubicBezTo>
                    <a:pt x="30" y="57"/>
                    <a:pt x="31" y="60"/>
                    <a:pt x="31" y="60"/>
                  </a:cubicBezTo>
                  <a:cubicBezTo>
                    <a:pt x="31" y="60"/>
                    <a:pt x="34" y="80"/>
                    <a:pt x="32" y="91"/>
                  </a:cubicBezTo>
                  <a:cubicBezTo>
                    <a:pt x="32" y="94"/>
                    <a:pt x="30" y="123"/>
                    <a:pt x="30" y="124"/>
                  </a:cubicBezTo>
                  <a:cubicBezTo>
                    <a:pt x="30" y="135"/>
                    <a:pt x="40" y="179"/>
                    <a:pt x="52" y="180"/>
                  </a:cubicBezTo>
                  <a:cubicBezTo>
                    <a:pt x="58" y="180"/>
                    <a:pt x="73" y="175"/>
                    <a:pt x="86" y="170"/>
                  </a:cubicBezTo>
                  <a:cubicBezTo>
                    <a:pt x="86" y="172"/>
                    <a:pt x="87" y="173"/>
                    <a:pt x="87" y="174"/>
                  </a:cubicBezTo>
                  <a:cubicBezTo>
                    <a:pt x="86" y="176"/>
                    <a:pt x="84" y="178"/>
                    <a:pt x="85" y="182"/>
                  </a:cubicBezTo>
                  <a:cubicBezTo>
                    <a:pt x="86" y="185"/>
                    <a:pt x="89" y="202"/>
                    <a:pt x="89" y="202"/>
                  </a:cubicBezTo>
                  <a:cubicBezTo>
                    <a:pt x="93" y="186"/>
                    <a:pt x="93" y="186"/>
                    <a:pt x="93" y="186"/>
                  </a:cubicBezTo>
                  <a:cubicBezTo>
                    <a:pt x="93" y="186"/>
                    <a:pt x="95" y="197"/>
                    <a:pt x="96" y="196"/>
                  </a:cubicBezTo>
                  <a:cubicBezTo>
                    <a:pt x="96" y="196"/>
                    <a:pt x="96" y="189"/>
                    <a:pt x="98" y="184"/>
                  </a:cubicBezTo>
                  <a:cubicBezTo>
                    <a:pt x="99" y="186"/>
                    <a:pt x="100" y="189"/>
                    <a:pt x="100" y="190"/>
                  </a:cubicBezTo>
                  <a:cubicBezTo>
                    <a:pt x="101" y="193"/>
                    <a:pt x="105" y="184"/>
                    <a:pt x="107" y="184"/>
                  </a:cubicBezTo>
                  <a:cubicBezTo>
                    <a:pt x="107" y="184"/>
                    <a:pt x="108" y="184"/>
                    <a:pt x="108" y="183"/>
                  </a:cubicBezTo>
                  <a:cubicBezTo>
                    <a:pt x="109" y="191"/>
                    <a:pt x="110" y="208"/>
                    <a:pt x="109" y="226"/>
                  </a:cubicBezTo>
                  <a:cubicBezTo>
                    <a:pt x="108" y="248"/>
                    <a:pt x="106" y="265"/>
                    <a:pt x="97" y="293"/>
                  </a:cubicBezTo>
                  <a:cubicBezTo>
                    <a:pt x="89" y="322"/>
                    <a:pt x="81" y="395"/>
                    <a:pt x="79" y="411"/>
                  </a:cubicBezTo>
                  <a:cubicBezTo>
                    <a:pt x="77" y="427"/>
                    <a:pt x="80" y="462"/>
                    <a:pt x="80" y="470"/>
                  </a:cubicBezTo>
                  <a:cubicBezTo>
                    <a:pt x="80" y="472"/>
                    <a:pt x="80" y="474"/>
                    <a:pt x="80" y="476"/>
                  </a:cubicBezTo>
                  <a:cubicBezTo>
                    <a:pt x="76" y="501"/>
                    <a:pt x="76" y="501"/>
                    <a:pt x="76" y="501"/>
                  </a:cubicBezTo>
                  <a:cubicBezTo>
                    <a:pt x="84" y="499"/>
                    <a:pt x="84" y="499"/>
                    <a:pt x="84" y="499"/>
                  </a:cubicBezTo>
                  <a:cubicBezTo>
                    <a:pt x="88" y="495"/>
                    <a:pt x="88" y="495"/>
                    <a:pt x="88" y="495"/>
                  </a:cubicBezTo>
                  <a:cubicBezTo>
                    <a:pt x="88" y="495"/>
                    <a:pt x="87" y="519"/>
                    <a:pt x="86" y="522"/>
                  </a:cubicBezTo>
                  <a:cubicBezTo>
                    <a:pt x="85" y="525"/>
                    <a:pt x="88" y="521"/>
                    <a:pt x="91" y="516"/>
                  </a:cubicBezTo>
                  <a:cubicBezTo>
                    <a:pt x="93" y="512"/>
                    <a:pt x="98" y="504"/>
                    <a:pt x="102" y="501"/>
                  </a:cubicBezTo>
                  <a:cubicBezTo>
                    <a:pt x="102" y="512"/>
                    <a:pt x="102" y="529"/>
                    <a:pt x="100" y="532"/>
                  </a:cubicBezTo>
                  <a:cubicBezTo>
                    <a:pt x="97" y="538"/>
                    <a:pt x="89" y="565"/>
                    <a:pt x="85" y="579"/>
                  </a:cubicBezTo>
                  <a:cubicBezTo>
                    <a:pt x="80" y="593"/>
                    <a:pt x="83" y="645"/>
                    <a:pt x="83" y="650"/>
                  </a:cubicBezTo>
                  <a:cubicBezTo>
                    <a:pt x="83" y="656"/>
                    <a:pt x="87" y="692"/>
                    <a:pt x="86" y="695"/>
                  </a:cubicBezTo>
                  <a:cubicBezTo>
                    <a:pt x="86" y="699"/>
                    <a:pt x="85" y="700"/>
                    <a:pt x="85" y="703"/>
                  </a:cubicBezTo>
                  <a:cubicBezTo>
                    <a:pt x="85" y="706"/>
                    <a:pt x="86" y="708"/>
                    <a:pt x="85" y="710"/>
                  </a:cubicBezTo>
                  <a:cubicBezTo>
                    <a:pt x="85" y="712"/>
                    <a:pt x="83" y="714"/>
                    <a:pt x="82" y="719"/>
                  </a:cubicBezTo>
                  <a:cubicBezTo>
                    <a:pt x="81" y="724"/>
                    <a:pt x="80" y="724"/>
                    <a:pt x="83" y="728"/>
                  </a:cubicBezTo>
                  <a:cubicBezTo>
                    <a:pt x="85" y="733"/>
                    <a:pt x="87" y="733"/>
                    <a:pt x="88" y="735"/>
                  </a:cubicBezTo>
                  <a:cubicBezTo>
                    <a:pt x="88" y="737"/>
                    <a:pt x="89" y="741"/>
                    <a:pt x="91" y="743"/>
                  </a:cubicBezTo>
                  <a:cubicBezTo>
                    <a:pt x="93" y="745"/>
                    <a:pt x="95" y="747"/>
                    <a:pt x="95" y="747"/>
                  </a:cubicBezTo>
                  <a:cubicBezTo>
                    <a:pt x="95" y="747"/>
                    <a:pt x="96" y="749"/>
                    <a:pt x="98" y="751"/>
                  </a:cubicBezTo>
                  <a:cubicBezTo>
                    <a:pt x="99" y="752"/>
                    <a:pt x="104" y="753"/>
                    <a:pt x="104" y="753"/>
                  </a:cubicBezTo>
                  <a:cubicBezTo>
                    <a:pt x="104" y="753"/>
                    <a:pt x="104" y="756"/>
                    <a:pt x="107" y="756"/>
                  </a:cubicBezTo>
                  <a:cubicBezTo>
                    <a:pt x="110" y="757"/>
                    <a:pt x="111" y="755"/>
                    <a:pt x="111" y="755"/>
                  </a:cubicBezTo>
                  <a:cubicBezTo>
                    <a:pt x="111" y="755"/>
                    <a:pt x="115" y="758"/>
                    <a:pt x="117" y="758"/>
                  </a:cubicBezTo>
                  <a:cubicBezTo>
                    <a:pt x="119" y="759"/>
                    <a:pt x="121" y="757"/>
                    <a:pt x="121" y="757"/>
                  </a:cubicBezTo>
                  <a:cubicBezTo>
                    <a:pt x="121" y="757"/>
                    <a:pt x="124" y="760"/>
                    <a:pt x="127" y="759"/>
                  </a:cubicBezTo>
                  <a:cubicBezTo>
                    <a:pt x="129" y="758"/>
                    <a:pt x="131" y="758"/>
                    <a:pt x="131" y="758"/>
                  </a:cubicBezTo>
                  <a:cubicBezTo>
                    <a:pt x="131" y="758"/>
                    <a:pt x="133" y="760"/>
                    <a:pt x="136" y="760"/>
                  </a:cubicBezTo>
                  <a:cubicBezTo>
                    <a:pt x="139" y="760"/>
                    <a:pt x="141" y="758"/>
                    <a:pt x="141" y="758"/>
                  </a:cubicBezTo>
                  <a:cubicBezTo>
                    <a:pt x="141" y="758"/>
                    <a:pt x="141" y="758"/>
                    <a:pt x="145" y="759"/>
                  </a:cubicBezTo>
                  <a:cubicBezTo>
                    <a:pt x="148" y="759"/>
                    <a:pt x="150" y="759"/>
                    <a:pt x="151" y="757"/>
                  </a:cubicBezTo>
                  <a:cubicBezTo>
                    <a:pt x="152" y="755"/>
                    <a:pt x="150" y="752"/>
                    <a:pt x="149" y="752"/>
                  </a:cubicBezTo>
                  <a:cubicBezTo>
                    <a:pt x="148" y="751"/>
                    <a:pt x="146" y="748"/>
                    <a:pt x="146" y="748"/>
                  </a:cubicBezTo>
                  <a:cubicBezTo>
                    <a:pt x="146" y="748"/>
                    <a:pt x="130" y="731"/>
                    <a:pt x="126" y="726"/>
                  </a:cubicBezTo>
                  <a:cubicBezTo>
                    <a:pt x="122" y="722"/>
                    <a:pt x="123" y="720"/>
                    <a:pt x="120" y="714"/>
                  </a:cubicBezTo>
                  <a:cubicBezTo>
                    <a:pt x="117" y="707"/>
                    <a:pt x="117" y="707"/>
                    <a:pt x="117" y="706"/>
                  </a:cubicBezTo>
                  <a:cubicBezTo>
                    <a:pt x="117" y="705"/>
                    <a:pt x="117" y="700"/>
                    <a:pt x="116" y="695"/>
                  </a:cubicBezTo>
                  <a:cubicBezTo>
                    <a:pt x="115" y="690"/>
                    <a:pt x="114" y="687"/>
                    <a:pt x="114" y="687"/>
                  </a:cubicBezTo>
                  <a:cubicBezTo>
                    <a:pt x="114" y="687"/>
                    <a:pt x="114" y="654"/>
                    <a:pt x="118" y="635"/>
                  </a:cubicBezTo>
                  <a:cubicBezTo>
                    <a:pt x="123" y="616"/>
                    <a:pt x="130" y="604"/>
                    <a:pt x="130" y="590"/>
                  </a:cubicBezTo>
                  <a:cubicBezTo>
                    <a:pt x="131" y="577"/>
                    <a:pt x="133" y="561"/>
                    <a:pt x="138" y="550"/>
                  </a:cubicBezTo>
                  <a:cubicBezTo>
                    <a:pt x="143" y="540"/>
                    <a:pt x="149" y="524"/>
                    <a:pt x="149" y="521"/>
                  </a:cubicBezTo>
                  <a:cubicBezTo>
                    <a:pt x="149" y="520"/>
                    <a:pt x="150" y="513"/>
                    <a:pt x="151" y="507"/>
                  </a:cubicBezTo>
                  <a:cubicBezTo>
                    <a:pt x="154" y="507"/>
                    <a:pt x="157" y="508"/>
                    <a:pt x="157" y="508"/>
                  </a:cubicBezTo>
                  <a:cubicBezTo>
                    <a:pt x="161" y="527"/>
                    <a:pt x="161" y="527"/>
                    <a:pt x="161" y="527"/>
                  </a:cubicBezTo>
                  <a:cubicBezTo>
                    <a:pt x="173" y="523"/>
                    <a:pt x="173" y="523"/>
                    <a:pt x="173" y="523"/>
                  </a:cubicBezTo>
                  <a:cubicBezTo>
                    <a:pt x="173" y="523"/>
                    <a:pt x="181" y="540"/>
                    <a:pt x="182" y="543"/>
                  </a:cubicBezTo>
                  <a:cubicBezTo>
                    <a:pt x="182" y="546"/>
                    <a:pt x="182" y="537"/>
                    <a:pt x="182" y="535"/>
                  </a:cubicBezTo>
                  <a:cubicBezTo>
                    <a:pt x="182" y="533"/>
                    <a:pt x="186" y="521"/>
                    <a:pt x="186" y="517"/>
                  </a:cubicBezTo>
                  <a:cubicBezTo>
                    <a:pt x="186" y="513"/>
                    <a:pt x="189" y="513"/>
                    <a:pt x="189" y="513"/>
                  </a:cubicBezTo>
                  <a:cubicBezTo>
                    <a:pt x="196" y="530"/>
                    <a:pt x="196" y="530"/>
                    <a:pt x="196" y="530"/>
                  </a:cubicBezTo>
                  <a:cubicBezTo>
                    <a:pt x="196" y="530"/>
                    <a:pt x="199" y="545"/>
                    <a:pt x="199" y="541"/>
                  </a:cubicBezTo>
                  <a:cubicBezTo>
                    <a:pt x="200" y="536"/>
                    <a:pt x="206" y="532"/>
                    <a:pt x="206" y="525"/>
                  </a:cubicBezTo>
                  <a:cubicBezTo>
                    <a:pt x="206" y="525"/>
                    <a:pt x="206" y="525"/>
                    <a:pt x="206" y="525"/>
                  </a:cubicBezTo>
                  <a:cubicBezTo>
                    <a:pt x="208" y="532"/>
                    <a:pt x="212" y="540"/>
                    <a:pt x="212" y="542"/>
                  </a:cubicBezTo>
                  <a:cubicBezTo>
                    <a:pt x="214" y="546"/>
                    <a:pt x="214" y="576"/>
                    <a:pt x="215" y="587"/>
                  </a:cubicBezTo>
                  <a:cubicBezTo>
                    <a:pt x="215" y="598"/>
                    <a:pt x="225" y="654"/>
                    <a:pt x="223" y="668"/>
                  </a:cubicBezTo>
                  <a:cubicBezTo>
                    <a:pt x="221" y="682"/>
                    <a:pt x="218" y="695"/>
                    <a:pt x="216" y="700"/>
                  </a:cubicBezTo>
                  <a:cubicBezTo>
                    <a:pt x="213" y="706"/>
                    <a:pt x="213" y="712"/>
                    <a:pt x="212" y="715"/>
                  </a:cubicBezTo>
                  <a:cubicBezTo>
                    <a:pt x="210" y="719"/>
                    <a:pt x="201" y="731"/>
                    <a:pt x="198" y="733"/>
                  </a:cubicBezTo>
                  <a:cubicBezTo>
                    <a:pt x="196" y="735"/>
                    <a:pt x="194" y="737"/>
                    <a:pt x="190" y="741"/>
                  </a:cubicBezTo>
                  <a:cubicBezTo>
                    <a:pt x="187" y="744"/>
                    <a:pt x="182" y="745"/>
                    <a:pt x="181" y="749"/>
                  </a:cubicBezTo>
                  <a:cubicBezTo>
                    <a:pt x="180" y="753"/>
                    <a:pt x="182" y="755"/>
                    <a:pt x="184" y="755"/>
                  </a:cubicBezTo>
                  <a:cubicBezTo>
                    <a:pt x="186" y="756"/>
                    <a:pt x="191" y="755"/>
                    <a:pt x="191" y="755"/>
                  </a:cubicBezTo>
                  <a:cubicBezTo>
                    <a:pt x="191" y="755"/>
                    <a:pt x="193" y="757"/>
                    <a:pt x="195" y="757"/>
                  </a:cubicBezTo>
                  <a:cubicBezTo>
                    <a:pt x="197" y="757"/>
                    <a:pt x="201" y="755"/>
                    <a:pt x="201" y="755"/>
                  </a:cubicBezTo>
                  <a:cubicBezTo>
                    <a:pt x="201" y="755"/>
                    <a:pt x="204" y="757"/>
                    <a:pt x="206" y="757"/>
                  </a:cubicBezTo>
                  <a:cubicBezTo>
                    <a:pt x="208" y="757"/>
                    <a:pt x="211" y="755"/>
                    <a:pt x="211" y="755"/>
                  </a:cubicBezTo>
                  <a:cubicBezTo>
                    <a:pt x="211" y="755"/>
                    <a:pt x="213" y="757"/>
                    <a:pt x="215" y="756"/>
                  </a:cubicBezTo>
                  <a:cubicBezTo>
                    <a:pt x="218" y="756"/>
                    <a:pt x="219" y="755"/>
                    <a:pt x="219" y="755"/>
                  </a:cubicBezTo>
                  <a:cubicBezTo>
                    <a:pt x="219" y="755"/>
                    <a:pt x="220" y="755"/>
                    <a:pt x="222" y="755"/>
                  </a:cubicBezTo>
                  <a:cubicBezTo>
                    <a:pt x="224" y="755"/>
                    <a:pt x="226" y="752"/>
                    <a:pt x="226" y="752"/>
                  </a:cubicBezTo>
                  <a:cubicBezTo>
                    <a:pt x="227" y="751"/>
                    <a:pt x="230" y="753"/>
                    <a:pt x="234" y="749"/>
                  </a:cubicBezTo>
                  <a:cubicBezTo>
                    <a:pt x="238" y="746"/>
                    <a:pt x="240" y="739"/>
                    <a:pt x="244" y="734"/>
                  </a:cubicBezTo>
                  <a:cubicBezTo>
                    <a:pt x="248" y="729"/>
                    <a:pt x="249" y="732"/>
                    <a:pt x="250" y="727"/>
                  </a:cubicBezTo>
                  <a:cubicBezTo>
                    <a:pt x="251" y="722"/>
                    <a:pt x="249" y="718"/>
                    <a:pt x="248" y="716"/>
                  </a:cubicBezTo>
                  <a:cubicBezTo>
                    <a:pt x="246" y="713"/>
                    <a:pt x="245" y="706"/>
                    <a:pt x="245" y="704"/>
                  </a:cubicBezTo>
                  <a:cubicBezTo>
                    <a:pt x="241" y="689"/>
                    <a:pt x="270" y="611"/>
                    <a:pt x="255" y="550"/>
                  </a:cubicBezTo>
                  <a:cubicBezTo>
                    <a:pt x="254" y="548"/>
                    <a:pt x="254" y="547"/>
                    <a:pt x="254" y="545"/>
                  </a:cubicBezTo>
                  <a:cubicBezTo>
                    <a:pt x="257" y="538"/>
                    <a:pt x="260" y="528"/>
                    <a:pt x="261" y="527"/>
                  </a:cubicBezTo>
                  <a:cubicBezTo>
                    <a:pt x="261" y="524"/>
                    <a:pt x="268" y="538"/>
                    <a:pt x="270" y="543"/>
                  </a:cubicBezTo>
                  <a:cubicBezTo>
                    <a:pt x="271" y="547"/>
                    <a:pt x="271" y="517"/>
                    <a:pt x="271" y="506"/>
                  </a:cubicBezTo>
                  <a:cubicBezTo>
                    <a:pt x="272" y="505"/>
                    <a:pt x="272" y="503"/>
                    <a:pt x="271" y="502"/>
                  </a:cubicBezTo>
                  <a:cubicBezTo>
                    <a:pt x="272" y="501"/>
                    <a:pt x="271" y="498"/>
                    <a:pt x="269" y="493"/>
                  </a:cubicBezTo>
                  <a:cubicBezTo>
                    <a:pt x="264" y="474"/>
                    <a:pt x="255" y="435"/>
                    <a:pt x="251" y="410"/>
                  </a:cubicBezTo>
                  <a:cubicBezTo>
                    <a:pt x="246" y="380"/>
                    <a:pt x="247" y="277"/>
                    <a:pt x="245" y="255"/>
                  </a:cubicBezTo>
                  <a:cubicBezTo>
                    <a:pt x="245" y="247"/>
                    <a:pt x="245" y="239"/>
                    <a:pt x="245" y="233"/>
                  </a:cubicBezTo>
                  <a:cubicBezTo>
                    <a:pt x="246" y="233"/>
                    <a:pt x="246" y="232"/>
                    <a:pt x="247" y="232"/>
                  </a:cubicBezTo>
                  <a:cubicBezTo>
                    <a:pt x="248" y="229"/>
                    <a:pt x="253" y="227"/>
                    <a:pt x="253" y="227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44"/>
                    <a:pt x="261" y="235"/>
                    <a:pt x="261" y="236"/>
                  </a:cubicBezTo>
                  <a:cubicBezTo>
                    <a:pt x="260" y="237"/>
                    <a:pt x="263" y="260"/>
                    <a:pt x="263" y="260"/>
                  </a:cubicBezTo>
                  <a:cubicBezTo>
                    <a:pt x="263" y="260"/>
                    <a:pt x="264" y="250"/>
                    <a:pt x="263" y="245"/>
                  </a:cubicBezTo>
                  <a:cubicBezTo>
                    <a:pt x="263" y="239"/>
                    <a:pt x="265" y="236"/>
                    <a:pt x="266" y="235"/>
                  </a:cubicBezTo>
                  <a:cubicBezTo>
                    <a:pt x="267" y="235"/>
                    <a:pt x="267" y="233"/>
                    <a:pt x="268" y="230"/>
                  </a:cubicBezTo>
                  <a:cubicBezTo>
                    <a:pt x="268" y="231"/>
                    <a:pt x="268" y="231"/>
                    <a:pt x="268" y="231"/>
                  </a:cubicBezTo>
                  <a:cubicBezTo>
                    <a:pt x="287" y="263"/>
                    <a:pt x="303" y="279"/>
                    <a:pt x="321" y="290"/>
                  </a:cubicBezTo>
                  <a:cubicBezTo>
                    <a:pt x="328" y="295"/>
                    <a:pt x="328" y="295"/>
                    <a:pt x="328" y="299"/>
                  </a:cubicBezTo>
                  <a:cubicBezTo>
                    <a:pt x="328" y="303"/>
                    <a:pt x="315" y="309"/>
                    <a:pt x="312" y="313"/>
                  </a:cubicBezTo>
                  <a:cubicBezTo>
                    <a:pt x="310" y="316"/>
                    <a:pt x="301" y="323"/>
                    <a:pt x="301" y="326"/>
                  </a:cubicBezTo>
                  <a:cubicBezTo>
                    <a:pt x="301" y="330"/>
                    <a:pt x="304" y="329"/>
                    <a:pt x="308" y="328"/>
                  </a:cubicBezTo>
                  <a:cubicBezTo>
                    <a:pt x="312" y="326"/>
                    <a:pt x="317" y="320"/>
                    <a:pt x="320" y="320"/>
                  </a:cubicBezTo>
                  <a:cubicBezTo>
                    <a:pt x="333" y="318"/>
                    <a:pt x="332" y="328"/>
                    <a:pt x="330" y="338"/>
                  </a:cubicBezTo>
                  <a:cubicBezTo>
                    <a:pt x="329" y="341"/>
                    <a:pt x="326" y="343"/>
                    <a:pt x="323" y="346"/>
                  </a:cubicBezTo>
                  <a:cubicBezTo>
                    <a:pt x="320" y="350"/>
                    <a:pt x="318" y="351"/>
                    <a:pt x="320" y="353"/>
                  </a:cubicBezTo>
                  <a:cubicBezTo>
                    <a:pt x="322" y="355"/>
                    <a:pt x="329" y="349"/>
                    <a:pt x="331" y="348"/>
                  </a:cubicBezTo>
                  <a:cubicBezTo>
                    <a:pt x="332" y="348"/>
                    <a:pt x="334" y="344"/>
                    <a:pt x="334" y="343"/>
                  </a:cubicBezTo>
                  <a:cubicBezTo>
                    <a:pt x="335" y="342"/>
                    <a:pt x="338" y="334"/>
                    <a:pt x="338" y="336"/>
                  </a:cubicBezTo>
                  <a:cubicBezTo>
                    <a:pt x="338" y="337"/>
                    <a:pt x="337" y="347"/>
                    <a:pt x="337" y="347"/>
                  </a:cubicBezTo>
                  <a:cubicBezTo>
                    <a:pt x="337" y="347"/>
                    <a:pt x="331" y="353"/>
                    <a:pt x="329" y="356"/>
                  </a:cubicBezTo>
                  <a:cubicBezTo>
                    <a:pt x="326" y="359"/>
                    <a:pt x="326" y="361"/>
                    <a:pt x="328" y="362"/>
                  </a:cubicBezTo>
                  <a:cubicBezTo>
                    <a:pt x="329" y="362"/>
                    <a:pt x="337" y="356"/>
                    <a:pt x="339" y="355"/>
                  </a:cubicBezTo>
                  <a:cubicBezTo>
                    <a:pt x="340" y="354"/>
                    <a:pt x="341" y="353"/>
                    <a:pt x="341" y="353"/>
                  </a:cubicBezTo>
                  <a:cubicBezTo>
                    <a:pt x="344" y="347"/>
                    <a:pt x="344" y="347"/>
                    <a:pt x="344" y="347"/>
                  </a:cubicBezTo>
                  <a:cubicBezTo>
                    <a:pt x="344" y="347"/>
                    <a:pt x="345" y="341"/>
                    <a:pt x="345" y="341"/>
                  </a:cubicBezTo>
                  <a:cubicBezTo>
                    <a:pt x="346" y="342"/>
                    <a:pt x="345" y="348"/>
                    <a:pt x="344" y="352"/>
                  </a:cubicBezTo>
                  <a:cubicBezTo>
                    <a:pt x="343" y="357"/>
                    <a:pt x="338" y="364"/>
                    <a:pt x="339" y="366"/>
                  </a:cubicBezTo>
                  <a:cubicBezTo>
                    <a:pt x="342" y="372"/>
                    <a:pt x="349" y="355"/>
                    <a:pt x="350" y="353"/>
                  </a:cubicBezTo>
                  <a:cubicBezTo>
                    <a:pt x="350" y="351"/>
                    <a:pt x="350" y="342"/>
                    <a:pt x="350" y="342"/>
                  </a:cubicBezTo>
                  <a:cubicBezTo>
                    <a:pt x="350" y="342"/>
                    <a:pt x="353" y="349"/>
                    <a:pt x="353" y="351"/>
                  </a:cubicBezTo>
                  <a:cubicBezTo>
                    <a:pt x="354" y="353"/>
                    <a:pt x="354" y="360"/>
                    <a:pt x="354" y="361"/>
                  </a:cubicBezTo>
                  <a:cubicBezTo>
                    <a:pt x="355" y="362"/>
                    <a:pt x="356" y="362"/>
                    <a:pt x="357" y="361"/>
                  </a:cubicBezTo>
                  <a:cubicBezTo>
                    <a:pt x="358" y="360"/>
                    <a:pt x="359" y="353"/>
                    <a:pt x="358" y="351"/>
                  </a:cubicBezTo>
                  <a:close/>
                  <a:moveTo>
                    <a:pt x="174" y="77"/>
                  </a:moveTo>
                  <a:cubicBezTo>
                    <a:pt x="174" y="77"/>
                    <a:pt x="174" y="77"/>
                    <a:pt x="173" y="77"/>
                  </a:cubicBezTo>
                  <a:cubicBezTo>
                    <a:pt x="174" y="76"/>
                    <a:pt x="174" y="76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5" y="76"/>
                    <a:pt x="175" y="75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175" y="76"/>
                    <a:pt x="175" y="76"/>
                    <a:pt x="174" y="77"/>
                  </a:cubicBezTo>
                  <a:close/>
                  <a:moveTo>
                    <a:pt x="175" y="76"/>
                  </a:moveTo>
                  <a:cubicBezTo>
                    <a:pt x="175" y="76"/>
                    <a:pt x="175" y="77"/>
                    <a:pt x="175" y="77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lose/>
                  <a:moveTo>
                    <a:pt x="176" y="75"/>
                  </a:move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79" y="82"/>
                  </a:moveTo>
                  <a:cubicBezTo>
                    <a:pt x="179" y="82"/>
                    <a:pt x="179" y="82"/>
                    <a:pt x="178" y="83"/>
                  </a:cubicBezTo>
                  <a:cubicBezTo>
                    <a:pt x="178" y="82"/>
                    <a:pt x="178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lose/>
                  <a:moveTo>
                    <a:pt x="178" y="75"/>
                  </a:moveTo>
                  <a:cubicBezTo>
                    <a:pt x="178" y="75"/>
                    <a:pt x="178" y="75"/>
                    <a:pt x="178" y="75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4"/>
                    <a:pt x="178" y="75"/>
                    <a:pt x="178" y="75"/>
                  </a:cubicBezTo>
                  <a:close/>
                  <a:moveTo>
                    <a:pt x="180" y="73"/>
                  </a:moveTo>
                  <a:cubicBezTo>
                    <a:pt x="180" y="74"/>
                    <a:pt x="179" y="74"/>
                    <a:pt x="179" y="75"/>
                  </a:cubicBezTo>
                  <a:cubicBezTo>
                    <a:pt x="179" y="75"/>
                    <a:pt x="179" y="74"/>
                    <a:pt x="179" y="74"/>
                  </a:cubicBezTo>
                  <a:cubicBezTo>
                    <a:pt x="179" y="74"/>
                    <a:pt x="180" y="73"/>
                    <a:pt x="180" y="73"/>
                  </a:cubicBezTo>
                  <a:cubicBezTo>
                    <a:pt x="180" y="73"/>
                    <a:pt x="180" y="73"/>
                    <a:pt x="180" y="73"/>
                  </a:cubicBezTo>
                  <a:close/>
                  <a:moveTo>
                    <a:pt x="180" y="74"/>
                  </a:moveTo>
                  <a:cubicBezTo>
                    <a:pt x="180" y="74"/>
                    <a:pt x="180" y="74"/>
                    <a:pt x="180" y="74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8" y="76"/>
                    <a:pt x="178" y="77"/>
                    <a:pt x="178" y="77"/>
                  </a:cubicBezTo>
                  <a:cubicBezTo>
                    <a:pt x="178" y="77"/>
                    <a:pt x="178" y="76"/>
                    <a:pt x="179" y="75"/>
                  </a:cubicBezTo>
                  <a:cubicBezTo>
                    <a:pt x="179" y="75"/>
                    <a:pt x="179" y="74"/>
                    <a:pt x="180" y="74"/>
                  </a:cubicBezTo>
                  <a:close/>
                  <a:moveTo>
                    <a:pt x="179" y="77"/>
                  </a:moveTo>
                  <a:cubicBezTo>
                    <a:pt x="179" y="77"/>
                    <a:pt x="179" y="77"/>
                    <a:pt x="179" y="77"/>
                  </a:cubicBezTo>
                  <a:cubicBezTo>
                    <a:pt x="179" y="77"/>
                    <a:pt x="179" y="77"/>
                    <a:pt x="179" y="78"/>
                  </a:cubicBezTo>
                  <a:cubicBezTo>
                    <a:pt x="179" y="77"/>
                    <a:pt x="179" y="77"/>
                    <a:pt x="179" y="77"/>
                  </a:cubicBezTo>
                  <a:close/>
                  <a:moveTo>
                    <a:pt x="179" y="78"/>
                  </a:moveTo>
                  <a:cubicBezTo>
                    <a:pt x="179" y="78"/>
                    <a:pt x="179" y="77"/>
                    <a:pt x="179" y="77"/>
                  </a:cubicBezTo>
                  <a:cubicBezTo>
                    <a:pt x="179" y="78"/>
                    <a:pt x="179" y="79"/>
                    <a:pt x="179" y="79"/>
                  </a:cubicBezTo>
                  <a:cubicBezTo>
                    <a:pt x="178" y="79"/>
                    <a:pt x="178" y="80"/>
                    <a:pt x="178" y="80"/>
                  </a:cubicBezTo>
                  <a:cubicBezTo>
                    <a:pt x="178" y="79"/>
                    <a:pt x="179" y="78"/>
                    <a:pt x="179" y="78"/>
                  </a:cubicBezTo>
                  <a:close/>
                  <a:moveTo>
                    <a:pt x="179" y="79"/>
                  </a:moveTo>
                  <a:cubicBezTo>
                    <a:pt x="178" y="81"/>
                    <a:pt x="178" y="81"/>
                    <a:pt x="178" y="82"/>
                  </a:cubicBezTo>
                  <a:cubicBezTo>
                    <a:pt x="178" y="82"/>
                    <a:pt x="178" y="82"/>
                    <a:pt x="178" y="83"/>
                  </a:cubicBezTo>
                  <a:cubicBezTo>
                    <a:pt x="178" y="82"/>
                    <a:pt x="178" y="81"/>
                    <a:pt x="178" y="80"/>
                  </a:cubicBezTo>
                  <a:cubicBezTo>
                    <a:pt x="178" y="80"/>
                    <a:pt x="178" y="80"/>
                    <a:pt x="179" y="79"/>
                  </a:cubicBezTo>
                  <a:close/>
                  <a:moveTo>
                    <a:pt x="178" y="82"/>
                  </a:move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lnTo>
                    <a:pt x="178" y="82"/>
                  </a:lnTo>
                  <a:close/>
                  <a:moveTo>
                    <a:pt x="179" y="82"/>
                  </a:moveTo>
                  <a:cubicBezTo>
                    <a:pt x="179" y="80"/>
                    <a:pt x="179" y="79"/>
                    <a:pt x="180" y="78"/>
                  </a:cubicBezTo>
                  <a:cubicBezTo>
                    <a:pt x="180" y="78"/>
                    <a:pt x="180" y="77"/>
                    <a:pt x="180" y="77"/>
                  </a:cubicBezTo>
                  <a:cubicBezTo>
                    <a:pt x="180" y="79"/>
                    <a:pt x="179" y="80"/>
                    <a:pt x="179" y="81"/>
                  </a:cubicBezTo>
                  <a:cubicBezTo>
                    <a:pt x="179" y="81"/>
                    <a:pt x="179" y="82"/>
                    <a:pt x="179" y="82"/>
                  </a:cubicBezTo>
                  <a:close/>
                  <a:moveTo>
                    <a:pt x="186" y="58"/>
                  </a:moveTo>
                  <a:cubicBezTo>
                    <a:pt x="186" y="57"/>
                    <a:pt x="187" y="57"/>
                    <a:pt x="187" y="56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7" y="57"/>
                    <a:pt x="186" y="58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lose/>
                  <a:moveTo>
                    <a:pt x="182" y="63"/>
                  </a:moveTo>
                  <a:cubicBezTo>
                    <a:pt x="182" y="63"/>
                    <a:pt x="182" y="63"/>
                    <a:pt x="182" y="64"/>
                  </a:cubicBezTo>
                  <a:cubicBezTo>
                    <a:pt x="181" y="64"/>
                    <a:pt x="181" y="64"/>
                    <a:pt x="181" y="64"/>
                  </a:cubicBezTo>
                  <a:lnTo>
                    <a:pt x="182" y="63"/>
                  </a:lnTo>
                  <a:close/>
                  <a:moveTo>
                    <a:pt x="181" y="64"/>
                  </a:moveTo>
                  <a:cubicBezTo>
                    <a:pt x="181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1" y="65"/>
                  </a:cubicBezTo>
                  <a:cubicBezTo>
                    <a:pt x="181" y="65"/>
                    <a:pt x="181" y="66"/>
                    <a:pt x="180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1" y="65"/>
                    <a:pt x="181" y="65"/>
                    <a:pt x="181" y="64"/>
                  </a:cubicBezTo>
                  <a:close/>
                  <a:moveTo>
                    <a:pt x="182" y="69"/>
                  </a:moveTo>
                  <a:cubicBezTo>
                    <a:pt x="182" y="69"/>
                    <a:pt x="182" y="69"/>
                    <a:pt x="182" y="69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1" y="70"/>
                    <a:pt x="180" y="72"/>
                    <a:pt x="179" y="73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1"/>
                    <a:pt x="181" y="70"/>
                    <a:pt x="182" y="69"/>
                  </a:cubicBezTo>
                  <a:close/>
                  <a:moveTo>
                    <a:pt x="176" y="71"/>
                  </a:moveTo>
                  <a:cubicBezTo>
                    <a:pt x="177" y="70"/>
                    <a:pt x="179" y="68"/>
                    <a:pt x="180" y="66"/>
                  </a:cubicBezTo>
                  <a:cubicBezTo>
                    <a:pt x="180" y="67"/>
                    <a:pt x="180" y="67"/>
                    <a:pt x="179" y="68"/>
                  </a:cubicBezTo>
                  <a:cubicBezTo>
                    <a:pt x="179" y="68"/>
                    <a:pt x="179" y="69"/>
                    <a:pt x="178" y="69"/>
                  </a:cubicBezTo>
                  <a:cubicBezTo>
                    <a:pt x="178" y="70"/>
                    <a:pt x="177" y="71"/>
                    <a:pt x="176" y="71"/>
                  </a:cubicBezTo>
                  <a:close/>
                  <a:moveTo>
                    <a:pt x="178" y="71"/>
                  </a:moveTo>
                  <a:cubicBezTo>
                    <a:pt x="178" y="71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lnTo>
                    <a:pt x="178" y="71"/>
                  </a:lnTo>
                  <a:close/>
                  <a:moveTo>
                    <a:pt x="177" y="75"/>
                  </a:moveTo>
                  <a:cubicBezTo>
                    <a:pt x="178" y="75"/>
                    <a:pt x="178" y="75"/>
                    <a:pt x="178" y="75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5"/>
                  </a:cubicBezTo>
                  <a:close/>
                  <a:moveTo>
                    <a:pt x="177" y="76"/>
                  </a:moveTo>
                  <a:cubicBezTo>
                    <a:pt x="177" y="77"/>
                    <a:pt x="177" y="77"/>
                    <a:pt x="177" y="77"/>
                  </a:cubicBezTo>
                  <a:cubicBezTo>
                    <a:pt x="177" y="77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lose/>
                  <a:moveTo>
                    <a:pt x="176" y="76"/>
                  </a:moveTo>
                  <a:cubicBezTo>
                    <a:pt x="176" y="76"/>
                    <a:pt x="176" y="76"/>
                    <a:pt x="176" y="76"/>
                  </a:cubicBezTo>
                  <a:cubicBezTo>
                    <a:pt x="177" y="75"/>
                    <a:pt x="177" y="75"/>
                    <a:pt x="177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7" y="75"/>
                    <a:pt x="177" y="75"/>
                    <a:pt x="177" y="75"/>
                  </a:cubicBezTo>
                  <a:cubicBezTo>
                    <a:pt x="177" y="75"/>
                    <a:pt x="177" y="75"/>
                    <a:pt x="176" y="76"/>
                  </a:cubicBezTo>
                  <a:close/>
                  <a:moveTo>
                    <a:pt x="177" y="75"/>
                  </a:move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5"/>
                  </a:cubicBezTo>
                  <a:close/>
                  <a:moveTo>
                    <a:pt x="177" y="76"/>
                  </a:move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lose/>
                  <a:moveTo>
                    <a:pt x="177" y="79"/>
                  </a:moveTo>
                  <a:cubicBezTo>
                    <a:pt x="177" y="79"/>
                    <a:pt x="177" y="78"/>
                    <a:pt x="177" y="78"/>
                  </a:cubicBezTo>
                  <a:cubicBezTo>
                    <a:pt x="177" y="78"/>
                    <a:pt x="177" y="79"/>
                    <a:pt x="177" y="79"/>
                  </a:cubicBezTo>
                  <a:cubicBezTo>
                    <a:pt x="177" y="80"/>
                    <a:pt x="177" y="80"/>
                    <a:pt x="176" y="80"/>
                  </a:cubicBezTo>
                  <a:cubicBezTo>
                    <a:pt x="176" y="80"/>
                    <a:pt x="176" y="79"/>
                    <a:pt x="177" y="79"/>
                  </a:cubicBezTo>
                  <a:close/>
                  <a:moveTo>
                    <a:pt x="178" y="78"/>
                  </a:move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80"/>
                    <a:pt x="178" y="80"/>
                  </a:cubicBezTo>
                  <a:cubicBezTo>
                    <a:pt x="178" y="80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79"/>
                    <a:pt x="178" y="79"/>
                    <a:pt x="178" y="78"/>
                  </a:cubicBezTo>
                  <a:close/>
                  <a:moveTo>
                    <a:pt x="177" y="81"/>
                  </a:moveTo>
                  <a:cubicBezTo>
                    <a:pt x="177" y="81"/>
                    <a:pt x="178" y="81"/>
                    <a:pt x="178" y="80"/>
                  </a:cubicBezTo>
                  <a:cubicBezTo>
                    <a:pt x="178" y="81"/>
                    <a:pt x="177" y="82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2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7" y="84"/>
                    <a:pt x="176" y="85"/>
                  </a:cubicBezTo>
                  <a:cubicBezTo>
                    <a:pt x="177" y="83"/>
                    <a:pt x="177" y="82"/>
                    <a:pt x="177" y="81"/>
                  </a:cubicBezTo>
                  <a:close/>
                  <a:moveTo>
                    <a:pt x="181" y="80"/>
                  </a:moveTo>
                  <a:cubicBezTo>
                    <a:pt x="181" y="80"/>
                    <a:pt x="180" y="81"/>
                    <a:pt x="180" y="81"/>
                  </a:cubicBezTo>
                  <a:cubicBezTo>
                    <a:pt x="180" y="81"/>
                    <a:pt x="180" y="81"/>
                    <a:pt x="180" y="81"/>
                  </a:cubicBezTo>
                  <a:cubicBezTo>
                    <a:pt x="180" y="80"/>
                    <a:pt x="181" y="80"/>
                    <a:pt x="181" y="79"/>
                  </a:cubicBezTo>
                  <a:cubicBezTo>
                    <a:pt x="181" y="79"/>
                    <a:pt x="181" y="80"/>
                    <a:pt x="181" y="80"/>
                  </a:cubicBezTo>
                  <a:close/>
                  <a:moveTo>
                    <a:pt x="182" y="78"/>
                  </a:moveTo>
                  <a:cubicBezTo>
                    <a:pt x="181" y="79"/>
                    <a:pt x="181" y="79"/>
                    <a:pt x="180" y="80"/>
                  </a:cubicBezTo>
                  <a:cubicBezTo>
                    <a:pt x="180" y="79"/>
                    <a:pt x="181" y="79"/>
                    <a:pt x="181" y="78"/>
                  </a:cubicBezTo>
                  <a:cubicBezTo>
                    <a:pt x="181" y="77"/>
                    <a:pt x="182" y="76"/>
                    <a:pt x="182" y="76"/>
                  </a:cubicBezTo>
                  <a:cubicBezTo>
                    <a:pt x="182" y="76"/>
                    <a:pt x="182" y="77"/>
                    <a:pt x="182" y="78"/>
                  </a:cubicBezTo>
                  <a:close/>
                  <a:moveTo>
                    <a:pt x="209" y="22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2"/>
                  </a:cubicBezTo>
                  <a:close/>
                  <a:moveTo>
                    <a:pt x="209" y="23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lose/>
                  <a:moveTo>
                    <a:pt x="209" y="24"/>
                  </a:moveTo>
                  <a:cubicBezTo>
                    <a:pt x="208" y="24"/>
                    <a:pt x="208" y="25"/>
                    <a:pt x="207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8" y="24"/>
                    <a:pt x="209" y="23"/>
                  </a:cubicBezTo>
                  <a:cubicBezTo>
                    <a:pt x="209" y="24"/>
                    <a:pt x="209" y="24"/>
                    <a:pt x="209" y="24"/>
                  </a:cubicBezTo>
                  <a:close/>
                  <a:moveTo>
                    <a:pt x="209" y="24"/>
                  </a:moveTo>
                  <a:cubicBezTo>
                    <a:pt x="209" y="24"/>
                    <a:pt x="209" y="24"/>
                    <a:pt x="209" y="23"/>
                  </a:cubicBezTo>
                  <a:cubicBezTo>
                    <a:pt x="209" y="23"/>
                    <a:pt x="209" y="23"/>
                    <a:pt x="210" y="23"/>
                  </a:cubicBezTo>
                  <a:cubicBezTo>
                    <a:pt x="210" y="23"/>
                    <a:pt x="210" y="22"/>
                    <a:pt x="210" y="22"/>
                  </a:cubicBezTo>
                  <a:cubicBezTo>
                    <a:pt x="210" y="23"/>
                    <a:pt x="209" y="23"/>
                    <a:pt x="209" y="24"/>
                  </a:cubicBezTo>
                  <a:close/>
                  <a:moveTo>
                    <a:pt x="211" y="22"/>
                  </a:moveTo>
                  <a:cubicBezTo>
                    <a:pt x="210" y="22"/>
                    <a:pt x="210" y="22"/>
                    <a:pt x="209" y="22"/>
                  </a:cubicBezTo>
                  <a:cubicBezTo>
                    <a:pt x="210" y="22"/>
                    <a:pt x="211" y="21"/>
                    <a:pt x="212" y="20"/>
                  </a:cubicBezTo>
                  <a:cubicBezTo>
                    <a:pt x="212" y="20"/>
                    <a:pt x="213" y="19"/>
                    <a:pt x="214" y="19"/>
                  </a:cubicBezTo>
                  <a:cubicBezTo>
                    <a:pt x="212" y="20"/>
                    <a:pt x="211" y="21"/>
                    <a:pt x="211" y="22"/>
                  </a:cubicBezTo>
                  <a:close/>
                  <a:moveTo>
                    <a:pt x="212" y="19"/>
                  </a:moveTo>
                  <a:cubicBezTo>
                    <a:pt x="212" y="19"/>
                    <a:pt x="211" y="19"/>
                    <a:pt x="211" y="20"/>
                  </a:cubicBezTo>
                  <a:cubicBezTo>
                    <a:pt x="212" y="19"/>
                    <a:pt x="213" y="18"/>
                    <a:pt x="214" y="17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4" y="18"/>
                    <a:pt x="213" y="18"/>
                    <a:pt x="212" y="19"/>
                  </a:cubicBezTo>
                  <a:close/>
                  <a:moveTo>
                    <a:pt x="239" y="118"/>
                  </a:moveTo>
                  <a:cubicBezTo>
                    <a:pt x="239" y="119"/>
                    <a:pt x="239" y="120"/>
                    <a:pt x="239" y="120"/>
                  </a:cubicBezTo>
                  <a:cubicBezTo>
                    <a:pt x="239" y="120"/>
                    <a:pt x="238" y="120"/>
                    <a:pt x="238" y="119"/>
                  </a:cubicBezTo>
                  <a:cubicBezTo>
                    <a:pt x="238" y="119"/>
                    <a:pt x="238" y="119"/>
                    <a:pt x="238" y="119"/>
                  </a:cubicBezTo>
                  <a:cubicBezTo>
                    <a:pt x="238" y="119"/>
                    <a:pt x="238" y="118"/>
                    <a:pt x="238" y="117"/>
                  </a:cubicBezTo>
                  <a:cubicBezTo>
                    <a:pt x="238" y="117"/>
                    <a:pt x="238" y="116"/>
                    <a:pt x="238" y="115"/>
                  </a:cubicBezTo>
                  <a:cubicBezTo>
                    <a:pt x="238" y="115"/>
                    <a:pt x="238" y="115"/>
                    <a:pt x="238" y="115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39" y="114"/>
                    <a:pt x="239" y="114"/>
                    <a:pt x="239" y="115"/>
                  </a:cubicBezTo>
                  <a:cubicBezTo>
                    <a:pt x="239" y="115"/>
                    <a:pt x="239" y="115"/>
                    <a:pt x="239" y="115"/>
                  </a:cubicBezTo>
                  <a:cubicBezTo>
                    <a:pt x="239" y="115"/>
                    <a:pt x="238" y="115"/>
                    <a:pt x="238" y="115"/>
                  </a:cubicBezTo>
                  <a:cubicBezTo>
                    <a:pt x="238" y="115"/>
                    <a:pt x="239" y="115"/>
                    <a:pt x="239" y="115"/>
                  </a:cubicBezTo>
                  <a:cubicBezTo>
                    <a:pt x="239" y="115"/>
                    <a:pt x="239" y="115"/>
                    <a:pt x="239" y="115"/>
                  </a:cubicBezTo>
                  <a:cubicBezTo>
                    <a:pt x="239" y="115"/>
                    <a:pt x="239" y="116"/>
                    <a:pt x="239" y="116"/>
                  </a:cubicBezTo>
                  <a:cubicBezTo>
                    <a:pt x="239" y="117"/>
                    <a:pt x="239" y="118"/>
                    <a:pt x="239" y="118"/>
                  </a:cubicBezTo>
                  <a:cubicBezTo>
                    <a:pt x="239" y="118"/>
                    <a:pt x="239" y="117"/>
                    <a:pt x="239" y="116"/>
                  </a:cubicBezTo>
                  <a:cubicBezTo>
                    <a:pt x="239" y="116"/>
                    <a:pt x="239" y="115"/>
                    <a:pt x="239" y="114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40" y="113"/>
                    <a:pt x="240" y="113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5"/>
                    <a:pt x="240" y="117"/>
                    <a:pt x="239" y="118"/>
                  </a:cubicBezTo>
                  <a:close/>
                  <a:moveTo>
                    <a:pt x="231" y="108"/>
                  </a:moveTo>
                  <a:cubicBezTo>
                    <a:pt x="232" y="107"/>
                    <a:pt x="233" y="106"/>
                    <a:pt x="234" y="105"/>
                  </a:cubicBezTo>
                  <a:cubicBezTo>
                    <a:pt x="233" y="107"/>
                    <a:pt x="232" y="110"/>
                    <a:pt x="232" y="112"/>
                  </a:cubicBezTo>
                  <a:cubicBezTo>
                    <a:pt x="231" y="112"/>
                    <a:pt x="231" y="111"/>
                    <a:pt x="231" y="111"/>
                  </a:cubicBezTo>
                  <a:cubicBezTo>
                    <a:pt x="231" y="110"/>
                    <a:pt x="231" y="109"/>
                    <a:pt x="231" y="108"/>
                  </a:cubicBezTo>
                  <a:close/>
                  <a:moveTo>
                    <a:pt x="239" y="8"/>
                  </a:moveTo>
                  <a:cubicBezTo>
                    <a:pt x="239" y="8"/>
                    <a:pt x="239" y="8"/>
                    <a:pt x="239" y="8"/>
                  </a:cubicBezTo>
                  <a:cubicBezTo>
                    <a:pt x="239" y="8"/>
                    <a:pt x="238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8" y="8"/>
                    <a:pt x="238" y="8"/>
                    <a:pt x="239" y="8"/>
                  </a:cubicBezTo>
                  <a:close/>
                  <a:moveTo>
                    <a:pt x="269" y="89"/>
                  </a:moveTo>
                  <a:cubicBezTo>
                    <a:pt x="269" y="89"/>
                    <a:pt x="269" y="89"/>
                    <a:pt x="270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9"/>
                    <a:pt x="269" y="89"/>
                    <a:pt x="269" y="89"/>
                  </a:cubicBezTo>
                  <a:close/>
                  <a:moveTo>
                    <a:pt x="266" y="91"/>
                  </a:moveTo>
                  <a:cubicBezTo>
                    <a:pt x="267" y="91"/>
                    <a:pt x="267" y="90"/>
                    <a:pt x="267" y="90"/>
                  </a:cubicBezTo>
                  <a:cubicBezTo>
                    <a:pt x="267" y="90"/>
                    <a:pt x="267" y="90"/>
                    <a:pt x="267" y="90"/>
                  </a:cubicBezTo>
                  <a:cubicBezTo>
                    <a:pt x="267" y="91"/>
                    <a:pt x="266" y="92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6" y="92"/>
                    <a:pt x="266" y="91"/>
                    <a:pt x="266" y="91"/>
                  </a:cubicBezTo>
                  <a:close/>
                  <a:moveTo>
                    <a:pt x="262" y="93"/>
                  </a:move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4"/>
                    <a:pt x="262" y="94"/>
                  </a:cubicBezTo>
                  <a:cubicBezTo>
                    <a:pt x="262" y="94"/>
                    <a:pt x="262" y="93"/>
                    <a:pt x="262" y="93"/>
                  </a:cubicBezTo>
                  <a:close/>
                  <a:moveTo>
                    <a:pt x="244" y="109"/>
                  </a:moveTo>
                  <a:cubicBezTo>
                    <a:pt x="244" y="108"/>
                    <a:pt x="244" y="108"/>
                    <a:pt x="244" y="108"/>
                  </a:cubicBezTo>
                  <a:cubicBezTo>
                    <a:pt x="245" y="108"/>
                    <a:pt x="245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8"/>
                  </a:cubicBezTo>
                  <a:cubicBezTo>
                    <a:pt x="245" y="108"/>
                    <a:pt x="245" y="108"/>
                    <a:pt x="244" y="109"/>
                  </a:cubicBezTo>
                  <a:close/>
                  <a:moveTo>
                    <a:pt x="238" y="114"/>
                  </a:moveTo>
                  <a:cubicBezTo>
                    <a:pt x="238" y="114"/>
                    <a:pt x="238" y="114"/>
                    <a:pt x="238" y="113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3"/>
                    <a:pt x="239" y="113"/>
                  </a:cubicBezTo>
                  <a:cubicBezTo>
                    <a:pt x="238" y="113"/>
                    <a:pt x="238" y="114"/>
                    <a:pt x="238" y="114"/>
                  </a:cubicBezTo>
                  <a:close/>
                  <a:moveTo>
                    <a:pt x="236" y="117"/>
                  </a:moveTo>
                  <a:cubicBezTo>
                    <a:pt x="236" y="116"/>
                    <a:pt x="236" y="116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4"/>
                    <a:pt x="236" y="114"/>
                    <a:pt x="237" y="114"/>
                  </a:cubicBezTo>
                  <a:cubicBezTo>
                    <a:pt x="237" y="115"/>
                    <a:pt x="237" y="115"/>
                    <a:pt x="236" y="116"/>
                  </a:cubicBezTo>
                  <a:cubicBezTo>
                    <a:pt x="236" y="116"/>
                    <a:pt x="236" y="117"/>
                    <a:pt x="236" y="117"/>
                  </a:cubicBezTo>
                  <a:cubicBezTo>
                    <a:pt x="236" y="117"/>
                    <a:pt x="236" y="117"/>
                    <a:pt x="236" y="117"/>
                  </a:cubicBezTo>
                  <a:close/>
                  <a:moveTo>
                    <a:pt x="236" y="114"/>
                  </a:moveTo>
                  <a:cubicBezTo>
                    <a:pt x="236" y="114"/>
                    <a:pt x="236" y="113"/>
                    <a:pt x="236" y="113"/>
                  </a:cubicBezTo>
                  <a:cubicBezTo>
                    <a:pt x="237" y="112"/>
                    <a:pt x="237" y="112"/>
                    <a:pt x="237" y="111"/>
                  </a:cubicBezTo>
                  <a:cubicBezTo>
                    <a:pt x="237" y="112"/>
                    <a:pt x="237" y="113"/>
                    <a:pt x="237" y="114"/>
                  </a:cubicBezTo>
                  <a:cubicBezTo>
                    <a:pt x="237" y="114"/>
                    <a:pt x="236" y="114"/>
                    <a:pt x="236" y="114"/>
                  </a:cubicBezTo>
                  <a:close/>
                  <a:moveTo>
                    <a:pt x="249" y="9"/>
                  </a:move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lose/>
                  <a:moveTo>
                    <a:pt x="272" y="84"/>
                  </a:moveTo>
                  <a:cubicBezTo>
                    <a:pt x="272" y="84"/>
                    <a:pt x="272" y="83"/>
                    <a:pt x="272" y="83"/>
                  </a:cubicBezTo>
                  <a:cubicBezTo>
                    <a:pt x="272" y="83"/>
                    <a:pt x="272" y="82"/>
                    <a:pt x="272" y="82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1"/>
                    <a:pt x="272" y="81"/>
                    <a:pt x="272" y="81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3"/>
                    <a:pt x="272" y="83"/>
                    <a:pt x="272" y="83"/>
                  </a:cubicBezTo>
                  <a:cubicBezTo>
                    <a:pt x="272" y="83"/>
                    <a:pt x="272" y="84"/>
                    <a:pt x="272" y="84"/>
                  </a:cubicBezTo>
                  <a:close/>
                  <a:moveTo>
                    <a:pt x="268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68" y="88"/>
                    <a:pt x="268" y="88"/>
                    <a:pt x="268" y="89"/>
                  </a:cubicBezTo>
                  <a:cubicBezTo>
                    <a:pt x="268" y="89"/>
                    <a:pt x="268" y="89"/>
                    <a:pt x="268" y="89"/>
                  </a:cubicBezTo>
                  <a:close/>
                  <a:moveTo>
                    <a:pt x="270" y="87"/>
                  </a:moveTo>
                  <a:cubicBezTo>
                    <a:pt x="270" y="87"/>
                    <a:pt x="269" y="87"/>
                    <a:pt x="269" y="88"/>
                  </a:cubicBezTo>
                  <a:cubicBezTo>
                    <a:pt x="269" y="88"/>
                    <a:pt x="269" y="88"/>
                    <a:pt x="269" y="88"/>
                  </a:cubicBezTo>
                  <a:cubicBezTo>
                    <a:pt x="269" y="88"/>
                    <a:pt x="269" y="88"/>
                    <a:pt x="269" y="87"/>
                  </a:cubicBezTo>
                  <a:cubicBezTo>
                    <a:pt x="269" y="87"/>
                    <a:pt x="270" y="86"/>
                    <a:pt x="270" y="85"/>
                  </a:cubicBezTo>
                  <a:cubicBezTo>
                    <a:pt x="270" y="85"/>
                    <a:pt x="270" y="86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lose/>
                  <a:moveTo>
                    <a:pt x="241" y="107"/>
                  </a:moveTo>
                  <a:cubicBezTo>
                    <a:pt x="241" y="107"/>
                    <a:pt x="241" y="107"/>
                    <a:pt x="241" y="107"/>
                  </a:cubicBezTo>
                  <a:cubicBezTo>
                    <a:pt x="241" y="107"/>
                    <a:pt x="241" y="107"/>
                    <a:pt x="242" y="107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41" y="107"/>
                    <a:pt x="241" y="107"/>
                    <a:pt x="241" y="107"/>
                  </a:cubicBezTo>
                  <a:close/>
                  <a:moveTo>
                    <a:pt x="247" y="98"/>
                  </a:moveTo>
                  <a:cubicBezTo>
                    <a:pt x="247" y="98"/>
                    <a:pt x="247" y="98"/>
                    <a:pt x="248" y="98"/>
                  </a:cubicBezTo>
                  <a:cubicBezTo>
                    <a:pt x="247" y="99"/>
                    <a:pt x="247" y="99"/>
                    <a:pt x="247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7" y="100"/>
                    <a:pt x="247" y="99"/>
                    <a:pt x="247" y="98"/>
                  </a:cubicBezTo>
                  <a:close/>
                  <a:moveTo>
                    <a:pt x="268" y="79"/>
                  </a:move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lose/>
                  <a:moveTo>
                    <a:pt x="272" y="75"/>
                  </a:move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5"/>
                    <a:pt x="271" y="75"/>
                    <a:pt x="272" y="75"/>
                  </a:cubicBezTo>
                  <a:close/>
                  <a:moveTo>
                    <a:pt x="272" y="76"/>
                  </a:moveTo>
                  <a:cubicBezTo>
                    <a:pt x="271" y="76"/>
                    <a:pt x="271" y="76"/>
                    <a:pt x="271" y="77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5"/>
                    <a:pt x="272" y="75"/>
                  </a:cubicBezTo>
                  <a:cubicBezTo>
                    <a:pt x="272" y="76"/>
                    <a:pt x="272" y="76"/>
                    <a:pt x="272" y="76"/>
                  </a:cubicBezTo>
                  <a:close/>
                  <a:moveTo>
                    <a:pt x="272" y="77"/>
                  </a:move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1" y="77"/>
                    <a:pt x="271" y="78"/>
                  </a:cubicBezTo>
                  <a:cubicBezTo>
                    <a:pt x="271" y="78"/>
                    <a:pt x="271" y="78"/>
                    <a:pt x="271" y="78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1" y="77"/>
                    <a:pt x="271" y="77"/>
                    <a:pt x="272" y="77"/>
                  </a:cubicBezTo>
                  <a:close/>
                  <a:moveTo>
                    <a:pt x="271" y="77"/>
                  </a:moveTo>
                  <a:cubicBezTo>
                    <a:pt x="271" y="77"/>
                    <a:pt x="271" y="76"/>
                    <a:pt x="272" y="76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1" y="77"/>
                    <a:pt x="271" y="77"/>
                    <a:pt x="271" y="77"/>
                  </a:cubicBezTo>
                  <a:close/>
                  <a:moveTo>
                    <a:pt x="268" y="78"/>
                  </a:moveTo>
                  <a:cubicBezTo>
                    <a:pt x="268" y="78"/>
                    <a:pt x="268" y="78"/>
                    <a:pt x="268" y="78"/>
                  </a:cubicBezTo>
                  <a:cubicBezTo>
                    <a:pt x="268" y="78"/>
                    <a:pt x="268" y="78"/>
                    <a:pt x="268" y="78"/>
                  </a:cubicBezTo>
                  <a:cubicBezTo>
                    <a:pt x="268" y="78"/>
                    <a:pt x="268" y="78"/>
                    <a:pt x="268" y="78"/>
                  </a:cubicBezTo>
                  <a:close/>
                  <a:moveTo>
                    <a:pt x="277" y="71"/>
                  </a:moveTo>
                  <a:cubicBezTo>
                    <a:pt x="277" y="71"/>
                    <a:pt x="277" y="71"/>
                    <a:pt x="277" y="71"/>
                  </a:cubicBezTo>
                  <a:cubicBezTo>
                    <a:pt x="276" y="72"/>
                    <a:pt x="276" y="73"/>
                    <a:pt x="276" y="73"/>
                  </a:cubicBezTo>
                  <a:cubicBezTo>
                    <a:pt x="276" y="73"/>
                    <a:pt x="276" y="73"/>
                    <a:pt x="276" y="73"/>
                  </a:cubicBezTo>
                  <a:cubicBezTo>
                    <a:pt x="276" y="73"/>
                    <a:pt x="276" y="73"/>
                    <a:pt x="276" y="72"/>
                  </a:cubicBezTo>
                  <a:cubicBezTo>
                    <a:pt x="276" y="72"/>
                    <a:pt x="276" y="72"/>
                    <a:pt x="277" y="71"/>
                  </a:cubicBezTo>
                  <a:close/>
                  <a:moveTo>
                    <a:pt x="273" y="74"/>
                  </a:moveTo>
                  <a:cubicBezTo>
                    <a:pt x="273" y="74"/>
                    <a:pt x="273" y="74"/>
                    <a:pt x="273" y="74"/>
                  </a:cubicBezTo>
                  <a:cubicBezTo>
                    <a:pt x="273" y="75"/>
                    <a:pt x="273" y="75"/>
                    <a:pt x="273" y="75"/>
                  </a:cubicBezTo>
                  <a:cubicBezTo>
                    <a:pt x="273" y="75"/>
                    <a:pt x="273" y="75"/>
                    <a:pt x="273" y="75"/>
                  </a:cubicBezTo>
                  <a:cubicBezTo>
                    <a:pt x="273" y="75"/>
                    <a:pt x="273" y="75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lose/>
                  <a:moveTo>
                    <a:pt x="244" y="99"/>
                  </a:moveTo>
                  <a:cubicBezTo>
                    <a:pt x="244" y="98"/>
                    <a:pt x="244" y="98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8"/>
                    <a:pt x="245" y="98"/>
                  </a:cubicBezTo>
                  <a:cubicBezTo>
                    <a:pt x="244" y="99"/>
                    <a:pt x="244" y="101"/>
                    <a:pt x="243" y="103"/>
                  </a:cubicBezTo>
                  <a:cubicBezTo>
                    <a:pt x="243" y="103"/>
                    <a:pt x="242" y="104"/>
                    <a:pt x="242" y="104"/>
                  </a:cubicBezTo>
                  <a:cubicBezTo>
                    <a:pt x="242" y="103"/>
                    <a:pt x="242" y="102"/>
                    <a:pt x="243" y="100"/>
                  </a:cubicBezTo>
                  <a:cubicBezTo>
                    <a:pt x="243" y="100"/>
                    <a:pt x="243" y="99"/>
                    <a:pt x="244" y="99"/>
                  </a:cubicBezTo>
                  <a:close/>
                  <a:moveTo>
                    <a:pt x="249" y="99"/>
                  </a:moveTo>
                  <a:cubicBezTo>
                    <a:pt x="249" y="99"/>
                    <a:pt x="249" y="99"/>
                    <a:pt x="250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lose/>
                  <a:moveTo>
                    <a:pt x="252" y="98"/>
                  </a:moveTo>
                  <a:cubicBezTo>
                    <a:pt x="252" y="98"/>
                    <a:pt x="252" y="98"/>
                    <a:pt x="252" y="98"/>
                  </a:cubicBezTo>
                  <a:cubicBezTo>
                    <a:pt x="252" y="98"/>
                    <a:pt x="252" y="98"/>
                    <a:pt x="252" y="98"/>
                  </a:cubicBezTo>
                  <a:cubicBezTo>
                    <a:pt x="252" y="99"/>
                    <a:pt x="252" y="99"/>
                    <a:pt x="252" y="99"/>
                  </a:cubicBezTo>
                  <a:cubicBezTo>
                    <a:pt x="252" y="99"/>
                    <a:pt x="252" y="99"/>
                    <a:pt x="252" y="99"/>
                  </a:cubicBezTo>
                  <a:cubicBezTo>
                    <a:pt x="252" y="99"/>
                    <a:pt x="252" y="99"/>
                    <a:pt x="252" y="98"/>
                  </a:cubicBezTo>
                  <a:close/>
                  <a:moveTo>
                    <a:pt x="237" y="107"/>
                  </a:moveTo>
                  <a:cubicBezTo>
                    <a:pt x="237" y="108"/>
                    <a:pt x="237" y="108"/>
                    <a:pt x="237" y="108"/>
                  </a:cubicBezTo>
                  <a:cubicBezTo>
                    <a:pt x="237" y="108"/>
                    <a:pt x="237" y="108"/>
                    <a:pt x="237" y="108"/>
                  </a:cubicBezTo>
                  <a:cubicBezTo>
                    <a:pt x="237" y="108"/>
                    <a:pt x="237" y="108"/>
                    <a:pt x="237" y="107"/>
                  </a:cubicBezTo>
                  <a:close/>
                  <a:moveTo>
                    <a:pt x="237" y="108"/>
                  </a:moveTo>
                  <a:cubicBezTo>
                    <a:pt x="237" y="108"/>
                    <a:pt x="237" y="109"/>
                    <a:pt x="237" y="109"/>
                  </a:cubicBezTo>
                  <a:cubicBezTo>
                    <a:pt x="237" y="109"/>
                    <a:pt x="237" y="110"/>
                    <a:pt x="237" y="110"/>
                  </a:cubicBezTo>
                  <a:cubicBezTo>
                    <a:pt x="237" y="110"/>
                    <a:pt x="237" y="109"/>
                    <a:pt x="237" y="108"/>
                  </a:cubicBezTo>
                  <a:cubicBezTo>
                    <a:pt x="237" y="108"/>
                    <a:pt x="237" y="108"/>
                    <a:pt x="237" y="108"/>
                  </a:cubicBezTo>
                  <a:close/>
                  <a:moveTo>
                    <a:pt x="239" y="104"/>
                  </a:moveTo>
                  <a:cubicBezTo>
                    <a:pt x="239" y="103"/>
                    <a:pt x="239" y="102"/>
                    <a:pt x="240" y="101"/>
                  </a:cubicBezTo>
                  <a:cubicBezTo>
                    <a:pt x="240" y="100"/>
                    <a:pt x="241" y="100"/>
                    <a:pt x="242" y="99"/>
                  </a:cubicBezTo>
                  <a:cubicBezTo>
                    <a:pt x="242" y="100"/>
                    <a:pt x="242" y="100"/>
                    <a:pt x="242" y="100"/>
                  </a:cubicBezTo>
                  <a:cubicBezTo>
                    <a:pt x="241" y="101"/>
                    <a:pt x="241" y="101"/>
                    <a:pt x="240" y="102"/>
                  </a:cubicBezTo>
                  <a:cubicBezTo>
                    <a:pt x="240" y="103"/>
                    <a:pt x="239" y="104"/>
                    <a:pt x="239" y="105"/>
                  </a:cubicBezTo>
                  <a:cubicBezTo>
                    <a:pt x="239" y="105"/>
                    <a:pt x="239" y="104"/>
                    <a:pt x="239" y="104"/>
                  </a:cubicBezTo>
                  <a:close/>
                  <a:moveTo>
                    <a:pt x="242" y="104"/>
                  </a:moveTo>
                  <a:cubicBezTo>
                    <a:pt x="242" y="104"/>
                    <a:pt x="242" y="104"/>
                    <a:pt x="242" y="104"/>
                  </a:cubicBezTo>
                  <a:cubicBezTo>
                    <a:pt x="242" y="104"/>
                    <a:pt x="243" y="104"/>
                    <a:pt x="243" y="103"/>
                  </a:cubicBezTo>
                  <a:cubicBezTo>
                    <a:pt x="243" y="104"/>
                    <a:pt x="242" y="105"/>
                    <a:pt x="242" y="10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2" y="105"/>
                    <a:pt x="242" y="105"/>
                    <a:pt x="242" y="104"/>
                  </a:cubicBezTo>
                  <a:close/>
                  <a:moveTo>
                    <a:pt x="245" y="103"/>
                  </a:moveTo>
                  <a:cubicBezTo>
                    <a:pt x="246" y="103"/>
                    <a:pt x="246" y="103"/>
                    <a:pt x="246" y="103"/>
                  </a:cubicBezTo>
                  <a:cubicBezTo>
                    <a:pt x="246" y="103"/>
                    <a:pt x="246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lose/>
                  <a:moveTo>
                    <a:pt x="248" y="100"/>
                  </a:moveTo>
                  <a:cubicBezTo>
                    <a:pt x="249" y="100"/>
                    <a:pt x="249" y="100"/>
                    <a:pt x="249" y="100"/>
                  </a:cubicBezTo>
                  <a:cubicBezTo>
                    <a:pt x="250" y="99"/>
                    <a:pt x="250" y="99"/>
                    <a:pt x="251" y="99"/>
                  </a:cubicBezTo>
                  <a:cubicBezTo>
                    <a:pt x="250" y="99"/>
                    <a:pt x="250" y="100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8" y="101"/>
                    <a:pt x="248" y="102"/>
                    <a:pt x="247" y="103"/>
                  </a:cubicBezTo>
                  <a:cubicBezTo>
                    <a:pt x="247" y="102"/>
                    <a:pt x="248" y="101"/>
                    <a:pt x="248" y="100"/>
                  </a:cubicBezTo>
                  <a:close/>
                  <a:moveTo>
                    <a:pt x="271" y="80"/>
                  </a:moveTo>
                  <a:cubicBezTo>
                    <a:pt x="271" y="80"/>
                    <a:pt x="271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lose/>
                  <a:moveTo>
                    <a:pt x="275" y="75"/>
                  </a:moveTo>
                  <a:cubicBezTo>
                    <a:pt x="275" y="75"/>
                    <a:pt x="275" y="75"/>
                    <a:pt x="275" y="75"/>
                  </a:cubicBezTo>
                  <a:cubicBezTo>
                    <a:pt x="275" y="75"/>
                    <a:pt x="275" y="75"/>
                    <a:pt x="275" y="75"/>
                  </a:cubicBezTo>
                  <a:cubicBezTo>
                    <a:pt x="275" y="75"/>
                    <a:pt x="275" y="75"/>
                    <a:pt x="275" y="75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7"/>
                  </a:cubicBezTo>
                  <a:cubicBezTo>
                    <a:pt x="274" y="76"/>
                    <a:pt x="274" y="76"/>
                    <a:pt x="275" y="75"/>
                  </a:cubicBezTo>
                  <a:close/>
                  <a:moveTo>
                    <a:pt x="239" y="108"/>
                  </a:moveTo>
                  <a:cubicBezTo>
                    <a:pt x="239" y="107"/>
                    <a:pt x="239" y="107"/>
                    <a:pt x="239" y="106"/>
                  </a:cubicBezTo>
                  <a:cubicBezTo>
                    <a:pt x="240" y="105"/>
                    <a:pt x="240" y="104"/>
                    <a:pt x="241" y="103"/>
                  </a:cubicBezTo>
                  <a:cubicBezTo>
                    <a:pt x="241" y="104"/>
                    <a:pt x="241" y="105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0" y="106"/>
                    <a:pt x="240" y="106"/>
                    <a:pt x="240" y="107"/>
                  </a:cubicBezTo>
                  <a:cubicBezTo>
                    <a:pt x="240" y="107"/>
                    <a:pt x="239" y="107"/>
                    <a:pt x="239" y="107"/>
                  </a:cubicBezTo>
                  <a:cubicBezTo>
                    <a:pt x="239" y="107"/>
                    <a:pt x="240" y="107"/>
                    <a:pt x="240" y="107"/>
                  </a:cubicBezTo>
                  <a:cubicBezTo>
                    <a:pt x="240" y="106"/>
                    <a:pt x="240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7"/>
                    <a:pt x="241" y="107"/>
                  </a:cubicBezTo>
                  <a:cubicBezTo>
                    <a:pt x="240" y="107"/>
                    <a:pt x="240" y="107"/>
                    <a:pt x="240" y="107"/>
                  </a:cubicBezTo>
                  <a:cubicBezTo>
                    <a:pt x="240" y="108"/>
                    <a:pt x="239" y="108"/>
                    <a:pt x="239" y="108"/>
                  </a:cubicBezTo>
                  <a:cubicBezTo>
                    <a:pt x="239" y="108"/>
                    <a:pt x="239" y="108"/>
                    <a:pt x="239" y="108"/>
                  </a:cubicBezTo>
                  <a:close/>
                  <a:moveTo>
                    <a:pt x="243" y="107"/>
                  </a:moveTo>
                  <a:cubicBezTo>
                    <a:pt x="243" y="107"/>
                    <a:pt x="243" y="107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2" y="108"/>
                    <a:pt x="242" y="108"/>
                    <a:pt x="242" y="108"/>
                  </a:cubicBezTo>
                  <a:cubicBezTo>
                    <a:pt x="242" y="107"/>
                    <a:pt x="243" y="107"/>
                    <a:pt x="243" y="107"/>
                  </a:cubicBezTo>
                  <a:close/>
                  <a:moveTo>
                    <a:pt x="243" y="106"/>
                  </a:moveTo>
                  <a:cubicBezTo>
                    <a:pt x="243" y="106"/>
                    <a:pt x="243" y="106"/>
                    <a:pt x="243" y="105"/>
                  </a:cubicBezTo>
                  <a:cubicBezTo>
                    <a:pt x="243" y="106"/>
                    <a:pt x="243" y="106"/>
                    <a:pt x="243" y="106"/>
                  </a:cubicBezTo>
                  <a:cubicBezTo>
                    <a:pt x="243" y="106"/>
                    <a:pt x="243" y="106"/>
                    <a:pt x="243" y="106"/>
                  </a:cubicBezTo>
                  <a:close/>
                  <a:moveTo>
                    <a:pt x="245" y="104"/>
                  </a:moveTo>
                  <a:cubicBezTo>
                    <a:pt x="245" y="104"/>
                    <a:pt x="245" y="104"/>
                    <a:pt x="245" y="104"/>
                  </a:cubicBezTo>
                  <a:cubicBezTo>
                    <a:pt x="245" y="104"/>
                    <a:pt x="245" y="104"/>
                    <a:pt x="245" y="104"/>
                  </a:cubicBezTo>
                  <a:cubicBezTo>
                    <a:pt x="245" y="104"/>
                    <a:pt x="245" y="105"/>
                    <a:pt x="245" y="105"/>
                  </a:cubicBezTo>
                  <a:cubicBezTo>
                    <a:pt x="245" y="105"/>
                    <a:pt x="245" y="105"/>
                    <a:pt x="244" y="105"/>
                  </a:cubicBezTo>
                  <a:cubicBezTo>
                    <a:pt x="245" y="105"/>
                    <a:pt x="245" y="104"/>
                    <a:pt x="245" y="104"/>
                  </a:cubicBezTo>
                  <a:close/>
                  <a:moveTo>
                    <a:pt x="246" y="104"/>
                  </a:move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3"/>
                  </a:cubicBezTo>
                  <a:cubicBezTo>
                    <a:pt x="247" y="103"/>
                    <a:pt x="248" y="102"/>
                    <a:pt x="249" y="102"/>
                  </a:cubicBezTo>
                  <a:cubicBezTo>
                    <a:pt x="249" y="102"/>
                    <a:pt x="249" y="102"/>
                    <a:pt x="248" y="102"/>
                  </a:cubicBezTo>
                  <a:cubicBezTo>
                    <a:pt x="248" y="103"/>
                    <a:pt x="247" y="103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lose/>
                  <a:moveTo>
                    <a:pt x="269" y="85"/>
                  </a:moveTo>
                  <a:cubicBezTo>
                    <a:pt x="269" y="84"/>
                    <a:pt x="270" y="84"/>
                    <a:pt x="270" y="83"/>
                  </a:cubicBezTo>
                  <a:cubicBezTo>
                    <a:pt x="270" y="83"/>
                    <a:pt x="270" y="83"/>
                    <a:pt x="270" y="82"/>
                  </a:cubicBezTo>
                  <a:cubicBezTo>
                    <a:pt x="270" y="82"/>
                    <a:pt x="270" y="81"/>
                    <a:pt x="271" y="81"/>
                  </a:cubicBezTo>
                  <a:cubicBezTo>
                    <a:pt x="271" y="81"/>
                    <a:pt x="271" y="81"/>
                    <a:pt x="271" y="80"/>
                  </a:cubicBezTo>
                  <a:cubicBezTo>
                    <a:pt x="271" y="81"/>
                    <a:pt x="271" y="81"/>
                    <a:pt x="271" y="82"/>
                  </a:cubicBezTo>
                  <a:cubicBezTo>
                    <a:pt x="271" y="82"/>
                    <a:pt x="271" y="82"/>
                    <a:pt x="271" y="82"/>
                  </a:cubicBezTo>
                  <a:cubicBezTo>
                    <a:pt x="271" y="82"/>
                    <a:pt x="271" y="83"/>
                    <a:pt x="271" y="83"/>
                  </a:cubicBezTo>
                  <a:cubicBezTo>
                    <a:pt x="271" y="83"/>
                    <a:pt x="271" y="82"/>
                    <a:pt x="271" y="82"/>
                  </a:cubicBezTo>
                  <a:cubicBezTo>
                    <a:pt x="271" y="82"/>
                    <a:pt x="271" y="82"/>
                    <a:pt x="271" y="82"/>
                  </a:cubicBezTo>
                  <a:cubicBezTo>
                    <a:pt x="271" y="82"/>
                    <a:pt x="271" y="83"/>
                    <a:pt x="271" y="83"/>
                  </a:cubicBezTo>
                  <a:cubicBezTo>
                    <a:pt x="270" y="84"/>
                    <a:pt x="270" y="85"/>
                    <a:pt x="269" y="86"/>
                  </a:cubicBezTo>
                  <a:cubicBezTo>
                    <a:pt x="269" y="86"/>
                    <a:pt x="269" y="86"/>
                    <a:pt x="269" y="85"/>
                  </a:cubicBezTo>
                  <a:cubicBezTo>
                    <a:pt x="269" y="85"/>
                    <a:pt x="269" y="85"/>
                    <a:pt x="269" y="85"/>
                  </a:cubicBezTo>
                  <a:close/>
                  <a:moveTo>
                    <a:pt x="274" y="77"/>
                  </a:moveTo>
                  <a:cubicBezTo>
                    <a:pt x="274" y="77"/>
                    <a:pt x="274" y="76"/>
                    <a:pt x="274" y="76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4" y="77"/>
                    <a:pt x="274" y="78"/>
                  </a:cubicBezTo>
                  <a:cubicBezTo>
                    <a:pt x="274" y="78"/>
                    <a:pt x="273" y="79"/>
                    <a:pt x="273" y="79"/>
                  </a:cubicBezTo>
                  <a:cubicBezTo>
                    <a:pt x="273" y="79"/>
                    <a:pt x="274" y="78"/>
                    <a:pt x="274" y="77"/>
                  </a:cubicBezTo>
                  <a:close/>
                  <a:moveTo>
                    <a:pt x="236" y="107"/>
                  </a:moveTo>
                  <a:cubicBezTo>
                    <a:pt x="236" y="107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7"/>
                  </a:cubicBezTo>
                  <a:close/>
                  <a:moveTo>
                    <a:pt x="236" y="112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36" y="113"/>
                    <a:pt x="236" y="112"/>
                    <a:pt x="236" y="112"/>
                  </a:cubicBezTo>
                  <a:cubicBezTo>
                    <a:pt x="236" y="112"/>
                    <a:pt x="236" y="112"/>
                    <a:pt x="236" y="112"/>
                  </a:cubicBezTo>
                  <a:close/>
                  <a:moveTo>
                    <a:pt x="238" y="109"/>
                  </a:moveTo>
                  <a:cubicBezTo>
                    <a:pt x="238" y="109"/>
                    <a:pt x="238" y="109"/>
                    <a:pt x="238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8" y="109"/>
                    <a:pt x="238" y="109"/>
                    <a:pt x="238" y="110"/>
                  </a:cubicBezTo>
                  <a:cubicBezTo>
                    <a:pt x="238" y="109"/>
                    <a:pt x="238" y="109"/>
                    <a:pt x="238" y="109"/>
                  </a:cubicBezTo>
                  <a:close/>
                  <a:moveTo>
                    <a:pt x="239" y="108"/>
                  </a:moveTo>
                  <a:cubicBezTo>
                    <a:pt x="239" y="108"/>
                    <a:pt x="239" y="108"/>
                    <a:pt x="240" y="108"/>
                  </a:cubicBezTo>
                  <a:cubicBezTo>
                    <a:pt x="240" y="108"/>
                    <a:pt x="240" y="108"/>
                    <a:pt x="240" y="108"/>
                  </a:cubicBezTo>
                  <a:cubicBezTo>
                    <a:pt x="239" y="108"/>
                    <a:pt x="239" y="109"/>
                    <a:pt x="239" y="109"/>
                  </a:cubicBezTo>
                  <a:cubicBezTo>
                    <a:pt x="239" y="109"/>
                    <a:pt x="239" y="108"/>
                    <a:pt x="239" y="108"/>
                  </a:cubicBezTo>
                  <a:close/>
                  <a:moveTo>
                    <a:pt x="240" y="108"/>
                  </a:moveTo>
                  <a:cubicBezTo>
                    <a:pt x="240" y="108"/>
                    <a:pt x="240" y="108"/>
                    <a:pt x="240" y="108"/>
                  </a:cubicBezTo>
                  <a:cubicBezTo>
                    <a:pt x="240" y="108"/>
                    <a:pt x="240" y="108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09"/>
                    <a:pt x="239" y="110"/>
                    <a:pt x="239" y="110"/>
                  </a:cubicBezTo>
                  <a:cubicBezTo>
                    <a:pt x="239" y="110"/>
                    <a:pt x="239" y="110"/>
                    <a:pt x="239" y="110"/>
                  </a:cubicBezTo>
                  <a:cubicBezTo>
                    <a:pt x="239" y="110"/>
                    <a:pt x="239" y="110"/>
                    <a:pt x="239" y="110"/>
                  </a:cubicBezTo>
                  <a:cubicBezTo>
                    <a:pt x="239" y="110"/>
                    <a:pt x="240" y="109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10"/>
                    <a:pt x="239" y="111"/>
                    <a:pt x="239" y="112"/>
                  </a:cubicBezTo>
                  <a:cubicBezTo>
                    <a:pt x="239" y="112"/>
                    <a:pt x="239" y="112"/>
                    <a:pt x="239" y="112"/>
                  </a:cubicBezTo>
                  <a:cubicBezTo>
                    <a:pt x="239" y="111"/>
                    <a:pt x="239" y="110"/>
                    <a:pt x="239" y="109"/>
                  </a:cubicBezTo>
                  <a:cubicBezTo>
                    <a:pt x="239" y="109"/>
                    <a:pt x="239" y="109"/>
                    <a:pt x="239" y="109"/>
                  </a:cubicBezTo>
                  <a:cubicBezTo>
                    <a:pt x="239" y="109"/>
                    <a:pt x="239" y="109"/>
                    <a:pt x="240" y="108"/>
                  </a:cubicBezTo>
                  <a:close/>
                  <a:moveTo>
                    <a:pt x="240" y="111"/>
                  </a:moveTo>
                  <a:cubicBezTo>
                    <a:pt x="240" y="111"/>
                    <a:pt x="240" y="111"/>
                    <a:pt x="240" y="111"/>
                  </a:cubicBezTo>
                  <a:cubicBezTo>
                    <a:pt x="240" y="111"/>
                    <a:pt x="240" y="111"/>
                    <a:pt x="240" y="111"/>
                  </a:cubicBezTo>
                  <a:cubicBezTo>
                    <a:pt x="240" y="111"/>
                    <a:pt x="240" y="111"/>
                    <a:pt x="240" y="111"/>
                  </a:cubicBezTo>
                  <a:close/>
                  <a:moveTo>
                    <a:pt x="241" y="111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2" y="109"/>
                    <a:pt x="242" y="108"/>
                    <a:pt x="242" y="108"/>
                  </a:cubicBezTo>
                  <a:cubicBezTo>
                    <a:pt x="242" y="108"/>
                    <a:pt x="242" y="108"/>
                    <a:pt x="242" y="108"/>
                  </a:cubicBezTo>
                  <a:cubicBezTo>
                    <a:pt x="242" y="109"/>
                    <a:pt x="242" y="110"/>
                    <a:pt x="241" y="110"/>
                  </a:cubicBezTo>
                  <a:cubicBezTo>
                    <a:pt x="241" y="110"/>
                    <a:pt x="241" y="110"/>
                    <a:pt x="241" y="111"/>
                  </a:cubicBezTo>
                  <a:close/>
                  <a:moveTo>
                    <a:pt x="244" y="106"/>
                  </a:moveTo>
                  <a:cubicBezTo>
                    <a:pt x="244" y="106"/>
                    <a:pt x="244" y="106"/>
                    <a:pt x="244" y="106"/>
                  </a:cubicBezTo>
                  <a:cubicBezTo>
                    <a:pt x="244" y="106"/>
                    <a:pt x="244" y="106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3" y="107"/>
                    <a:pt x="244" y="106"/>
                    <a:pt x="244" y="106"/>
                  </a:cubicBezTo>
                  <a:close/>
                  <a:moveTo>
                    <a:pt x="245" y="106"/>
                  </a:moveTo>
                  <a:cubicBezTo>
                    <a:pt x="245" y="106"/>
                    <a:pt x="245" y="106"/>
                    <a:pt x="245" y="106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7" y="104"/>
                    <a:pt x="247" y="104"/>
                    <a:pt x="247" y="104"/>
                  </a:cubicBezTo>
                  <a:cubicBezTo>
                    <a:pt x="247" y="104"/>
                    <a:pt x="247" y="105"/>
                    <a:pt x="247" y="105"/>
                  </a:cubicBezTo>
                  <a:cubicBezTo>
                    <a:pt x="247" y="106"/>
                    <a:pt x="246" y="106"/>
                    <a:pt x="246" y="106"/>
                  </a:cubicBezTo>
                  <a:cubicBezTo>
                    <a:pt x="246" y="106"/>
                    <a:pt x="246" y="106"/>
                    <a:pt x="246" y="106"/>
                  </a:cubicBezTo>
                  <a:cubicBezTo>
                    <a:pt x="245" y="107"/>
                    <a:pt x="245" y="107"/>
                    <a:pt x="244" y="108"/>
                  </a:cubicBezTo>
                  <a:cubicBezTo>
                    <a:pt x="244" y="108"/>
                    <a:pt x="244" y="108"/>
                    <a:pt x="244" y="107"/>
                  </a:cubicBezTo>
                  <a:cubicBezTo>
                    <a:pt x="245" y="107"/>
                    <a:pt x="245" y="106"/>
                    <a:pt x="245" y="106"/>
                  </a:cubicBezTo>
                  <a:close/>
                  <a:moveTo>
                    <a:pt x="248" y="103"/>
                  </a:move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3"/>
                  </a:cubicBezTo>
                  <a:close/>
                  <a:moveTo>
                    <a:pt x="253" y="105"/>
                  </a:moveTo>
                  <a:cubicBezTo>
                    <a:pt x="253" y="105"/>
                    <a:pt x="253" y="105"/>
                    <a:pt x="253" y="104"/>
                  </a:cubicBezTo>
                  <a:cubicBezTo>
                    <a:pt x="253" y="104"/>
                    <a:pt x="254" y="104"/>
                    <a:pt x="254" y="104"/>
                  </a:cubicBezTo>
                  <a:cubicBezTo>
                    <a:pt x="254" y="104"/>
                    <a:pt x="254" y="104"/>
                    <a:pt x="254" y="103"/>
                  </a:cubicBezTo>
                  <a:cubicBezTo>
                    <a:pt x="254" y="104"/>
                    <a:pt x="254" y="104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lose/>
                  <a:moveTo>
                    <a:pt x="269" y="89"/>
                  </a:move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90"/>
                  </a:cubicBezTo>
                  <a:cubicBezTo>
                    <a:pt x="269" y="90"/>
                    <a:pt x="269" y="90"/>
                    <a:pt x="269" y="89"/>
                  </a:cubicBezTo>
                  <a:close/>
                  <a:moveTo>
                    <a:pt x="270" y="87"/>
                  </a:move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lose/>
                  <a:moveTo>
                    <a:pt x="271" y="85"/>
                  </a:moveTo>
                  <a:cubicBezTo>
                    <a:pt x="271" y="85"/>
                    <a:pt x="271" y="85"/>
                    <a:pt x="271" y="84"/>
                  </a:cubicBezTo>
                  <a:cubicBezTo>
                    <a:pt x="271" y="84"/>
                    <a:pt x="271" y="84"/>
                    <a:pt x="271" y="84"/>
                  </a:cubicBezTo>
                  <a:cubicBezTo>
                    <a:pt x="271" y="84"/>
                    <a:pt x="271" y="84"/>
                    <a:pt x="271" y="85"/>
                  </a:cubicBezTo>
                  <a:cubicBezTo>
                    <a:pt x="271" y="85"/>
                    <a:pt x="271" y="85"/>
                    <a:pt x="271" y="85"/>
                  </a:cubicBezTo>
                  <a:cubicBezTo>
                    <a:pt x="271" y="85"/>
                    <a:pt x="271" y="85"/>
                    <a:pt x="271" y="85"/>
                  </a:cubicBezTo>
                  <a:close/>
                  <a:moveTo>
                    <a:pt x="273" y="82"/>
                  </a:moveTo>
                  <a:cubicBezTo>
                    <a:pt x="273" y="82"/>
                    <a:pt x="273" y="81"/>
                    <a:pt x="273" y="80"/>
                  </a:cubicBezTo>
                  <a:cubicBezTo>
                    <a:pt x="273" y="80"/>
                    <a:pt x="273" y="80"/>
                    <a:pt x="273" y="80"/>
                  </a:cubicBezTo>
                  <a:cubicBezTo>
                    <a:pt x="273" y="79"/>
                    <a:pt x="274" y="79"/>
                    <a:pt x="274" y="78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80"/>
                    <a:pt x="273" y="82"/>
                    <a:pt x="273" y="82"/>
                  </a:cubicBezTo>
                  <a:cubicBezTo>
                    <a:pt x="273" y="82"/>
                    <a:pt x="273" y="82"/>
                    <a:pt x="273" y="82"/>
                  </a:cubicBezTo>
                  <a:close/>
                  <a:moveTo>
                    <a:pt x="274" y="82"/>
                  </a:moveTo>
                  <a:cubicBezTo>
                    <a:pt x="273" y="82"/>
                    <a:pt x="273" y="83"/>
                    <a:pt x="273" y="83"/>
                  </a:cubicBezTo>
                  <a:cubicBezTo>
                    <a:pt x="273" y="84"/>
                    <a:pt x="273" y="84"/>
                    <a:pt x="273" y="84"/>
                  </a:cubicBezTo>
                  <a:cubicBezTo>
                    <a:pt x="273" y="84"/>
                    <a:pt x="273" y="83"/>
                    <a:pt x="273" y="83"/>
                  </a:cubicBezTo>
                  <a:cubicBezTo>
                    <a:pt x="273" y="83"/>
                    <a:pt x="273" y="82"/>
                    <a:pt x="274" y="82"/>
                  </a:cubicBezTo>
                  <a:close/>
                  <a:moveTo>
                    <a:pt x="278" y="72"/>
                  </a:moveTo>
                  <a:cubicBezTo>
                    <a:pt x="278" y="71"/>
                    <a:pt x="279" y="71"/>
                    <a:pt x="279" y="70"/>
                  </a:cubicBezTo>
                  <a:cubicBezTo>
                    <a:pt x="279" y="70"/>
                    <a:pt x="279" y="70"/>
                    <a:pt x="279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8"/>
                    <a:pt x="280" y="66"/>
                    <a:pt x="281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1" y="64"/>
                    <a:pt x="281" y="64"/>
                    <a:pt x="281" y="64"/>
                  </a:cubicBezTo>
                  <a:cubicBezTo>
                    <a:pt x="281" y="64"/>
                    <a:pt x="281" y="65"/>
                    <a:pt x="281" y="66"/>
                  </a:cubicBezTo>
                  <a:cubicBezTo>
                    <a:pt x="280" y="68"/>
                    <a:pt x="280" y="70"/>
                    <a:pt x="279" y="71"/>
                  </a:cubicBezTo>
                  <a:cubicBezTo>
                    <a:pt x="279" y="72"/>
                    <a:pt x="278" y="72"/>
                    <a:pt x="278" y="72"/>
                  </a:cubicBezTo>
                  <a:cubicBezTo>
                    <a:pt x="278" y="72"/>
                    <a:pt x="278" y="72"/>
                    <a:pt x="278" y="72"/>
                  </a:cubicBezTo>
                  <a:close/>
                  <a:moveTo>
                    <a:pt x="235" y="105"/>
                  </a:moveTo>
                  <a:cubicBezTo>
                    <a:pt x="235" y="104"/>
                    <a:pt x="235" y="104"/>
                    <a:pt x="235" y="10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5" y="104"/>
                    <a:pt x="236" y="103"/>
                    <a:pt x="236" y="103"/>
                  </a:cubicBezTo>
                  <a:cubicBezTo>
                    <a:pt x="236" y="105"/>
                    <a:pt x="235" y="106"/>
                    <a:pt x="234" y="108"/>
                  </a:cubicBezTo>
                  <a:cubicBezTo>
                    <a:pt x="234" y="110"/>
                    <a:pt x="233" y="111"/>
                    <a:pt x="233" y="113"/>
                  </a:cubicBezTo>
                  <a:cubicBezTo>
                    <a:pt x="233" y="113"/>
                    <a:pt x="233" y="113"/>
                    <a:pt x="233" y="113"/>
                  </a:cubicBezTo>
                  <a:cubicBezTo>
                    <a:pt x="232" y="113"/>
                    <a:pt x="232" y="113"/>
                    <a:pt x="232" y="113"/>
                  </a:cubicBezTo>
                  <a:cubicBezTo>
                    <a:pt x="233" y="110"/>
                    <a:pt x="234" y="107"/>
                    <a:pt x="235" y="105"/>
                  </a:cubicBezTo>
                  <a:close/>
                  <a:moveTo>
                    <a:pt x="233" y="113"/>
                  </a:moveTo>
                  <a:cubicBezTo>
                    <a:pt x="233" y="113"/>
                    <a:pt x="233" y="113"/>
                    <a:pt x="233" y="113"/>
                  </a:cubicBezTo>
                  <a:cubicBezTo>
                    <a:pt x="233" y="111"/>
                    <a:pt x="234" y="110"/>
                    <a:pt x="235" y="108"/>
                  </a:cubicBezTo>
                  <a:cubicBezTo>
                    <a:pt x="235" y="108"/>
                    <a:pt x="235" y="107"/>
                    <a:pt x="236" y="107"/>
                  </a:cubicBezTo>
                  <a:cubicBezTo>
                    <a:pt x="235" y="107"/>
                    <a:pt x="235" y="108"/>
                    <a:pt x="235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9"/>
                    <a:pt x="235" y="109"/>
                    <a:pt x="235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4" y="111"/>
                    <a:pt x="234" y="111"/>
                    <a:pt x="234" y="112"/>
                  </a:cubicBezTo>
                  <a:cubicBezTo>
                    <a:pt x="234" y="112"/>
                    <a:pt x="234" y="113"/>
                    <a:pt x="233" y="113"/>
                  </a:cubicBezTo>
                  <a:cubicBezTo>
                    <a:pt x="233" y="113"/>
                    <a:pt x="233" y="114"/>
                    <a:pt x="233" y="114"/>
                  </a:cubicBezTo>
                  <a:cubicBezTo>
                    <a:pt x="233" y="114"/>
                    <a:pt x="233" y="113"/>
                    <a:pt x="233" y="113"/>
                  </a:cubicBezTo>
                  <a:close/>
                  <a:moveTo>
                    <a:pt x="235" y="112"/>
                  </a:moveTo>
                  <a:cubicBezTo>
                    <a:pt x="235" y="112"/>
                    <a:pt x="235" y="111"/>
                    <a:pt x="235" y="110"/>
                  </a:cubicBezTo>
                  <a:cubicBezTo>
                    <a:pt x="235" y="110"/>
                    <a:pt x="235" y="110"/>
                    <a:pt x="235" y="109"/>
                  </a:cubicBezTo>
                  <a:cubicBezTo>
                    <a:pt x="236" y="109"/>
                    <a:pt x="236" y="109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10"/>
                    <a:pt x="236" y="111"/>
                    <a:pt x="235" y="112"/>
                  </a:cubicBezTo>
                  <a:cubicBezTo>
                    <a:pt x="235" y="112"/>
                    <a:pt x="235" y="112"/>
                    <a:pt x="235" y="112"/>
                  </a:cubicBezTo>
                  <a:cubicBezTo>
                    <a:pt x="235" y="112"/>
                    <a:pt x="235" y="112"/>
                    <a:pt x="235" y="112"/>
                  </a:cubicBezTo>
                  <a:cubicBezTo>
                    <a:pt x="235" y="112"/>
                    <a:pt x="235" y="113"/>
                    <a:pt x="235" y="113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5"/>
                    <a:pt x="235" y="115"/>
                    <a:pt x="235" y="116"/>
                  </a:cubicBezTo>
                  <a:cubicBezTo>
                    <a:pt x="235" y="115"/>
                    <a:pt x="234" y="115"/>
                    <a:pt x="234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4" y="114"/>
                    <a:pt x="234" y="113"/>
                    <a:pt x="235" y="112"/>
                  </a:cubicBezTo>
                  <a:close/>
                  <a:moveTo>
                    <a:pt x="236" y="115"/>
                  </a:moveTo>
                  <a:cubicBezTo>
                    <a:pt x="236" y="114"/>
                    <a:pt x="236" y="114"/>
                    <a:pt x="236" y="114"/>
                  </a:cubicBezTo>
                  <a:cubicBezTo>
                    <a:pt x="236" y="114"/>
                    <a:pt x="236" y="114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lose/>
                  <a:moveTo>
                    <a:pt x="237" y="112"/>
                  </a:moveTo>
                  <a:cubicBezTo>
                    <a:pt x="237" y="113"/>
                    <a:pt x="237" y="113"/>
                    <a:pt x="237" y="113"/>
                  </a:cubicBezTo>
                  <a:cubicBezTo>
                    <a:pt x="237" y="113"/>
                    <a:pt x="237" y="114"/>
                    <a:pt x="237" y="114"/>
                  </a:cubicBezTo>
                  <a:cubicBezTo>
                    <a:pt x="237" y="113"/>
                    <a:pt x="237" y="113"/>
                    <a:pt x="237" y="112"/>
                  </a:cubicBezTo>
                  <a:close/>
                  <a:moveTo>
                    <a:pt x="238" y="112"/>
                  </a:moveTo>
                  <a:cubicBezTo>
                    <a:pt x="238" y="111"/>
                    <a:pt x="238" y="111"/>
                    <a:pt x="238" y="111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0"/>
                    <a:pt x="238" y="110"/>
                    <a:pt x="238" y="109"/>
                  </a:cubicBezTo>
                  <a:cubicBezTo>
                    <a:pt x="238" y="110"/>
                    <a:pt x="239" y="111"/>
                    <a:pt x="239" y="112"/>
                  </a:cubicBezTo>
                  <a:cubicBezTo>
                    <a:pt x="239" y="112"/>
                    <a:pt x="239" y="112"/>
                    <a:pt x="239" y="112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2"/>
                    <a:pt x="238" y="112"/>
                  </a:cubicBezTo>
                  <a:close/>
                  <a:moveTo>
                    <a:pt x="240" y="112"/>
                  </a:move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3"/>
                    <a:pt x="240" y="113"/>
                    <a:pt x="239" y="114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39" y="114"/>
                    <a:pt x="239" y="114"/>
                    <a:pt x="239" y="113"/>
                  </a:cubicBezTo>
                  <a:cubicBezTo>
                    <a:pt x="239" y="113"/>
                    <a:pt x="240" y="113"/>
                    <a:pt x="240" y="112"/>
                  </a:cubicBezTo>
                  <a:close/>
                  <a:moveTo>
                    <a:pt x="241" y="110"/>
                  </a:moveTo>
                  <a:cubicBezTo>
                    <a:pt x="242" y="110"/>
                    <a:pt x="243" y="108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09"/>
                    <a:pt x="242" y="110"/>
                    <a:pt x="242" y="110"/>
                  </a:cubicBezTo>
                  <a:cubicBezTo>
                    <a:pt x="242" y="110"/>
                    <a:pt x="242" y="110"/>
                    <a:pt x="241" y="111"/>
                  </a:cubicBezTo>
                  <a:cubicBezTo>
                    <a:pt x="241" y="110"/>
                    <a:pt x="241" y="110"/>
                    <a:pt x="241" y="110"/>
                  </a:cubicBezTo>
                  <a:close/>
                  <a:moveTo>
                    <a:pt x="242" y="110"/>
                  </a:moveTo>
                  <a:cubicBezTo>
                    <a:pt x="243" y="109"/>
                    <a:pt x="243" y="109"/>
                    <a:pt x="243" y="108"/>
                  </a:cubicBezTo>
                  <a:cubicBezTo>
                    <a:pt x="243" y="108"/>
                    <a:pt x="244" y="107"/>
                    <a:pt x="244" y="107"/>
                  </a:cubicBezTo>
                  <a:cubicBezTo>
                    <a:pt x="244" y="107"/>
                    <a:pt x="244" y="106"/>
                    <a:pt x="244" y="106"/>
                  </a:cubicBezTo>
                  <a:cubicBezTo>
                    <a:pt x="244" y="107"/>
                    <a:pt x="244" y="107"/>
                    <a:pt x="244" y="107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44" y="108"/>
                    <a:pt x="243" y="109"/>
                    <a:pt x="243" y="109"/>
                  </a:cubicBezTo>
                  <a:cubicBezTo>
                    <a:pt x="243" y="109"/>
                    <a:pt x="243" y="109"/>
                    <a:pt x="243" y="109"/>
                  </a:cubicBezTo>
                  <a:cubicBezTo>
                    <a:pt x="243" y="110"/>
                    <a:pt x="242" y="110"/>
                    <a:pt x="242" y="110"/>
                  </a:cubicBezTo>
                  <a:close/>
                  <a:moveTo>
                    <a:pt x="246" y="107"/>
                  </a:moveTo>
                  <a:cubicBezTo>
                    <a:pt x="246" y="107"/>
                    <a:pt x="246" y="107"/>
                    <a:pt x="247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lose/>
                  <a:moveTo>
                    <a:pt x="247" y="106"/>
                  </a:moveTo>
                  <a:cubicBezTo>
                    <a:pt x="247" y="106"/>
                    <a:pt x="247" y="107"/>
                    <a:pt x="247" y="107"/>
                  </a:cubicBezTo>
                  <a:cubicBezTo>
                    <a:pt x="247" y="107"/>
                    <a:pt x="246" y="107"/>
                    <a:pt x="246" y="107"/>
                  </a:cubicBezTo>
                  <a:cubicBezTo>
                    <a:pt x="246" y="107"/>
                    <a:pt x="247" y="106"/>
                    <a:pt x="247" y="106"/>
                  </a:cubicBezTo>
                  <a:cubicBezTo>
                    <a:pt x="247" y="105"/>
                    <a:pt x="248" y="105"/>
                    <a:pt x="248" y="104"/>
                  </a:cubicBezTo>
                  <a:cubicBezTo>
                    <a:pt x="249" y="103"/>
                    <a:pt x="250" y="103"/>
                    <a:pt x="251" y="102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2"/>
                    <a:pt x="250" y="102"/>
                    <a:pt x="250" y="103"/>
                  </a:cubicBezTo>
                  <a:cubicBezTo>
                    <a:pt x="249" y="104"/>
                    <a:pt x="248" y="105"/>
                    <a:pt x="247" y="106"/>
                  </a:cubicBezTo>
                  <a:close/>
                  <a:moveTo>
                    <a:pt x="252" y="108"/>
                  </a:move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lose/>
                  <a:moveTo>
                    <a:pt x="252" y="109"/>
                  </a:moveTo>
                  <a:cubicBezTo>
                    <a:pt x="252" y="109"/>
                    <a:pt x="252" y="109"/>
                    <a:pt x="251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2" y="109"/>
                    <a:pt x="252" y="109"/>
                    <a:pt x="252" y="109"/>
                  </a:cubicBezTo>
                  <a:close/>
                  <a:moveTo>
                    <a:pt x="252" y="107"/>
                  </a:moveTo>
                  <a:cubicBezTo>
                    <a:pt x="252" y="107"/>
                    <a:pt x="252" y="107"/>
                    <a:pt x="252" y="107"/>
                  </a:cubicBezTo>
                  <a:cubicBezTo>
                    <a:pt x="252" y="107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7"/>
                    <a:pt x="252" y="107"/>
                    <a:pt x="252" y="107"/>
                  </a:cubicBezTo>
                  <a:close/>
                  <a:moveTo>
                    <a:pt x="258" y="95"/>
                  </a:moveTo>
                  <a:cubicBezTo>
                    <a:pt x="259" y="95"/>
                    <a:pt x="259" y="94"/>
                    <a:pt x="260" y="93"/>
                  </a:cubicBezTo>
                  <a:cubicBezTo>
                    <a:pt x="261" y="93"/>
                    <a:pt x="261" y="92"/>
                    <a:pt x="261" y="92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61" y="94"/>
                    <a:pt x="260" y="94"/>
                    <a:pt x="260" y="94"/>
                  </a:cubicBezTo>
                  <a:cubicBezTo>
                    <a:pt x="259" y="94"/>
                    <a:pt x="258" y="95"/>
                    <a:pt x="258" y="96"/>
                  </a:cubicBezTo>
                  <a:cubicBezTo>
                    <a:pt x="258" y="96"/>
                    <a:pt x="258" y="95"/>
                    <a:pt x="258" y="95"/>
                  </a:cubicBezTo>
                  <a:close/>
                  <a:moveTo>
                    <a:pt x="263" y="91"/>
                  </a:moveTo>
                  <a:cubicBezTo>
                    <a:pt x="263" y="91"/>
                    <a:pt x="263" y="91"/>
                    <a:pt x="263" y="91"/>
                  </a:cubicBezTo>
                  <a:cubicBezTo>
                    <a:pt x="263" y="91"/>
                    <a:pt x="263" y="91"/>
                    <a:pt x="263" y="91"/>
                  </a:cubicBezTo>
                  <a:cubicBezTo>
                    <a:pt x="263" y="92"/>
                    <a:pt x="263" y="92"/>
                    <a:pt x="263" y="92"/>
                  </a:cubicBezTo>
                  <a:cubicBezTo>
                    <a:pt x="263" y="92"/>
                    <a:pt x="263" y="92"/>
                    <a:pt x="262" y="92"/>
                  </a:cubicBezTo>
                  <a:cubicBezTo>
                    <a:pt x="263" y="92"/>
                    <a:pt x="263" y="91"/>
                    <a:pt x="263" y="91"/>
                  </a:cubicBezTo>
                  <a:close/>
                  <a:moveTo>
                    <a:pt x="268" y="86"/>
                  </a:moveTo>
                  <a:cubicBezTo>
                    <a:pt x="268" y="86"/>
                    <a:pt x="268" y="87"/>
                    <a:pt x="268" y="87"/>
                  </a:cubicBezTo>
                  <a:cubicBezTo>
                    <a:pt x="268" y="88"/>
                    <a:pt x="268" y="88"/>
                    <a:pt x="268" y="89"/>
                  </a:cubicBezTo>
                  <a:cubicBezTo>
                    <a:pt x="268" y="89"/>
                    <a:pt x="268" y="89"/>
                    <a:pt x="268" y="89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68" y="88"/>
                    <a:pt x="268" y="87"/>
                    <a:pt x="268" y="86"/>
                  </a:cubicBezTo>
                  <a:close/>
                  <a:moveTo>
                    <a:pt x="267" y="90"/>
                  </a:moveTo>
                  <a:cubicBezTo>
                    <a:pt x="267" y="90"/>
                    <a:pt x="267" y="90"/>
                    <a:pt x="267" y="90"/>
                  </a:cubicBezTo>
                  <a:cubicBezTo>
                    <a:pt x="267" y="90"/>
                    <a:pt x="267" y="90"/>
                    <a:pt x="267" y="90"/>
                  </a:cubicBezTo>
                  <a:cubicBezTo>
                    <a:pt x="268" y="90"/>
                    <a:pt x="268" y="90"/>
                    <a:pt x="268" y="90"/>
                  </a:cubicBezTo>
                  <a:cubicBezTo>
                    <a:pt x="268" y="89"/>
                    <a:pt x="268" y="89"/>
                    <a:pt x="268" y="89"/>
                  </a:cubicBezTo>
                  <a:cubicBezTo>
                    <a:pt x="268" y="90"/>
                    <a:pt x="268" y="90"/>
                    <a:pt x="268" y="90"/>
                  </a:cubicBezTo>
                  <a:cubicBezTo>
                    <a:pt x="268" y="90"/>
                    <a:pt x="267" y="91"/>
                    <a:pt x="267" y="91"/>
                  </a:cubicBezTo>
                  <a:cubicBezTo>
                    <a:pt x="267" y="91"/>
                    <a:pt x="268" y="90"/>
                    <a:pt x="268" y="90"/>
                  </a:cubicBezTo>
                  <a:cubicBezTo>
                    <a:pt x="268" y="90"/>
                    <a:pt x="268" y="90"/>
                    <a:pt x="268" y="91"/>
                  </a:cubicBezTo>
                  <a:cubicBezTo>
                    <a:pt x="267" y="91"/>
                    <a:pt x="267" y="92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7" y="92"/>
                    <a:pt x="267" y="91"/>
                    <a:pt x="267" y="90"/>
                  </a:cubicBezTo>
                  <a:close/>
                  <a:moveTo>
                    <a:pt x="271" y="86"/>
                  </a:moveTo>
                  <a:cubicBezTo>
                    <a:pt x="271" y="86"/>
                    <a:pt x="271" y="85"/>
                    <a:pt x="271" y="85"/>
                  </a:cubicBezTo>
                  <a:cubicBezTo>
                    <a:pt x="271" y="85"/>
                    <a:pt x="271" y="85"/>
                    <a:pt x="271" y="86"/>
                  </a:cubicBezTo>
                  <a:cubicBezTo>
                    <a:pt x="271" y="86"/>
                    <a:pt x="271" y="86"/>
                    <a:pt x="271" y="86"/>
                  </a:cubicBezTo>
                  <a:cubicBezTo>
                    <a:pt x="271" y="86"/>
                    <a:pt x="271" y="86"/>
                    <a:pt x="271" y="86"/>
                  </a:cubicBezTo>
                  <a:close/>
                  <a:moveTo>
                    <a:pt x="272" y="84"/>
                  </a:move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5"/>
                    <a:pt x="272" y="85"/>
                    <a:pt x="272" y="85"/>
                  </a:cubicBezTo>
                  <a:cubicBezTo>
                    <a:pt x="272" y="85"/>
                    <a:pt x="272" y="85"/>
                    <a:pt x="272" y="84"/>
                  </a:cubicBezTo>
                  <a:close/>
                  <a:moveTo>
                    <a:pt x="278" y="75"/>
                  </a:moveTo>
                  <a:cubicBezTo>
                    <a:pt x="278" y="74"/>
                    <a:pt x="278" y="74"/>
                    <a:pt x="278" y="73"/>
                  </a:cubicBezTo>
                  <a:cubicBezTo>
                    <a:pt x="278" y="72"/>
                    <a:pt x="279" y="72"/>
                    <a:pt x="279" y="71"/>
                  </a:cubicBezTo>
                  <a:cubicBezTo>
                    <a:pt x="280" y="71"/>
                    <a:pt x="280" y="70"/>
                    <a:pt x="280" y="69"/>
                  </a:cubicBezTo>
                  <a:cubicBezTo>
                    <a:pt x="280" y="70"/>
                    <a:pt x="280" y="71"/>
                    <a:pt x="280" y="72"/>
                  </a:cubicBezTo>
                  <a:cubicBezTo>
                    <a:pt x="279" y="74"/>
                    <a:pt x="278" y="76"/>
                    <a:pt x="277" y="78"/>
                  </a:cubicBezTo>
                  <a:cubicBezTo>
                    <a:pt x="277" y="77"/>
                    <a:pt x="277" y="76"/>
                    <a:pt x="278" y="75"/>
                  </a:cubicBezTo>
                  <a:close/>
                  <a:moveTo>
                    <a:pt x="284" y="62"/>
                  </a:moveTo>
                  <a:cubicBezTo>
                    <a:pt x="284" y="61"/>
                    <a:pt x="284" y="59"/>
                    <a:pt x="284" y="58"/>
                  </a:cubicBezTo>
                  <a:cubicBezTo>
                    <a:pt x="284" y="57"/>
                    <a:pt x="285" y="56"/>
                    <a:pt x="285" y="55"/>
                  </a:cubicBezTo>
                  <a:cubicBezTo>
                    <a:pt x="285" y="54"/>
                    <a:pt x="285" y="53"/>
                    <a:pt x="285" y="52"/>
                  </a:cubicBezTo>
                  <a:cubicBezTo>
                    <a:pt x="285" y="54"/>
                    <a:pt x="285" y="56"/>
                    <a:pt x="285" y="59"/>
                  </a:cubicBezTo>
                  <a:cubicBezTo>
                    <a:pt x="285" y="59"/>
                    <a:pt x="285" y="60"/>
                    <a:pt x="284" y="61"/>
                  </a:cubicBezTo>
                  <a:cubicBezTo>
                    <a:pt x="284" y="61"/>
                    <a:pt x="284" y="61"/>
                    <a:pt x="284" y="62"/>
                  </a:cubicBezTo>
                  <a:cubicBezTo>
                    <a:pt x="284" y="63"/>
                    <a:pt x="284" y="63"/>
                    <a:pt x="283" y="64"/>
                  </a:cubicBezTo>
                  <a:cubicBezTo>
                    <a:pt x="283" y="64"/>
                    <a:pt x="283" y="65"/>
                    <a:pt x="283" y="65"/>
                  </a:cubicBezTo>
                  <a:cubicBezTo>
                    <a:pt x="283" y="64"/>
                    <a:pt x="283" y="63"/>
                    <a:pt x="284" y="62"/>
                  </a:cubicBezTo>
                  <a:close/>
                  <a:moveTo>
                    <a:pt x="244" y="8"/>
                  </a:moveTo>
                  <a:cubicBezTo>
                    <a:pt x="244" y="8"/>
                    <a:pt x="245" y="8"/>
                    <a:pt x="245" y="8"/>
                  </a:cubicBezTo>
                  <a:cubicBezTo>
                    <a:pt x="245" y="8"/>
                    <a:pt x="246" y="8"/>
                    <a:pt x="246" y="9"/>
                  </a:cubicBezTo>
                  <a:cubicBezTo>
                    <a:pt x="245" y="8"/>
                    <a:pt x="244" y="8"/>
                    <a:pt x="243" y="8"/>
                  </a:cubicBezTo>
                  <a:cubicBezTo>
                    <a:pt x="244" y="8"/>
                    <a:pt x="244" y="8"/>
                    <a:pt x="244" y="8"/>
                  </a:cubicBezTo>
                  <a:close/>
                  <a:moveTo>
                    <a:pt x="234" y="113"/>
                  </a:moveTo>
                  <a:cubicBezTo>
                    <a:pt x="234" y="113"/>
                    <a:pt x="234" y="112"/>
                    <a:pt x="234" y="112"/>
                  </a:cubicBezTo>
                  <a:cubicBezTo>
                    <a:pt x="234" y="112"/>
                    <a:pt x="234" y="112"/>
                    <a:pt x="234" y="112"/>
                  </a:cubicBezTo>
                  <a:cubicBezTo>
                    <a:pt x="234" y="113"/>
                    <a:pt x="234" y="114"/>
                    <a:pt x="234" y="114"/>
                  </a:cubicBezTo>
                  <a:cubicBezTo>
                    <a:pt x="234" y="114"/>
                    <a:pt x="234" y="114"/>
                    <a:pt x="233" y="114"/>
                  </a:cubicBezTo>
                  <a:cubicBezTo>
                    <a:pt x="233" y="114"/>
                    <a:pt x="234" y="113"/>
                    <a:pt x="234" y="113"/>
                  </a:cubicBezTo>
                  <a:close/>
                  <a:moveTo>
                    <a:pt x="235" y="115"/>
                  </a:move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6"/>
                    <a:pt x="236" y="116"/>
                    <a:pt x="236" y="117"/>
                  </a:cubicBezTo>
                  <a:cubicBezTo>
                    <a:pt x="236" y="116"/>
                    <a:pt x="235" y="116"/>
                    <a:pt x="235" y="116"/>
                  </a:cubicBezTo>
                  <a:cubicBezTo>
                    <a:pt x="235" y="116"/>
                    <a:pt x="235" y="115"/>
                    <a:pt x="235" y="115"/>
                  </a:cubicBezTo>
                  <a:close/>
                  <a:moveTo>
                    <a:pt x="236" y="117"/>
                  </a:moveTo>
                  <a:cubicBezTo>
                    <a:pt x="237" y="117"/>
                    <a:pt x="237" y="116"/>
                    <a:pt x="237" y="116"/>
                  </a:cubicBezTo>
                  <a:cubicBezTo>
                    <a:pt x="237" y="115"/>
                    <a:pt x="237" y="115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8" y="114"/>
                    <a:pt x="238" y="114"/>
                    <a:pt x="238" y="115"/>
                  </a:cubicBezTo>
                  <a:cubicBezTo>
                    <a:pt x="238" y="115"/>
                    <a:pt x="238" y="115"/>
                    <a:pt x="238" y="115"/>
                  </a:cubicBezTo>
                  <a:cubicBezTo>
                    <a:pt x="237" y="116"/>
                    <a:pt x="237" y="116"/>
                    <a:pt x="237" y="117"/>
                  </a:cubicBezTo>
                  <a:cubicBezTo>
                    <a:pt x="237" y="117"/>
                    <a:pt x="237" y="117"/>
                    <a:pt x="237" y="118"/>
                  </a:cubicBezTo>
                  <a:cubicBezTo>
                    <a:pt x="237" y="117"/>
                    <a:pt x="236" y="117"/>
                    <a:pt x="236" y="117"/>
                  </a:cubicBezTo>
                  <a:close/>
                  <a:moveTo>
                    <a:pt x="237" y="117"/>
                  </a:moveTo>
                  <a:cubicBezTo>
                    <a:pt x="237" y="117"/>
                    <a:pt x="238" y="116"/>
                    <a:pt x="238" y="116"/>
                  </a:cubicBezTo>
                  <a:cubicBezTo>
                    <a:pt x="238" y="116"/>
                    <a:pt x="238" y="117"/>
                    <a:pt x="238" y="117"/>
                  </a:cubicBezTo>
                  <a:cubicBezTo>
                    <a:pt x="238" y="118"/>
                    <a:pt x="238" y="119"/>
                    <a:pt x="238" y="119"/>
                  </a:cubicBezTo>
                  <a:cubicBezTo>
                    <a:pt x="238" y="119"/>
                    <a:pt x="237" y="118"/>
                    <a:pt x="237" y="118"/>
                  </a:cubicBezTo>
                  <a:cubicBezTo>
                    <a:pt x="237" y="118"/>
                    <a:pt x="237" y="118"/>
                    <a:pt x="237" y="117"/>
                  </a:cubicBezTo>
                  <a:close/>
                  <a:moveTo>
                    <a:pt x="241" y="112"/>
                  </a:move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2"/>
                    <a:pt x="241" y="111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111"/>
                    <a:pt x="241" y="112"/>
                    <a:pt x="241" y="112"/>
                  </a:cubicBezTo>
                  <a:close/>
                  <a:moveTo>
                    <a:pt x="243" y="109"/>
                  </a:moveTo>
                  <a:cubicBezTo>
                    <a:pt x="243" y="109"/>
                    <a:pt x="243" y="109"/>
                    <a:pt x="244" y="109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3" y="109"/>
                    <a:pt x="243" y="109"/>
                    <a:pt x="243" y="109"/>
                  </a:cubicBezTo>
                  <a:close/>
                  <a:moveTo>
                    <a:pt x="245" y="110"/>
                  </a:moveTo>
                  <a:cubicBezTo>
                    <a:pt x="244" y="111"/>
                    <a:pt x="244" y="111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3" y="111"/>
                    <a:pt x="244" y="110"/>
                    <a:pt x="244" y="110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5" y="109"/>
                    <a:pt x="245" y="109"/>
                    <a:pt x="245" y="109"/>
                  </a:cubicBezTo>
                  <a:cubicBezTo>
                    <a:pt x="245" y="109"/>
                    <a:pt x="245" y="110"/>
                    <a:pt x="245" y="110"/>
                  </a:cubicBezTo>
                  <a:close/>
                  <a:moveTo>
                    <a:pt x="249" y="106"/>
                  </a:moveTo>
                  <a:cubicBezTo>
                    <a:pt x="249" y="106"/>
                    <a:pt x="248" y="106"/>
                    <a:pt x="248" y="106"/>
                  </a:cubicBezTo>
                  <a:cubicBezTo>
                    <a:pt x="249" y="106"/>
                    <a:pt x="250" y="105"/>
                    <a:pt x="251" y="104"/>
                  </a:cubicBezTo>
                  <a:cubicBezTo>
                    <a:pt x="250" y="105"/>
                    <a:pt x="250" y="105"/>
                    <a:pt x="250" y="106"/>
                  </a:cubicBezTo>
                  <a:cubicBezTo>
                    <a:pt x="250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9" y="106"/>
                  </a:cubicBezTo>
                  <a:close/>
                  <a:moveTo>
                    <a:pt x="249" y="106"/>
                  </a:moveTo>
                  <a:cubicBezTo>
                    <a:pt x="249" y="106"/>
                    <a:pt x="250" y="106"/>
                    <a:pt x="250" y="106"/>
                  </a:cubicBezTo>
                  <a:cubicBezTo>
                    <a:pt x="250" y="105"/>
                    <a:pt x="250" y="105"/>
                    <a:pt x="251" y="104"/>
                  </a:cubicBezTo>
                  <a:cubicBezTo>
                    <a:pt x="251" y="104"/>
                    <a:pt x="251" y="104"/>
                    <a:pt x="251" y="103"/>
                  </a:cubicBezTo>
                  <a:cubicBezTo>
                    <a:pt x="251" y="102"/>
                    <a:pt x="252" y="102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2" y="101"/>
                    <a:pt x="252" y="102"/>
                    <a:pt x="251" y="103"/>
                  </a:cubicBezTo>
                  <a:cubicBezTo>
                    <a:pt x="251" y="104"/>
                    <a:pt x="250" y="105"/>
                    <a:pt x="250" y="106"/>
                  </a:cubicBezTo>
                  <a:cubicBezTo>
                    <a:pt x="249" y="106"/>
                    <a:pt x="249" y="106"/>
                    <a:pt x="249" y="106"/>
                  </a:cubicBezTo>
                  <a:close/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251" y="105"/>
                    <a:pt x="251" y="105"/>
                    <a:pt x="252" y="104"/>
                  </a:cubicBezTo>
                  <a:cubicBezTo>
                    <a:pt x="252" y="103"/>
                    <a:pt x="253" y="102"/>
                    <a:pt x="253" y="101"/>
                  </a:cubicBezTo>
                  <a:cubicBezTo>
                    <a:pt x="253" y="102"/>
                    <a:pt x="253" y="102"/>
                    <a:pt x="253" y="102"/>
                  </a:cubicBezTo>
                  <a:cubicBezTo>
                    <a:pt x="253" y="103"/>
                    <a:pt x="253" y="104"/>
                    <a:pt x="252" y="105"/>
                  </a:cubicBezTo>
                  <a:cubicBezTo>
                    <a:pt x="252" y="106"/>
                    <a:pt x="251" y="106"/>
                    <a:pt x="251" y="106"/>
                  </a:cubicBezTo>
                  <a:close/>
                  <a:moveTo>
                    <a:pt x="250" y="111"/>
                  </a:moveTo>
                  <a:cubicBezTo>
                    <a:pt x="250" y="111"/>
                    <a:pt x="250" y="110"/>
                    <a:pt x="250" y="110"/>
                  </a:cubicBezTo>
                  <a:cubicBezTo>
                    <a:pt x="250" y="110"/>
                    <a:pt x="250" y="111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lose/>
                  <a:moveTo>
                    <a:pt x="251" y="110"/>
                  </a:moveTo>
                  <a:cubicBezTo>
                    <a:pt x="251" y="110"/>
                    <a:pt x="251" y="110"/>
                    <a:pt x="251" y="110"/>
                  </a:cubicBezTo>
                  <a:cubicBezTo>
                    <a:pt x="251" y="110"/>
                    <a:pt x="251" y="110"/>
                    <a:pt x="251" y="110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9"/>
                    <a:pt x="252" y="109"/>
                    <a:pt x="252" y="109"/>
                  </a:cubicBezTo>
                  <a:cubicBezTo>
                    <a:pt x="252" y="109"/>
                    <a:pt x="251" y="109"/>
                    <a:pt x="251" y="110"/>
                  </a:cubicBezTo>
                  <a:close/>
                  <a:moveTo>
                    <a:pt x="256" y="103"/>
                  </a:moveTo>
                  <a:cubicBezTo>
                    <a:pt x="255" y="103"/>
                    <a:pt x="255" y="103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2"/>
                    <a:pt x="256" y="100"/>
                    <a:pt x="257" y="98"/>
                  </a:cubicBezTo>
                  <a:cubicBezTo>
                    <a:pt x="257" y="98"/>
                    <a:pt x="257" y="97"/>
                    <a:pt x="257" y="96"/>
                  </a:cubicBezTo>
                  <a:cubicBezTo>
                    <a:pt x="258" y="96"/>
                    <a:pt x="259" y="95"/>
                    <a:pt x="260" y="94"/>
                  </a:cubicBezTo>
                  <a:cubicBezTo>
                    <a:pt x="260" y="94"/>
                    <a:pt x="260" y="94"/>
                    <a:pt x="261" y="94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59" y="96"/>
                    <a:pt x="259" y="96"/>
                  </a:cubicBezTo>
                  <a:cubicBezTo>
                    <a:pt x="258" y="97"/>
                    <a:pt x="257" y="97"/>
                    <a:pt x="257" y="97"/>
                  </a:cubicBezTo>
                  <a:cubicBezTo>
                    <a:pt x="257" y="97"/>
                    <a:pt x="258" y="97"/>
                    <a:pt x="259" y="96"/>
                  </a:cubicBezTo>
                  <a:cubicBezTo>
                    <a:pt x="259" y="96"/>
                    <a:pt x="260" y="96"/>
                    <a:pt x="260" y="96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59" y="97"/>
                    <a:pt x="259" y="98"/>
                    <a:pt x="259" y="99"/>
                  </a:cubicBezTo>
                  <a:cubicBezTo>
                    <a:pt x="258" y="99"/>
                    <a:pt x="258" y="100"/>
                    <a:pt x="258" y="100"/>
                  </a:cubicBezTo>
                  <a:cubicBezTo>
                    <a:pt x="257" y="101"/>
                    <a:pt x="257" y="102"/>
                    <a:pt x="256" y="103"/>
                  </a:cubicBezTo>
                  <a:close/>
                  <a:moveTo>
                    <a:pt x="260" y="97"/>
                  </a:move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2" y="94"/>
                  </a:cubicBezTo>
                  <a:cubicBezTo>
                    <a:pt x="262" y="94"/>
                    <a:pt x="262" y="94"/>
                    <a:pt x="262" y="94"/>
                  </a:cubicBezTo>
                  <a:cubicBezTo>
                    <a:pt x="261" y="95"/>
                    <a:pt x="261" y="96"/>
                    <a:pt x="260" y="97"/>
                  </a:cubicBezTo>
                  <a:close/>
                  <a:moveTo>
                    <a:pt x="265" y="90"/>
                  </a:moveTo>
                  <a:cubicBezTo>
                    <a:pt x="265" y="91"/>
                    <a:pt x="265" y="91"/>
                    <a:pt x="265" y="91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89"/>
                    <a:pt x="265" y="89"/>
                    <a:pt x="266" y="89"/>
                  </a:cubicBezTo>
                  <a:cubicBezTo>
                    <a:pt x="266" y="89"/>
                    <a:pt x="266" y="89"/>
                    <a:pt x="266" y="88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66" y="89"/>
                    <a:pt x="266" y="90"/>
                    <a:pt x="265" y="90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90"/>
                    <a:pt x="265" y="90"/>
                    <a:pt x="265" y="90"/>
                  </a:cubicBezTo>
                  <a:close/>
                  <a:moveTo>
                    <a:pt x="267" y="92"/>
                  </a:moveTo>
                  <a:cubicBezTo>
                    <a:pt x="266" y="93"/>
                    <a:pt x="266" y="94"/>
                    <a:pt x="265" y="94"/>
                  </a:cubicBezTo>
                  <a:cubicBezTo>
                    <a:pt x="266" y="93"/>
                    <a:pt x="266" y="93"/>
                    <a:pt x="266" y="93"/>
                  </a:cubicBezTo>
                  <a:cubicBezTo>
                    <a:pt x="266" y="93"/>
                    <a:pt x="266" y="93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7" y="92"/>
                    <a:pt x="267" y="91"/>
                    <a:pt x="268" y="91"/>
                  </a:cubicBezTo>
                  <a:cubicBezTo>
                    <a:pt x="268" y="91"/>
                    <a:pt x="268" y="91"/>
                    <a:pt x="268" y="92"/>
                  </a:cubicBezTo>
                  <a:cubicBezTo>
                    <a:pt x="267" y="92"/>
                    <a:pt x="267" y="92"/>
                    <a:pt x="267" y="92"/>
                  </a:cubicBezTo>
                  <a:close/>
                  <a:moveTo>
                    <a:pt x="268" y="91"/>
                  </a:moveTo>
                  <a:cubicBezTo>
                    <a:pt x="269" y="91"/>
                    <a:pt x="269" y="90"/>
                    <a:pt x="269" y="90"/>
                  </a:cubicBezTo>
                  <a:cubicBezTo>
                    <a:pt x="269" y="90"/>
                    <a:pt x="269" y="89"/>
                    <a:pt x="270" y="89"/>
                  </a:cubicBezTo>
                  <a:cubicBezTo>
                    <a:pt x="269" y="90"/>
                    <a:pt x="269" y="90"/>
                    <a:pt x="268" y="91"/>
                  </a:cubicBezTo>
                  <a:close/>
                  <a:moveTo>
                    <a:pt x="271" y="87"/>
                  </a:move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1" y="88"/>
                    <a:pt x="271" y="88"/>
                    <a:pt x="271" y="87"/>
                  </a:cubicBezTo>
                  <a:close/>
                  <a:moveTo>
                    <a:pt x="272" y="87"/>
                  </a:moveTo>
                  <a:cubicBezTo>
                    <a:pt x="272" y="87"/>
                    <a:pt x="272" y="87"/>
                    <a:pt x="272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2" y="87"/>
                    <a:pt x="272" y="87"/>
                    <a:pt x="272" y="87"/>
                  </a:cubicBezTo>
                  <a:close/>
                  <a:moveTo>
                    <a:pt x="277" y="78"/>
                  </a:moveTo>
                  <a:cubicBezTo>
                    <a:pt x="278" y="76"/>
                    <a:pt x="279" y="74"/>
                    <a:pt x="280" y="72"/>
                  </a:cubicBezTo>
                  <a:cubicBezTo>
                    <a:pt x="281" y="71"/>
                    <a:pt x="281" y="71"/>
                    <a:pt x="281" y="70"/>
                  </a:cubicBezTo>
                  <a:cubicBezTo>
                    <a:pt x="281" y="71"/>
                    <a:pt x="281" y="71"/>
                    <a:pt x="281" y="72"/>
                  </a:cubicBezTo>
                  <a:cubicBezTo>
                    <a:pt x="281" y="72"/>
                    <a:pt x="281" y="73"/>
                    <a:pt x="280" y="73"/>
                  </a:cubicBezTo>
                  <a:cubicBezTo>
                    <a:pt x="280" y="74"/>
                    <a:pt x="280" y="74"/>
                    <a:pt x="280" y="75"/>
                  </a:cubicBezTo>
                  <a:cubicBezTo>
                    <a:pt x="280" y="75"/>
                    <a:pt x="280" y="75"/>
                    <a:pt x="279" y="75"/>
                  </a:cubicBezTo>
                  <a:cubicBezTo>
                    <a:pt x="279" y="76"/>
                    <a:pt x="278" y="77"/>
                    <a:pt x="277" y="78"/>
                  </a:cubicBezTo>
                  <a:cubicBezTo>
                    <a:pt x="277" y="78"/>
                    <a:pt x="277" y="78"/>
                    <a:pt x="277" y="78"/>
                  </a:cubicBezTo>
                  <a:close/>
                  <a:moveTo>
                    <a:pt x="283" y="67"/>
                  </a:moveTo>
                  <a:cubicBezTo>
                    <a:pt x="282" y="69"/>
                    <a:pt x="281" y="72"/>
                    <a:pt x="280" y="74"/>
                  </a:cubicBezTo>
                  <a:cubicBezTo>
                    <a:pt x="280" y="73"/>
                    <a:pt x="280" y="73"/>
                    <a:pt x="281" y="73"/>
                  </a:cubicBezTo>
                  <a:cubicBezTo>
                    <a:pt x="281" y="73"/>
                    <a:pt x="281" y="72"/>
                    <a:pt x="281" y="72"/>
                  </a:cubicBezTo>
                  <a:cubicBezTo>
                    <a:pt x="281" y="71"/>
                    <a:pt x="281" y="71"/>
                    <a:pt x="281" y="70"/>
                  </a:cubicBezTo>
                  <a:cubicBezTo>
                    <a:pt x="281" y="70"/>
                    <a:pt x="281" y="69"/>
                    <a:pt x="281" y="69"/>
                  </a:cubicBezTo>
                  <a:cubicBezTo>
                    <a:pt x="282" y="68"/>
                    <a:pt x="282" y="68"/>
                    <a:pt x="282" y="67"/>
                  </a:cubicBezTo>
                  <a:cubicBezTo>
                    <a:pt x="282" y="66"/>
                    <a:pt x="282" y="66"/>
                    <a:pt x="283" y="65"/>
                  </a:cubicBezTo>
                  <a:cubicBezTo>
                    <a:pt x="283" y="65"/>
                    <a:pt x="283" y="65"/>
                    <a:pt x="283" y="65"/>
                  </a:cubicBezTo>
                  <a:cubicBezTo>
                    <a:pt x="283" y="65"/>
                    <a:pt x="283" y="64"/>
                    <a:pt x="284" y="64"/>
                  </a:cubicBezTo>
                  <a:cubicBezTo>
                    <a:pt x="284" y="63"/>
                    <a:pt x="284" y="63"/>
                    <a:pt x="284" y="62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84" y="64"/>
                    <a:pt x="283" y="66"/>
                    <a:pt x="283" y="67"/>
                  </a:cubicBezTo>
                  <a:close/>
                  <a:moveTo>
                    <a:pt x="245" y="7"/>
                  </a:moveTo>
                  <a:cubicBezTo>
                    <a:pt x="246" y="7"/>
                    <a:pt x="246" y="7"/>
                    <a:pt x="247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6" y="7"/>
                    <a:pt x="245" y="7"/>
                    <a:pt x="244" y="7"/>
                  </a:cubicBezTo>
                  <a:cubicBezTo>
                    <a:pt x="243" y="7"/>
                    <a:pt x="243" y="7"/>
                    <a:pt x="243" y="7"/>
                  </a:cubicBezTo>
                  <a:cubicBezTo>
                    <a:pt x="243" y="6"/>
                    <a:pt x="244" y="6"/>
                    <a:pt x="245" y="7"/>
                  </a:cubicBezTo>
                  <a:close/>
                  <a:moveTo>
                    <a:pt x="230" y="7"/>
                  </a:moveTo>
                  <a:cubicBezTo>
                    <a:pt x="229" y="7"/>
                    <a:pt x="228" y="7"/>
                    <a:pt x="226" y="8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27" y="7"/>
                    <a:pt x="227" y="7"/>
                    <a:pt x="228" y="7"/>
                  </a:cubicBezTo>
                  <a:cubicBezTo>
                    <a:pt x="228" y="7"/>
                    <a:pt x="229" y="7"/>
                    <a:pt x="229" y="7"/>
                  </a:cubicBezTo>
                  <a:cubicBezTo>
                    <a:pt x="230" y="7"/>
                    <a:pt x="231" y="7"/>
                    <a:pt x="231" y="6"/>
                  </a:cubicBezTo>
                  <a:cubicBezTo>
                    <a:pt x="232" y="6"/>
                    <a:pt x="233" y="6"/>
                    <a:pt x="234" y="6"/>
                  </a:cubicBezTo>
                  <a:cubicBezTo>
                    <a:pt x="235" y="6"/>
                    <a:pt x="237" y="6"/>
                    <a:pt x="239" y="7"/>
                  </a:cubicBezTo>
                  <a:cubicBezTo>
                    <a:pt x="239" y="7"/>
                    <a:pt x="240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2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0" y="8"/>
                    <a:pt x="239" y="8"/>
                    <a:pt x="238" y="8"/>
                  </a:cubicBezTo>
                  <a:cubicBezTo>
                    <a:pt x="238" y="8"/>
                    <a:pt x="238" y="8"/>
                    <a:pt x="238" y="7"/>
                  </a:cubicBezTo>
                  <a:cubicBezTo>
                    <a:pt x="238" y="8"/>
                    <a:pt x="238" y="8"/>
                    <a:pt x="238" y="8"/>
                  </a:cubicBezTo>
                  <a:cubicBezTo>
                    <a:pt x="238" y="8"/>
                    <a:pt x="237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4" y="7"/>
                    <a:pt x="232" y="7"/>
                    <a:pt x="230" y="7"/>
                  </a:cubicBezTo>
                  <a:close/>
                  <a:moveTo>
                    <a:pt x="230" y="9"/>
                  </a:moveTo>
                  <a:cubicBezTo>
                    <a:pt x="231" y="9"/>
                    <a:pt x="231" y="9"/>
                    <a:pt x="232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1" y="9"/>
                    <a:pt x="231" y="9"/>
                    <a:pt x="230" y="9"/>
                  </a:cubicBezTo>
                  <a:close/>
                  <a:moveTo>
                    <a:pt x="229" y="109"/>
                  </a:moveTo>
                  <a:cubicBezTo>
                    <a:pt x="229" y="109"/>
                    <a:pt x="230" y="108"/>
                    <a:pt x="230" y="108"/>
                  </a:cubicBezTo>
                  <a:cubicBezTo>
                    <a:pt x="230" y="109"/>
                    <a:pt x="230" y="110"/>
                    <a:pt x="230" y="111"/>
                  </a:cubicBezTo>
                  <a:cubicBezTo>
                    <a:pt x="230" y="110"/>
                    <a:pt x="229" y="110"/>
                    <a:pt x="229" y="109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>
              <a:spLocks noEditPoints="1"/>
            </p:cNvSpPr>
            <p:nvPr/>
          </p:nvSpPr>
          <p:spPr bwMode="auto">
            <a:xfrm>
              <a:off x="6264275" y="4462463"/>
              <a:ext cx="1468438" cy="2085975"/>
            </a:xfrm>
            <a:custGeom>
              <a:avLst/>
              <a:gdLst>
                <a:gd name="T0" fmla="*/ 507 w 632"/>
                <a:gd name="T1" fmla="*/ 89 h 895"/>
                <a:gd name="T2" fmla="*/ 359 w 632"/>
                <a:gd name="T3" fmla="*/ 82 h 895"/>
                <a:gd name="T4" fmla="*/ 306 w 632"/>
                <a:gd name="T5" fmla="*/ 25 h 895"/>
                <a:gd name="T6" fmla="*/ 309 w 632"/>
                <a:gd name="T7" fmla="*/ 22 h 895"/>
                <a:gd name="T8" fmla="*/ 303 w 632"/>
                <a:gd name="T9" fmla="*/ 18 h 895"/>
                <a:gd name="T10" fmla="*/ 291 w 632"/>
                <a:gd name="T11" fmla="*/ 9 h 895"/>
                <a:gd name="T12" fmla="*/ 274 w 632"/>
                <a:gd name="T13" fmla="*/ 4 h 895"/>
                <a:gd name="T14" fmla="*/ 247 w 632"/>
                <a:gd name="T15" fmla="*/ 1 h 895"/>
                <a:gd name="T16" fmla="*/ 228 w 632"/>
                <a:gd name="T17" fmla="*/ 8 h 895"/>
                <a:gd name="T18" fmla="*/ 226 w 632"/>
                <a:gd name="T19" fmla="*/ 13 h 895"/>
                <a:gd name="T20" fmla="*/ 231 w 632"/>
                <a:gd name="T21" fmla="*/ 9 h 895"/>
                <a:gd name="T22" fmla="*/ 215 w 632"/>
                <a:gd name="T23" fmla="*/ 21 h 895"/>
                <a:gd name="T24" fmla="*/ 215 w 632"/>
                <a:gd name="T25" fmla="*/ 25 h 895"/>
                <a:gd name="T26" fmla="*/ 213 w 632"/>
                <a:gd name="T27" fmla="*/ 29 h 895"/>
                <a:gd name="T28" fmla="*/ 207 w 632"/>
                <a:gd name="T29" fmla="*/ 43 h 895"/>
                <a:gd name="T30" fmla="*/ 209 w 632"/>
                <a:gd name="T31" fmla="*/ 41 h 895"/>
                <a:gd name="T32" fmla="*/ 211 w 632"/>
                <a:gd name="T33" fmla="*/ 40 h 895"/>
                <a:gd name="T34" fmla="*/ 209 w 632"/>
                <a:gd name="T35" fmla="*/ 48 h 895"/>
                <a:gd name="T36" fmla="*/ 206 w 632"/>
                <a:gd name="T37" fmla="*/ 57 h 895"/>
                <a:gd name="T38" fmla="*/ 207 w 632"/>
                <a:gd name="T39" fmla="*/ 62 h 895"/>
                <a:gd name="T40" fmla="*/ 207 w 632"/>
                <a:gd name="T41" fmla="*/ 75 h 895"/>
                <a:gd name="T42" fmla="*/ 210 w 632"/>
                <a:gd name="T43" fmla="*/ 79 h 895"/>
                <a:gd name="T44" fmla="*/ 215 w 632"/>
                <a:gd name="T45" fmla="*/ 78 h 895"/>
                <a:gd name="T46" fmla="*/ 217 w 632"/>
                <a:gd name="T47" fmla="*/ 86 h 895"/>
                <a:gd name="T48" fmla="*/ 219 w 632"/>
                <a:gd name="T49" fmla="*/ 89 h 895"/>
                <a:gd name="T50" fmla="*/ 223 w 632"/>
                <a:gd name="T51" fmla="*/ 99 h 895"/>
                <a:gd name="T52" fmla="*/ 221 w 632"/>
                <a:gd name="T53" fmla="*/ 92 h 895"/>
                <a:gd name="T54" fmla="*/ 223 w 632"/>
                <a:gd name="T55" fmla="*/ 90 h 895"/>
                <a:gd name="T56" fmla="*/ 230 w 632"/>
                <a:gd name="T57" fmla="*/ 98 h 895"/>
                <a:gd name="T58" fmla="*/ 230 w 632"/>
                <a:gd name="T59" fmla="*/ 96 h 895"/>
                <a:gd name="T60" fmla="*/ 206 w 632"/>
                <a:gd name="T61" fmla="*/ 121 h 895"/>
                <a:gd name="T62" fmla="*/ 79 w 632"/>
                <a:gd name="T63" fmla="*/ 175 h 895"/>
                <a:gd name="T64" fmla="*/ 10 w 632"/>
                <a:gd name="T65" fmla="*/ 270 h 895"/>
                <a:gd name="T66" fmla="*/ 33 w 632"/>
                <a:gd name="T67" fmla="*/ 270 h 895"/>
                <a:gd name="T68" fmla="*/ 70 w 632"/>
                <a:gd name="T69" fmla="*/ 275 h 895"/>
                <a:gd name="T70" fmla="*/ 98 w 632"/>
                <a:gd name="T71" fmla="*/ 253 h 895"/>
                <a:gd name="T72" fmla="*/ 132 w 632"/>
                <a:gd name="T73" fmla="*/ 206 h 895"/>
                <a:gd name="T74" fmla="*/ 169 w 632"/>
                <a:gd name="T75" fmla="*/ 207 h 895"/>
                <a:gd name="T76" fmla="*/ 243 w 632"/>
                <a:gd name="T77" fmla="*/ 298 h 895"/>
                <a:gd name="T78" fmla="*/ 232 w 632"/>
                <a:gd name="T79" fmla="*/ 458 h 895"/>
                <a:gd name="T80" fmla="*/ 227 w 632"/>
                <a:gd name="T81" fmla="*/ 702 h 895"/>
                <a:gd name="T82" fmla="*/ 189 w 632"/>
                <a:gd name="T83" fmla="*/ 886 h 895"/>
                <a:gd name="T84" fmla="*/ 316 w 632"/>
                <a:gd name="T85" fmla="*/ 739 h 895"/>
                <a:gd name="T86" fmla="*/ 326 w 632"/>
                <a:gd name="T87" fmla="*/ 611 h 895"/>
                <a:gd name="T88" fmla="*/ 420 w 632"/>
                <a:gd name="T89" fmla="*/ 806 h 895"/>
                <a:gd name="T90" fmla="*/ 474 w 632"/>
                <a:gd name="T91" fmla="*/ 823 h 895"/>
                <a:gd name="T92" fmla="*/ 442 w 632"/>
                <a:gd name="T93" fmla="*/ 457 h 895"/>
                <a:gd name="T94" fmla="*/ 422 w 632"/>
                <a:gd name="T95" fmla="*/ 259 h 895"/>
                <a:gd name="T96" fmla="*/ 501 w 632"/>
                <a:gd name="T97" fmla="*/ 153 h 895"/>
                <a:gd name="T98" fmla="*/ 547 w 632"/>
                <a:gd name="T99" fmla="*/ 189 h 895"/>
                <a:gd name="T100" fmla="*/ 548 w 632"/>
                <a:gd name="T101" fmla="*/ 227 h 895"/>
                <a:gd name="T102" fmla="*/ 586 w 632"/>
                <a:gd name="T103" fmla="*/ 249 h 895"/>
                <a:gd name="T104" fmla="*/ 626 w 632"/>
                <a:gd name="T105" fmla="*/ 235 h 895"/>
                <a:gd name="T106" fmla="*/ 219 w 632"/>
                <a:gd name="T107" fmla="*/ 85 h 895"/>
                <a:gd name="T108" fmla="*/ 291 w 632"/>
                <a:gd name="T109" fmla="*/ 15 h 895"/>
                <a:gd name="T110" fmla="*/ 300 w 632"/>
                <a:gd name="T111" fmla="*/ 19 h 895"/>
                <a:gd name="T112" fmla="*/ 301 w 632"/>
                <a:gd name="T113" fmla="*/ 19 h 895"/>
                <a:gd name="T114" fmla="*/ 304 w 632"/>
                <a:gd name="T115" fmla="*/ 22 h 895"/>
                <a:gd name="T116" fmla="*/ 296 w 632"/>
                <a:gd name="T117" fmla="*/ 14 h 895"/>
                <a:gd name="T118" fmla="*/ 278 w 632"/>
                <a:gd name="T119" fmla="*/ 6 h 895"/>
                <a:gd name="T120" fmla="*/ 209 w 632"/>
                <a:gd name="T121" fmla="*/ 62 h 895"/>
                <a:gd name="T122" fmla="*/ 227 w 632"/>
                <a:gd name="T123" fmla="*/ 9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2" h="895">
                  <a:moveTo>
                    <a:pt x="621" y="194"/>
                  </a:moveTo>
                  <a:cubicBezTo>
                    <a:pt x="616" y="186"/>
                    <a:pt x="604" y="168"/>
                    <a:pt x="600" y="162"/>
                  </a:cubicBezTo>
                  <a:cubicBezTo>
                    <a:pt x="596" y="156"/>
                    <a:pt x="591" y="146"/>
                    <a:pt x="587" y="141"/>
                  </a:cubicBezTo>
                  <a:cubicBezTo>
                    <a:pt x="582" y="135"/>
                    <a:pt x="576" y="133"/>
                    <a:pt x="576" y="132"/>
                  </a:cubicBezTo>
                  <a:cubicBezTo>
                    <a:pt x="576" y="131"/>
                    <a:pt x="575" y="130"/>
                    <a:pt x="574" y="128"/>
                  </a:cubicBezTo>
                  <a:cubicBezTo>
                    <a:pt x="573" y="127"/>
                    <a:pt x="561" y="122"/>
                    <a:pt x="552" y="117"/>
                  </a:cubicBezTo>
                  <a:cubicBezTo>
                    <a:pt x="544" y="112"/>
                    <a:pt x="542" y="113"/>
                    <a:pt x="535" y="108"/>
                  </a:cubicBezTo>
                  <a:cubicBezTo>
                    <a:pt x="528" y="102"/>
                    <a:pt x="517" y="95"/>
                    <a:pt x="507" y="89"/>
                  </a:cubicBezTo>
                  <a:cubicBezTo>
                    <a:pt x="496" y="84"/>
                    <a:pt x="502" y="87"/>
                    <a:pt x="498" y="86"/>
                  </a:cubicBezTo>
                  <a:cubicBezTo>
                    <a:pt x="496" y="86"/>
                    <a:pt x="494" y="86"/>
                    <a:pt x="492" y="87"/>
                  </a:cubicBezTo>
                  <a:cubicBezTo>
                    <a:pt x="487" y="85"/>
                    <a:pt x="480" y="82"/>
                    <a:pt x="475" y="84"/>
                  </a:cubicBezTo>
                  <a:cubicBezTo>
                    <a:pt x="472" y="84"/>
                    <a:pt x="470" y="84"/>
                    <a:pt x="468" y="84"/>
                  </a:cubicBezTo>
                  <a:cubicBezTo>
                    <a:pt x="455" y="82"/>
                    <a:pt x="431" y="77"/>
                    <a:pt x="421" y="82"/>
                  </a:cubicBezTo>
                  <a:cubicBezTo>
                    <a:pt x="410" y="87"/>
                    <a:pt x="403" y="88"/>
                    <a:pt x="380" y="87"/>
                  </a:cubicBezTo>
                  <a:cubicBezTo>
                    <a:pt x="378" y="87"/>
                    <a:pt x="376" y="87"/>
                    <a:pt x="373" y="87"/>
                  </a:cubicBezTo>
                  <a:cubicBezTo>
                    <a:pt x="368" y="85"/>
                    <a:pt x="361" y="82"/>
                    <a:pt x="359" y="82"/>
                  </a:cubicBezTo>
                  <a:cubicBezTo>
                    <a:pt x="356" y="81"/>
                    <a:pt x="347" y="82"/>
                    <a:pt x="347" y="82"/>
                  </a:cubicBezTo>
                  <a:cubicBezTo>
                    <a:pt x="340" y="77"/>
                    <a:pt x="340" y="77"/>
                    <a:pt x="340" y="77"/>
                  </a:cubicBezTo>
                  <a:cubicBezTo>
                    <a:pt x="333" y="64"/>
                    <a:pt x="333" y="64"/>
                    <a:pt x="333" y="64"/>
                  </a:cubicBezTo>
                  <a:cubicBezTo>
                    <a:pt x="333" y="64"/>
                    <a:pt x="337" y="62"/>
                    <a:pt x="332" y="46"/>
                  </a:cubicBezTo>
                  <a:cubicBezTo>
                    <a:pt x="330" y="39"/>
                    <a:pt x="322" y="30"/>
                    <a:pt x="316" y="39"/>
                  </a:cubicBezTo>
                  <a:cubicBezTo>
                    <a:pt x="315" y="39"/>
                    <a:pt x="315" y="38"/>
                    <a:pt x="311" y="34"/>
                  </a:cubicBezTo>
                  <a:cubicBezTo>
                    <a:pt x="311" y="32"/>
                    <a:pt x="310" y="31"/>
                    <a:pt x="309" y="30"/>
                  </a:cubicBezTo>
                  <a:cubicBezTo>
                    <a:pt x="308" y="28"/>
                    <a:pt x="307" y="27"/>
                    <a:pt x="306" y="25"/>
                  </a:cubicBezTo>
                  <a:cubicBezTo>
                    <a:pt x="307" y="26"/>
                    <a:pt x="309" y="28"/>
                    <a:pt x="310" y="29"/>
                  </a:cubicBezTo>
                  <a:cubicBezTo>
                    <a:pt x="311" y="30"/>
                    <a:pt x="312" y="31"/>
                    <a:pt x="312" y="31"/>
                  </a:cubicBezTo>
                  <a:cubicBezTo>
                    <a:pt x="312" y="31"/>
                    <a:pt x="311" y="30"/>
                    <a:pt x="310" y="29"/>
                  </a:cubicBezTo>
                  <a:cubicBezTo>
                    <a:pt x="309" y="27"/>
                    <a:pt x="308" y="26"/>
                    <a:pt x="306" y="24"/>
                  </a:cubicBezTo>
                  <a:cubicBezTo>
                    <a:pt x="306" y="24"/>
                    <a:pt x="306" y="23"/>
                    <a:pt x="305" y="23"/>
                  </a:cubicBezTo>
                  <a:cubicBezTo>
                    <a:pt x="305" y="23"/>
                    <a:pt x="305" y="22"/>
                    <a:pt x="304" y="22"/>
                  </a:cubicBezTo>
                  <a:cubicBezTo>
                    <a:pt x="304" y="22"/>
                    <a:pt x="304" y="21"/>
                    <a:pt x="303" y="21"/>
                  </a:cubicBezTo>
                  <a:cubicBezTo>
                    <a:pt x="305" y="21"/>
                    <a:pt x="308" y="22"/>
                    <a:pt x="309" y="22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312" y="23"/>
                    <a:pt x="312" y="23"/>
                    <a:pt x="311" y="23"/>
                  </a:cubicBezTo>
                  <a:cubicBezTo>
                    <a:pt x="311" y="23"/>
                    <a:pt x="311" y="22"/>
                    <a:pt x="310" y="22"/>
                  </a:cubicBezTo>
                  <a:cubicBezTo>
                    <a:pt x="310" y="22"/>
                    <a:pt x="310" y="22"/>
                    <a:pt x="309" y="22"/>
                  </a:cubicBezTo>
                  <a:cubicBezTo>
                    <a:pt x="308" y="21"/>
                    <a:pt x="306" y="21"/>
                    <a:pt x="304" y="20"/>
                  </a:cubicBezTo>
                  <a:cubicBezTo>
                    <a:pt x="304" y="20"/>
                    <a:pt x="303" y="19"/>
                    <a:pt x="303" y="18"/>
                  </a:cubicBezTo>
                  <a:cubicBezTo>
                    <a:pt x="302" y="17"/>
                    <a:pt x="301" y="16"/>
                    <a:pt x="300" y="16"/>
                  </a:cubicBezTo>
                  <a:cubicBezTo>
                    <a:pt x="299" y="15"/>
                    <a:pt x="298" y="14"/>
                    <a:pt x="297" y="13"/>
                  </a:cubicBezTo>
                  <a:cubicBezTo>
                    <a:pt x="294" y="12"/>
                    <a:pt x="291" y="11"/>
                    <a:pt x="289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9" y="10"/>
                    <a:pt x="289" y="10"/>
                    <a:pt x="289" y="9"/>
                  </a:cubicBezTo>
                  <a:cubicBezTo>
                    <a:pt x="289" y="9"/>
                    <a:pt x="290" y="9"/>
                    <a:pt x="290" y="9"/>
                  </a:cubicBezTo>
                  <a:cubicBezTo>
                    <a:pt x="291" y="9"/>
                    <a:pt x="291" y="9"/>
                    <a:pt x="291" y="9"/>
                  </a:cubicBezTo>
                  <a:cubicBezTo>
                    <a:pt x="291" y="9"/>
                    <a:pt x="291" y="8"/>
                    <a:pt x="290" y="9"/>
                  </a:cubicBezTo>
                  <a:cubicBezTo>
                    <a:pt x="290" y="9"/>
                    <a:pt x="289" y="9"/>
                    <a:pt x="289" y="9"/>
                  </a:cubicBezTo>
                  <a:cubicBezTo>
                    <a:pt x="289" y="9"/>
                    <a:pt x="288" y="9"/>
                    <a:pt x="288" y="9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86" y="8"/>
                    <a:pt x="283" y="7"/>
                    <a:pt x="281" y="6"/>
                  </a:cubicBezTo>
                  <a:cubicBezTo>
                    <a:pt x="280" y="5"/>
                    <a:pt x="279" y="5"/>
                    <a:pt x="278" y="4"/>
                  </a:cubicBezTo>
                  <a:cubicBezTo>
                    <a:pt x="277" y="4"/>
                    <a:pt x="277" y="4"/>
                    <a:pt x="276" y="4"/>
                  </a:cubicBezTo>
                  <a:cubicBezTo>
                    <a:pt x="276" y="4"/>
                    <a:pt x="275" y="4"/>
                    <a:pt x="274" y="4"/>
                  </a:cubicBezTo>
                  <a:cubicBezTo>
                    <a:pt x="272" y="3"/>
                    <a:pt x="270" y="3"/>
                    <a:pt x="268" y="2"/>
                  </a:cubicBezTo>
                  <a:cubicBezTo>
                    <a:pt x="268" y="2"/>
                    <a:pt x="267" y="2"/>
                    <a:pt x="266" y="2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256" y="0"/>
                    <a:pt x="255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2" y="0"/>
                    <a:pt x="251" y="1"/>
                    <a:pt x="249" y="1"/>
                  </a:cubicBezTo>
                  <a:cubicBezTo>
                    <a:pt x="245" y="0"/>
                    <a:pt x="242" y="0"/>
                    <a:pt x="242" y="0"/>
                  </a:cubicBezTo>
                  <a:cubicBezTo>
                    <a:pt x="242" y="0"/>
                    <a:pt x="244" y="0"/>
                    <a:pt x="247" y="1"/>
                  </a:cubicBezTo>
                  <a:cubicBezTo>
                    <a:pt x="246" y="2"/>
                    <a:pt x="245" y="2"/>
                    <a:pt x="243" y="2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2" y="2"/>
                    <a:pt x="242" y="2"/>
                    <a:pt x="241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38" y="3"/>
                    <a:pt x="237" y="3"/>
                    <a:pt x="235" y="3"/>
                  </a:cubicBezTo>
                  <a:cubicBezTo>
                    <a:pt x="234" y="4"/>
                    <a:pt x="232" y="5"/>
                    <a:pt x="231" y="5"/>
                  </a:cubicBezTo>
                  <a:cubicBezTo>
                    <a:pt x="230" y="6"/>
                    <a:pt x="229" y="7"/>
                    <a:pt x="229" y="7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8" y="8"/>
                    <a:pt x="228" y="8"/>
                    <a:pt x="229" y="7"/>
                  </a:cubicBezTo>
                  <a:cubicBezTo>
                    <a:pt x="230" y="7"/>
                    <a:pt x="230" y="6"/>
                    <a:pt x="231" y="6"/>
                  </a:cubicBezTo>
                  <a:cubicBezTo>
                    <a:pt x="233" y="5"/>
                    <a:pt x="234" y="4"/>
                    <a:pt x="235" y="4"/>
                  </a:cubicBezTo>
                  <a:cubicBezTo>
                    <a:pt x="237" y="4"/>
                    <a:pt x="238" y="4"/>
                    <a:pt x="240" y="4"/>
                  </a:cubicBezTo>
                  <a:cubicBezTo>
                    <a:pt x="240" y="4"/>
                    <a:pt x="239" y="4"/>
                    <a:pt x="239" y="4"/>
                  </a:cubicBezTo>
                  <a:cubicBezTo>
                    <a:pt x="235" y="6"/>
                    <a:pt x="232" y="7"/>
                    <a:pt x="230" y="9"/>
                  </a:cubicBezTo>
                  <a:cubicBezTo>
                    <a:pt x="229" y="10"/>
                    <a:pt x="228" y="11"/>
                    <a:pt x="227" y="12"/>
                  </a:cubicBezTo>
                  <a:cubicBezTo>
                    <a:pt x="226" y="13"/>
                    <a:pt x="226" y="13"/>
                    <a:pt x="226" y="13"/>
                  </a:cubicBezTo>
                  <a:cubicBezTo>
                    <a:pt x="226" y="13"/>
                    <a:pt x="226" y="13"/>
                    <a:pt x="227" y="12"/>
                  </a:cubicBezTo>
                  <a:cubicBezTo>
                    <a:pt x="228" y="11"/>
                    <a:pt x="229" y="10"/>
                    <a:pt x="231" y="9"/>
                  </a:cubicBezTo>
                  <a:cubicBezTo>
                    <a:pt x="232" y="8"/>
                    <a:pt x="233" y="8"/>
                    <a:pt x="234" y="7"/>
                  </a:cubicBezTo>
                  <a:cubicBezTo>
                    <a:pt x="233" y="8"/>
                    <a:pt x="233" y="8"/>
                    <a:pt x="232" y="9"/>
                  </a:cubicBezTo>
                  <a:cubicBezTo>
                    <a:pt x="231" y="9"/>
                    <a:pt x="230" y="10"/>
                    <a:pt x="230" y="10"/>
                  </a:cubicBezTo>
                  <a:cubicBezTo>
                    <a:pt x="229" y="10"/>
                    <a:pt x="229" y="11"/>
                    <a:pt x="229" y="11"/>
                  </a:cubicBezTo>
                  <a:cubicBezTo>
                    <a:pt x="229" y="11"/>
                    <a:pt x="229" y="10"/>
                    <a:pt x="230" y="10"/>
                  </a:cubicBezTo>
                  <a:cubicBezTo>
                    <a:pt x="230" y="10"/>
                    <a:pt x="231" y="10"/>
                    <a:pt x="231" y="9"/>
                  </a:cubicBezTo>
                  <a:cubicBezTo>
                    <a:pt x="230" y="10"/>
                    <a:pt x="229" y="11"/>
                    <a:pt x="228" y="12"/>
                  </a:cubicBezTo>
                  <a:cubicBezTo>
                    <a:pt x="228" y="12"/>
                    <a:pt x="227" y="12"/>
                    <a:pt x="227" y="13"/>
                  </a:cubicBezTo>
                  <a:cubicBezTo>
                    <a:pt x="226" y="13"/>
                    <a:pt x="226" y="14"/>
                    <a:pt x="225" y="14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3" y="16"/>
                    <a:pt x="222" y="16"/>
                    <a:pt x="221" y="17"/>
                  </a:cubicBezTo>
                  <a:cubicBezTo>
                    <a:pt x="221" y="17"/>
                    <a:pt x="220" y="18"/>
                    <a:pt x="220" y="18"/>
                  </a:cubicBezTo>
                  <a:cubicBezTo>
                    <a:pt x="219" y="19"/>
                    <a:pt x="218" y="19"/>
                    <a:pt x="218" y="19"/>
                  </a:cubicBezTo>
                  <a:cubicBezTo>
                    <a:pt x="217" y="20"/>
                    <a:pt x="216" y="21"/>
                    <a:pt x="215" y="21"/>
                  </a:cubicBezTo>
                  <a:cubicBezTo>
                    <a:pt x="215" y="22"/>
                    <a:pt x="214" y="22"/>
                    <a:pt x="214" y="22"/>
                  </a:cubicBezTo>
                  <a:cubicBezTo>
                    <a:pt x="214" y="22"/>
                    <a:pt x="215" y="22"/>
                    <a:pt x="215" y="21"/>
                  </a:cubicBezTo>
                  <a:cubicBezTo>
                    <a:pt x="216" y="21"/>
                    <a:pt x="217" y="20"/>
                    <a:pt x="218" y="20"/>
                  </a:cubicBezTo>
                  <a:cubicBezTo>
                    <a:pt x="219" y="19"/>
                    <a:pt x="219" y="19"/>
                    <a:pt x="220" y="19"/>
                  </a:cubicBezTo>
                  <a:cubicBezTo>
                    <a:pt x="221" y="18"/>
                    <a:pt x="221" y="18"/>
                    <a:pt x="222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1" y="18"/>
                    <a:pt x="220" y="19"/>
                    <a:pt x="219" y="20"/>
                  </a:cubicBezTo>
                  <a:cubicBezTo>
                    <a:pt x="218" y="22"/>
                    <a:pt x="217" y="23"/>
                    <a:pt x="215" y="25"/>
                  </a:cubicBezTo>
                  <a:cubicBezTo>
                    <a:pt x="215" y="25"/>
                    <a:pt x="215" y="26"/>
                    <a:pt x="214" y="2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26"/>
                  </a:cubicBezTo>
                  <a:cubicBezTo>
                    <a:pt x="214" y="27"/>
                    <a:pt x="213" y="28"/>
                    <a:pt x="213" y="29"/>
                  </a:cubicBezTo>
                  <a:cubicBezTo>
                    <a:pt x="212" y="30"/>
                    <a:pt x="212" y="31"/>
                    <a:pt x="211" y="32"/>
                  </a:cubicBezTo>
                  <a:cubicBezTo>
                    <a:pt x="211" y="33"/>
                    <a:pt x="211" y="33"/>
                    <a:pt x="211" y="33"/>
                  </a:cubicBezTo>
                  <a:cubicBezTo>
                    <a:pt x="211" y="33"/>
                    <a:pt x="211" y="33"/>
                    <a:pt x="211" y="32"/>
                  </a:cubicBezTo>
                  <a:cubicBezTo>
                    <a:pt x="212" y="31"/>
                    <a:pt x="212" y="30"/>
                    <a:pt x="213" y="29"/>
                  </a:cubicBezTo>
                  <a:cubicBezTo>
                    <a:pt x="214" y="28"/>
                    <a:pt x="215" y="27"/>
                    <a:pt x="216" y="25"/>
                  </a:cubicBezTo>
                  <a:cubicBezTo>
                    <a:pt x="217" y="24"/>
                    <a:pt x="219" y="23"/>
                    <a:pt x="220" y="21"/>
                  </a:cubicBezTo>
                  <a:cubicBezTo>
                    <a:pt x="219" y="23"/>
                    <a:pt x="218" y="24"/>
                    <a:pt x="217" y="25"/>
                  </a:cubicBezTo>
                  <a:cubicBezTo>
                    <a:pt x="216" y="26"/>
                    <a:pt x="215" y="28"/>
                    <a:pt x="214" y="30"/>
                  </a:cubicBezTo>
                  <a:cubicBezTo>
                    <a:pt x="214" y="30"/>
                    <a:pt x="214" y="31"/>
                    <a:pt x="213" y="32"/>
                  </a:cubicBezTo>
                  <a:cubicBezTo>
                    <a:pt x="213" y="33"/>
                    <a:pt x="212" y="34"/>
                    <a:pt x="211" y="35"/>
                  </a:cubicBezTo>
                  <a:cubicBezTo>
                    <a:pt x="211" y="36"/>
                    <a:pt x="210" y="37"/>
                    <a:pt x="209" y="39"/>
                  </a:cubicBezTo>
                  <a:cubicBezTo>
                    <a:pt x="208" y="41"/>
                    <a:pt x="207" y="43"/>
                    <a:pt x="207" y="43"/>
                  </a:cubicBezTo>
                  <a:cubicBezTo>
                    <a:pt x="207" y="43"/>
                    <a:pt x="208" y="41"/>
                    <a:pt x="209" y="39"/>
                  </a:cubicBezTo>
                  <a:cubicBezTo>
                    <a:pt x="210" y="39"/>
                    <a:pt x="210" y="38"/>
                    <a:pt x="210" y="38"/>
                  </a:cubicBezTo>
                  <a:cubicBezTo>
                    <a:pt x="210" y="38"/>
                    <a:pt x="210" y="38"/>
                    <a:pt x="210" y="39"/>
                  </a:cubicBezTo>
                  <a:cubicBezTo>
                    <a:pt x="209" y="39"/>
                    <a:pt x="209" y="39"/>
                    <a:pt x="209" y="40"/>
                  </a:cubicBezTo>
                  <a:cubicBezTo>
                    <a:pt x="209" y="41"/>
                    <a:pt x="208" y="41"/>
                    <a:pt x="208" y="41"/>
                  </a:cubicBezTo>
                  <a:cubicBezTo>
                    <a:pt x="208" y="41"/>
                    <a:pt x="209" y="41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1"/>
                  </a:cubicBezTo>
                  <a:cubicBezTo>
                    <a:pt x="208" y="42"/>
                    <a:pt x="208" y="43"/>
                    <a:pt x="208" y="44"/>
                  </a:cubicBezTo>
                  <a:cubicBezTo>
                    <a:pt x="208" y="45"/>
                    <a:pt x="208" y="46"/>
                    <a:pt x="208" y="46"/>
                  </a:cubicBezTo>
                  <a:cubicBezTo>
                    <a:pt x="208" y="46"/>
                    <a:pt x="208" y="45"/>
                    <a:pt x="208" y="44"/>
                  </a:cubicBezTo>
                  <a:cubicBezTo>
                    <a:pt x="208" y="43"/>
                    <a:pt x="209" y="42"/>
                    <a:pt x="209" y="41"/>
                  </a:cubicBezTo>
                  <a:cubicBezTo>
                    <a:pt x="210" y="39"/>
                    <a:pt x="211" y="38"/>
                    <a:pt x="212" y="36"/>
                  </a:cubicBezTo>
                  <a:cubicBezTo>
                    <a:pt x="212" y="36"/>
                    <a:pt x="212" y="36"/>
                    <a:pt x="212" y="35"/>
                  </a:cubicBezTo>
                  <a:cubicBezTo>
                    <a:pt x="212" y="35"/>
                    <a:pt x="213" y="35"/>
                    <a:pt x="213" y="34"/>
                  </a:cubicBezTo>
                  <a:cubicBezTo>
                    <a:pt x="212" y="36"/>
                    <a:pt x="211" y="38"/>
                    <a:pt x="211" y="40"/>
                  </a:cubicBezTo>
                  <a:cubicBezTo>
                    <a:pt x="211" y="41"/>
                    <a:pt x="210" y="41"/>
                    <a:pt x="210" y="41"/>
                  </a:cubicBezTo>
                  <a:cubicBezTo>
                    <a:pt x="209" y="43"/>
                    <a:pt x="209" y="45"/>
                    <a:pt x="208" y="46"/>
                  </a:cubicBezTo>
                  <a:cubicBezTo>
                    <a:pt x="207" y="46"/>
                    <a:pt x="207" y="46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6"/>
                    <a:pt x="208" y="46"/>
                    <a:pt x="208" y="46"/>
                  </a:cubicBezTo>
                  <a:cubicBezTo>
                    <a:pt x="209" y="45"/>
                    <a:pt x="209" y="43"/>
                    <a:pt x="210" y="42"/>
                  </a:cubicBezTo>
                  <a:cubicBezTo>
                    <a:pt x="210" y="44"/>
                    <a:pt x="209" y="46"/>
                    <a:pt x="209" y="48"/>
                  </a:cubicBezTo>
                  <a:cubicBezTo>
                    <a:pt x="209" y="50"/>
                    <a:pt x="208" y="51"/>
                    <a:pt x="207" y="53"/>
                  </a:cubicBezTo>
                  <a:cubicBezTo>
                    <a:pt x="207" y="54"/>
                    <a:pt x="207" y="54"/>
                    <a:pt x="207" y="55"/>
                  </a:cubicBezTo>
                  <a:cubicBezTo>
                    <a:pt x="206" y="56"/>
                    <a:pt x="206" y="56"/>
                    <a:pt x="206" y="57"/>
                  </a:cubicBezTo>
                  <a:cubicBezTo>
                    <a:pt x="205" y="58"/>
                    <a:pt x="205" y="59"/>
                    <a:pt x="204" y="59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4" y="60"/>
                    <a:pt x="204" y="60"/>
                    <a:pt x="204" y="59"/>
                  </a:cubicBezTo>
                  <a:cubicBezTo>
                    <a:pt x="205" y="59"/>
                    <a:pt x="205" y="58"/>
                    <a:pt x="206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8"/>
                    <a:pt x="206" y="59"/>
                    <a:pt x="206" y="59"/>
                  </a:cubicBezTo>
                  <a:cubicBezTo>
                    <a:pt x="206" y="59"/>
                    <a:pt x="206" y="58"/>
                    <a:pt x="206" y="57"/>
                  </a:cubicBezTo>
                  <a:cubicBezTo>
                    <a:pt x="206" y="57"/>
                    <a:pt x="206" y="57"/>
                    <a:pt x="206" y="56"/>
                  </a:cubicBezTo>
                  <a:cubicBezTo>
                    <a:pt x="207" y="55"/>
                    <a:pt x="208" y="54"/>
                    <a:pt x="209" y="53"/>
                  </a:cubicBezTo>
                  <a:cubicBezTo>
                    <a:pt x="209" y="53"/>
                    <a:pt x="209" y="53"/>
                    <a:pt x="209" y="53"/>
                  </a:cubicBezTo>
                  <a:cubicBezTo>
                    <a:pt x="209" y="53"/>
                    <a:pt x="209" y="53"/>
                    <a:pt x="209" y="54"/>
                  </a:cubicBezTo>
                  <a:cubicBezTo>
                    <a:pt x="208" y="55"/>
                    <a:pt x="208" y="56"/>
                    <a:pt x="208" y="56"/>
                  </a:cubicBezTo>
                  <a:cubicBezTo>
                    <a:pt x="208" y="58"/>
                    <a:pt x="207" y="60"/>
                    <a:pt x="207" y="62"/>
                  </a:cubicBezTo>
                  <a:cubicBezTo>
                    <a:pt x="207" y="64"/>
                    <a:pt x="207" y="66"/>
                    <a:pt x="207" y="67"/>
                  </a:cubicBezTo>
                  <a:cubicBezTo>
                    <a:pt x="207" y="69"/>
                    <a:pt x="207" y="71"/>
                    <a:pt x="207" y="72"/>
                  </a:cubicBezTo>
                  <a:cubicBezTo>
                    <a:pt x="207" y="73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5"/>
                  </a:cubicBezTo>
                  <a:cubicBezTo>
                    <a:pt x="207" y="75"/>
                    <a:pt x="207" y="74"/>
                    <a:pt x="207" y="74"/>
                  </a:cubicBezTo>
                  <a:cubicBezTo>
                    <a:pt x="207" y="74"/>
                    <a:pt x="207" y="73"/>
                    <a:pt x="208" y="73"/>
                  </a:cubicBezTo>
                  <a:cubicBezTo>
                    <a:pt x="208" y="72"/>
                    <a:pt x="208" y="72"/>
                    <a:pt x="208" y="71"/>
                  </a:cubicBezTo>
                  <a:cubicBezTo>
                    <a:pt x="209" y="70"/>
                    <a:pt x="209" y="68"/>
                    <a:pt x="209" y="66"/>
                  </a:cubicBezTo>
                  <a:cubicBezTo>
                    <a:pt x="209" y="68"/>
                    <a:pt x="209" y="70"/>
                    <a:pt x="209" y="73"/>
                  </a:cubicBezTo>
                  <a:cubicBezTo>
                    <a:pt x="209" y="75"/>
                    <a:pt x="210" y="77"/>
                    <a:pt x="210" y="79"/>
                  </a:cubicBezTo>
                  <a:cubicBezTo>
                    <a:pt x="210" y="81"/>
                    <a:pt x="210" y="82"/>
                    <a:pt x="210" y="82"/>
                  </a:cubicBezTo>
                  <a:cubicBezTo>
                    <a:pt x="210" y="82"/>
                    <a:pt x="210" y="81"/>
                    <a:pt x="210" y="79"/>
                  </a:cubicBezTo>
                  <a:cubicBezTo>
                    <a:pt x="210" y="77"/>
                    <a:pt x="210" y="75"/>
                    <a:pt x="210" y="73"/>
                  </a:cubicBezTo>
                  <a:cubicBezTo>
                    <a:pt x="211" y="72"/>
                    <a:pt x="211" y="71"/>
                    <a:pt x="211" y="70"/>
                  </a:cubicBezTo>
                  <a:cubicBezTo>
                    <a:pt x="211" y="72"/>
                    <a:pt x="212" y="73"/>
                    <a:pt x="213" y="75"/>
                  </a:cubicBezTo>
                  <a:cubicBezTo>
                    <a:pt x="213" y="77"/>
                    <a:pt x="213" y="79"/>
                    <a:pt x="213" y="80"/>
                  </a:cubicBezTo>
                  <a:cubicBezTo>
                    <a:pt x="213" y="83"/>
                    <a:pt x="213" y="84"/>
                    <a:pt x="213" y="84"/>
                  </a:cubicBezTo>
                  <a:cubicBezTo>
                    <a:pt x="213" y="84"/>
                    <a:pt x="213" y="83"/>
                    <a:pt x="213" y="80"/>
                  </a:cubicBezTo>
                  <a:cubicBezTo>
                    <a:pt x="214" y="79"/>
                    <a:pt x="214" y="78"/>
                    <a:pt x="214" y="77"/>
                  </a:cubicBezTo>
                  <a:cubicBezTo>
                    <a:pt x="214" y="77"/>
                    <a:pt x="214" y="78"/>
                    <a:pt x="215" y="78"/>
                  </a:cubicBezTo>
                  <a:cubicBezTo>
                    <a:pt x="215" y="79"/>
                    <a:pt x="215" y="79"/>
                    <a:pt x="215" y="79"/>
                  </a:cubicBezTo>
                  <a:cubicBezTo>
                    <a:pt x="215" y="80"/>
                    <a:pt x="215" y="82"/>
                    <a:pt x="214" y="83"/>
                  </a:cubicBezTo>
                  <a:cubicBezTo>
                    <a:pt x="214" y="85"/>
                    <a:pt x="214" y="86"/>
                    <a:pt x="214" y="87"/>
                  </a:cubicBezTo>
                  <a:cubicBezTo>
                    <a:pt x="214" y="86"/>
                    <a:pt x="214" y="85"/>
                    <a:pt x="215" y="83"/>
                  </a:cubicBezTo>
                  <a:cubicBezTo>
                    <a:pt x="215" y="82"/>
                    <a:pt x="215" y="81"/>
                    <a:pt x="215" y="79"/>
                  </a:cubicBezTo>
                  <a:cubicBezTo>
                    <a:pt x="215" y="80"/>
                    <a:pt x="216" y="80"/>
                    <a:pt x="216" y="81"/>
                  </a:cubicBezTo>
                  <a:cubicBezTo>
                    <a:pt x="216" y="82"/>
                    <a:pt x="216" y="82"/>
                    <a:pt x="216" y="83"/>
                  </a:cubicBezTo>
                  <a:cubicBezTo>
                    <a:pt x="217" y="84"/>
                    <a:pt x="217" y="85"/>
                    <a:pt x="217" y="86"/>
                  </a:cubicBezTo>
                  <a:cubicBezTo>
                    <a:pt x="217" y="86"/>
                    <a:pt x="217" y="87"/>
                    <a:pt x="217" y="87"/>
                  </a:cubicBezTo>
                  <a:cubicBezTo>
                    <a:pt x="217" y="87"/>
                    <a:pt x="217" y="86"/>
                    <a:pt x="217" y="86"/>
                  </a:cubicBezTo>
                  <a:cubicBezTo>
                    <a:pt x="217" y="85"/>
                    <a:pt x="217" y="84"/>
                    <a:pt x="217" y="83"/>
                  </a:cubicBezTo>
                  <a:cubicBezTo>
                    <a:pt x="217" y="83"/>
                    <a:pt x="217" y="83"/>
                    <a:pt x="217" y="82"/>
                  </a:cubicBezTo>
                  <a:cubicBezTo>
                    <a:pt x="217" y="84"/>
                    <a:pt x="218" y="85"/>
                    <a:pt x="218" y="87"/>
                  </a:cubicBezTo>
                  <a:cubicBezTo>
                    <a:pt x="218" y="87"/>
                    <a:pt x="219" y="87"/>
                    <a:pt x="219" y="87"/>
                  </a:cubicBezTo>
                  <a:cubicBezTo>
                    <a:pt x="219" y="88"/>
                    <a:pt x="219" y="88"/>
                    <a:pt x="219" y="88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19" y="90"/>
                    <a:pt x="219" y="91"/>
                    <a:pt x="218" y="92"/>
                  </a:cubicBezTo>
                  <a:cubicBezTo>
                    <a:pt x="218" y="94"/>
                    <a:pt x="217" y="96"/>
                    <a:pt x="217" y="97"/>
                  </a:cubicBezTo>
                  <a:cubicBezTo>
                    <a:pt x="216" y="98"/>
                    <a:pt x="216" y="99"/>
                    <a:pt x="216" y="99"/>
                  </a:cubicBezTo>
                  <a:cubicBezTo>
                    <a:pt x="216" y="99"/>
                    <a:pt x="216" y="98"/>
                    <a:pt x="217" y="97"/>
                  </a:cubicBezTo>
                  <a:cubicBezTo>
                    <a:pt x="217" y="96"/>
                    <a:pt x="218" y="94"/>
                    <a:pt x="219" y="93"/>
                  </a:cubicBezTo>
                  <a:cubicBezTo>
                    <a:pt x="219" y="92"/>
                    <a:pt x="219" y="91"/>
                    <a:pt x="219" y="90"/>
                  </a:cubicBezTo>
                  <a:cubicBezTo>
                    <a:pt x="220" y="92"/>
                    <a:pt x="221" y="93"/>
                    <a:pt x="221" y="95"/>
                  </a:cubicBezTo>
                  <a:cubicBezTo>
                    <a:pt x="222" y="96"/>
                    <a:pt x="222" y="98"/>
                    <a:pt x="223" y="99"/>
                  </a:cubicBezTo>
                  <a:cubicBezTo>
                    <a:pt x="223" y="100"/>
                    <a:pt x="224" y="100"/>
                    <a:pt x="224" y="100"/>
                  </a:cubicBezTo>
                  <a:cubicBezTo>
                    <a:pt x="224" y="100"/>
                    <a:pt x="223" y="100"/>
                    <a:pt x="223" y="99"/>
                  </a:cubicBezTo>
                  <a:cubicBezTo>
                    <a:pt x="222" y="98"/>
                    <a:pt x="222" y="96"/>
                    <a:pt x="221" y="94"/>
                  </a:cubicBezTo>
                  <a:cubicBezTo>
                    <a:pt x="221" y="94"/>
                    <a:pt x="221" y="94"/>
                    <a:pt x="221" y="93"/>
                  </a:cubicBezTo>
                  <a:cubicBezTo>
                    <a:pt x="222" y="94"/>
                    <a:pt x="222" y="95"/>
                    <a:pt x="222" y="95"/>
                  </a:cubicBezTo>
                  <a:cubicBezTo>
                    <a:pt x="223" y="96"/>
                    <a:pt x="223" y="96"/>
                    <a:pt x="223" y="96"/>
                  </a:cubicBezTo>
                  <a:cubicBezTo>
                    <a:pt x="223" y="96"/>
                    <a:pt x="223" y="96"/>
                    <a:pt x="222" y="95"/>
                  </a:cubicBezTo>
                  <a:cubicBezTo>
                    <a:pt x="222" y="94"/>
                    <a:pt x="221" y="93"/>
                    <a:pt x="221" y="92"/>
                  </a:cubicBezTo>
                  <a:cubicBezTo>
                    <a:pt x="221" y="91"/>
                    <a:pt x="221" y="91"/>
                    <a:pt x="220" y="91"/>
                  </a:cubicBezTo>
                  <a:cubicBezTo>
                    <a:pt x="220" y="90"/>
                    <a:pt x="220" y="89"/>
                    <a:pt x="220" y="88"/>
                  </a:cubicBezTo>
                  <a:cubicBezTo>
                    <a:pt x="220" y="88"/>
                    <a:pt x="220" y="87"/>
                    <a:pt x="220" y="86"/>
                  </a:cubicBezTo>
                  <a:cubicBezTo>
                    <a:pt x="220" y="87"/>
                    <a:pt x="221" y="87"/>
                    <a:pt x="221" y="87"/>
                  </a:cubicBezTo>
                  <a:cubicBezTo>
                    <a:pt x="221" y="88"/>
                    <a:pt x="221" y="88"/>
                    <a:pt x="222" y="88"/>
                  </a:cubicBezTo>
                  <a:cubicBezTo>
                    <a:pt x="221" y="88"/>
                    <a:pt x="221" y="88"/>
                    <a:pt x="221" y="88"/>
                  </a:cubicBezTo>
                  <a:cubicBezTo>
                    <a:pt x="222" y="89"/>
                    <a:pt x="222" y="89"/>
                    <a:pt x="222" y="89"/>
                  </a:cubicBezTo>
                  <a:cubicBezTo>
                    <a:pt x="222" y="89"/>
                    <a:pt x="223" y="90"/>
                    <a:pt x="223" y="90"/>
                  </a:cubicBezTo>
                  <a:cubicBezTo>
                    <a:pt x="224" y="91"/>
                    <a:pt x="224" y="92"/>
                    <a:pt x="225" y="92"/>
                  </a:cubicBezTo>
                  <a:cubicBezTo>
                    <a:pt x="226" y="93"/>
                    <a:pt x="226" y="94"/>
                    <a:pt x="227" y="95"/>
                  </a:cubicBezTo>
                  <a:cubicBezTo>
                    <a:pt x="228" y="96"/>
                    <a:pt x="228" y="96"/>
                    <a:pt x="229" y="97"/>
                  </a:cubicBezTo>
                  <a:cubicBezTo>
                    <a:pt x="229" y="97"/>
                    <a:pt x="229" y="98"/>
                    <a:pt x="229" y="98"/>
                  </a:cubicBezTo>
                  <a:cubicBezTo>
                    <a:pt x="229" y="98"/>
                    <a:pt x="229" y="97"/>
                    <a:pt x="229" y="97"/>
                  </a:cubicBezTo>
                  <a:cubicBezTo>
                    <a:pt x="228" y="96"/>
                    <a:pt x="228" y="96"/>
                    <a:pt x="227" y="95"/>
                  </a:cubicBezTo>
                  <a:cubicBezTo>
                    <a:pt x="228" y="95"/>
                    <a:pt x="228" y="95"/>
                    <a:pt x="228" y="95"/>
                  </a:cubicBezTo>
                  <a:cubicBezTo>
                    <a:pt x="229" y="97"/>
                    <a:pt x="230" y="98"/>
                    <a:pt x="230" y="98"/>
                  </a:cubicBezTo>
                  <a:cubicBezTo>
                    <a:pt x="230" y="98"/>
                    <a:pt x="230" y="97"/>
                    <a:pt x="229" y="96"/>
                  </a:cubicBezTo>
                  <a:cubicBezTo>
                    <a:pt x="229" y="96"/>
                    <a:pt x="229" y="96"/>
                    <a:pt x="229" y="96"/>
                  </a:cubicBezTo>
                  <a:cubicBezTo>
                    <a:pt x="229" y="97"/>
                    <a:pt x="230" y="97"/>
                    <a:pt x="230" y="97"/>
                  </a:cubicBezTo>
                  <a:cubicBezTo>
                    <a:pt x="230" y="97"/>
                    <a:pt x="229" y="97"/>
                    <a:pt x="229" y="96"/>
                  </a:cubicBezTo>
                  <a:cubicBezTo>
                    <a:pt x="229" y="96"/>
                    <a:pt x="228" y="95"/>
                    <a:pt x="228" y="94"/>
                  </a:cubicBezTo>
                  <a:cubicBezTo>
                    <a:pt x="228" y="95"/>
                    <a:pt x="229" y="95"/>
                    <a:pt x="229" y="96"/>
                  </a:cubicBezTo>
                  <a:cubicBezTo>
                    <a:pt x="231" y="97"/>
                    <a:pt x="231" y="98"/>
                    <a:pt x="231" y="98"/>
                  </a:cubicBezTo>
                  <a:cubicBezTo>
                    <a:pt x="231" y="98"/>
                    <a:pt x="231" y="97"/>
                    <a:pt x="230" y="96"/>
                  </a:cubicBezTo>
                  <a:cubicBezTo>
                    <a:pt x="233" y="99"/>
                    <a:pt x="235" y="100"/>
                    <a:pt x="236" y="102"/>
                  </a:cubicBezTo>
                  <a:cubicBezTo>
                    <a:pt x="237" y="103"/>
                    <a:pt x="238" y="104"/>
                    <a:pt x="239" y="105"/>
                  </a:cubicBezTo>
                  <a:cubicBezTo>
                    <a:pt x="239" y="105"/>
                    <a:pt x="238" y="106"/>
                    <a:pt x="236" y="108"/>
                  </a:cubicBezTo>
                  <a:cubicBezTo>
                    <a:pt x="236" y="108"/>
                    <a:pt x="235" y="108"/>
                    <a:pt x="235" y="108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5"/>
                    <a:pt x="220" y="115"/>
                    <a:pt x="217" y="117"/>
                  </a:cubicBezTo>
                  <a:cubicBezTo>
                    <a:pt x="214" y="120"/>
                    <a:pt x="211" y="119"/>
                    <a:pt x="206" y="121"/>
                  </a:cubicBezTo>
                  <a:cubicBezTo>
                    <a:pt x="201" y="124"/>
                    <a:pt x="198" y="126"/>
                    <a:pt x="192" y="129"/>
                  </a:cubicBezTo>
                  <a:cubicBezTo>
                    <a:pt x="187" y="133"/>
                    <a:pt x="189" y="132"/>
                    <a:pt x="182" y="137"/>
                  </a:cubicBezTo>
                  <a:cubicBezTo>
                    <a:pt x="174" y="142"/>
                    <a:pt x="170" y="140"/>
                    <a:pt x="162" y="143"/>
                  </a:cubicBezTo>
                  <a:cubicBezTo>
                    <a:pt x="154" y="147"/>
                    <a:pt x="149" y="148"/>
                    <a:pt x="146" y="146"/>
                  </a:cubicBezTo>
                  <a:cubicBezTo>
                    <a:pt x="142" y="145"/>
                    <a:pt x="137" y="143"/>
                    <a:pt x="133" y="144"/>
                  </a:cubicBezTo>
                  <a:cubicBezTo>
                    <a:pt x="129" y="144"/>
                    <a:pt x="135" y="142"/>
                    <a:pt x="125" y="147"/>
                  </a:cubicBezTo>
                  <a:cubicBezTo>
                    <a:pt x="114" y="152"/>
                    <a:pt x="103" y="160"/>
                    <a:pt x="96" y="165"/>
                  </a:cubicBezTo>
                  <a:cubicBezTo>
                    <a:pt x="89" y="170"/>
                    <a:pt x="88" y="170"/>
                    <a:pt x="79" y="175"/>
                  </a:cubicBezTo>
                  <a:cubicBezTo>
                    <a:pt x="70" y="180"/>
                    <a:pt x="58" y="184"/>
                    <a:pt x="57" y="186"/>
                  </a:cubicBezTo>
                  <a:cubicBezTo>
                    <a:pt x="56" y="187"/>
                    <a:pt x="56" y="188"/>
                    <a:pt x="55" y="189"/>
                  </a:cubicBezTo>
                  <a:cubicBezTo>
                    <a:pt x="55" y="191"/>
                    <a:pt x="49" y="193"/>
                    <a:pt x="44" y="198"/>
                  </a:cubicBezTo>
                  <a:cubicBezTo>
                    <a:pt x="40" y="204"/>
                    <a:pt x="35" y="214"/>
                    <a:pt x="31" y="220"/>
                  </a:cubicBezTo>
                  <a:cubicBezTo>
                    <a:pt x="27" y="226"/>
                    <a:pt x="15" y="243"/>
                    <a:pt x="10" y="252"/>
                  </a:cubicBezTo>
                  <a:cubicBezTo>
                    <a:pt x="5" y="260"/>
                    <a:pt x="0" y="271"/>
                    <a:pt x="0" y="275"/>
                  </a:cubicBezTo>
                  <a:cubicBezTo>
                    <a:pt x="0" y="279"/>
                    <a:pt x="6" y="277"/>
                    <a:pt x="7" y="276"/>
                  </a:cubicBezTo>
                  <a:cubicBezTo>
                    <a:pt x="8" y="275"/>
                    <a:pt x="10" y="271"/>
                    <a:pt x="10" y="270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9" y="272"/>
                    <a:pt x="5" y="290"/>
                    <a:pt x="5" y="293"/>
                  </a:cubicBezTo>
                  <a:cubicBezTo>
                    <a:pt x="6" y="296"/>
                    <a:pt x="8" y="296"/>
                    <a:pt x="9" y="296"/>
                  </a:cubicBezTo>
                  <a:cubicBezTo>
                    <a:pt x="10" y="295"/>
                    <a:pt x="13" y="292"/>
                    <a:pt x="13" y="292"/>
                  </a:cubicBezTo>
                  <a:cubicBezTo>
                    <a:pt x="13" y="292"/>
                    <a:pt x="12" y="298"/>
                    <a:pt x="13" y="301"/>
                  </a:cubicBezTo>
                  <a:cubicBezTo>
                    <a:pt x="15" y="304"/>
                    <a:pt x="21" y="299"/>
                    <a:pt x="23" y="297"/>
                  </a:cubicBezTo>
                  <a:cubicBezTo>
                    <a:pt x="24" y="295"/>
                    <a:pt x="31" y="274"/>
                    <a:pt x="33" y="270"/>
                  </a:cubicBezTo>
                  <a:cubicBezTo>
                    <a:pt x="34" y="266"/>
                    <a:pt x="36" y="263"/>
                    <a:pt x="37" y="261"/>
                  </a:cubicBezTo>
                  <a:cubicBezTo>
                    <a:pt x="39" y="259"/>
                    <a:pt x="40" y="259"/>
                    <a:pt x="41" y="261"/>
                  </a:cubicBezTo>
                  <a:cubicBezTo>
                    <a:pt x="41" y="271"/>
                    <a:pt x="34" y="283"/>
                    <a:pt x="36" y="299"/>
                  </a:cubicBezTo>
                  <a:cubicBezTo>
                    <a:pt x="38" y="303"/>
                    <a:pt x="44" y="299"/>
                    <a:pt x="46" y="296"/>
                  </a:cubicBezTo>
                  <a:cubicBezTo>
                    <a:pt x="51" y="272"/>
                    <a:pt x="52" y="267"/>
                    <a:pt x="54" y="261"/>
                  </a:cubicBezTo>
                  <a:cubicBezTo>
                    <a:pt x="56" y="256"/>
                    <a:pt x="58" y="254"/>
                    <a:pt x="60" y="253"/>
                  </a:cubicBezTo>
                  <a:cubicBezTo>
                    <a:pt x="62" y="253"/>
                    <a:pt x="65" y="255"/>
                    <a:pt x="65" y="255"/>
                  </a:cubicBezTo>
                  <a:cubicBezTo>
                    <a:pt x="65" y="255"/>
                    <a:pt x="65" y="270"/>
                    <a:pt x="70" y="275"/>
                  </a:cubicBezTo>
                  <a:cubicBezTo>
                    <a:pt x="74" y="280"/>
                    <a:pt x="81" y="284"/>
                    <a:pt x="83" y="281"/>
                  </a:cubicBezTo>
                  <a:cubicBezTo>
                    <a:pt x="84" y="278"/>
                    <a:pt x="80" y="267"/>
                    <a:pt x="79" y="260"/>
                  </a:cubicBezTo>
                  <a:cubicBezTo>
                    <a:pt x="79" y="253"/>
                    <a:pt x="80" y="251"/>
                    <a:pt x="80" y="250"/>
                  </a:cubicBezTo>
                  <a:cubicBezTo>
                    <a:pt x="81" y="243"/>
                    <a:pt x="76" y="231"/>
                    <a:pt x="76" y="227"/>
                  </a:cubicBezTo>
                  <a:cubicBezTo>
                    <a:pt x="75" y="223"/>
                    <a:pt x="75" y="220"/>
                    <a:pt x="77" y="218"/>
                  </a:cubicBezTo>
                  <a:cubicBezTo>
                    <a:pt x="78" y="217"/>
                    <a:pt x="82" y="215"/>
                    <a:pt x="82" y="215"/>
                  </a:cubicBezTo>
                  <a:cubicBezTo>
                    <a:pt x="83" y="216"/>
                    <a:pt x="97" y="254"/>
                    <a:pt x="97" y="254"/>
                  </a:cubicBezTo>
                  <a:cubicBezTo>
                    <a:pt x="98" y="253"/>
                    <a:pt x="98" y="253"/>
                    <a:pt x="98" y="253"/>
                  </a:cubicBezTo>
                  <a:cubicBezTo>
                    <a:pt x="99" y="246"/>
                    <a:pt x="101" y="236"/>
                    <a:pt x="105" y="230"/>
                  </a:cubicBezTo>
                  <a:cubicBezTo>
                    <a:pt x="111" y="219"/>
                    <a:pt x="112" y="207"/>
                    <a:pt x="112" y="211"/>
                  </a:cubicBezTo>
                  <a:cubicBezTo>
                    <a:pt x="112" y="215"/>
                    <a:pt x="107" y="248"/>
                    <a:pt x="107" y="248"/>
                  </a:cubicBezTo>
                  <a:cubicBezTo>
                    <a:pt x="116" y="243"/>
                    <a:pt x="120" y="238"/>
                    <a:pt x="125" y="231"/>
                  </a:cubicBezTo>
                  <a:cubicBezTo>
                    <a:pt x="125" y="230"/>
                    <a:pt x="126" y="230"/>
                    <a:pt x="127" y="229"/>
                  </a:cubicBezTo>
                  <a:cubicBezTo>
                    <a:pt x="127" y="227"/>
                    <a:pt x="127" y="226"/>
                    <a:pt x="127" y="225"/>
                  </a:cubicBezTo>
                  <a:cubicBezTo>
                    <a:pt x="127" y="223"/>
                    <a:pt x="129" y="215"/>
                    <a:pt x="130" y="211"/>
                  </a:cubicBezTo>
                  <a:cubicBezTo>
                    <a:pt x="131" y="209"/>
                    <a:pt x="132" y="208"/>
                    <a:pt x="132" y="206"/>
                  </a:cubicBezTo>
                  <a:cubicBezTo>
                    <a:pt x="132" y="206"/>
                    <a:pt x="132" y="206"/>
                    <a:pt x="132" y="206"/>
                  </a:cubicBezTo>
                  <a:cubicBezTo>
                    <a:pt x="132" y="205"/>
                    <a:pt x="132" y="206"/>
                    <a:pt x="132" y="206"/>
                  </a:cubicBezTo>
                  <a:cubicBezTo>
                    <a:pt x="132" y="209"/>
                    <a:pt x="132" y="218"/>
                    <a:pt x="132" y="224"/>
                  </a:cubicBezTo>
                  <a:cubicBezTo>
                    <a:pt x="135" y="222"/>
                    <a:pt x="138" y="221"/>
                    <a:pt x="138" y="220"/>
                  </a:cubicBezTo>
                  <a:cubicBezTo>
                    <a:pt x="139" y="220"/>
                    <a:pt x="143" y="215"/>
                    <a:pt x="146" y="211"/>
                  </a:cubicBezTo>
                  <a:cubicBezTo>
                    <a:pt x="152" y="212"/>
                    <a:pt x="152" y="212"/>
                    <a:pt x="152" y="212"/>
                  </a:cubicBezTo>
                  <a:cubicBezTo>
                    <a:pt x="154" y="212"/>
                    <a:pt x="158" y="213"/>
                    <a:pt x="160" y="212"/>
                  </a:cubicBezTo>
                  <a:cubicBezTo>
                    <a:pt x="163" y="211"/>
                    <a:pt x="169" y="207"/>
                    <a:pt x="169" y="207"/>
                  </a:cubicBezTo>
                  <a:cubicBezTo>
                    <a:pt x="169" y="207"/>
                    <a:pt x="178" y="200"/>
                    <a:pt x="181" y="199"/>
                  </a:cubicBezTo>
                  <a:cubicBezTo>
                    <a:pt x="183" y="198"/>
                    <a:pt x="185" y="200"/>
                    <a:pt x="191" y="196"/>
                  </a:cubicBezTo>
                  <a:cubicBezTo>
                    <a:pt x="195" y="194"/>
                    <a:pt x="218" y="192"/>
                    <a:pt x="235" y="191"/>
                  </a:cubicBezTo>
                  <a:cubicBezTo>
                    <a:pt x="237" y="205"/>
                    <a:pt x="237" y="205"/>
                    <a:pt x="237" y="205"/>
                  </a:cubicBezTo>
                  <a:cubicBezTo>
                    <a:pt x="237" y="205"/>
                    <a:pt x="241" y="219"/>
                    <a:pt x="242" y="224"/>
                  </a:cubicBezTo>
                  <a:cubicBezTo>
                    <a:pt x="244" y="229"/>
                    <a:pt x="243" y="241"/>
                    <a:pt x="243" y="241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38" y="271"/>
                    <a:pt x="243" y="298"/>
                    <a:pt x="243" y="298"/>
                  </a:cubicBezTo>
                  <a:cubicBezTo>
                    <a:pt x="243" y="302"/>
                    <a:pt x="235" y="331"/>
                    <a:pt x="235" y="336"/>
                  </a:cubicBezTo>
                  <a:cubicBezTo>
                    <a:pt x="235" y="341"/>
                    <a:pt x="229" y="388"/>
                    <a:pt x="224" y="397"/>
                  </a:cubicBezTo>
                  <a:cubicBezTo>
                    <a:pt x="220" y="406"/>
                    <a:pt x="218" y="423"/>
                    <a:pt x="218" y="429"/>
                  </a:cubicBezTo>
                  <a:cubicBezTo>
                    <a:pt x="218" y="440"/>
                    <a:pt x="218" y="440"/>
                    <a:pt x="218" y="440"/>
                  </a:cubicBezTo>
                  <a:cubicBezTo>
                    <a:pt x="228" y="430"/>
                    <a:pt x="228" y="430"/>
                    <a:pt x="228" y="430"/>
                  </a:cubicBezTo>
                  <a:cubicBezTo>
                    <a:pt x="228" y="430"/>
                    <a:pt x="237" y="432"/>
                    <a:pt x="236" y="435"/>
                  </a:cubicBezTo>
                  <a:cubicBezTo>
                    <a:pt x="234" y="438"/>
                    <a:pt x="234" y="439"/>
                    <a:pt x="233" y="443"/>
                  </a:cubicBezTo>
                  <a:cubicBezTo>
                    <a:pt x="233" y="447"/>
                    <a:pt x="233" y="450"/>
                    <a:pt x="232" y="458"/>
                  </a:cubicBezTo>
                  <a:cubicBezTo>
                    <a:pt x="230" y="465"/>
                    <a:pt x="230" y="473"/>
                    <a:pt x="230" y="475"/>
                  </a:cubicBezTo>
                  <a:cubicBezTo>
                    <a:pt x="230" y="477"/>
                    <a:pt x="229" y="497"/>
                    <a:pt x="229" y="497"/>
                  </a:cubicBezTo>
                  <a:cubicBezTo>
                    <a:pt x="229" y="497"/>
                    <a:pt x="233" y="493"/>
                    <a:pt x="236" y="492"/>
                  </a:cubicBezTo>
                  <a:cubicBezTo>
                    <a:pt x="238" y="491"/>
                    <a:pt x="243" y="488"/>
                    <a:pt x="243" y="488"/>
                  </a:cubicBezTo>
                  <a:cubicBezTo>
                    <a:pt x="243" y="488"/>
                    <a:pt x="241" y="580"/>
                    <a:pt x="239" y="597"/>
                  </a:cubicBezTo>
                  <a:cubicBezTo>
                    <a:pt x="237" y="613"/>
                    <a:pt x="235" y="617"/>
                    <a:pt x="234" y="632"/>
                  </a:cubicBezTo>
                  <a:cubicBezTo>
                    <a:pt x="234" y="647"/>
                    <a:pt x="234" y="654"/>
                    <a:pt x="232" y="661"/>
                  </a:cubicBezTo>
                  <a:cubicBezTo>
                    <a:pt x="230" y="669"/>
                    <a:pt x="228" y="692"/>
                    <a:pt x="227" y="702"/>
                  </a:cubicBezTo>
                  <a:cubicBezTo>
                    <a:pt x="226" y="712"/>
                    <a:pt x="228" y="719"/>
                    <a:pt x="226" y="731"/>
                  </a:cubicBezTo>
                  <a:cubicBezTo>
                    <a:pt x="225" y="742"/>
                    <a:pt x="225" y="791"/>
                    <a:pt x="225" y="796"/>
                  </a:cubicBezTo>
                  <a:cubicBezTo>
                    <a:pt x="226" y="802"/>
                    <a:pt x="224" y="809"/>
                    <a:pt x="222" y="814"/>
                  </a:cubicBezTo>
                  <a:cubicBezTo>
                    <a:pt x="221" y="818"/>
                    <a:pt x="217" y="830"/>
                    <a:pt x="218" y="832"/>
                  </a:cubicBezTo>
                  <a:cubicBezTo>
                    <a:pt x="218" y="834"/>
                    <a:pt x="234" y="837"/>
                    <a:pt x="234" y="837"/>
                  </a:cubicBezTo>
                  <a:cubicBezTo>
                    <a:pt x="234" y="837"/>
                    <a:pt x="216" y="847"/>
                    <a:pt x="209" y="855"/>
                  </a:cubicBezTo>
                  <a:cubicBezTo>
                    <a:pt x="203" y="863"/>
                    <a:pt x="191" y="864"/>
                    <a:pt x="188" y="871"/>
                  </a:cubicBezTo>
                  <a:cubicBezTo>
                    <a:pt x="185" y="879"/>
                    <a:pt x="185" y="882"/>
                    <a:pt x="189" y="886"/>
                  </a:cubicBezTo>
                  <a:cubicBezTo>
                    <a:pt x="193" y="889"/>
                    <a:pt x="228" y="888"/>
                    <a:pt x="234" y="884"/>
                  </a:cubicBezTo>
                  <a:cubicBezTo>
                    <a:pt x="241" y="880"/>
                    <a:pt x="247" y="873"/>
                    <a:pt x="255" y="871"/>
                  </a:cubicBezTo>
                  <a:cubicBezTo>
                    <a:pt x="263" y="868"/>
                    <a:pt x="278" y="864"/>
                    <a:pt x="284" y="862"/>
                  </a:cubicBezTo>
                  <a:cubicBezTo>
                    <a:pt x="290" y="859"/>
                    <a:pt x="291" y="860"/>
                    <a:pt x="292" y="857"/>
                  </a:cubicBezTo>
                  <a:cubicBezTo>
                    <a:pt x="293" y="854"/>
                    <a:pt x="291" y="841"/>
                    <a:pt x="291" y="841"/>
                  </a:cubicBezTo>
                  <a:cubicBezTo>
                    <a:pt x="299" y="840"/>
                    <a:pt x="299" y="840"/>
                    <a:pt x="299" y="840"/>
                  </a:cubicBezTo>
                  <a:cubicBezTo>
                    <a:pt x="300" y="827"/>
                    <a:pt x="304" y="773"/>
                    <a:pt x="306" y="733"/>
                  </a:cubicBezTo>
                  <a:cubicBezTo>
                    <a:pt x="316" y="739"/>
                    <a:pt x="316" y="739"/>
                    <a:pt x="316" y="739"/>
                  </a:cubicBezTo>
                  <a:cubicBezTo>
                    <a:pt x="316" y="739"/>
                    <a:pt x="317" y="735"/>
                    <a:pt x="315" y="721"/>
                  </a:cubicBezTo>
                  <a:cubicBezTo>
                    <a:pt x="313" y="706"/>
                    <a:pt x="315" y="711"/>
                    <a:pt x="317" y="707"/>
                  </a:cubicBezTo>
                  <a:cubicBezTo>
                    <a:pt x="318" y="703"/>
                    <a:pt x="318" y="697"/>
                    <a:pt x="318" y="687"/>
                  </a:cubicBezTo>
                  <a:cubicBezTo>
                    <a:pt x="317" y="677"/>
                    <a:pt x="320" y="674"/>
                    <a:pt x="322" y="666"/>
                  </a:cubicBezTo>
                  <a:cubicBezTo>
                    <a:pt x="324" y="657"/>
                    <a:pt x="326" y="643"/>
                    <a:pt x="326" y="643"/>
                  </a:cubicBezTo>
                  <a:cubicBezTo>
                    <a:pt x="326" y="643"/>
                    <a:pt x="331" y="645"/>
                    <a:pt x="332" y="648"/>
                  </a:cubicBezTo>
                  <a:cubicBezTo>
                    <a:pt x="333" y="652"/>
                    <a:pt x="333" y="647"/>
                    <a:pt x="330" y="637"/>
                  </a:cubicBezTo>
                  <a:cubicBezTo>
                    <a:pt x="329" y="633"/>
                    <a:pt x="327" y="622"/>
                    <a:pt x="326" y="611"/>
                  </a:cubicBezTo>
                  <a:cubicBezTo>
                    <a:pt x="328" y="589"/>
                    <a:pt x="330" y="565"/>
                    <a:pt x="334" y="537"/>
                  </a:cubicBezTo>
                  <a:cubicBezTo>
                    <a:pt x="335" y="533"/>
                    <a:pt x="335" y="518"/>
                    <a:pt x="336" y="522"/>
                  </a:cubicBezTo>
                  <a:cubicBezTo>
                    <a:pt x="365" y="589"/>
                    <a:pt x="371" y="672"/>
                    <a:pt x="389" y="752"/>
                  </a:cubicBezTo>
                  <a:cubicBezTo>
                    <a:pt x="389" y="759"/>
                    <a:pt x="391" y="770"/>
                    <a:pt x="392" y="776"/>
                  </a:cubicBezTo>
                  <a:cubicBezTo>
                    <a:pt x="393" y="784"/>
                    <a:pt x="404" y="816"/>
                    <a:pt x="403" y="821"/>
                  </a:cubicBezTo>
                  <a:cubicBezTo>
                    <a:pt x="402" y="825"/>
                    <a:pt x="410" y="814"/>
                    <a:pt x="410" y="814"/>
                  </a:cubicBezTo>
                  <a:cubicBezTo>
                    <a:pt x="410" y="814"/>
                    <a:pt x="413" y="823"/>
                    <a:pt x="413" y="826"/>
                  </a:cubicBezTo>
                  <a:cubicBezTo>
                    <a:pt x="413" y="827"/>
                    <a:pt x="417" y="817"/>
                    <a:pt x="420" y="806"/>
                  </a:cubicBezTo>
                  <a:cubicBezTo>
                    <a:pt x="424" y="805"/>
                    <a:pt x="424" y="805"/>
                    <a:pt x="424" y="805"/>
                  </a:cubicBezTo>
                  <a:cubicBezTo>
                    <a:pt x="426" y="826"/>
                    <a:pt x="420" y="817"/>
                    <a:pt x="419" y="827"/>
                  </a:cubicBezTo>
                  <a:cubicBezTo>
                    <a:pt x="418" y="845"/>
                    <a:pt x="415" y="847"/>
                    <a:pt x="420" y="856"/>
                  </a:cubicBezTo>
                  <a:cubicBezTo>
                    <a:pt x="420" y="860"/>
                    <a:pt x="450" y="871"/>
                    <a:pt x="455" y="874"/>
                  </a:cubicBezTo>
                  <a:cubicBezTo>
                    <a:pt x="466" y="883"/>
                    <a:pt x="465" y="882"/>
                    <a:pt x="478" y="888"/>
                  </a:cubicBezTo>
                  <a:cubicBezTo>
                    <a:pt x="492" y="895"/>
                    <a:pt x="520" y="892"/>
                    <a:pt x="521" y="887"/>
                  </a:cubicBezTo>
                  <a:cubicBezTo>
                    <a:pt x="524" y="873"/>
                    <a:pt x="506" y="865"/>
                    <a:pt x="492" y="852"/>
                  </a:cubicBezTo>
                  <a:cubicBezTo>
                    <a:pt x="478" y="840"/>
                    <a:pt x="476" y="828"/>
                    <a:pt x="474" y="823"/>
                  </a:cubicBezTo>
                  <a:cubicBezTo>
                    <a:pt x="473" y="820"/>
                    <a:pt x="473" y="817"/>
                    <a:pt x="472" y="814"/>
                  </a:cubicBezTo>
                  <a:cubicBezTo>
                    <a:pt x="476" y="814"/>
                    <a:pt x="479" y="814"/>
                    <a:pt x="480" y="814"/>
                  </a:cubicBezTo>
                  <a:cubicBezTo>
                    <a:pt x="482" y="815"/>
                    <a:pt x="476" y="802"/>
                    <a:pt x="472" y="792"/>
                  </a:cubicBezTo>
                  <a:cubicBezTo>
                    <a:pt x="468" y="782"/>
                    <a:pt x="469" y="768"/>
                    <a:pt x="468" y="748"/>
                  </a:cubicBezTo>
                  <a:cubicBezTo>
                    <a:pt x="468" y="738"/>
                    <a:pt x="459" y="688"/>
                    <a:pt x="450" y="640"/>
                  </a:cubicBezTo>
                  <a:cubicBezTo>
                    <a:pt x="447" y="617"/>
                    <a:pt x="444" y="594"/>
                    <a:pt x="444" y="587"/>
                  </a:cubicBezTo>
                  <a:cubicBezTo>
                    <a:pt x="443" y="572"/>
                    <a:pt x="446" y="544"/>
                    <a:pt x="443" y="534"/>
                  </a:cubicBezTo>
                  <a:cubicBezTo>
                    <a:pt x="440" y="524"/>
                    <a:pt x="442" y="457"/>
                    <a:pt x="442" y="457"/>
                  </a:cubicBezTo>
                  <a:cubicBezTo>
                    <a:pt x="442" y="457"/>
                    <a:pt x="450" y="479"/>
                    <a:pt x="452" y="474"/>
                  </a:cubicBezTo>
                  <a:cubicBezTo>
                    <a:pt x="454" y="468"/>
                    <a:pt x="454" y="456"/>
                    <a:pt x="454" y="456"/>
                  </a:cubicBezTo>
                  <a:cubicBezTo>
                    <a:pt x="454" y="456"/>
                    <a:pt x="455" y="446"/>
                    <a:pt x="457" y="448"/>
                  </a:cubicBezTo>
                  <a:cubicBezTo>
                    <a:pt x="459" y="450"/>
                    <a:pt x="464" y="456"/>
                    <a:pt x="463" y="454"/>
                  </a:cubicBezTo>
                  <a:cubicBezTo>
                    <a:pt x="463" y="452"/>
                    <a:pt x="462" y="441"/>
                    <a:pt x="462" y="441"/>
                  </a:cubicBezTo>
                  <a:cubicBezTo>
                    <a:pt x="462" y="441"/>
                    <a:pt x="429" y="363"/>
                    <a:pt x="429" y="357"/>
                  </a:cubicBezTo>
                  <a:cubicBezTo>
                    <a:pt x="428" y="351"/>
                    <a:pt x="425" y="338"/>
                    <a:pt x="426" y="336"/>
                  </a:cubicBezTo>
                  <a:cubicBezTo>
                    <a:pt x="427" y="333"/>
                    <a:pt x="423" y="266"/>
                    <a:pt x="422" y="259"/>
                  </a:cubicBezTo>
                  <a:cubicBezTo>
                    <a:pt x="420" y="235"/>
                    <a:pt x="426" y="234"/>
                    <a:pt x="425" y="189"/>
                  </a:cubicBezTo>
                  <a:cubicBezTo>
                    <a:pt x="429" y="186"/>
                    <a:pt x="432" y="185"/>
                    <a:pt x="432" y="185"/>
                  </a:cubicBezTo>
                  <a:cubicBezTo>
                    <a:pt x="441" y="186"/>
                    <a:pt x="429" y="173"/>
                    <a:pt x="448" y="164"/>
                  </a:cubicBezTo>
                  <a:cubicBezTo>
                    <a:pt x="453" y="162"/>
                    <a:pt x="471" y="157"/>
                    <a:pt x="481" y="160"/>
                  </a:cubicBezTo>
                  <a:cubicBezTo>
                    <a:pt x="482" y="160"/>
                    <a:pt x="484" y="160"/>
                    <a:pt x="485" y="160"/>
                  </a:cubicBezTo>
                  <a:cubicBezTo>
                    <a:pt x="488" y="162"/>
                    <a:pt x="490" y="163"/>
                    <a:pt x="491" y="165"/>
                  </a:cubicBezTo>
                  <a:cubicBezTo>
                    <a:pt x="493" y="167"/>
                    <a:pt x="494" y="169"/>
                    <a:pt x="497" y="170"/>
                  </a:cubicBezTo>
                  <a:cubicBezTo>
                    <a:pt x="498" y="163"/>
                    <a:pt x="501" y="153"/>
                    <a:pt x="501" y="153"/>
                  </a:cubicBezTo>
                  <a:cubicBezTo>
                    <a:pt x="501" y="153"/>
                    <a:pt x="503" y="172"/>
                    <a:pt x="502" y="175"/>
                  </a:cubicBezTo>
                  <a:cubicBezTo>
                    <a:pt x="504" y="177"/>
                    <a:pt x="505" y="177"/>
                    <a:pt x="508" y="180"/>
                  </a:cubicBezTo>
                  <a:cubicBezTo>
                    <a:pt x="512" y="184"/>
                    <a:pt x="538" y="203"/>
                    <a:pt x="538" y="203"/>
                  </a:cubicBezTo>
                  <a:cubicBezTo>
                    <a:pt x="538" y="203"/>
                    <a:pt x="540" y="202"/>
                    <a:pt x="541" y="199"/>
                  </a:cubicBezTo>
                  <a:cubicBezTo>
                    <a:pt x="542" y="198"/>
                    <a:pt x="543" y="193"/>
                    <a:pt x="542" y="193"/>
                  </a:cubicBezTo>
                  <a:cubicBezTo>
                    <a:pt x="543" y="190"/>
                    <a:pt x="543" y="183"/>
                    <a:pt x="543" y="181"/>
                  </a:cubicBezTo>
                  <a:cubicBezTo>
                    <a:pt x="543" y="181"/>
                    <a:pt x="543" y="181"/>
                    <a:pt x="543" y="181"/>
                  </a:cubicBezTo>
                  <a:cubicBezTo>
                    <a:pt x="545" y="184"/>
                    <a:pt x="547" y="189"/>
                    <a:pt x="547" y="189"/>
                  </a:cubicBezTo>
                  <a:cubicBezTo>
                    <a:pt x="547" y="190"/>
                    <a:pt x="549" y="185"/>
                    <a:pt x="549" y="180"/>
                  </a:cubicBezTo>
                  <a:cubicBezTo>
                    <a:pt x="550" y="175"/>
                    <a:pt x="550" y="173"/>
                    <a:pt x="550" y="169"/>
                  </a:cubicBezTo>
                  <a:cubicBezTo>
                    <a:pt x="551" y="166"/>
                    <a:pt x="551" y="162"/>
                    <a:pt x="551" y="158"/>
                  </a:cubicBezTo>
                  <a:cubicBezTo>
                    <a:pt x="552" y="159"/>
                    <a:pt x="554" y="160"/>
                    <a:pt x="555" y="161"/>
                  </a:cubicBezTo>
                  <a:cubicBezTo>
                    <a:pt x="556" y="162"/>
                    <a:pt x="556" y="166"/>
                    <a:pt x="555" y="170"/>
                  </a:cubicBezTo>
                  <a:cubicBezTo>
                    <a:pt x="555" y="174"/>
                    <a:pt x="551" y="191"/>
                    <a:pt x="551" y="192"/>
                  </a:cubicBezTo>
                  <a:cubicBezTo>
                    <a:pt x="551" y="194"/>
                    <a:pt x="553" y="199"/>
                    <a:pt x="552" y="205"/>
                  </a:cubicBezTo>
                  <a:cubicBezTo>
                    <a:pt x="552" y="212"/>
                    <a:pt x="547" y="223"/>
                    <a:pt x="548" y="227"/>
                  </a:cubicBezTo>
                  <a:cubicBezTo>
                    <a:pt x="550" y="230"/>
                    <a:pt x="557" y="226"/>
                    <a:pt x="562" y="220"/>
                  </a:cubicBezTo>
                  <a:cubicBezTo>
                    <a:pt x="563" y="218"/>
                    <a:pt x="564" y="213"/>
                    <a:pt x="565" y="212"/>
                  </a:cubicBezTo>
                  <a:cubicBezTo>
                    <a:pt x="565" y="212"/>
                    <a:pt x="565" y="211"/>
                    <a:pt x="566" y="210"/>
                  </a:cubicBezTo>
                  <a:cubicBezTo>
                    <a:pt x="568" y="204"/>
                    <a:pt x="566" y="197"/>
                    <a:pt x="566" y="197"/>
                  </a:cubicBezTo>
                  <a:cubicBezTo>
                    <a:pt x="566" y="197"/>
                    <a:pt x="570" y="196"/>
                    <a:pt x="571" y="196"/>
                  </a:cubicBezTo>
                  <a:cubicBezTo>
                    <a:pt x="573" y="196"/>
                    <a:pt x="575" y="198"/>
                    <a:pt x="577" y="203"/>
                  </a:cubicBezTo>
                  <a:cubicBezTo>
                    <a:pt x="579" y="210"/>
                    <a:pt x="575" y="219"/>
                    <a:pt x="577" y="243"/>
                  </a:cubicBezTo>
                  <a:cubicBezTo>
                    <a:pt x="578" y="248"/>
                    <a:pt x="584" y="253"/>
                    <a:pt x="586" y="249"/>
                  </a:cubicBezTo>
                  <a:cubicBezTo>
                    <a:pt x="588" y="233"/>
                    <a:pt x="590" y="213"/>
                    <a:pt x="591" y="204"/>
                  </a:cubicBezTo>
                  <a:cubicBezTo>
                    <a:pt x="591" y="201"/>
                    <a:pt x="592" y="201"/>
                    <a:pt x="594" y="203"/>
                  </a:cubicBezTo>
                  <a:cubicBezTo>
                    <a:pt x="595" y="206"/>
                    <a:pt x="597" y="209"/>
                    <a:pt x="599" y="213"/>
                  </a:cubicBezTo>
                  <a:cubicBezTo>
                    <a:pt x="600" y="217"/>
                    <a:pt x="606" y="232"/>
                    <a:pt x="607" y="234"/>
                  </a:cubicBezTo>
                  <a:cubicBezTo>
                    <a:pt x="609" y="236"/>
                    <a:pt x="612" y="244"/>
                    <a:pt x="618" y="244"/>
                  </a:cubicBezTo>
                  <a:cubicBezTo>
                    <a:pt x="622" y="243"/>
                    <a:pt x="620" y="237"/>
                    <a:pt x="620" y="237"/>
                  </a:cubicBezTo>
                  <a:cubicBezTo>
                    <a:pt x="620" y="237"/>
                    <a:pt x="621" y="238"/>
                    <a:pt x="622" y="238"/>
                  </a:cubicBezTo>
                  <a:cubicBezTo>
                    <a:pt x="623" y="239"/>
                    <a:pt x="625" y="238"/>
                    <a:pt x="626" y="235"/>
                  </a:cubicBezTo>
                  <a:cubicBezTo>
                    <a:pt x="626" y="233"/>
                    <a:pt x="620" y="211"/>
                    <a:pt x="620" y="210"/>
                  </a:cubicBezTo>
                  <a:cubicBezTo>
                    <a:pt x="620" y="210"/>
                    <a:pt x="620" y="210"/>
                    <a:pt x="620" y="210"/>
                  </a:cubicBezTo>
                  <a:cubicBezTo>
                    <a:pt x="620" y="210"/>
                    <a:pt x="620" y="210"/>
                    <a:pt x="620" y="210"/>
                  </a:cubicBezTo>
                  <a:cubicBezTo>
                    <a:pt x="620" y="211"/>
                    <a:pt x="623" y="217"/>
                    <a:pt x="624" y="218"/>
                  </a:cubicBezTo>
                  <a:cubicBezTo>
                    <a:pt x="625" y="219"/>
                    <a:pt x="632" y="221"/>
                    <a:pt x="631" y="218"/>
                  </a:cubicBezTo>
                  <a:cubicBezTo>
                    <a:pt x="631" y="214"/>
                    <a:pt x="626" y="203"/>
                    <a:pt x="621" y="194"/>
                  </a:cubicBezTo>
                  <a:close/>
                  <a:moveTo>
                    <a:pt x="219" y="87"/>
                  </a:moveTo>
                  <a:cubicBezTo>
                    <a:pt x="219" y="86"/>
                    <a:pt x="219" y="85"/>
                    <a:pt x="219" y="85"/>
                  </a:cubicBezTo>
                  <a:cubicBezTo>
                    <a:pt x="219" y="85"/>
                    <a:pt x="219" y="85"/>
                    <a:pt x="220" y="85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19" y="86"/>
                    <a:pt x="219" y="86"/>
                    <a:pt x="219" y="87"/>
                  </a:cubicBezTo>
                  <a:close/>
                  <a:moveTo>
                    <a:pt x="294" y="16"/>
                  </a:moveTo>
                  <a:cubicBezTo>
                    <a:pt x="294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3" y="15"/>
                    <a:pt x="292" y="15"/>
                    <a:pt x="292" y="15"/>
                  </a:cubicBezTo>
                  <a:cubicBezTo>
                    <a:pt x="291" y="15"/>
                    <a:pt x="291" y="15"/>
                    <a:pt x="291" y="15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90" y="14"/>
                    <a:pt x="290" y="14"/>
                    <a:pt x="291" y="14"/>
                  </a:cubicBezTo>
                  <a:cubicBezTo>
                    <a:pt x="291" y="15"/>
                    <a:pt x="292" y="15"/>
                    <a:pt x="293" y="15"/>
                  </a:cubicBezTo>
                  <a:cubicBezTo>
                    <a:pt x="293" y="15"/>
                    <a:pt x="293" y="15"/>
                    <a:pt x="294" y="16"/>
                  </a:cubicBezTo>
                  <a:close/>
                  <a:moveTo>
                    <a:pt x="299" y="19"/>
                  </a:moveTo>
                  <a:cubicBezTo>
                    <a:pt x="299" y="18"/>
                    <a:pt x="299" y="18"/>
                    <a:pt x="299" y="18"/>
                  </a:cubicBezTo>
                  <a:cubicBezTo>
                    <a:pt x="299" y="18"/>
                    <a:pt x="299" y="18"/>
                    <a:pt x="298" y="18"/>
                  </a:cubicBezTo>
                  <a:cubicBezTo>
                    <a:pt x="299" y="18"/>
                    <a:pt x="299" y="18"/>
                    <a:pt x="300" y="19"/>
                  </a:cubicBezTo>
                  <a:cubicBezTo>
                    <a:pt x="300" y="19"/>
                    <a:pt x="299" y="19"/>
                    <a:pt x="299" y="19"/>
                  </a:cubicBezTo>
                  <a:close/>
                  <a:moveTo>
                    <a:pt x="300" y="19"/>
                  </a:moveTo>
                  <a:cubicBezTo>
                    <a:pt x="300" y="18"/>
                    <a:pt x="299" y="18"/>
                    <a:pt x="298" y="17"/>
                  </a:cubicBezTo>
                  <a:cubicBezTo>
                    <a:pt x="296" y="16"/>
                    <a:pt x="293" y="14"/>
                    <a:pt x="290" y="13"/>
                  </a:cubicBezTo>
                  <a:cubicBezTo>
                    <a:pt x="290" y="13"/>
                    <a:pt x="290" y="12"/>
                    <a:pt x="290" y="12"/>
                  </a:cubicBezTo>
                  <a:cubicBezTo>
                    <a:pt x="290" y="12"/>
                    <a:pt x="290" y="12"/>
                    <a:pt x="291" y="13"/>
                  </a:cubicBezTo>
                  <a:cubicBezTo>
                    <a:pt x="292" y="13"/>
                    <a:pt x="294" y="14"/>
                    <a:pt x="295" y="15"/>
                  </a:cubicBezTo>
                  <a:cubicBezTo>
                    <a:pt x="297" y="16"/>
                    <a:pt x="299" y="17"/>
                    <a:pt x="301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19"/>
                    <a:pt x="300" y="19"/>
                    <a:pt x="300" y="19"/>
                  </a:cubicBezTo>
                  <a:close/>
                  <a:moveTo>
                    <a:pt x="304" y="22"/>
                  </a:moveTo>
                  <a:cubicBezTo>
                    <a:pt x="304" y="22"/>
                    <a:pt x="304" y="22"/>
                    <a:pt x="305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4" y="22"/>
                    <a:pt x="303" y="21"/>
                    <a:pt x="303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3" y="21"/>
                    <a:pt x="304" y="22"/>
                    <a:pt x="304" y="22"/>
                  </a:cubicBezTo>
                  <a:close/>
                  <a:moveTo>
                    <a:pt x="300" y="16"/>
                  </a:moveTo>
                  <a:cubicBezTo>
                    <a:pt x="301" y="17"/>
                    <a:pt x="302" y="18"/>
                    <a:pt x="302" y="18"/>
                  </a:cubicBezTo>
                  <a:cubicBezTo>
                    <a:pt x="303" y="19"/>
                    <a:pt x="304" y="20"/>
                    <a:pt x="304" y="20"/>
                  </a:cubicBezTo>
                  <a:cubicBezTo>
                    <a:pt x="304" y="20"/>
                    <a:pt x="303" y="20"/>
                    <a:pt x="303" y="20"/>
                  </a:cubicBezTo>
                  <a:cubicBezTo>
                    <a:pt x="302" y="19"/>
                    <a:pt x="302" y="19"/>
                    <a:pt x="302" y="19"/>
                  </a:cubicBezTo>
                  <a:cubicBezTo>
                    <a:pt x="301" y="19"/>
                    <a:pt x="301" y="19"/>
                    <a:pt x="301" y="18"/>
                  </a:cubicBezTo>
                  <a:cubicBezTo>
                    <a:pt x="299" y="17"/>
                    <a:pt x="298" y="16"/>
                    <a:pt x="296" y="14"/>
                  </a:cubicBezTo>
                  <a:cubicBezTo>
                    <a:pt x="296" y="14"/>
                    <a:pt x="296" y="14"/>
                    <a:pt x="296" y="14"/>
                  </a:cubicBezTo>
                  <a:cubicBezTo>
                    <a:pt x="297" y="15"/>
                    <a:pt x="299" y="15"/>
                    <a:pt x="300" y="16"/>
                  </a:cubicBezTo>
                  <a:close/>
                  <a:moveTo>
                    <a:pt x="281" y="7"/>
                  </a:moveTo>
                  <a:cubicBezTo>
                    <a:pt x="283" y="8"/>
                    <a:pt x="284" y="8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5" y="9"/>
                    <a:pt x="285" y="9"/>
                  </a:cubicBezTo>
                  <a:cubicBezTo>
                    <a:pt x="284" y="9"/>
                    <a:pt x="283" y="9"/>
                    <a:pt x="282" y="8"/>
                  </a:cubicBezTo>
                  <a:cubicBezTo>
                    <a:pt x="282" y="8"/>
                    <a:pt x="282" y="8"/>
                    <a:pt x="281" y="8"/>
                  </a:cubicBezTo>
                  <a:cubicBezTo>
                    <a:pt x="280" y="7"/>
                    <a:pt x="279" y="7"/>
                    <a:pt x="278" y="6"/>
                  </a:cubicBezTo>
                  <a:cubicBezTo>
                    <a:pt x="278" y="6"/>
                    <a:pt x="278" y="6"/>
                    <a:pt x="278" y="6"/>
                  </a:cubicBezTo>
                  <a:cubicBezTo>
                    <a:pt x="279" y="6"/>
                    <a:pt x="280" y="6"/>
                    <a:pt x="281" y="7"/>
                  </a:cubicBezTo>
                  <a:close/>
                  <a:moveTo>
                    <a:pt x="208" y="71"/>
                  </a:moveTo>
                  <a:cubicBezTo>
                    <a:pt x="208" y="71"/>
                    <a:pt x="208" y="72"/>
                    <a:pt x="207" y="73"/>
                  </a:cubicBezTo>
                  <a:cubicBezTo>
                    <a:pt x="207" y="73"/>
                    <a:pt x="207" y="73"/>
                    <a:pt x="207" y="74"/>
                  </a:cubicBezTo>
                  <a:cubicBezTo>
                    <a:pt x="207" y="73"/>
                    <a:pt x="207" y="73"/>
                    <a:pt x="207" y="72"/>
                  </a:cubicBezTo>
                  <a:cubicBezTo>
                    <a:pt x="207" y="71"/>
                    <a:pt x="207" y="69"/>
                    <a:pt x="208" y="67"/>
                  </a:cubicBezTo>
                  <a:cubicBezTo>
                    <a:pt x="208" y="66"/>
                    <a:pt x="208" y="64"/>
                    <a:pt x="209" y="62"/>
                  </a:cubicBezTo>
                  <a:cubicBezTo>
                    <a:pt x="209" y="61"/>
                    <a:pt x="209" y="61"/>
                    <a:pt x="209" y="60"/>
                  </a:cubicBezTo>
                  <a:cubicBezTo>
                    <a:pt x="209" y="61"/>
                    <a:pt x="209" y="62"/>
                    <a:pt x="209" y="63"/>
                  </a:cubicBezTo>
                  <a:cubicBezTo>
                    <a:pt x="209" y="64"/>
                    <a:pt x="209" y="65"/>
                    <a:pt x="209" y="66"/>
                  </a:cubicBezTo>
                  <a:cubicBezTo>
                    <a:pt x="208" y="68"/>
                    <a:pt x="208" y="69"/>
                    <a:pt x="208" y="71"/>
                  </a:cubicBezTo>
                  <a:close/>
                  <a:moveTo>
                    <a:pt x="226" y="93"/>
                  </a:moveTo>
                  <a:cubicBezTo>
                    <a:pt x="226" y="92"/>
                    <a:pt x="226" y="92"/>
                    <a:pt x="226" y="92"/>
                  </a:cubicBezTo>
                  <a:cubicBezTo>
                    <a:pt x="226" y="92"/>
                    <a:pt x="226" y="92"/>
                    <a:pt x="226" y="93"/>
                  </a:cubicBezTo>
                  <a:cubicBezTo>
                    <a:pt x="227" y="93"/>
                    <a:pt x="227" y="93"/>
                    <a:pt x="227" y="94"/>
                  </a:cubicBezTo>
                  <a:cubicBezTo>
                    <a:pt x="227" y="94"/>
                    <a:pt x="228" y="94"/>
                    <a:pt x="228" y="94"/>
                  </a:cubicBezTo>
                  <a:cubicBezTo>
                    <a:pt x="227" y="94"/>
                    <a:pt x="227" y="93"/>
                    <a:pt x="226" y="93"/>
                  </a:cubicBezTo>
                  <a:close/>
                </a:path>
              </a:pathLst>
            </a:custGeom>
            <a:grpFill/>
            <a:ln w="9525">
              <a:solidFill>
                <a:srgbClr val="04121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D4556"/>
            </a:gs>
            <a:gs pos="100000">
              <a:srgbClr val="04121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9"/>
          <p:cNvSpPr>
            <a:spLocks noEditPoints="1"/>
          </p:cNvSpPr>
          <p:nvPr/>
        </p:nvSpPr>
        <p:spPr bwMode="auto">
          <a:xfrm flipH="1">
            <a:off x="1688208" y="370334"/>
            <a:ext cx="8815584" cy="5748526"/>
          </a:xfrm>
          <a:custGeom>
            <a:avLst/>
            <a:gdLst>
              <a:gd name="T0" fmla="*/ 1262 w 1499"/>
              <a:gd name="T1" fmla="*/ 609 h 977"/>
              <a:gd name="T2" fmla="*/ 1006 w 1499"/>
              <a:gd name="T3" fmla="*/ 467 h 977"/>
              <a:gd name="T4" fmla="*/ 1090 w 1499"/>
              <a:gd name="T5" fmla="*/ 477 h 977"/>
              <a:gd name="T6" fmla="*/ 1088 w 1499"/>
              <a:gd name="T7" fmla="*/ 387 h 977"/>
              <a:gd name="T8" fmla="*/ 1008 w 1499"/>
              <a:gd name="T9" fmla="*/ 406 h 977"/>
              <a:gd name="T10" fmla="*/ 1015 w 1499"/>
              <a:gd name="T11" fmla="*/ 380 h 977"/>
              <a:gd name="T12" fmla="*/ 1090 w 1499"/>
              <a:gd name="T13" fmla="*/ 339 h 977"/>
              <a:gd name="T14" fmla="*/ 1150 w 1499"/>
              <a:gd name="T15" fmla="*/ 331 h 977"/>
              <a:gd name="T16" fmla="*/ 1086 w 1499"/>
              <a:gd name="T17" fmla="*/ 270 h 977"/>
              <a:gd name="T18" fmla="*/ 1221 w 1499"/>
              <a:gd name="T19" fmla="*/ 157 h 977"/>
              <a:gd name="T20" fmla="*/ 888 w 1499"/>
              <a:gd name="T21" fmla="*/ 0 h 977"/>
              <a:gd name="T22" fmla="*/ 860 w 1499"/>
              <a:gd name="T23" fmla="*/ 62 h 977"/>
              <a:gd name="T24" fmla="*/ 814 w 1499"/>
              <a:gd name="T25" fmla="*/ 327 h 977"/>
              <a:gd name="T26" fmla="*/ 493 w 1499"/>
              <a:gd name="T27" fmla="*/ 296 h 977"/>
              <a:gd name="T28" fmla="*/ 256 w 1499"/>
              <a:gd name="T29" fmla="*/ 357 h 977"/>
              <a:gd name="T30" fmla="*/ 206 w 1499"/>
              <a:gd name="T31" fmla="*/ 467 h 977"/>
              <a:gd name="T32" fmla="*/ 187 w 1499"/>
              <a:gd name="T33" fmla="*/ 507 h 977"/>
              <a:gd name="T34" fmla="*/ 842 w 1499"/>
              <a:gd name="T35" fmla="*/ 407 h 977"/>
              <a:gd name="T36" fmla="*/ 640 w 1499"/>
              <a:gd name="T37" fmla="*/ 643 h 977"/>
              <a:gd name="T38" fmla="*/ 478 w 1499"/>
              <a:gd name="T39" fmla="*/ 643 h 977"/>
              <a:gd name="T40" fmla="*/ 230 w 1499"/>
              <a:gd name="T41" fmla="*/ 691 h 977"/>
              <a:gd name="T42" fmla="*/ 379 w 1499"/>
              <a:gd name="T43" fmla="*/ 861 h 977"/>
              <a:gd name="T44" fmla="*/ 562 w 1499"/>
              <a:gd name="T45" fmla="*/ 760 h 977"/>
              <a:gd name="T46" fmla="*/ 532 w 1499"/>
              <a:gd name="T47" fmla="*/ 809 h 977"/>
              <a:gd name="T48" fmla="*/ 542 w 1499"/>
              <a:gd name="T49" fmla="*/ 841 h 977"/>
              <a:gd name="T50" fmla="*/ 545 w 1499"/>
              <a:gd name="T51" fmla="*/ 887 h 977"/>
              <a:gd name="T52" fmla="*/ 715 w 1499"/>
              <a:gd name="T53" fmla="*/ 934 h 977"/>
              <a:gd name="T54" fmla="*/ 802 w 1499"/>
              <a:gd name="T55" fmla="*/ 945 h 977"/>
              <a:gd name="T56" fmla="*/ 924 w 1499"/>
              <a:gd name="T57" fmla="*/ 783 h 977"/>
              <a:gd name="T58" fmla="*/ 1262 w 1499"/>
              <a:gd name="T59" fmla="*/ 654 h 977"/>
              <a:gd name="T60" fmla="*/ 1495 w 1499"/>
              <a:gd name="T61" fmla="*/ 527 h 977"/>
              <a:gd name="T62" fmla="*/ 1308 w 1499"/>
              <a:gd name="T63" fmla="*/ 566 h 977"/>
              <a:gd name="T64" fmla="*/ 448 w 1499"/>
              <a:gd name="T65" fmla="*/ 695 h 977"/>
              <a:gd name="T66" fmla="*/ 496 w 1499"/>
              <a:gd name="T67" fmla="*/ 694 h 977"/>
              <a:gd name="T68" fmla="*/ 496 w 1499"/>
              <a:gd name="T69" fmla="*/ 694 h 977"/>
              <a:gd name="T70" fmla="*/ 893 w 1499"/>
              <a:gd name="T71" fmla="*/ 327 h 977"/>
              <a:gd name="T72" fmla="*/ 839 w 1499"/>
              <a:gd name="T73" fmla="*/ 347 h 977"/>
              <a:gd name="T74" fmla="*/ 773 w 1499"/>
              <a:gd name="T75" fmla="*/ 852 h 977"/>
              <a:gd name="T76" fmla="*/ 922 w 1499"/>
              <a:gd name="T77" fmla="*/ 786 h 977"/>
              <a:gd name="T78" fmla="*/ 980 w 1499"/>
              <a:gd name="T79" fmla="*/ 570 h 977"/>
              <a:gd name="T80" fmla="*/ 1169 w 1499"/>
              <a:gd name="T81" fmla="*/ 644 h 977"/>
              <a:gd name="T82" fmla="*/ 980 w 1499"/>
              <a:gd name="T83" fmla="*/ 570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99" h="977">
                <a:moveTo>
                  <a:pt x="1308" y="566"/>
                </a:moveTo>
                <a:cubicBezTo>
                  <a:pt x="1262" y="609"/>
                  <a:pt x="1262" y="609"/>
                  <a:pt x="1262" y="609"/>
                </a:cubicBezTo>
                <a:cubicBezTo>
                  <a:pt x="1105" y="570"/>
                  <a:pt x="1105" y="570"/>
                  <a:pt x="1105" y="570"/>
                </a:cubicBezTo>
                <a:cubicBezTo>
                  <a:pt x="1006" y="467"/>
                  <a:pt x="1006" y="467"/>
                  <a:pt x="1006" y="467"/>
                </a:cubicBezTo>
                <a:cubicBezTo>
                  <a:pt x="1012" y="434"/>
                  <a:pt x="1012" y="434"/>
                  <a:pt x="1012" y="434"/>
                </a:cubicBezTo>
                <a:cubicBezTo>
                  <a:pt x="1012" y="434"/>
                  <a:pt x="1051" y="467"/>
                  <a:pt x="1090" y="477"/>
                </a:cubicBezTo>
                <a:cubicBezTo>
                  <a:pt x="1129" y="488"/>
                  <a:pt x="1131" y="475"/>
                  <a:pt x="1107" y="445"/>
                </a:cubicBezTo>
                <a:cubicBezTo>
                  <a:pt x="1083" y="415"/>
                  <a:pt x="1088" y="387"/>
                  <a:pt x="1088" y="387"/>
                </a:cubicBezTo>
                <a:cubicBezTo>
                  <a:pt x="1049" y="408"/>
                  <a:pt x="1049" y="408"/>
                  <a:pt x="1049" y="408"/>
                </a:cubicBezTo>
                <a:cubicBezTo>
                  <a:pt x="1008" y="406"/>
                  <a:pt x="1008" y="406"/>
                  <a:pt x="1008" y="406"/>
                </a:cubicBezTo>
                <a:cubicBezTo>
                  <a:pt x="987" y="365"/>
                  <a:pt x="987" y="365"/>
                  <a:pt x="987" y="365"/>
                </a:cubicBezTo>
                <a:cubicBezTo>
                  <a:pt x="1015" y="380"/>
                  <a:pt x="1015" y="380"/>
                  <a:pt x="1015" y="380"/>
                </a:cubicBezTo>
                <a:cubicBezTo>
                  <a:pt x="1053" y="374"/>
                  <a:pt x="1053" y="374"/>
                  <a:pt x="1053" y="374"/>
                </a:cubicBezTo>
                <a:cubicBezTo>
                  <a:pt x="1090" y="339"/>
                  <a:pt x="1090" y="339"/>
                  <a:pt x="1090" y="339"/>
                </a:cubicBezTo>
                <a:cubicBezTo>
                  <a:pt x="1090" y="339"/>
                  <a:pt x="1118" y="346"/>
                  <a:pt x="1133" y="374"/>
                </a:cubicBezTo>
                <a:cubicBezTo>
                  <a:pt x="1148" y="402"/>
                  <a:pt x="1172" y="352"/>
                  <a:pt x="1150" y="331"/>
                </a:cubicBezTo>
                <a:cubicBezTo>
                  <a:pt x="1129" y="309"/>
                  <a:pt x="1105" y="288"/>
                  <a:pt x="1079" y="292"/>
                </a:cubicBezTo>
                <a:cubicBezTo>
                  <a:pt x="1086" y="270"/>
                  <a:pt x="1086" y="270"/>
                  <a:pt x="1086" y="270"/>
                </a:cubicBezTo>
                <a:cubicBezTo>
                  <a:pt x="1059" y="255"/>
                  <a:pt x="1059" y="255"/>
                  <a:pt x="1059" y="255"/>
                </a:cubicBezTo>
                <a:cubicBezTo>
                  <a:pt x="1115" y="227"/>
                  <a:pt x="1171" y="195"/>
                  <a:pt x="1221" y="157"/>
                </a:cubicBezTo>
                <a:cubicBezTo>
                  <a:pt x="1221" y="157"/>
                  <a:pt x="1096" y="196"/>
                  <a:pt x="1031" y="200"/>
                </a:cubicBezTo>
                <a:cubicBezTo>
                  <a:pt x="888" y="0"/>
                  <a:pt x="888" y="0"/>
                  <a:pt x="888" y="0"/>
                </a:cubicBezTo>
                <a:cubicBezTo>
                  <a:pt x="800" y="70"/>
                  <a:pt x="800" y="70"/>
                  <a:pt x="800" y="70"/>
                </a:cubicBezTo>
                <a:cubicBezTo>
                  <a:pt x="860" y="62"/>
                  <a:pt x="860" y="62"/>
                  <a:pt x="860" y="62"/>
                </a:cubicBezTo>
                <a:cubicBezTo>
                  <a:pt x="904" y="252"/>
                  <a:pt x="904" y="252"/>
                  <a:pt x="904" y="252"/>
                </a:cubicBezTo>
                <a:cubicBezTo>
                  <a:pt x="814" y="327"/>
                  <a:pt x="814" y="327"/>
                  <a:pt x="814" y="327"/>
                </a:cubicBezTo>
                <a:cubicBezTo>
                  <a:pt x="763" y="290"/>
                  <a:pt x="679" y="243"/>
                  <a:pt x="584" y="247"/>
                </a:cubicBezTo>
                <a:cubicBezTo>
                  <a:pt x="584" y="247"/>
                  <a:pt x="618" y="298"/>
                  <a:pt x="493" y="296"/>
                </a:cubicBezTo>
                <a:cubicBezTo>
                  <a:pt x="368" y="294"/>
                  <a:pt x="299" y="268"/>
                  <a:pt x="211" y="303"/>
                </a:cubicBezTo>
                <a:cubicBezTo>
                  <a:pt x="211" y="303"/>
                  <a:pt x="267" y="303"/>
                  <a:pt x="256" y="357"/>
                </a:cubicBezTo>
                <a:cubicBezTo>
                  <a:pt x="256" y="357"/>
                  <a:pt x="353" y="387"/>
                  <a:pt x="308" y="426"/>
                </a:cubicBezTo>
                <a:cubicBezTo>
                  <a:pt x="262" y="464"/>
                  <a:pt x="206" y="467"/>
                  <a:pt x="206" y="467"/>
                </a:cubicBezTo>
                <a:cubicBezTo>
                  <a:pt x="206" y="467"/>
                  <a:pt x="245" y="482"/>
                  <a:pt x="247" y="507"/>
                </a:cubicBezTo>
                <a:cubicBezTo>
                  <a:pt x="247" y="507"/>
                  <a:pt x="219" y="525"/>
                  <a:pt x="187" y="507"/>
                </a:cubicBezTo>
                <a:cubicBezTo>
                  <a:pt x="187" y="507"/>
                  <a:pt x="239" y="572"/>
                  <a:pt x="383" y="568"/>
                </a:cubicBezTo>
                <a:cubicBezTo>
                  <a:pt x="528" y="563"/>
                  <a:pt x="767" y="385"/>
                  <a:pt x="842" y="407"/>
                </a:cubicBezTo>
                <a:cubicBezTo>
                  <a:pt x="650" y="538"/>
                  <a:pt x="650" y="538"/>
                  <a:pt x="650" y="538"/>
                </a:cubicBezTo>
                <a:cubicBezTo>
                  <a:pt x="640" y="643"/>
                  <a:pt x="640" y="643"/>
                  <a:pt x="640" y="643"/>
                </a:cubicBezTo>
                <a:cubicBezTo>
                  <a:pt x="640" y="643"/>
                  <a:pt x="467" y="596"/>
                  <a:pt x="353" y="596"/>
                </a:cubicBezTo>
                <a:cubicBezTo>
                  <a:pt x="353" y="596"/>
                  <a:pt x="439" y="611"/>
                  <a:pt x="478" y="643"/>
                </a:cubicBezTo>
                <a:cubicBezTo>
                  <a:pt x="478" y="643"/>
                  <a:pt x="496" y="668"/>
                  <a:pt x="480" y="683"/>
                </a:cubicBezTo>
                <a:cubicBezTo>
                  <a:pt x="434" y="656"/>
                  <a:pt x="346" y="626"/>
                  <a:pt x="230" y="691"/>
                </a:cubicBezTo>
                <a:cubicBezTo>
                  <a:pt x="56" y="788"/>
                  <a:pt x="69" y="803"/>
                  <a:pt x="0" y="809"/>
                </a:cubicBezTo>
                <a:cubicBezTo>
                  <a:pt x="0" y="809"/>
                  <a:pt x="234" y="930"/>
                  <a:pt x="379" y="861"/>
                </a:cubicBezTo>
                <a:cubicBezTo>
                  <a:pt x="523" y="792"/>
                  <a:pt x="532" y="757"/>
                  <a:pt x="532" y="757"/>
                </a:cubicBezTo>
                <a:cubicBezTo>
                  <a:pt x="562" y="760"/>
                  <a:pt x="562" y="760"/>
                  <a:pt x="562" y="760"/>
                </a:cubicBezTo>
                <a:cubicBezTo>
                  <a:pt x="519" y="801"/>
                  <a:pt x="519" y="801"/>
                  <a:pt x="519" y="801"/>
                </a:cubicBezTo>
                <a:cubicBezTo>
                  <a:pt x="532" y="809"/>
                  <a:pt x="532" y="809"/>
                  <a:pt x="532" y="809"/>
                </a:cubicBezTo>
                <a:cubicBezTo>
                  <a:pt x="506" y="841"/>
                  <a:pt x="506" y="841"/>
                  <a:pt x="506" y="841"/>
                </a:cubicBezTo>
                <a:cubicBezTo>
                  <a:pt x="542" y="841"/>
                  <a:pt x="542" y="841"/>
                  <a:pt x="542" y="841"/>
                </a:cubicBezTo>
                <a:cubicBezTo>
                  <a:pt x="542" y="841"/>
                  <a:pt x="500" y="900"/>
                  <a:pt x="415" y="904"/>
                </a:cubicBezTo>
                <a:cubicBezTo>
                  <a:pt x="415" y="904"/>
                  <a:pt x="482" y="911"/>
                  <a:pt x="545" y="887"/>
                </a:cubicBezTo>
                <a:cubicBezTo>
                  <a:pt x="607" y="863"/>
                  <a:pt x="713" y="891"/>
                  <a:pt x="713" y="891"/>
                </a:cubicBezTo>
                <a:cubicBezTo>
                  <a:pt x="715" y="934"/>
                  <a:pt x="715" y="934"/>
                  <a:pt x="715" y="934"/>
                </a:cubicBezTo>
                <a:cubicBezTo>
                  <a:pt x="759" y="977"/>
                  <a:pt x="759" y="977"/>
                  <a:pt x="759" y="977"/>
                </a:cubicBezTo>
                <a:cubicBezTo>
                  <a:pt x="802" y="945"/>
                  <a:pt x="802" y="945"/>
                  <a:pt x="802" y="945"/>
                </a:cubicBezTo>
                <a:cubicBezTo>
                  <a:pt x="803" y="928"/>
                  <a:pt x="803" y="928"/>
                  <a:pt x="803" y="928"/>
                </a:cubicBezTo>
                <a:cubicBezTo>
                  <a:pt x="803" y="928"/>
                  <a:pt x="963" y="884"/>
                  <a:pt x="924" y="783"/>
                </a:cubicBezTo>
                <a:cubicBezTo>
                  <a:pt x="976" y="723"/>
                  <a:pt x="976" y="723"/>
                  <a:pt x="976" y="723"/>
                </a:cubicBezTo>
                <a:cubicBezTo>
                  <a:pt x="1262" y="654"/>
                  <a:pt x="1262" y="654"/>
                  <a:pt x="1262" y="654"/>
                </a:cubicBezTo>
                <a:cubicBezTo>
                  <a:pt x="1329" y="583"/>
                  <a:pt x="1329" y="583"/>
                  <a:pt x="1329" y="583"/>
                </a:cubicBezTo>
                <a:cubicBezTo>
                  <a:pt x="1495" y="527"/>
                  <a:pt x="1495" y="527"/>
                  <a:pt x="1495" y="527"/>
                </a:cubicBezTo>
                <a:cubicBezTo>
                  <a:pt x="1499" y="451"/>
                  <a:pt x="1499" y="451"/>
                  <a:pt x="1499" y="451"/>
                </a:cubicBezTo>
                <a:lnTo>
                  <a:pt x="1308" y="566"/>
                </a:lnTo>
                <a:close/>
                <a:moveTo>
                  <a:pt x="454" y="694"/>
                </a:moveTo>
                <a:cubicBezTo>
                  <a:pt x="452" y="694"/>
                  <a:pt x="450" y="695"/>
                  <a:pt x="448" y="695"/>
                </a:cubicBezTo>
                <a:cubicBezTo>
                  <a:pt x="448" y="695"/>
                  <a:pt x="450" y="695"/>
                  <a:pt x="454" y="694"/>
                </a:cubicBezTo>
                <a:close/>
                <a:moveTo>
                  <a:pt x="496" y="694"/>
                </a:moveTo>
                <a:cubicBezTo>
                  <a:pt x="507" y="697"/>
                  <a:pt x="515" y="701"/>
                  <a:pt x="515" y="710"/>
                </a:cubicBezTo>
                <a:cubicBezTo>
                  <a:pt x="515" y="710"/>
                  <a:pt x="508" y="703"/>
                  <a:pt x="496" y="694"/>
                </a:cubicBezTo>
                <a:close/>
                <a:moveTo>
                  <a:pt x="839" y="347"/>
                </a:moveTo>
                <a:cubicBezTo>
                  <a:pt x="855" y="341"/>
                  <a:pt x="874" y="335"/>
                  <a:pt x="893" y="327"/>
                </a:cubicBezTo>
                <a:cubicBezTo>
                  <a:pt x="866" y="371"/>
                  <a:pt x="866" y="371"/>
                  <a:pt x="866" y="371"/>
                </a:cubicBezTo>
                <a:cubicBezTo>
                  <a:pt x="866" y="371"/>
                  <a:pt x="856" y="361"/>
                  <a:pt x="839" y="347"/>
                </a:cubicBezTo>
                <a:close/>
                <a:moveTo>
                  <a:pt x="879" y="846"/>
                </a:moveTo>
                <a:cubicBezTo>
                  <a:pt x="827" y="874"/>
                  <a:pt x="790" y="887"/>
                  <a:pt x="773" y="852"/>
                </a:cubicBezTo>
                <a:cubicBezTo>
                  <a:pt x="881" y="833"/>
                  <a:pt x="881" y="833"/>
                  <a:pt x="881" y="833"/>
                </a:cubicBezTo>
                <a:cubicBezTo>
                  <a:pt x="922" y="786"/>
                  <a:pt x="922" y="786"/>
                  <a:pt x="922" y="786"/>
                </a:cubicBezTo>
                <a:cubicBezTo>
                  <a:pt x="921" y="799"/>
                  <a:pt x="916" y="826"/>
                  <a:pt x="879" y="846"/>
                </a:cubicBezTo>
                <a:close/>
                <a:moveTo>
                  <a:pt x="980" y="570"/>
                </a:moveTo>
                <a:cubicBezTo>
                  <a:pt x="1045" y="639"/>
                  <a:pt x="1045" y="639"/>
                  <a:pt x="1045" y="639"/>
                </a:cubicBezTo>
                <a:cubicBezTo>
                  <a:pt x="1169" y="644"/>
                  <a:pt x="1169" y="644"/>
                  <a:pt x="1169" y="644"/>
                </a:cubicBezTo>
                <a:cubicBezTo>
                  <a:pt x="997" y="695"/>
                  <a:pt x="997" y="695"/>
                  <a:pt x="997" y="695"/>
                </a:cubicBezTo>
                <a:cubicBezTo>
                  <a:pt x="997" y="695"/>
                  <a:pt x="1019" y="622"/>
                  <a:pt x="980" y="5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MH_Entry_1"/>
          <p:cNvSpPr/>
          <p:nvPr>
            <p:custDataLst>
              <p:tags r:id="rId1"/>
            </p:custDataLst>
          </p:nvPr>
        </p:nvSpPr>
        <p:spPr>
          <a:xfrm>
            <a:off x="3108960" y="4352068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11" name="MH_Number_1"/>
          <p:cNvSpPr/>
          <p:nvPr>
            <p:custDataLst>
              <p:tags r:id="rId2"/>
            </p:custDataLst>
          </p:nvPr>
        </p:nvSpPr>
        <p:spPr>
          <a:xfrm>
            <a:off x="4751572" y="1371882"/>
            <a:ext cx="2688856" cy="2687038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6900" y="5292976"/>
            <a:ext cx="1689948" cy="8258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990960" y="289560"/>
            <a:ext cx="2644140" cy="1344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61794" y="149258"/>
            <a:ext cx="498951" cy="498614"/>
          </a:xfrm>
          <a:prstGeom prst="ellipse">
            <a:avLst/>
          </a:prstGeom>
          <a:solidFill>
            <a:srgbClr val="42424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25584" y="149258"/>
            <a:ext cx="2329489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grpSp>
        <p:nvGrpSpPr>
          <p:cNvPr id="7" name="组合 2"/>
          <p:cNvGrpSpPr/>
          <p:nvPr/>
        </p:nvGrpSpPr>
        <p:grpSpPr bwMode="auto">
          <a:xfrm>
            <a:off x="1163638" y="1834323"/>
            <a:ext cx="1497012" cy="1497013"/>
            <a:chOff x="811213" y="1901825"/>
            <a:chExt cx="1992312" cy="1990725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811213" y="1901825"/>
              <a:ext cx="1992312" cy="19907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246188" y="2247900"/>
              <a:ext cx="1104900" cy="573088"/>
            </a:xfrm>
            <a:custGeom>
              <a:avLst/>
              <a:gdLst>
                <a:gd name="T0" fmla="*/ 0 w 696"/>
                <a:gd name="T1" fmla="*/ 2147483646 h 361"/>
                <a:gd name="T2" fmla="*/ 2147483646 w 696"/>
                <a:gd name="T3" fmla="*/ 0 h 361"/>
                <a:gd name="T4" fmla="*/ 2147483646 w 696"/>
                <a:gd name="T5" fmla="*/ 2147483646 h 361"/>
                <a:gd name="T6" fmla="*/ 0 w 696"/>
                <a:gd name="T7" fmla="*/ 2147483646 h 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6" h="361">
                  <a:moveTo>
                    <a:pt x="0" y="361"/>
                  </a:moveTo>
                  <a:lnTo>
                    <a:pt x="347" y="0"/>
                  </a:lnTo>
                  <a:lnTo>
                    <a:pt x="696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471613" y="2414588"/>
              <a:ext cx="635000" cy="301625"/>
            </a:xfrm>
            <a:custGeom>
              <a:avLst/>
              <a:gdLst>
                <a:gd name="T0" fmla="*/ 0 w 400"/>
                <a:gd name="T1" fmla="*/ 2147483646 h 190"/>
                <a:gd name="T2" fmla="*/ 2147483646 w 400"/>
                <a:gd name="T3" fmla="*/ 0 h 190"/>
                <a:gd name="T4" fmla="*/ 2147483646 w 400"/>
                <a:gd name="T5" fmla="*/ 2147483646 h 190"/>
                <a:gd name="T6" fmla="*/ 0 w 400"/>
                <a:gd name="T7" fmla="*/ 2147483646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0" h="190">
                  <a:moveTo>
                    <a:pt x="0" y="190"/>
                  </a:moveTo>
                  <a:lnTo>
                    <a:pt x="200" y="0"/>
                  </a:lnTo>
                  <a:lnTo>
                    <a:pt x="40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2954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65735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0193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2954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65735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0193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2954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65735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0193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2954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65735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0193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355725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72878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09073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260475" y="3435350"/>
              <a:ext cx="1052512" cy="349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246188" y="3484563"/>
              <a:ext cx="1090612" cy="52388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组合 4"/>
          <p:cNvGrpSpPr/>
          <p:nvPr/>
        </p:nvGrpSpPr>
        <p:grpSpPr bwMode="auto">
          <a:xfrm>
            <a:off x="3948113" y="1834323"/>
            <a:ext cx="1497012" cy="1497013"/>
            <a:chOff x="4006850" y="1838325"/>
            <a:chExt cx="1992313" cy="1990725"/>
          </a:xfrm>
        </p:grpSpPr>
        <p:sp>
          <p:nvSpPr>
            <p:cNvPr id="29" name="Oval 42"/>
            <p:cNvSpPr>
              <a:spLocks noChangeArrowheads="1"/>
            </p:cNvSpPr>
            <p:nvPr/>
          </p:nvSpPr>
          <p:spPr bwMode="auto">
            <a:xfrm>
              <a:off x="4006850" y="1838325"/>
              <a:ext cx="1992313" cy="19907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" name="Freeform 43"/>
            <p:cNvSpPr/>
            <p:nvPr/>
          </p:nvSpPr>
          <p:spPr bwMode="auto">
            <a:xfrm>
              <a:off x="5119688" y="2559050"/>
              <a:ext cx="490538" cy="595313"/>
            </a:xfrm>
            <a:custGeom>
              <a:avLst/>
              <a:gdLst>
                <a:gd name="T0" fmla="*/ 2147483646 w 309"/>
                <a:gd name="T1" fmla="*/ 2147483646 h 375"/>
                <a:gd name="T2" fmla="*/ 2147483646 w 309"/>
                <a:gd name="T3" fmla="*/ 2147483646 h 375"/>
                <a:gd name="T4" fmla="*/ 0 w 309"/>
                <a:gd name="T5" fmla="*/ 2147483646 h 375"/>
                <a:gd name="T6" fmla="*/ 2147483646 w 309"/>
                <a:gd name="T7" fmla="*/ 0 h 375"/>
                <a:gd name="T8" fmla="*/ 2147483646 w 309"/>
                <a:gd name="T9" fmla="*/ 2147483646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375">
                  <a:moveTo>
                    <a:pt x="309" y="28"/>
                  </a:moveTo>
                  <a:lnTo>
                    <a:pt x="36" y="375"/>
                  </a:lnTo>
                  <a:lnTo>
                    <a:pt x="0" y="347"/>
                  </a:lnTo>
                  <a:lnTo>
                    <a:pt x="273" y="0"/>
                  </a:lnTo>
                  <a:lnTo>
                    <a:pt x="30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44"/>
            <p:cNvSpPr/>
            <p:nvPr/>
          </p:nvSpPr>
          <p:spPr bwMode="auto">
            <a:xfrm>
              <a:off x="4765675" y="2562225"/>
              <a:ext cx="444500" cy="627063"/>
            </a:xfrm>
            <a:custGeom>
              <a:avLst/>
              <a:gdLst>
                <a:gd name="T0" fmla="*/ 2147483646 w 280"/>
                <a:gd name="T1" fmla="*/ 2147483646 h 395"/>
                <a:gd name="T2" fmla="*/ 0 w 280"/>
                <a:gd name="T3" fmla="*/ 2147483646 h 395"/>
                <a:gd name="T4" fmla="*/ 2147483646 w 280"/>
                <a:gd name="T5" fmla="*/ 0 h 395"/>
                <a:gd name="T6" fmla="*/ 2147483646 w 280"/>
                <a:gd name="T7" fmla="*/ 2147483646 h 395"/>
                <a:gd name="T8" fmla="*/ 2147483646 w 280"/>
                <a:gd name="T9" fmla="*/ 2147483646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" h="395">
                  <a:moveTo>
                    <a:pt x="242" y="395"/>
                  </a:moveTo>
                  <a:lnTo>
                    <a:pt x="0" y="24"/>
                  </a:lnTo>
                  <a:lnTo>
                    <a:pt x="38" y="0"/>
                  </a:lnTo>
                  <a:lnTo>
                    <a:pt x="280" y="371"/>
                  </a:lnTo>
                  <a:lnTo>
                    <a:pt x="242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45"/>
            <p:cNvSpPr/>
            <p:nvPr/>
          </p:nvSpPr>
          <p:spPr bwMode="auto">
            <a:xfrm>
              <a:off x="4297363" y="2646363"/>
              <a:ext cx="504825" cy="579438"/>
            </a:xfrm>
            <a:custGeom>
              <a:avLst/>
              <a:gdLst>
                <a:gd name="T0" fmla="*/ 0 w 318"/>
                <a:gd name="T1" fmla="*/ 2147483646 h 365"/>
                <a:gd name="T2" fmla="*/ 2147483646 w 318"/>
                <a:gd name="T3" fmla="*/ 0 h 365"/>
                <a:gd name="T4" fmla="*/ 2147483646 w 318"/>
                <a:gd name="T5" fmla="*/ 2147483646 h 365"/>
                <a:gd name="T6" fmla="*/ 2147483646 w 318"/>
                <a:gd name="T7" fmla="*/ 2147483646 h 365"/>
                <a:gd name="T8" fmla="*/ 0 w 318"/>
                <a:gd name="T9" fmla="*/ 2147483646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365">
                  <a:moveTo>
                    <a:pt x="0" y="337"/>
                  </a:moveTo>
                  <a:lnTo>
                    <a:pt x="285" y="0"/>
                  </a:lnTo>
                  <a:lnTo>
                    <a:pt x="318" y="28"/>
                  </a:lnTo>
                  <a:lnTo>
                    <a:pt x="33" y="36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Oval 46"/>
            <p:cNvSpPr>
              <a:spLocks noChangeArrowheads="1"/>
            </p:cNvSpPr>
            <p:nvPr/>
          </p:nvSpPr>
          <p:spPr bwMode="auto">
            <a:xfrm>
              <a:off x="4264025" y="2917825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4" name="Oval 47"/>
            <p:cNvSpPr>
              <a:spLocks noChangeArrowheads="1"/>
            </p:cNvSpPr>
            <p:nvPr/>
          </p:nvSpPr>
          <p:spPr bwMode="auto">
            <a:xfrm>
              <a:off x="4357688" y="2995613"/>
              <a:ext cx="153988" cy="1555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5" name="Oval 48"/>
            <p:cNvSpPr>
              <a:spLocks noChangeArrowheads="1"/>
            </p:cNvSpPr>
            <p:nvPr/>
          </p:nvSpPr>
          <p:spPr bwMode="auto">
            <a:xfrm>
              <a:off x="4640263" y="2449513"/>
              <a:ext cx="347663" cy="347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6" name="Oval 49"/>
            <p:cNvSpPr>
              <a:spLocks noChangeArrowheads="1"/>
            </p:cNvSpPr>
            <p:nvPr/>
          </p:nvSpPr>
          <p:spPr bwMode="auto">
            <a:xfrm>
              <a:off x="5002213" y="2947988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7" name="Oval 50"/>
            <p:cNvSpPr>
              <a:spLocks noChangeArrowheads="1"/>
            </p:cNvSpPr>
            <p:nvPr/>
          </p:nvSpPr>
          <p:spPr bwMode="auto">
            <a:xfrm>
              <a:off x="5387975" y="2397125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8" name="Oval 51"/>
            <p:cNvSpPr>
              <a:spLocks noChangeArrowheads="1"/>
            </p:cNvSpPr>
            <p:nvPr/>
          </p:nvSpPr>
          <p:spPr bwMode="auto">
            <a:xfrm>
              <a:off x="4735513" y="2547938"/>
              <a:ext cx="158750" cy="1539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9" name="Oval 52"/>
            <p:cNvSpPr>
              <a:spLocks noChangeArrowheads="1"/>
            </p:cNvSpPr>
            <p:nvPr/>
          </p:nvSpPr>
          <p:spPr bwMode="auto">
            <a:xfrm>
              <a:off x="5097463" y="3041650"/>
              <a:ext cx="158750" cy="1539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0" name="Oval 53"/>
            <p:cNvSpPr>
              <a:spLocks noChangeArrowheads="1"/>
            </p:cNvSpPr>
            <p:nvPr/>
          </p:nvSpPr>
          <p:spPr bwMode="auto">
            <a:xfrm>
              <a:off x="5481638" y="2490788"/>
              <a:ext cx="158750" cy="1587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组合 6"/>
          <p:cNvGrpSpPr/>
          <p:nvPr/>
        </p:nvGrpSpPr>
        <p:grpSpPr bwMode="auto">
          <a:xfrm>
            <a:off x="9504363" y="1839086"/>
            <a:ext cx="1506537" cy="1508125"/>
            <a:chOff x="9339263" y="1700213"/>
            <a:chExt cx="2005012" cy="2006600"/>
          </a:xfrm>
          <a:solidFill>
            <a:schemeClr val="bg1"/>
          </a:solidFill>
        </p:grpSpPr>
        <p:sp>
          <p:nvSpPr>
            <p:cNvPr id="42" name="Oval 57"/>
            <p:cNvSpPr>
              <a:spLocks noChangeArrowheads="1"/>
            </p:cNvSpPr>
            <p:nvPr/>
          </p:nvSpPr>
          <p:spPr bwMode="auto">
            <a:xfrm>
              <a:off x="9339263" y="1700213"/>
              <a:ext cx="2005012" cy="2006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58"/>
            <p:cNvSpPr/>
            <p:nvPr/>
          </p:nvSpPr>
          <p:spPr bwMode="auto">
            <a:xfrm>
              <a:off x="9767888" y="2193926"/>
              <a:ext cx="265112" cy="271463"/>
            </a:xfrm>
            <a:custGeom>
              <a:avLst/>
              <a:gdLst>
                <a:gd name="T0" fmla="*/ 2147483646 w 167"/>
                <a:gd name="T1" fmla="*/ 2147483646 h 171"/>
                <a:gd name="T2" fmla="*/ 2147483646 w 167"/>
                <a:gd name="T3" fmla="*/ 2147483646 h 171"/>
                <a:gd name="T4" fmla="*/ 2147483646 w 167"/>
                <a:gd name="T5" fmla="*/ 2147483646 h 171"/>
                <a:gd name="T6" fmla="*/ 2147483646 w 167"/>
                <a:gd name="T7" fmla="*/ 2147483646 h 171"/>
                <a:gd name="T8" fmla="*/ 0 w 167"/>
                <a:gd name="T9" fmla="*/ 2147483646 h 171"/>
                <a:gd name="T10" fmla="*/ 2147483646 w 167"/>
                <a:gd name="T11" fmla="*/ 2147483646 h 171"/>
                <a:gd name="T12" fmla="*/ 2147483646 w 167"/>
                <a:gd name="T13" fmla="*/ 0 h 171"/>
                <a:gd name="T14" fmla="*/ 2147483646 w 167"/>
                <a:gd name="T15" fmla="*/ 2147483646 h 171"/>
                <a:gd name="T16" fmla="*/ 2147483646 w 167"/>
                <a:gd name="T17" fmla="*/ 2147483646 h 171"/>
                <a:gd name="T18" fmla="*/ 2147483646 w 167"/>
                <a:gd name="T19" fmla="*/ 2147483646 h 171"/>
                <a:gd name="T20" fmla="*/ 2147483646 w 167"/>
                <a:gd name="T21" fmla="*/ 2147483646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71">
                  <a:moveTo>
                    <a:pt x="167" y="131"/>
                  </a:moveTo>
                  <a:lnTo>
                    <a:pt x="107" y="124"/>
                  </a:lnTo>
                  <a:lnTo>
                    <a:pt x="69" y="171"/>
                  </a:lnTo>
                  <a:lnTo>
                    <a:pt x="57" y="112"/>
                  </a:lnTo>
                  <a:lnTo>
                    <a:pt x="0" y="91"/>
                  </a:lnTo>
                  <a:lnTo>
                    <a:pt x="53" y="60"/>
                  </a:lnTo>
                  <a:lnTo>
                    <a:pt x="57" y="0"/>
                  </a:lnTo>
                  <a:lnTo>
                    <a:pt x="102" y="41"/>
                  </a:lnTo>
                  <a:lnTo>
                    <a:pt x="159" y="26"/>
                  </a:lnTo>
                  <a:lnTo>
                    <a:pt x="136" y="81"/>
                  </a:lnTo>
                  <a:lnTo>
                    <a:pt x="167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59"/>
            <p:cNvSpPr/>
            <p:nvPr/>
          </p:nvSpPr>
          <p:spPr bwMode="auto">
            <a:xfrm>
              <a:off x="10688638" y="2379663"/>
              <a:ext cx="153987" cy="161925"/>
            </a:xfrm>
            <a:custGeom>
              <a:avLst/>
              <a:gdLst>
                <a:gd name="T0" fmla="*/ 2147483646 w 97"/>
                <a:gd name="T1" fmla="*/ 2147483646 h 102"/>
                <a:gd name="T2" fmla="*/ 2147483646 w 97"/>
                <a:gd name="T3" fmla="*/ 2147483646 h 102"/>
                <a:gd name="T4" fmla="*/ 2147483646 w 97"/>
                <a:gd name="T5" fmla="*/ 2147483646 h 102"/>
                <a:gd name="T6" fmla="*/ 2147483646 w 97"/>
                <a:gd name="T7" fmla="*/ 2147483646 h 102"/>
                <a:gd name="T8" fmla="*/ 0 w 97"/>
                <a:gd name="T9" fmla="*/ 2147483646 h 102"/>
                <a:gd name="T10" fmla="*/ 2147483646 w 97"/>
                <a:gd name="T11" fmla="*/ 2147483646 h 102"/>
                <a:gd name="T12" fmla="*/ 2147483646 w 97"/>
                <a:gd name="T13" fmla="*/ 0 h 102"/>
                <a:gd name="T14" fmla="*/ 2147483646 w 97"/>
                <a:gd name="T15" fmla="*/ 2147483646 h 102"/>
                <a:gd name="T16" fmla="*/ 2147483646 w 97"/>
                <a:gd name="T17" fmla="*/ 2147483646 h 102"/>
                <a:gd name="T18" fmla="*/ 2147483646 w 97"/>
                <a:gd name="T19" fmla="*/ 2147483646 h 102"/>
                <a:gd name="T20" fmla="*/ 2147483646 w 97"/>
                <a:gd name="T21" fmla="*/ 2147483646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02">
                  <a:moveTo>
                    <a:pt x="97" y="78"/>
                  </a:moveTo>
                  <a:lnTo>
                    <a:pt x="62" y="76"/>
                  </a:lnTo>
                  <a:lnTo>
                    <a:pt x="40" y="102"/>
                  </a:lnTo>
                  <a:lnTo>
                    <a:pt x="33" y="69"/>
                  </a:lnTo>
                  <a:lnTo>
                    <a:pt x="0" y="54"/>
                  </a:lnTo>
                  <a:lnTo>
                    <a:pt x="31" y="35"/>
                  </a:lnTo>
                  <a:lnTo>
                    <a:pt x="33" y="0"/>
                  </a:lnTo>
                  <a:lnTo>
                    <a:pt x="59" y="23"/>
                  </a:lnTo>
                  <a:lnTo>
                    <a:pt x="92" y="16"/>
                  </a:lnTo>
                  <a:lnTo>
                    <a:pt x="78" y="50"/>
                  </a:lnTo>
                  <a:lnTo>
                    <a:pt x="97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60"/>
            <p:cNvSpPr/>
            <p:nvPr/>
          </p:nvSpPr>
          <p:spPr bwMode="auto">
            <a:xfrm>
              <a:off x="10548938" y="2262188"/>
              <a:ext cx="87312" cy="90488"/>
            </a:xfrm>
            <a:custGeom>
              <a:avLst/>
              <a:gdLst>
                <a:gd name="T0" fmla="*/ 2147483646 w 55"/>
                <a:gd name="T1" fmla="*/ 2147483646 h 57"/>
                <a:gd name="T2" fmla="*/ 2147483646 w 55"/>
                <a:gd name="T3" fmla="*/ 2147483646 h 57"/>
                <a:gd name="T4" fmla="*/ 2147483646 w 55"/>
                <a:gd name="T5" fmla="*/ 2147483646 h 57"/>
                <a:gd name="T6" fmla="*/ 2147483646 w 55"/>
                <a:gd name="T7" fmla="*/ 2147483646 h 57"/>
                <a:gd name="T8" fmla="*/ 0 w 55"/>
                <a:gd name="T9" fmla="*/ 2147483646 h 57"/>
                <a:gd name="T10" fmla="*/ 2147483646 w 55"/>
                <a:gd name="T11" fmla="*/ 2147483646 h 57"/>
                <a:gd name="T12" fmla="*/ 2147483646 w 55"/>
                <a:gd name="T13" fmla="*/ 0 h 57"/>
                <a:gd name="T14" fmla="*/ 2147483646 w 55"/>
                <a:gd name="T15" fmla="*/ 2147483646 h 57"/>
                <a:gd name="T16" fmla="*/ 2147483646 w 55"/>
                <a:gd name="T17" fmla="*/ 2147483646 h 57"/>
                <a:gd name="T18" fmla="*/ 2147483646 w 55"/>
                <a:gd name="T19" fmla="*/ 2147483646 h 57"/>
                <a:gd name="T20" fmla="*/ 2147483646 w 55"/>
                <a:gd name="T21" fmla="*/ 2147483646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57">
                  <a:moveTo>
                    <a:pt x="55" y="45"/>
                  </a:moveTo>
                  <a:lnTo>
                    <a:pt x="36" y="43"/>
                  </a:lnTo>
                  <a:lnTo>
                    <a:pt x="24" y="57"/>
                  </a:lnTo>
                  <a:lnTo>
                    <a:pt x="19" y="38"/>
                  </a:lnTo>
                  <a:lnTo>
                    <a:pt x="0" y="31"/>
                  </a:lnTo>
                  <a:lnTo>
                    <a:pt x="17" y="21"/>
                  </a:lnTo>
                  <a:lnTo>
                    <a:pt x="19" y="0"/>
                  </a:lnTo>
                  <a:lnTo>
                    <a:pt x="33" y="14"/>
                  </a:lnTo>
                  <a:lnTo>
                    <a:pt x="52" y="10"/>
                  </a:lnTo>
                  <a:lnTo>
                    <a:pt x="45" y="29"/>
                  </a:lnTo>
                  <a:lnTo>
                    <a:pt x="55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61"/>
            <p:cNvSpPr/>
            <p:nvPr/>
          </p:nvSpPr>
          <p:spPr bwMode="auto">
            <a:xfrm>
              <a:off x="10050463" y="2114551"/>
              <a:ext cx="155575" cy="158750"/>
            </a:xfrm>
            <a:custGeom>
              <a:avLst/>
              <a:gdLst>
                <a:gd name="T0" fmla="*/ 2147483646 w 98"/>
                <a:gd name="T1" fmla="*/ 2147483646 h 100"/>
                <a:gd name="T2" fmla="*/ 2147483646 w 98"/>
                <a:gd name="T3" fmla="*/ 2147483646 h 100"/>
                <a:gd name="T4" fmla="*/ 2147483646 w 98"/>
                <a:gd name="T5" fmla="*/ 2147483646 h 100"/>
                <a:gd name="T6" fmla="*/ 2147483646 w 98"/>
                <a:gd name="T7" fmla="*/ 2147483646 h 100"/>
                <a:gd name="T8" fmla="*/ 0 w 98"/>
                <a:gd name="T9" fmla="*/ 2147483646 h 100"/>
                <a:gd name="T10" fmla="*/ 2147483646 w 98"/>
                <a:gd name="T11" fmla="*/ 2147483646 h 100"/>
                <a:gd name="T12" fmla="*/ 2147483646 w 98"/>
                <a:gd name="T13" fmla="*/ 0 h 100"/>
                <a:gd name="T14" fmla="*/ 2147483646 w 98"/>
                <a:gd name="T15" fmla="*/ 2147483646 h 100"/>
                <a:gd name="T16" fmla="*/ 2147483646 w 98"/>
                <a:gd name="T17" fmla="*/ 2147483646 h 100"/>
                <a:gd name="T18" fmla="*/ 2147483646 w 98"/>
                <a:gd name="T19" fmla="*/ 2147483646 h 100"/>
                <a:gd name="T20" fmla="*/ 2147483646 w 98"/>
                <a:gd name="T21" fmla="*/ 214748364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" h="100">
                  <a:moveTo>
                    <a:pt x="98" y="79"/>
                  </a:moveTo>
                  <a:lnTo>
                    <a:pt x="62" y="74"/>
                  </a:lnTo>
                  <a:lnTo>
                    <a:pt x="41" y="100"/>
                  </a:lnTo>
                  <a:lnTo>
                    <a:pt x="34" y="67"/>
                  </a:lnTo>
                  <a:lnTo>
                    <a:pt x="0" y="53"/>
                  </a:lnTo>
                  <a:lnTo>
                    <a:pt x="31" y="36"/>
                  </a:lnTo>
                  <a:lnTo>
                    <a:pt x="34" y="0"/>
                  </a:lnTo>
                  <a:lnTo>
                    <a:pt x="60" y="24"/>
                  </a:lnTo>
                  <a:lnTo>
                    <a:pt x="93" y="15"/>
                  </a:lnTo>
                  <a:lnTo>
                    <a:pt x="79" y="48"/>
                  </a:lnTo>
                  <a:lnTo>
                    <a:pt x="98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62"/>
            <p:cNvSpPr/>
            <p:nvPr/>
          </p:nvSpPr>
          <p:spPr bwMode="auto">
            <a:xfrm>
              <a:off x="10137775" y="2368551"/>
              <a:ext cx="419100" cy="165100"/>
            </a:xfrm>
            <a:custGeom>
              <a:avLst/>
              <a:gdLst>
                <a:gd name="T0" fmla="*/ 2147483646 w 264"/>
                <a:gd name="T1" fmla="*/ 0 h 104"/>
                <a:gd name="T2" fmla="*/ 2147483646 w 264"/>
                <a:gd name="T3" fmla="*/ 0 h 104"/>
                <a:gd name="T4" fmla="*/ 2147483646 w 264"/>
                <a:gd name="T5" fmla="*/ 2147483646 h 104"/>
                <a:gd name="T6" fmla="*/ 0 w 264"/>
                <a:gd name="T7" fmla="*/ 2147483646 h 104"/>
                <a:gd name="T8" fmla="*/ 2147483646 w 26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104">
                  <a:moveTo>
                    <a:pt x="33" y="0"/>
                  </a:moveTo>
                  <a:lnTo>
                    <a:pt x="228" y="0"/>
                  </a:lnTo>
                  <a:lnTo>
                    <a:pt x="264" y="104"/>
                  </a:lnTo>
                  <a:lnTo>
                    <a:pt x="0" y="104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63"/>
            <p:cNvSpPr/>
            <p:nvPr/>
          </p:nvSpPr>
          <p:spPr bwMode="auto">
            <a:xfrm>
              <a:off x="9855200" y="2579688"/>
              <a:ext cx="474662" cy="165100"/>
            </a:xfrm>
            <a:custGeom>
              <a:avLst/>
              <a:gdLst>
                <a:gd name="T0" fmla="*/ 2147483646 w 299"/>
                <a:gd name="T1" fmla="*/ 0 h 104"/>
                <a:gd name="T2" fmla="*/ 2147483646 w 299"/>
                <a:gd name="T3" fmla="*/ 0 h 104"/>
                <a:gd name="T4" fmla="*/ 2147483646 w 299"/>
                <a:gd name="T5" fmla="*/ 2147483646 h 104"/>
                <a:gd name="T6" fmla="*/ 0 w 299"/>
                <a:gd name="T7" fmla="*/ 2147483646 h 104"/>
                <a:gd name="T8" fmla="*/ 2147483646 w 29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104">
                  <a:moveTo>
                    <a:pt x="36" y="0"/>
                  </a:moveTo>
                  <a:lnTo>
                    <a:pt x="259" y="0"/>
                  </a:lnTo>
                  <a:lnTo>
                    <a:pt x="299" y="104"/>
                  </a:lnTo>
                  <a:lnTo>
                    <a:pt x="0" y="104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64"/>
            <p:cNvSpPr/>
            <p:nvPr/>
          </p:nvSpPr>
          <p:spPr bwMode="auto">
            <a:xfrm>
              <a:off x="10356850" y="2579688"/>
              <a:ext cx="477837" cy="165100"/>
            </a:xfrm>
            <a:custGeom>
              <a:avLst/>
              <a:gdLst>
                <a:gd name="T0" fmla="*/ 2147483646 w 301"/>
                <a:gd name="T1" fmla="*/ 0 h 104"/>
                <a:gd name="T2" fmla="*/ 2147483646 w 301"/>
                <a:gd name="T3" fmla="*/ 0 h 104"/>
                <a:gd name="T4" fmla="*/ 2147483646 w 301"/>
                <a:gd name="T5" fmla="*/ 2147483646 h 104"/>
                <a:gd name="T6" fmla="*/ 0 w 301"/>
                <a:gd name="T7" fmla="*/ 2147483646 h 104"/>
                <a:gd name="T8" fmla="*/ 2147483646 w 301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4">
                  <a:moveTo>
                    <a:pt x="38" y="0"/>
                  </a:moveTo>
                  <a:lnTo>
                    <a:pt x="261" y="0"/>
                  </a:lnTo>
                  <a:lnTo>
                    <a:pt x="301" y="104"/>
                  </a:lnTo>
                  <a:lnTo>
                    <a:pt x="0" y="104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65"/>
            <p:cNvSpPr/>
            <p:nvPr/>
          </p:nvSpPr>
          <p:spPr bwMode="auto">
            <a:xfrm>
              <a:off x="9605963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66"/>
            <p:cNvSpPr/>
            <p:nvPr/>
          </p:nvSpPr>
          <p:spPr bwMode="auto">
            <a:xfrm>
              <a:off x="10104438" y="2801938"/>
              <a:ext cx="477837" cy="166688"/>
            </a:xfrm>
            <a:custGeom>
              <a:avLst/>
              <a:gdLst>
                <a:gd name="T0" fmla="*/ 2147483646 w 301"/>
                <a:gd name="T1" fmla="*/ 0 h 105"/>
                <a:gd name="T2" fmla="*/ 2147483646 w 301"/>
                <a:gd name="T3" fmla="*/ 0 h 105"/>
                <a:gd name="T4" fmla="*/ 2147483646 w 301"/>
                <a:gd name="T5" fmla="*/ 2147483646 h 105"/>
                <a:gd name="T6" fmla="*/ 0 w 301"/>
                <a:gd name="T7" fmla="*/ 2147483646 h 105"/>
                <a:gd name="T8" fmla="*/ 2147483646 w 301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38" y="0"/>
                  </a:moveTo>
                  <a:lnTo>
                    <a:pt x="261" y="0"/>
                  </a:lnTo>
                  <a:lnTo>
                    <a:pt x="301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67"/>
            <p:cNvSpPr/>
            <p:nvPr/>
          </p:nvSpPr>
          <p:spPr bwMode="auto">
            <a:xfrm>
              <a:off x="10601325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" name="组合 5"/>
          <p:cNvGrpSpPr/>
          <p:nvPr/>
        </p:nvGrpSpPr>
        <p:grpSpPr bwMode="auto">
          <a:xfrm>
            <a:off x="6716713" y="1834323"/>
            <a:ext cx="1498600" cy="1498600"/>
            <a:chOff x="6816725" y="1885156"/>
            <a:chExt cx="1990725" cy="1992313"/>
          </a:xfrm>
        </p:grpSpPr>
        <p:sp>
          <p:nvSpPr>
            <p:cNvPr id="54" name="Oval 103"/>
            <p:cNvSpPr>
              <a:spLocks noChangeArrowheads="1"/>
            </p:cNvSpPr>
            <p:nvPr/>
          </p:nvSpPr>
          <p:spPr bwMode="auto">
            <a:xfrm>
              <a:off x="6816725" y="1885156"/>
              <a:ext cx="1990725" cy="1992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5" name="Rectangle 104"/>
            <p:cNvSpPr>
              <a:spLocks noChangeArrowheads="1"/>
            </p:cNvSpPr>
            <p:nvPr/>
          </p:nvSpPr>
          <p:spPr bwMode="auto">
            <a:xfrm>
              <a:off x="7383463" y="3145631"/>
              <a:ext cx="839788" cy="106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6" name="Rectangle 105"/>
            <p:cNvSpPr>
              <a:spLocks noChangeArrowheads="1"/>
            </p:cNvSpPr>
            <p:nvPr/>
          </p:nvSpPr>
          <p:spPr bwMode="auto">
            <a:xfrm>
              <a:off x="7458075" y="2799556"/>
              <a:ext cx="106363" cy="301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7" name="Rectangle 106"/>
            <p:cNvSpPr>
              <a:spLocks noChangeArrowheads="1"/>
            </p:cNvSpPr>
            <p:nvPr/>
          </p:nvSpPr>
          <p:spPr bwMode="auto">
            <a:xfrm>
              <a:off x="7654925" y="2742406"/>
              <a:ext cx="10477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8" name="Rectangle 107"/>
            <p:cNvSpPr>
              <a:spLocks noChangeArrowheads="1"/>
            </p:cNvSpPr>
            <p:nvPr/>
          </p:nvSpPr>
          <p:spPr bwMode="auto">
            <a:xfrm>
              <a:off x="7835900" y="2655094"/>
              <a:ext cx="104775" cy="446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9" name="Rectangle 108"/>
            <p:cNvSpPr>
              <a:spLocks noChangeArrowheads="1"/>
            </p:cNvSpPr>
            <p:nvPr/>
          </p:nvSpPr>
          <p:spPr bwMode="auto">
            <a:xfrm>
              <a:off x="8027988" y="2561431"/>
              <a:ext cx="104775" cy="539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60" name="矩形 117"/>
          <p:cNvSpPr>
            <a:spLocks noChangeArrowheads="1"/>
          </p:cNvSpPr>
          <p:nvPr/>
        </p:nvSpPr>
        <p:spPr bwMode="auto">
          <a:xfrm>
            <a:off x="896938" y="3547236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5" name="矩形 128"/>
          <p:cNvSpPr>
            <a:spLocks noChangeArrowheads="1"/>
          </p:cNvSpPr>
          <p:nvPr/>
        </p:nvSpPr>
        <p:spPr bwMode="auto">
          <a:xfrm>
            <a:off x="3681413" y="3547236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6" name="矩形 129"/>
          <p:cNvSpPr>
            <a:spLocks noChangeArrowheads="1"/>
          </p:cNvSpPr>
          <p:nvPr/>
        </p:nvSpPr>
        <p:spPr bwMode="auto">
          <a:xfrm>
            <a:off x="6450013" y="3547236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7" name="矩形 130"/>
          <p:cNvSpPr>
            <a:spLocks noChangeArrowheads="1"/>
          </p:cNvSpPr>
          <p:nvPr/>
        </p:nvSpPr>
        <p:spPr bwMode="auto">
          <a:xfrm>
            <a:off x="9242425" y="3547236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0" grpId="0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61794" y="149258"/>
            <a:ext cx="498951" cy="498614"/>
          </a:xfrm>
          <a:prstGeom prst="ellipse">
            <a:avLst/>
          </a:prstGeom>
          <a:solidFill>
            <a:srgbClr val="42424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25584" y="149258"/>
            <a:ext cx="2329489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7" name="MH_Other_1"/>
          <p:cNvSpPr>
            <a:spLocks noEditPoints="1"/>
          </p:cNvSpPr>
          <p:nvPr/>
        </p:nvSpPr>
        <p:spPr bwMode="auto">
          <a:xfrm>
            <a:off x="5187950" y="2906713"/>
            <a:ext cx="1816100" cy="1816100"/>
          </a:xfrm>
          <a:custGeom>
            <a:avLst/>
            <a:gdLst>
              <a:gd name="T0" fmla="*/ 2147483646 w 211"/>
              <a:gd name="T1" fmla="*/ 2147483646 h 211"/>
              <a:gd name="T2" fmla="*/ 2147483646 w 211"/>
              <a:gd name="T3" fmla="*/ 0 h 211"/>
              <a:gd name="T4" fmla="*/ 2147483646 w 211"/>
              <a:gd name="T5" fmla="*/ 2147483646 h 211"/>
              <a:gd name="T6" fmla="*/ 2147483646 w 211"/>
              <a:gd name="T7" fmla="*/ 2147483646 h 211"/>
              <a:gd name="T8" fmla="*/ 2147483646 w 211"/>
              <a:gd name="T9" fmla="*/ 2147483646 h 211"/>
              <a:gd name="T10" fmla="*/ 2147483646 w 211"/>
              <a:gd name="T11" fmla="*/ 2147483646 h 211"/>
              <a:gd name="T12" fmla="*/ 2147483646 w 211"/>
              <a:gd name="T13" fmla="*/ 2147483646 h 211"/>
              <a:gd name="T14" fmla="*/ 2147483646 w 211"/>
              <a:gd name="T15" fmla="*/ 2147483646 h 211"/>
              <a:gd name="T16" fmla="*/ 0 w 211"/>
              <a:gd name="T17" fmla="*/ 2147483646 h 211"/>
              <a:gd name="T18" fmla="*/ 2147483646 w 211"/>
              <a:gd name="T19" fmla="*/ 2147483646 h 211"/>
              <a:gd name="T20" fmla="*/ 2147483646 w 211"/>
              <a:gd name="T21" fmla="*/ 2147483646 h 211"/>
              <a:gd name="T22" fmla="*/ 2147483646 w 211"/>
              <a:gd name="T23" fmla="*/ 2147483646 h 211"/>
              <a:gd name="T24" fmla="*/ 2147483646 w 211"/>
              <a:gd name="T25" fmla="*/ 2147483646 h 211"/>
              <a:gd name="T26" fmla="*/ 2147483646 w 211"/>
              <a:gd name="T27" fmla="*/ 2147483646 h 211"/>
              <a:gd name="T28" fmla="*/ 2147483646 w 211"/>
              <a:gd name="T29" fmla="*/ 2147483646 h 211"/>
              <a:gd name="T30" fmla="*/ 2147483646 w 211"/>
              <a:gd name="T31" fmla="*/ 2147483646 h 211"/>
              <a:gd name="T32" fmla="*/ 2147483646 w 211"/>
              <a:gd name="T33" fmla="*/ 2147483646 h 211"/>
              <a:gd name="T34" fmla="*/ 2147483646 w 211"/>
              <a:gd name="T35" fmla="*/ 0 h 211"/>
              <a:gd name="T36" fmla="*/ 2147483646 w 211"/>
              <a:gd name="T37" fmla="*/ 2147483646 h 211"/>
              <a:gd name="T38" fmla="*/ 0 w 211"/>
              <a:gd name="T39" fmla="*/ 2147483646 h 211"/>
              <a:gd name="T40" fmla="*/ 2147483646 w 211"/>
              <a:gd name="T41" fmla="*/ 2147483646 h 211"/>
              <a:gd name="T42" fmla="*/ 2147483646 w 211"/>
              <a:gd name="T43" fmla="*/ 2147483646 h 211"/>
              <a:gd name="T44" fmla="*/ 2147483646 w 211"/>
              <a:gd name="T45" fmla="*/ 2147483646 h 211"/>
              <a:gd name="T46" fmla="*/ 2147483646 w 211"/>
              <a:gd name="T47" fmla="*/ 2147483646 h 211"/>
              <a:gd name="T48" fmla="*/ 2147483646 w 211"/>
              <a:gd name="T49" fmla="*/ 2147483646 h 211"/>
              <a:gd name="T50" fmla="*/ 2147483646 w 211"/>
              <a:gd name="T51" fmla="*/ 2147483646 h 211"/>
              <a:gd name="T52" fmla="*/ 2147483646 w 211"/>
              <a:gd name="T53" fmla="*/ 2147483646 h 211"/>
              <a:gd name="T54" fmla="*/ 2147483646 w 211"/>
              <a:gd name="T55" fmla="*/ 2147483646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Other_2"/>
          <p:cNvSpPr/>
          <p:nvPr/>
        </p:nvSpPr>
        <p:spPr bwMode="auto">
          <a:xfrm>
            <a:off x="4267200" y="1978025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2147483646 h 203"/>
              <a:gd name="T6" fmla="*/ 2147483646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0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MH_Other_3"/>
          <p:cNvSpPr/>
          <p:nvPr/>
        </p:nvSpPr>
        <p:spPr bwMode="auto">
          <a:xfrm>
            <a:off x="4267200" y="3897313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0 h 203"/>
              <a:gd name="T6" fmla="*/ 0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2147483646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MH_Other_4"/>
          <p:cNvSpPr/>
          <p:nvPr/>
        </p:nvSpPr>
        <p:spPr bwMode="auto">
          <a:xfrm>
            <a:off x="6186488" y="1978025"/>
            <a:ext cx="1738312" cy="1746250"/>
          </a:xfrm>
          <a:custGeom>
            <a:avLst/>
            <a:gdLst>
              <a:gd name="T0" fmla="*/ 2147483646 w 202"/>
              <a:gd name="T1" fmla="*/ 2147483646 h 203"/>
              <a:gd name="T2" fmla="*/ 0 w 202"/>
              <a:gd name="T3" fmla="*/ 0 h 203"/>
              <a:gd name="T4" fmla="*/ 0 w 202"/>
              <a:gd name="T5" fmla="*/ 2147483646 h 203"/>
              <a:gd name="T6" fmla="*/ 2147483646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2147483646 h 203"/>
              <a:gd name="T16" fmla="*/ 2147483646 w 202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MH_Other_5"/>
          <p:cNvSpPr/>
          <p:nvPr/>
        </p:nvSpPr>
        <p:spPr bwMode="auto">
          <a:xfrm>
            <a:off x="6186488" y="3897313"/>
            <a:ext cx="1738312" cy="1746250"/>
          </a:xfrm>
          <a:custGeom>
            <a:avLst/>
            <a:gdLst>
              <a:gd name="T0" fmla="*/ 2147483646 w 202"/>
              <a:gd name="T1" fmla="*/ 0 h 203"/>
              <a:gd name="T2" fmla="*/ 2147483646 w 202"/>
              <a:gd name="T3" fmla="*/ 2147483646 h 203"/>
              <a:gd name="T4" fmla="*/ 0 w 202"/>
              <a:gd name="T5" fmla="*/ 2147483646 h 203"/>
              <a:gd name="T6" fmla="*/ 0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0 h 203"/>
              <a:gd name="T16" fmla="*/ 2147483646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MH_Other_6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30750" y="2559050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MH_Other_7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8788" y="2535238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MH_Other_8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24400" y="4552950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MH_Other_9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18325" y="442436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61794" y="149258"/>
            <a:ext cx="498951" cy="498614"/>
          </a:xfrm>
          <a:prstGeom prst="ellipse">
            <a:avLst/>
          </a:prstGeom>
          <a:solidFill>
            <a:srgbClr val="42424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25584" y="149258"/>
            <a:ext cx="2329489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grpSp>
        <p:nvGrpSpPr>
          <p:cNvPr id="7" name="组合 170"/>
          <p:cNvGrpSpPr/>
          <p:nvPr/>
        </p:nvGrpSpPr>
        <p:grpSpPr bwMode="auto">
          <a:xfrm>
            <a:off x="7229475" y="3590925"/>
            <a:ext cx="4895850" cy="3151188"/>
            <a:chOff x="3613151" y="4186238"/>
            <a:chExt cx="2209800" cy="1422400"/>
          </a:xfrm>
        </p:grpSpPr>
        <p:sp>
          <p:nvSpPr>
            <p:cNvPr id="8" name="Freeform 5"/>
            <p:cNvSpPr/>
            <p:nvPr/>
          </p:nvSpPr>
          <p:spPr bwMode="auto">
            <a:xfrm>
              <a:off x="3613151" y="5535613"/>
              <a:ext cx="787400" cy="73025"/>
            </a:xfrm>
            <a:custGeom>
              <a:avLst/>
              <a:gdLst>
                <a:gd name="T0" fmla="*/ 2147483646 w 185"/>
                <a:gd name="T1" fmla="*/ 0 h 17"/>
                <a:gd name="T2" fmla="*/ 2147483646 w 185"/>
                <a:gd name="T3" fmla="*/ 0 h 17"/>
                <a:gd name="T4" fmla="*/ 0 w 185"/>
                <a:gd name="T5" fmla="*/ 2147483646 h 17"/>
                <a:gd name="T6" fmla="*/ 0 w 185"/>
                <a:gd name="T7" fmla="*/ 2147483646 h 17"/>
                <a:gd name="T8" fmla="*/ 2147483646 w 185"/>
                <a:gd name="T9" fmla="*/ 0 h 17"/>
                <a:gd name="T10" fmla="*/ 2147483646 w 185"/>
                <a:gd name="T11" fmla="*/ 0 h 17"/>
                <a:gd name="T12" fmla="*/ 2147483646 w 185"/>
                <a:gd name="T13" fmla="*/ 2147483646 h 17"/>
                <a:gd name="T14" fmla="*/ 2147483646 w 185"/>
                <a:gd name="T15" fmla="*/ 2147483646 h 17"/>
                <a:gd name="T16" fmla="*/ 2147483646 w 185"/>
                <a:gd name="T17" fmla="*/ 2147483646 h 17"/>
                <a:gd name="T18" fmla="*/ 0 w 185"/>
                <a:gd name="T19" fmla="*/ 2147483646 h 17"/>
                <a:gd name="T20" fmla="*/ 2147483646 w 185"/>
                <a:gd name="T21" fmla="*/ 2147483646 h 17"/>
                <a:gd name="T22" fmla="*/ 2147483646 w 185"/>
                <a:gd name="T23" fmla="*/ 2147483646 h 17"/>
                <a:gd name="T24" fmla="*/ 2147483646 w 185"/>
                <a:gd name="T25" fmla="*/ 2147483646 h 17"/>
                <a:gd name="T26" fmla="*/ 2147483646 w 185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17">
                  <a:moveTo>
                    <a:pt x="137" y="0"/>
                  </a:moveTo>
                  <a:cubicBezTo>
                    <a:pt x="137" y="0"/>
                    <a:pt x="136" y="0"/>
                    <a:pt x="136" y="0"/>
                  </a:cubicBezTo>
                  <a:cubicBezTo>
                    <a:pt x="86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5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82" y="0"/>
                    <a:pt x="176" y="4"/>
                    <a:pt x="176" y="9"/>
                  </a:cubicBezTo>
                  <a:cubicBezTo>
                    <a:pt x="176" y="13"/>
                    <a:pt x="182" y="17"/>
                    <a:pt x="134" y="1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84" y="17"/>
                    <a:pt x="0" y="13"/>
                    <a:pt x="0" y="9"/>
                  </a:cubicBezTo>
                  <a:cubicBezTo>
                    <a:pt x="0" y="14"/>
                    <a:pt x="85" y="17"/>
                    <a:pt x="135" y="17"/>
                  </a:cubicBezTo>
                  <a:cubicBezTo>
                    <a:pt x="135" y="17"/>
                    <a:pt x="136" y="17"/>
                    <a:pt x="136" y="17"/>
                  </a:cubicBezTo>
                  <a:cubicBezTo>
                    <a:pt x="185" y="17"/>
                    <a:pt x="179" y="13"/>
                    <a:pt x="179" y="9"/>
                  </a:cubicBezTo>
                  <a:cubicBezTo>
                    <a:pt x="179" y="4"/>
                    <a:pt x="185" y="0"/>
                    <a:pt x="1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613151" y="5535613"/>
              <a:ext cx="774700" cy="73025"/>
            </a:xfrm>
            <a:custGeom>
              <a:avLst/>
              <a:gdLst>
                <a:gd name="T0" fmla="*/ 2147483646 w 182"/>
                <a:gd name="T1" fmla="*/ 0 h 17"/>
                <a:gd name="T2" fmla="*/ 2147483646 w 182"/>
                <a:gd name="T3" fmla="*/ 0 h 17"/>
                <a:gd name="T4" fmla="*/ 0 w 182"/>
                <a:gd name="T5" fmla="*/ 2147483646 h 17"/>
                <a:gd name="T6" fmla="*/ 0 w 182"/>
                <a:gd name="T7" fmla="*/ 2147483646 h 17"/>
                <a:gd name="T8" fmla="*/ 2147483646 w 182"/>
                <a:gd name="T9" fmla="*/ 0 h 17"/>
                <a:gd name="T10" fmla="*/ 2147483646 w 182"/>
                <a:gd name="T11" fmla="*/ 0 h 17"/>
                <a:gd name="T12" fmla="*/ 2147483646 w 182"/>
                <a:gd name="T13" fmla="*/ 2147483646 h 17"/>
                <a:gd name="T14" fmla="*/ 2147483646 w 182"/>
                <a:gd name="T15" fmla="*/ 2147483646 h 17"/>
                <a:gd name="T16" fmla="*/ 2147483646 w 182"/>
                <a:gd name="T17" fmla="*/ 2147483646 h 17"/>
                <a:gd name="T18" fmla="*/ 0 w 182"/>
                <a:gd name="T19" fmla="*/ 2147483646 h 17"/>
                <a:gd name="T20" fmla="*/ 0 w 182"/>
                <a:gd name="T21" fmla="*/ 2147483646 h 17"/>
                <a:gd name="T22" fmla="*/ 2147483646 w 182"/>
                <a:gd name="T23" fmla="*/ 2147483646 h 17"/>
                <a:gd name="T24" fmla="*/ 2147483646 w 182"/>
                <a:gd name="T25" fmla="*/ 2147483646 h 17"/>
                <a:gd name="T26" fmla="*/ 2147483646 w 182"/>
                <a:gd name="T27" fmla="*/ 2147483646 h 17"/>
                <a:gd name="T28" fmla="*/ 2147483646 w 182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2" h="17">
                  <a:moveTo>
                    <a:pt x="13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5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3" y="0"/>
                    <a:pt x="131" y="0"/>
                  </a:cubicBezTo>
                  <a:cubicBezTo>
                    <a:pt x="131" y="0"/>
                    <a:pt x="132" y="0"/>
                    <a:pt x="132" y="0"/>
                  </a:cubicBezTo>
                  <a:cubicBezTo>
                    <a:pt x="179" y="0"/>
                    <a:pt x="172" y="4"/>
                    <a:pt x="172" y="9"/>
                  </a:cubicBezTo>
                  <a:cubicBezTo>
                    <a:pt x="172" y="13"/>
                    <a:pt x="179" y="17"/>
                    <a:pt x="131" y="17"/>
                  </a:cubicBezTo>
                  <a:cubicBezTo>
                    <a:pt x="131" y="17"/>
                    <a:pt x="130" y="17"/>
                    <a:pt x="130" y="17"/>
                  </a:cubicBezTo>
                  <a:cubicBezTo>
                    <a:pt x="82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4" y="17"/>
                    <a:pt x="133" y="17"/>
                  </a:cubicBezTo>
                  <a:cubicBezTo>
                    <a:pt x="133" y="17"/>
                    <a:pt x="133" y="17"/>
                    <a:pt x="134" y="17"/>
                  </a:cubicBezTo>
                  <a:cubicBezTo>
                    <a:pt x="182" y="17"/>
                    <a:pt x="176" y="13"/>
                    <a:pt x="176" y="9"/>
                  </a:cubicBezTo>
                  <a:cubicBezTo>
                    <a:pt x="176" y="4"/>
                    <a:pt x="182" y="0"/>
                    <a:pt x="134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613151" y="5535613"/>
              <a:ext cx="762000" cy="73025"/>
            </a:xfrm>
            <a:custGeom>
              <a:avLst/>
              <a:gdLst>
                <a:gd name="T0" fmla="*/ 2147483646 w 179"/>
                <a:gd name="T1" fmla="*/ 0 h 17"/>
                <a:gd name="T2" fmla="*/ 2147483646 w 179"/>
                <a:gd name="T3" fmla="*/ 0 h 17"/>
                <a:gd name="T4" fmla="*/ 0 w 179"/>
                <a:gd name="T5" fmla="*/ 2147483646 h 17"/>
                <a:gd name="T6" fmla="*/ 2147483646 w 179"/>
                <a:gd name="T7" fmla="*/ 0 h 17"/>
                <a:gd name="T8" fmla="*/ 2147483646 w 179"/>
                <a:gd name="T9" fmla="*/ 0 h 17"/>
                <a:gd name="T10" fmla="*/ 2147483646 w 179"/>
                <a:gd name="T11" fmla="*/ 2147483646 h 17"/>
                <a:gd name="T12" fmla="*/ 2147483646 w 179"/>
                <a:gd name="T13" fmla="*/ 2147483646 h 17"/>
                <a:gd name="T14" fmla="*/ 2147483646 w 179"/>
                <a:gd name="T15" fmla="*/ 2147483646 h 17"/>
                <a:gd name="T16" fmla="*/ 0 w 179"/>
                <a:gd name="T17" fmla="*/ 2147483646 h 17"/>
                <a:gd name="T18" fmla="*/ 0 w 179"/>
                <a:gd name="T19" fmla="*/ 2147483646 h 17"/>
                <a:gd name="T20" fmla="*/ 2147483646 w 179"/>
                <a:gd name="T21" fmla="*/ 2147483646 h 17"/>
                <a:gd name="T22" fmla="*/ 2147483646 w 179"/>
                <a:gd name="T23" fmla="*/ 2147483646 h 17"/>
                <a:gd name="T24" fmla="*/ 2147483646 w 179"/>
                <a:gd name="T25" fmla="*/ 2147483646 h 17"/>
                <a:gd name="T26" fmla="*/ 2147483646 w 179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9" h="17">
                  <a:moveTo>
                    <a:pt x="132" y="0"/>
                  </a:moveTo>
                  <a:cubicBezTo>
                    <a:pt x="132" y="0"/>
                    <a:pt x="131" y="0"/>
                    <a:pt x="131" y="0"/>
                  </a:cubicBezTo>
                  <a:cubicBezTo>
                    <a:pt x="83" y="0"/>
                    <a:pt x="0" y="4"/>
                    <a:pt x="0" y="9"/>
                  </a:cubicBezTo>
                  <a:cubicBezTo>
                    <a:pt x="0" y="4"/>
                    <a:pt x="82" y="0"/>
                    <a:pt x="129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75" y="0"/>
                    <a:pt x="169" y="4"/>
                    <a:pt x="169" y="9"/>
                  </a:cubicBezTo>
                  <a:cubicBezTo>
                    <a:pt x="169" y="13"/>
                    <a:pt x="176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81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2" y="17"/>
                    <a:pt x="130" y="17"/>
                  </a:cubicBezTo>
                  <a:cubicBezTo>
                    <a:pt x="130" y="17"/>
                    <a:pt x="131" y="17"/>
                    <a:pt x="131" y="17"/>
                  </a:cubicBezTo>
                  <a:cubicBezTo>
                    <a:pt x="179" y="17"/>
                    <a:pt x="172" y="13"/>
                    <a:pt x="172" y="9"/>
                  </a:cubicBezTo>
                  <a:cubicBezTo>
                    <a:pt x="172" y="4"/>
                    <a:pt x="179" y="0"/>
                    <a:pt x="132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613151" y="5535613"/>
              <a:ext cx="749300" cy="73025"/>
            </a:xfrm>
            <a:custGeom>
              <a:avLst/>
              <a:gdLst>
                <a:gd name="T0" fmla="*/ 2147483646 w 176"/>
                <a:gd name="T1" fmla="*/ 0 h 17"/>
                <a:gd name="T2" fmla="*/ 2147483646 w 176"/>
                <a:gd name="T3" fmla="*/ 0 h 17"/>
                <a:gd name="T4" fmla="*/ 0 w 176"/>
                <a:gd name="T5" fmla="*/ 2147483646 h 17"/>
                <a:gd name="T6" fmla="*/ 0 w 176"/>
                <a:gd name="T7" fmla="*/ 2147483646 h 17"/>
                <a:gd name="T8" fmla="*/ 0 w 176"/>
                <a:gd name="T9" fmla="*/ 2147483646 h 17"/>
                <a:gd name="T10" fmla="*/ 0 w 176"/>
                <a:gd name="T11" fmla="*/ 2147483646 h 17"/>
                <a:gd name="T12" fmla="*/ 0 w 176"/>
                <a:gd name="T13" fmla="*/ 2147483646 h 17"/>
                <a:gd name="T14" fmla="*/ 2147483646 w 176"/>
                <a:gd name="T15" fmla="*/ 2147483646 h 17"/>
                <a:gd name="T16" fmla="*/ 2147483646 w 176"/>
                <a:gd name="T17" fmla="*/ 2147483646 h 17"/>
                <a:gd name="T18" fmla="*/ 2147483646 w 176"/>
                <a:gd name="T19" fmla="*/ 2147483646 h 17"/>
                <a:gd name="T20" fmla="*/ 2147483646 w 176"/>
                <a:gd name="T21" fmla="*/ 2147483646 h 17"/>
                <a:gd name="T22" fmla="*/ 2147483646 w 176"/>
                <a:gd name="T23" fmla="*/ 2147483646 h 17"/>
                <a:gd name="T24" fmla="*/ 0 w 176"/>
                <a:gd name="T25" fmla="*/ 2147483646 h 17"/>
                <a:gd name="T26" fmla="*/ 0 w 176"/>
                <a:gd name="T27" fmla="*/ 2147483646 h 17"/>
                <a:gd name="T28" fmla="*/ 0 w 176"/>
                <a:gd name="T29" fmla="*/ 2147483646 h 17"/>
                <a:gd name="T30" fmla="*/ 2147483646 w 176"/>
                <a:gd name="T31" fmla="*/ 2147483646 h 17"/>
                <a:gd name="T32" fmla="*/ 2147483646 w 176"/>
                <a:gd name="T33" fmla="*/ 2147483646 h 17"/>
                <a:gd name="T34" fmla="*/ 2147483646 w 176"/>
                <a:gd name="T35" fmla="*/ 2147483646 h 17"/>
                <a:gd name="T36" fmla="*/ 2147483646 w 17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6" h="17">
                  <a:moveTo>
                    <a:pt x="13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82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0" y="1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72" y="1"/>
                    <a:pt x="166" y="4"/>
                    <a:pt x="166" y="9"/>
                  </a:cubicBezTo>
                  <a:cubicBezTo>
                    <a:pt x="166" y="13"/>
                    <a:pt x="172" y="17"/>
                    <a:pt x="126" y="17"/>
                  </a:cubicBezTo>
                  <a:cubicBezTo>
                    <a:pt x="126" y="17"/>
                    <a:pt x="126" y="17"/>
                    <a:pt x="125" y="17"/>
                  </a:cubicBezTo>
                  <a:cubicBezTo>
                    <a:pt x="79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1" y="17"/>
                    <a:pt x="128" y="17"/>
                  </a:cubicBezTo>
                  <a:cubicBezTo>
                    <a:pt x="128" y="17"/>
                    <a:pt x="128" y="17"/>
                    <a:pt x="129" y="17"/>
                  </a:cubicBezTo>
                  <a:cubicBezTo>
                    <a:pt x="176" y="17"/>
                    <a:pt x="169" y="13"/>
                    <a:pt x="169" y="9"/>
                  </a:cubicBezTo>
                  <a:cubicBezTo>
                    <a:pt x="169" y="4"/>
                    <a:pt x="175" y="0"/>
                    <a:pt x="130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613151" y="5540375"/>
              <a:ext cx="731838" cy="68263"/>
            </a:xfrm>
            <a:custGeom>
              <a:avLst/>
              <a:gdLst>
                <a:gd name="T0" fmla="*/ 2147483646 w 172"/>
                <a:gd name="T1" fmla="*/ 0 h 16"/>
                <a:gd name="T2" fmla="*/ 2147483646 w 172"/>
                <a:gd name="T3" fmla="*/ 0 h 16"/>
                <a:gd name="T4" fmla="*/ 0 w 172"/>
                <a:gd name="T5" fmla="*/ 2147483646 h 16"/>
                <a:gd name="T6" fmla="*/ 0 w 172"/>
                <a:gd name="T7" fmla="*/ 2147483646 h 16"/>
                <a:gd name="T8" fmla="*/ 2147483646 w 172"/>
                <a:gd name="T9" fmla="*/ 0 h 16"/>
                <a:gd name="T10" fmla="*/ 2147483646 w 172"/>
                <a:gd name="T11" fmla="*/ 0 h 16"/>
                <a:gd name="T12" fmla="*/ 2147483646 w 172"/>
                <a:gd name="T13" fmla="*/ 2147483646 h 16"/>
                <a:gd name="T14" fmla="*/ 2147483646 w 172"/>
                <a:gd name="T15" fmla="*/ 2147483646 h 16"/>
                <a:gd name="T16" fmla="*/ 2147483646 w 172"/>
                <a:gd name="T17" fmla="*/ 2147483646 h 16"/>
                <a:gd name="T18" fmla="*/ 0 w 172"/>
                <a:gd name="T19" fmla="*/ 2147483646 h 16"/>
                <a:gd name="T20" fmla="*/ 0 w 172"/>
                <a:gd name="T21" fmla="*/ 2147483646 h 16"/>
                <a:gd name="T22" fmla="*/ 0 w 172"/>
                <a:gd name="T23" fmla="*/ 2147483646 h 16"/>
                <a:gd name="T24" fmla="*/ 0 w 172"/>
                <a:gd name="T25" fmla="*/ 2147483646 h 16"/>
                <a:gd name="T26" fmla="*/ 0 w 172"/>
                <a:gd name="T27" fmla="*/ 2147483646 h 16"/>
                <a:gd name="T28" fmla="*/ 0 w 172"/>
                <a:gd name="T29" fmla="*/ 2147483646 h 16"/>
                <a:gd name="T30" fmla="*/ 0 w 172"/>
                <a:gd name="T31" fmla="*/ 2147483646 h 16"/>
                <a:gd name="T32" fmla="*/ 0 w 172"/>
                <a:gd name="T33" fmla="*/ 2147483646 h 16"/>
                <a:gd name="T34" fmla="*/ 0 w 172"/>
                <a:gd name="T35" fmla="*/ 2147483646 h 16"/>
                <a:gd name="T36" fmla="*/ 2147483646 w 172"/>
                <a:gd name="T37" fmla="*/ 2147483646 h 16"/>
                <a:gd name="T38" fmla="*/ 2147483646 w 172"/>
                <a:gd name="T39" fmla="*/ 2147483646 h 16"/>
                <a:gd name="T40" fmla="*/ 2147483646 w 172"/>
                <a:gd name="T41" fmla="*/ 2147483646 h 16"/>
                <a:gd name="T42" fmla="*/ 2147483646 w 172"/>
                <a:gd name="T43" fmla="*/ 0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2" h="16">
                  <a:moveTo>
                    <a:pt x="127" y="0"/>
                  </a:moveTo>
                  <a:cubicBezTo>
                    <a:pt x="127" y="0"/>
                    <a:pt x="127" y="0"/>
                    <a:pt x="126" y="0"/>
                  </a:cubicBezTo>
                  <a:cubicBezTo>
                    <a:pt x="80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79" y="0"/>
                    <a:pt x="124" y="0"/>
                  </a:cubicBezTo>
                  <a:cubicBezTo>
                    <a:pt x="124" y="0"/>
                    <a:pt x="124" y="0"/>
                    <a:pt x="125" y="0"/>
                  </a:cubicBezTo>
                  <a:cubicBezTo>
                    <a:pt x="169" y="0"/>
                    <a:pt x="163" y="3"/>
                    <a:pt x="163" y="8"/>
                  </a:cubicBezTo>
                  <a:cubicBezTo>
                    <a:pt x="163" y="12"/>
                    <a:pt x="169" y="15"/>
                    <a:pt x="124" y="16"/>
                  </a:cubicBezTo>
                  <a:cubicBezTo>
                    <a:pt x="124" y="16"/>
                    <a:pt x="123" y="16"/>
                    <a:pt x="123" y="16"/>
                  </a:cubicBezTo>
                  <a:cubicBezTo>
                    <a:pt x="78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9" y="16"/>
                    <a:pt x="125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72" y="16"/>
                    <a:pt x="166" y="12"/>
                    <a:pt x="166" y="8"/>
                  </a:cubicBezTo>
                  <a:cubicBezTo>
                    <a:pt x="166" y="3"/>
                    <a:pt x="172" y="0"/>
                    <a:pt x="127" y="0"/>
                  </a:cubicBezTo>
                </a:path>
              </a:pathLst>
            </a:custGeom>
            <a:solidFill>
              <a:srgbClr val="F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613151" y="5540375"/>
              <a:ext cx="719138" cy="68263"/>
            </a:xfrm>
            <a:custGeom>
              <a:avLst/>
              <a:gdLst>
                <a:gd name="T0" fmla="*/ 2147483646 w 169"/>
                <a:gd name="T1" fmla="*/ 0 h 16"/>
                <a:gd name="T2" fmla="*/ 2147483646 w 169"/>
                <a:gd name="T3" fmla="*/ 0 h 16"/>
                <a:gd name="T4" fmla="*/ 0 w 169"/>
                <a:gd name="T5" fmla="*/ 2147483646 h 16"/>
                <a:gd name="T6" fmla="*/ 0 w 169"/>
                <a:gd name="T7" fmla="*/ 2147483646 h 16"/>
                <a:gd name="T8" fmla="*/ 2147483646 w 169"/>
                <a:gd name="T9" fmla="*/ 0 h 16"/>
                <a:gd name="T10" fmla="*/ 2147483646 w 169"/>
                <a:gd name="T11" fmla="*/ 0 h 16"/>
                <a:gd name="T12" fmla="*/ 2147483646 w 169"/>
                <a:gd name="T13" fmla="*/ 2147483646 h 16"/>
                <a:gd name="T14" fmla="*/ 2147483646 w 169"/>
                <a:gd name="T15" fmla="*/ 2147483646 h 16"/>
                <a:gd name="T16" fmla="*/ 2147483646 w 169"/>
                <a:gd name="T17" fmla="*/ 2147483646 h 16"/>
                <a:gd name="T18" fmla="*/ 0 w 169"/>
                <a:gd name="T19" fmla="*/ 2147483646 h 16"/>
                <a:gd name="T20" fmla="*/ 2147483646 w 169"/>
                <a:gd name="T21" fmla="*/ 2147483646 h 16"/>
                <a:gd name="T22" fmla="*/ 2147483646 w 169"/>
                <a:gd name="T23" fmla="*/ 2147483646 h 16"/>
                <a:gd name="T24" fmla="*/ 2147483646 w 169"/>
                <a:gd name="T25" fmla="*/ 2147483646 h 16"/>
                <a:gd name="T26" fmla="*/ 2147483646 w 169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" h="16">
                  <a:moveTo>
                    <a:pt x="125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79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77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66" y="0"/>
                    <a:pt x="160" y="3"/>
                    <a:pt x="160" y="8"/>
                  </a:cubicBezTo>
                  <a:cubicBezTo>
                    <a:pt x="160" y="12"/>
                    <a:pt x="166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76" y="15"/>
                    <a:pt x="0" y="12"/>
                    <a:pt x="0" y="8"/>
                  </a:cubicBezTo>
                  <a:cubicBezTo>
                    <a:pt x="0" y="12"/>
                    <a:pt x="78" y="16"/>
                    <a:pt x="123" y="16"/>
                  </a:cubicBezTo>
                  <a:cubicBezTo>
                    <a:pt x="123" y="16"/>
                    <a:pt x="124" y="16"/>
                    <a:pt x="124" y="16"/>
                  </a:cubicBezTo>
                  <a:cubicBezTo>
                    <a:pt x="169" y="15"/>
                    <a:pt x="163" y="12"/>
                    <a:pt x="163" y="8"/>
                  </a:cubicBezTo>
                  <a:cubicBezTo>
                    <a:pt x="163" y="3"/>
                    <a:pt x="169" y="0"/>
                    <a:pt x="125" y="0"/>
                  </a:cubicBezTo>
                </a:path>
              </a:pathLst>
            </a:custGeom>
            <a:solidFill>
              <a:srgbClr val="F9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3613151" y="5540375"/>
              <a:ext cx="706438" cy="63500"/>
            </a:xfrm>
            <a:custGeom>
              <a:avLst/>
              <a:gdLst>
                <a:gd name="T0" fmla="*/ 2147483646 w 166"/>
                <a:gd name="T1" fmla="*/ 0 h 15"/>
                <a:gd name="T2" fmla="*/ 2147483646 w 166"/>
                <a:gd name="T3" fmla="*/ 0 h 15"/>
                <a:gd name="T4" fmla="*/ 0 w 166"/>
                <a:gd name="T5" fmla="*/ 2147483646 h 15"/>
                <a:gd name="T6" fmla="*/ 0 w 166"/>
                <a:gd name="T7" fmla="*/ 2147483646 h 15"/>
                <a:gd name="T8" fmla="*/ 0 w 166"/>
                <a:gd name="T9" fmla="*/ 2147483646 h 15"/>
                <a:gd name="T10" fmla="*/ 2147483646 w 166"/>
                <a:gd name="T11" fmla="*/ 0 h 15"/>
                <a:gd name="T12" fmla="*/ 2147483646 w 166"/>
                <a:gd name="T13" fmla="*/ 0 h 15"/>
                <a:gd name="T14" fmla="*/ 2147483646 w 166"/>
                <a:gd name="T15" fmla="*/ 2147483646 h 15"/>
                <a:gd name="T16" fmla="*/ 2147483646 w 166"/>
                <a:gd name="T17" fmla="*/ 2147483646 h 15"/>
                <a:gd name="T18" fmla="*/ 2147483646 w 166"/>
                <a:gd name="T19" fmla="*/ 2147483646 h 15"/>
                <a:gd name="T20" fmla="*/ 0 w 166"/>
                <a:gd name="T21" fmla="*/ 2147483646 h 15"/>
                <a:gd name="T22" fmla="*/ 0 w 166"/>
                <a:gd name="T23" fmla="*/ 2147483646 h 15"/>
                <a:gd name="T24" fmla="*/ 2147483646 w 166"/>
                <a:gd name="T25" fmla="*/ 2147483646 h 15"/>
                <a:gd name="T26" fmla="*/ 2147483646 w 166"/>
                <a:gd name="T27" fmla="*/ 2147483646 h 15"/>
                <a:gd name="T28" fmla="*/ 2147483646 w 166"/>
                <a:gd name="T29" fmla="*/ 2147483646 h 15"/>
                <a:gd name="T30" fmla="*/ 2147483646 w 166"/>
                <a:gd name="T31" fmla="*/ 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6" h="15">
                  <a:moveTo>
                    <a:pt x="122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77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6" y="0"/>
                    <a:pt x="119" y="0"/>
                  </a:cubicBezTo>
                  <a:cubicBezTo>
                    <a:pt x="119" y="0"/>
                    <a:pt x="120" y="0"/>
                    <a:pt x="120" y="0"/>
                  </a:cubicBezTo>
                  <a:cubicBezTo>
                    <a:pt x="162" y="0"/>
                    <a:pt x="156" y="3"/>
                    <a:pt x="156" y="8"/>
                  </a:cubicBezTo>
                  <a:cubicBezTo>
                    <a:pt x="156" y="12"/>
                    <a:pt x="162" y="15"/>
                    <a:pt x="119" y="15"/>
                  </a:cubicBezTo>
                  <a:cubicBezTo>
                    <a:pt x="119" y="15"/>
                    <a:pt x="118" y="15"/>
                    <a:pt x="118" y="15"/>
                  </a:cubicBezTo>
                  <a:cubicBezTo>
                    <a:pt x="75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6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66" y="15"/>
                    <a:pt x="160" y="12"/>
                    <a:pt x="160" y="8"/>
                  </a:cubicBezTo>
                  <a:cubicBezTo>
                    <a:pt x="160" y="3"/>
                    <a:pt x="166" y="0"/>
                    <a:pt x="122" y="0"/>
                  </a:cubicBezTo>
                </a:path>
              </a:pathLst>
            </a:cu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613151" y="5540375"/>
              <a:ext cx="688975" cy="63500"/>
            </a:xfrm>
            <a:custGeom>
              <a:avLst/>
              <a:gdLst>
                <a:gd name="T0" fmla="*/ 2147483646 w 162"/>
                <a:gd name="T1" fmla="*/ 0 h 15"/>
                <a:gd name="T2" fmla="*/ 2147483646 w 162"/>
                <a:gd name="T3" fmla="*/ 0 h 15"/>
                <a:gd name="T4" fmla="*/ 0 w 162"/>
                <a:gd name="T5" fmla="*/ 2147483646 h 15"/>
                <a:gd name="T6" fmla="*/ 2147483646 w 162"/>
                <a:gd name="T7" fmla="*/ 0 h 15"/>
                <a:gd name="T8" fmla="*/ 2147483646 w 162"/>
                <a:gd name="T9" fmla="*/ 0 h 15"/>
                <a:gd name="T10" fmla="*/ 2147483646 w 162"/>
                <a:gd name="T11" fmla="*/ 2147483646 h 15"/>
                <a:gd name="T12" fmla="*/ 2147483646 w 162"/>
                <a:gd name="T13" fmla="*/ 2147483646 h 15"/>
                <a:gd name="T14" fmla="*/ 2147483646 w 162"/>
                <a:gd name="T15" fmla="*/ 2147483646 h 15"/>
                <a:gd name="T16" fmla="*/ 0 w 162"/>
                <a:gd name="T17" fmla="*/ 2147483646 h 15"/>
                <a:gd name="T18" fmla="*/ 0 w 162"/>
                <a:gd name="T19" fmla="*/ 2147483646 h 15"/>
                <a:gd name="T20" fmla="*/ 2147483646 w 162"/>
                <a:gd name="T21" fmla="*/ 2147483646 h 15"/>
                <a:gd name="T22" fmla="*/ 2147483646 w 162"/>
                <a:gd name="T23" fmla="*/ 2147483646 h 15"/>
                <a:gd name="T24" fmla="*/ 2147483646 w 162"/>
                <a:gd name="T25" fmla="*/ 2147483646 h 15"/>
                <a:gd name="T26" fmla="*/ 2147483646 w 162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2" h="15">
                  <a:moveTo>
                    <a:pt x="120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76" y="0"/>
                    <a:pt x="0" y="4"/>
                    <a:pt x="0" y="8"/>
                  </a:cubicBezTo>
                  <a:cubicBezTo>
                    <a:pt x="0" y="4"/>
                    <a:pt x="74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59" y="0"/>
                    <a:pt x="153" y="4"/>
                    <a:pt x="153" y="8"/>
                  </a:cubicBezTo>
                  <a:cubicBezTo>
                    <a:pt x="153" y="12"/>
                    <a:pt x="159" y="15"/>
                    <a:pt x="117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7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5" y="15"/>
                    <a:pt x="118" y="15"/>
                  </a:cubicBezTo>
                  <a:cubicBezTo>
                    <a:pt x="118" y="15"/>
                    <a:pt x="119" y="15"/>
                    <a:pt x="119" y="15"/>
                  </a:cubicBezTo>
                  <a:cubicBezTo>
                    <a:pt x="162" y="15"/>
                    <a:pt x="156" y="12"/>
                    <a:pt x="156" y="8"/>
                  </a:cubicBezTo>
                  <a:cubicBezTo>
                    <a:pt x="156" y="3"/>
                    <a:pt x="162" y="0"/>
                    <a:pt x="120" y="0"/>
                  </a:cubicBezTo>
                </a:path>
              </a:pathLst>
            </a:custGeom>
            <a:solidFill>
              <a:srgbClr val="F6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613151" y="5540375"/>
              <a:ext cx="676275" cy="63500"/>
            </a:xfrm>
            <a:custGeom>
              <a:avLst/>
              <a:gdLst>
                <a:gd name="T0" fmla="*/ 2147483646 w 159"/>
                <a:gd name="T1" fmla="*/ 0 h 15"/>
                <a:gd name="T2" fmla="*/ 2147483646 w 159"/>
                <a:gd name="T3" fmla="*/ 0 h 15"/>
                <a:gd name="T4" fmla="*/ 0 w 159"/>
                <a:gd name="T5" fmla="*/ 2147483646 h 15"/>
                <a:gd name="T6" fmla="*/ 0 w 159"/>
                <a:gd name="T7" fmla="*/ 2147483646 h 15"/>
                <a:gd name="T8" fmla="*/ 0 w 159"/>
                <a:gd name="T9" fmla="*/ 2147483646 h 15"/>
                <a:gd name="T10" fmla="*/ 0 w 159"/>
                <a:gd name="T11" fmla="*/ 2147483646 h 15"/>
                <a:gd name="T12" fmla="*/ 2147483646 w 159"/>
                <a:gd name="T13" fmla="*/ 0 h 15"/>
                <a:gd name="T14" fmla="*/ 2147483646 w 159"/>
                <a:gd name="T15" fmla="*/ 0 h 15"/>
                <a:gd name="T16" fmla="*/ 2147483646 w 159"/>
                <a:gd name="T17" fmla="*/ 2147483646 h 15"/>
                <a:gd name="T18" fmla="*/ 2147483646 w 159"/>
                <a:gd name="T19" fmla="*/ 2147483646 h 15"/>
                <a:gd name="T20" fmla="*/ 2147483646 w 159"/>
                <a:gd name="T21" fmla="*/ 2147483646 h 15"/>
                <a:gd name="T22" fmla="*/ 0 w 159"/>
                <a:gd name="T23" fmla="*/ 2147483646 h 15"/>
                <a:gd name="T24" fmla="*/ 0 w 159"/>
                <a:gd name="T25" fmla="*/ 2147483646 h 15"/>
                <a:gd name="T26" fmla="*/ 0 w 159"/>
                <a:gd name="T27" fmla="*/ 2147483646 h 15"/>
                <a:gd name="T28" fmla="*/ 0 w 159"/>
                <a:gd name="T29" fmla="*/ 2147483646 h 15"/>
                <a:gd name="T30" fmla="*/ 0 w 159"/>
                <a:gd name="T31" fmla="*/ 2147483646 h 15"/>
                <a:gd name="T32" fmla="*/ 0 w 159"/>
                <a:gd name="T33" fmla="*/ 2147483646 h 15"/>
                <a:gd name="T34" fmla="*/ 2147483646 w 159"/>
                <a:gd name="T35" fmla="*/ 2147483646 h 15"/>
                <a:gd name="T36" fmla="*/ 2147483646 w 159"/>
                <a:gd name="T37" fmla="*/ 2147483646 h 15"/>
                <a:gd name="T38" fmla="*/ 2147483646 w 159"/>
                <a:gd name="T39" fmla="*/ 2147483646 h 15"/>
                <a:gd name="T40" fmla="*/ 2147483646 w 159"/>
                <a:gd name="T41" fmla="*/ 0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9" h="15"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7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3" y="0"/>
                    <a:pt x="114" y="0"/>
                  </a:cubicBezTo>
                  <a:cubicBezTo>
                    <a:pt x="114" y="0"/>
                    <a:pt x="115" y="0"/>
                    <a:pt x="115" y="0"/>
                  </a:cubicBezTo>
                  <a:cubicBezTo>
                    <a:pt x="156" y="0"/>
                    <a:pt x="150" y="4"/>
                    <a:pt x="150" y="8"/>
                  </a:cubicBezTo>
                  <a:cubicBezTo>
                    <a:pt x="150" y="12"/>
                    <a:pt x="156" y="15"/>
                    <a:pt x="114" y="15"/>
                  </a:cubicBezTo>
                  <a:cubicBezTo>
                    <a:pt x="114" y="15"/>
                    <a:pt x="114" y="15"/>
                    <a:pt x="113" y="15"/>
                  </a:cubicBezTo>
                  <a:cubicBezTo>
                    <a:pt x="72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3" y="15"/>
                    <a:pt x="116" y="15"/>
                  </a:cubicBezTo>
                  <a:cubicBezTo>
                    <a:pt x="116" y="15"/>
                    <a:pt x="116" y="15"/>
                    <a:pt x="117" y="15"/>
                  </a:cubicBezTo>
                  <a:cubicBezTo>
                    <a:pt x="159" y="15"/>
                    <a:pt x="153" y="12"/>
                    <a:pt x="153" y="8"/>
                  </a:cubicBezTo>
                  <a:cubicBezTo>
                    <a:pt x="153" y="4"/>
                    <a:pt x="159" y="0"/>
                    <a:pt x="117" y="0"/>
                  </a:cubicBezTo>
                </a:path>
              </a:pathLst>
            </a:custGeom>
            <a:solidFill>
              <a:srgbClr val="F5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613151" y="5540375"/>
              <a:ext cx="663575" cy="63500"/>
            </a:xfrm>
            <a:custGeom>
              <a:avLst/>
              <a:gdLst>
                <a:gd name="T0" fmla="*/ 2147483646 w 156"/>
                <a:gd name="T1" fmla="*/ 0 h 15"/>
                <a:gd name="T2" fmla="*/ 2147483646 w 156"/>
                <a:gd name="T3" fmla="*/ 0 h 15"/>
                <a:gd name="T4" fmla="*/ 0 w 156"/>
                <a:gd name="T5" fmla="*/ 2147483646 h 15"/>
                <a:gd name="T6" fmla="*/ 2147483646 w 156"/>
                <a:gd name="T7" fmla="*/ 2147483646 h 15"/>
                <a:gd name="T8" fmla="*/ 2147483646 w 156"/>
                <a:gd name="T9" fmla="*/ 2147483646 h 15"/>
                <a:gd name="T10" fmla="*/ 2147483646 w 156"/>
                <a:gd name="T11" fmla="*/ 2147483646 h 15"/>
                <a:gd name="T12" fmla="*/ 2147483646 w 156"/>
                <a:gd name="T13" fmla="*/ 2147483646 h 15"/>
                <a:gd name="T14" fmla="*/ 2147483646 w 156"/>
                <a:gd name="T15" fmla="*/ 2147483646 h 15"/>
                <a:gd name="T16" fmla="*/ 0 w 156"/>
                <a:gd name="T17" fmla="*/ 2147483646 h 15"/>
                <a:gd name="T18" fmla="*/ 2147483646 w 156"/>
                <a:gd name="T19" fmla="*/ 2147483646 h 15"/>
                <a:gd name="T20" fmla="*/ 2147483646 w 156"/>
                <a:gd name="T21" fmla="*/ 2147483646 h 15"/>
                <a:gd name="T22" fmla="*/ 2147483646 w 156"/>
                <a:gd name="T23" fmla="*/ 2147483646 h 15"/>
                <a:gd name="T24" fmla="*/ 2147483646 w 15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" h="15">
                  <a:moveTo>
                    <a:pt x="115" y="0"/>
                  </a:moveTo>
                  <a:cubicBezTo>
                    <a:pt x="115" y="0"/>
                    <a:pt x="114" y="0"/>
                    <a:pt x="114" y="0"/>
                  </a:cubicBezTo>
                  <a:cubicBezTo>
                    <a:pt x="73" y="0"/>
                    <a:pt x="0" y="4"/>
                    <a:pt x="0" y="8"/>
                  </a:cubicBezTo>
                  <a:cubicBezTo>
                    <a:pt x="0" y="4"/>
                    <a:pt x="71" y="1"/>
                    <a:pt x="112" y="1"/>
                  </a:cubicBezTo>
                  <a:cubicBezTo>
                    <a:pt x="112" y="1"/>
                    <a:pt x="112" y="1"/>
                    <a:pt x="113" y="1"/>
                  </a:cubicBezTo>
                  <a:cubicBezTo>
                    <a:pt x="152" y="1"/>
                    <a:pt x="147" y="4"/>
                    <a:pt x="147" y="8"/>
                  </a:cubicBezTo>
                  <a:cubicBezTo>
                    <a:pt x="147" y="11"/>
                    <a:pt x="15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70" y="15"/>
                    <a:pt x="0" y="12"/>
                    <a:pt x="0" y="8"/>
                  </a:cubicBezTo>
                  <a:cubicBezTo>
                    <a:pt x="0" y="12"/>
                    <a:pt x="72" y="15"/>
                    <a:pt x="113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56" y="15"/>
                    <a:pt x="150" y="12"/>
                    <a:pt x="150" y="8"/>
                  </a:cubicBezTo>
                  <a:cubicBezTo>
                    <a:pt x="150" y="4"/>
                    <a:pt x="156" y="0"/>
                    <a:pt x="115" y="0"/>
                  </a:cubicBezTo>
                </a:path>
              </a:pathLst>
            </a:custGeom>
            <a:solidFill>
              <a:srgbClr val="F4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613151" y="5543550"/>
              <a:ext cx="646113" cy="60325"/>
            </a:xfrm>
            <a:custGeom>
              <a:avLst/>
              <a:gdLst>
                <a:gd name="T0" fmla="*/ 2147483646 w 152"/>
                <a:gd name="T1" fmla="*/ 0 h 14"/>
                <a:gd name="T2" fmla="*/ 2147483646 w 152"/>
                <a:gd name="T3" fmla="*/ 0 h 14"/>
                <a:gd name="T4" fmla="*/ 0 w 152"/>
                <a:gd name="T5" fmla="*/ 2147483646 h 14"/>
                <a:gd name="T6" fmla="*/ 0 w 152"/>
                <a:gd name="T7" fmla="*/ 2147483646 h 14"/>
                <a:gd name="T8" fmla="*/ 0 w 152"/>
                <a:gd name="T9" fmla="*/ 2147483646 h 14"/>
                <a:gd name="T10" fmla="*/ 2147483646 w 152"/>
                <a:gd name="T11" fmla="*/ 0 h 14"/>
                <a:gd name="T12" fmla="*/ 2147483646 w 152"/>
                <a:gd name="T13" fmla="*/ 0 h 14"/>
                <a:gd name="T14" fmla="*/ 2147483646 w 152"/>
                <a:gd name="T15" fmla="*/ 2147483646 h 14"/>
                <a:gd name="T16" fmla="*/ 2147483646 w 152"/>
                <a:gd name="T17" fmla="*/ 2147483646 h 14"/>
                <a:gd name="T18" fmla="*/ 2147483646 w 152"/>
                <a:gd name="T19" fmla="*/ 2147483646 h 14"/>
                <a:gd name="T20" fmla="*/ 0 w 152"/>
                <a:gd name="T21" fmla="*/ 2147483646 h 14"/>
                <a:gd name="T22" fmla="*/ 0 w 152"/>
                <a:gd name="T23" fmla="*/ 2147483646 h 14"/>
                <a:gd name="T24" fmla="*/ 0 w 152"/>
                <a:gd name="T25" fmla="*/ 2147483646 h 14"/>
                <a:gd name="T26" fmla="*/ 0 w 152"/>
                <a:gd name="T27" fmla="*/ 2147483646 h 14"/>
                <a:gd name="T28" fmla="*/ 0 w 152"/>
                <a:gd name="T29" fmla="*/ 2147483646 h 14"/>
                <a:gd name="T30" fmla="*/ 0 w 152"/>
                <a:gd name="T31" fmla="*/ 2147483646 h 14"/>
                <a:gd name="T32" fmla="*/ 0 w 152"/>
                <a:gd name="T33" fmla="*/ 2147483646 h 14"/>
                <a:gd name="T34" fmla="*/ 0 w 152"/>
                <a:gd name="T35" fmla="*/ 2147483646 h 14"/>
                <a:gd name="T36" fmla="*/ 0 w 152"/>
                <a:gd name="T37" fmla="*/ 2147483646 h 14"/>
                <a:gd name="T38" fmla="*/ 0 w 152"/>
                <a:gd name="T39" fmla="*/ 2147483646 h 14"/>
                <a:gd name="T40" fmla="*/ 2147483646 w 152"/>
                <a:gd name="T41" fmla="*/ 2147483646 h 14"/>
                <a:gd name="T42" fmla="*/ 2147483646 w 152"/>
                <a:gd name="T43" fmla="*/ 2147483646 h 14"/>
                <a:gd name="T44" fmla="*/ 2147483646 w 152"/>
                <a:gd name="T45" fmla="*/ 2147483646 h 14"/>
                <a:gd name="T46" fmla="*/ 2147483646 w 152"/>
                <a:gd name="T47" fmla="*/ 0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2" h="14"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71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0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49" y="0"/>
                    <a:pt x="144" y="3"/>
                    <a:pt x="144" y="7"/>
                  </a:cubicBezTo>
                  <a:cubicBezTo>
                    <a:pt x="144" y="10"/>
                    <a:pt x="14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69" y="13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70" y="14"/>
                    <a:pt x="111" y="14"/>
                  </a:cubicBezTo>
                  <a:cubicBezTo>
                    <a:pt x="111" y="14"/>
                    <a:pt x="111" y="14"/>
                    <a:pt x="112" y="14"/>
                  </a:cubicBezTo>
                  <a:cubicBezTo>
                    <a:pt x="152" y="14"/>
                    <a:pt x="147" y="10"/>
                    <a:pt x="147" y="7"/>
                  </a:cubicBezTo>
                  <a:cubicBezTo>
                    <a:pt x="147" y="3"/>
                    <a:pt x="152" y="0"/>
                    <a:pt x="113" y="0"/>
                  </a:cubicBezTo>
                </a:path>
              </a:pathLst>
            </a:custGeom>
            <a:solidFill>
              <a:srgbClr val="F2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613151" y="5543550"/>
              <a:ext cx="633413" cy="55563"/>
            </a:xfrm>
            <a:custGeom>
              <a:avLst/>
              <a:gdLst>
                <a:gd name="T0" fmla="*/ 2147483646 w 149"/>
                <a:gd name="T1" fmla="*/ 0 h 13"/>
                <a:gd name="T2" fmla="*/ 2147483646 w 149"/>
                <a:gd name="T3" fmla="*/ 0 h 13"/>
                <a:gd name="T4" fmla="*/ 0 w 149"/>
                <a:gd name="T5" fmla="*/ 2147483646 h 13"/>
                <a:gd name="T6" fmla="*/ 0 w 149"/>
                <a:gd name="T7" fmla="*/ 2147483646 h 13"/>
                <a:gd name="T8" fmla="*/ 2147483646 w 149"/>
                <a:gd name="T9" fmla="*/ 0 h 13"/>
                <a:gd name="T10" fmla="*/ 2147483646 w 149"/>
                <a:gd name="T11" fmla="*/ 0 h 13"/>
                <a:gd name="T12" fmla="*/ 2147483646 w 149"/>
                <a:gd name="T13" fmla="*/ 2147483646 h 13"/>
                <a:gd name="T14" fmla="*/ 2147483646 w 149"/>
                <a:gd name="T15" fmla="*/ 2147483646 h 13"/>
                <a:gd name="T16" fmla="*/ 2147483646 w 149"/>
                <a:gd name="T17" fmla="*/ 2147483646 h 13"/>
                <a:gd name="T18" fmla="*/ 0 w 149"/>
                <a:gd name="T19" fmla="*/ 2147483646 h 13"/>
                <a:gd name="T20" fmla="*/ 2147483646 w 149"/>
                <a:gd name="T21" fmla="*/ 2147483646 h 13"/>
                <a:gd name="T22" fmla="*/ 2147483646 w 149"/>
                <a:gd name="T23" fmla="*/ 2147483646 h 13"/>
                <a:gd name="T24" fmla="*/ 2147483646 w 149"/>
                <a:gd name="T25" fmla="*/ 2147483646 h 13"/>
                <a:gd name="T26" fmla="*/ 2147483646 w 149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" h="13">
                  <a:moveTo>
                    <a:pt x="110" y="0"/>
                  </a:moveTo>
                  <a:cubicBezTo>
                    <a:pt x="110" y="0"/>
                    <a:pt x="110" y="0"/>
                    <a:pt x="109" y="0"/>
                  </a:cubicBezTo>
                  <a:cubicBezTo>
                    <a:pt x="70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8" y="0"/>
                    <a:pt x="107" y="0"/>
                  </a:cubicBezTo>
                  <a:cubicBezTo>
                    <a:pt x="107" y="0"/>
                    <a:pt x="107" y="0"/>
                    <a:pt x="108" y="0"/>
                  </a:cubicBezTo>
                  <a:cubicBezTo>
                    <a:pt x="146" y="0"/>
                    <a:pt x="141" y="3"/>
                    <a:pt x="141" y="7"/>
                  </a:cubicBezTo>
                  <a:cubicBezTo>
                    <a:pt x="141" y="10"/>
                    <a:pt x="146" y="13"/>
                    <a:pt x="107" y="13"/>
                  </a:cubicBezTo>
                  <a:cubicBezTo>
                    <a:pt x="107" y="13"/>
                    <a:pt x="106" y="13"/>
                    <a:pt x="106" y="13"/>
                  </a:cubicBezTo>
                  <a:cubicBezTo>
                    <a:pt x="67" y="13"/>
                    <a:pt x="0" y="10"/>
                    <a:pt x="0" y="7"/>
                  </a:cubicBezTo>
                  <a:cubicBezTo>
                    <a:pt x="0" y="11"/>
                    <a:pt x="6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49" y="13"/>
                    <a:pt x="144" y="10"/>
                    <a:pt x="144" y="7"/>
                  </a:cubicBezTo>
                  <a:cubicBezTo>
                    <a:pt x="144" y="3"/>
                    <a:pt x="149" y="0"/>
                    <a:pt x="110" y="0"/>
                  </a:cubicBezTo>
                </a:path>
              </a:pathLst>
            </a:custGeom>
            <a:solidFill>
              <a:srgbClr val="F1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613151" y="5543550"/>
              <a:ext cx="620713" cy="55563"/>
            </a:xfrm>
            <a:custGeom>
              <a:avLst/>
              <a:gdLst>
                <a:gd name="T0" fmla="*/ 2147483646 w 146"/>
                <a:gd name="T1" fmla="*/ 0 h 13"/>
                <a:gd name="T2" fmla="*/ 2147483646 w 146"/>
                <a:gd name="T3" fmla="*/ 0 h 13"/>
                <a:gd name="T4" fmla="*/ 0 w 146"/>
                <a:gd name="T5" fmla="*/ 2147483646 h 13"/>
                <a:gd name="T6" fmla="*/ 0 w 146"/>
                <a:gd name="T7" fmla="*/ 2147483646 h 13"/>
                <a:gd name="T8" fmla="*/ 0 w 146"/>
                <a:gd name="T9" fmla="*/ 2147483646 h 13"/>
                <a:gd name="T10" fmla="*/ 0 w 146"/>
                <a:gd name="T11" fmla="*/ 2147483646 h 13"/>
                <a:gd name="T12" fmla="*/ 2147483646 w 146"/>
                <a:gd name="T13" fmla="*/ 0 h 13"/>
                <a:gd name="T14" fmla="*/ 2147483646 w 146"/>
                <a:gd name="T15" fmla="*/ 0 h 13"/>
                <a:gd name="T16" fmla="*/ 2147483646 w 146"/>
                <a:gd name="T17" fmla="*/ 2147483646 h 13"/>
                <a:gd name="T18" fmla="*/ 2147483646 w 146"/>
                <a:gd name="T19" fmla="*/ 2147483646 h 13"/>
                <a:gd name="T20" fmla="*/ 2147483646 w 146"/>
                <a:gd name="T21" fmla="*/ 2147483646 h 13"/>
                <a:gd name="T22" fmla="*/ 0 w 146"/>
                <a:gd name="T23" fmla="*/ 2147483646 h 13"/>
                <a:gd name="T24" fmla="*/ 0 w 146"/>
                <a:gd name="T25" fmla="*/ 2147483646 h 13"/>
                <a:gd name="T26" fmla="*/ 2147483646 w 146"/>
                <a:gd name="T27" fmla="*/ 2147483646 h 13"/>
                <a:gd name="T28" fmla="*/ 2147483646 w 146"/>
                <a:gd name="T29" fmla="*/ 2147483646 h 13"/>
                <a:gd name="T30" fmla="*/ 2147483646 w 146"/>
                <a:gd name="T31" fmla="*/ 2147483646 h 13"/>
                <a:gd name="T32" fmla="*/ 2147483646 w 146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" h="13">
                  <a:moveTo>
                    <a:pt x="108" y="0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68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6" y="0"/>
                    <a:pt x="1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42" y="0"/>
                    <a:pt x="137" y="3"/>
                    <a:pt x="137" y="7"/>
                  </a:cubicBezTo>
                  <a:cubicBezTo>
                    <a:pt x="137" y="10"/>
                    <a:pt x="143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66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7" y="13"/>
                    <a:pt x="106" y="13"/>
                  </a:cubicBezTo>
                  <a:cubicBezTo>
                    <a:pt x="106" y="13"/>
                    <a:pt x="107" y="13"/>
                    <a:pt x="107" y="13"/>
                  </a:cubicBezTo>
                  <a:cubicBezTo>
                    <a:pt x="146" y="13"/>
                    <a:pt x="141" y="10"/>
                    <a:pt x="141" y="7"/>
                  </a:cubicBezTo>
                  <a:cubicBezTo>
                    <a:pt x="141" y="3"/>
                    <a:pt x="146" y="0"/>
                    <a:pt x="108" y="0"/>
                  </a:cubicBezTo>
                </a:path>
              </a:pathLst>
            </a:custGeom>
            <a:solidFill>
              <a:srgbClr val="F0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3613151" y="5543550"/>
              <a:ext cx="608013" cy="55563"/>
            </a:xfrm>
            <a:custGeom>
              <a:avLst/>
              <a:gdLst>
                <a:gd name="T0" fmla="*/ 2147483646 w 143"/>
                <a:gd name="T1" fmla="*/ 0 h 13"/>
                <a:gd name="T2" fmla="*/ 2147483646 w 143"/>
                <a:gd name="T3" fmla="*/ 0 h 13"/>
                <a:gd name="T4" fmla="*/ 0 w 143"/>
                <a:gd name="T5" fmla="*/ 2147483646 h 13"/>
                <a:gd name="T6" fmla="*/ 2147483646 w 143"/>
                <a:gd name="T7" fmla="*/ 0 h 13"/>
                <a:gd name="T8" fmla="*/ 2147483646 w 143"/>
                <a:gd name="T9" fmla="*/ 0 h 13"/>
                <a:gd name="T10" fmla="*/ 2147483646 w 143"/>
                <a:gd name="T11" fmla="*/ 2147483646 h 13"/>
                <a:gd name="T12" fmla="*/ 2147483646 w 143"/>
                <a:gd name="T13" fmla="*/ 2147483646 h 13"/>
                <a:gd name="T14" fmla="*/ 2147483646 w 143"/>
                <a:gd name="T15" fmla="*/ 2147483646 h 13"/>
                <a:gd name="T16" fmla="*/ 0 w 143"/>
                <a:gd name="T17" fmla="*/ 2147483646 h 13"/>
                <a:gd name="T18" fmla="*/ 0 w 143"/>
                <a:gd name="T19" fmla="*/ 2147483646 h 13"/>
                <a:gd name="T20" fmla="*/ 2147483646 w 143"/>
                <a:gd name="T21" fmla="*/ 2147483646 h 13"/>
                <a:gd name="T22" fmla="*/ 2147483646 w 143"/>
                <a:gd name="T23" fmla="*/ 2147483646 h 13"/>
                <a:gd name="T24" fmla="*/ 2147483646 w 143"/>
                <a:gd name="T25" fmla="*/ 2147483646 h 13"/>
                <a:gd name="T26" fmla="*/ 2147483646 w 143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3" h="13">
                  <a:moveTo>
                    <a:pt x="105" y="0"/>
                  </a:moveTo>
                  <a:cubicBezTo>
                    <a:pt x="105" y="0"/>
                    <a:pt x="105" y="0"/>
                    <a:pt x="104" y="0"/>
                  </a:cubicBezTo>
                  <a:cubicBezTo>
                    <a:pt x="66" y="0"/>
                    <a:pt x="0" y="3"/>
                    <a:pt x="0" y="7"/>
                  </a:cubicBezTo>
                  <a:cubicBezTo>
                    <a:pt x="0" y="3"/>
                    <a:pt x="65" y="0"/>
                    <a:pt x="102" y="0"/>
                  </a:cubicBezTo>
                  <a:cubicBezTo>
                    <a:pt x="102" y="0"/>
                    <a:pt x="103" y="0"/>
                    <a:pt x="103" y="0"/>
                  </a:cubicBezTo>
                  <a:cubicBezTo>
                    <a:pt x="139" y="0"/>
                    <a:pt x="134" y="3"/>
                    <a:pt x="134" y="7"/>
                  </a:cubicBezTo>
                  <a:cubicBezTo>
                    <a:pt x="134" y="10"/>
                    <a:pt x="139" y="13"/>
                    <a:pt x="102" y="13"/>
                  </a:cubicBezTo>
                  <a:cubicBezTo>
                    <a:pt x="102" y="13"/>
                    <a:pt x="102" y="13"/>
                    <a:pt x="101" y="13"/>
                  </a:cubicBezTo>
                  <a:cubicBezTo>
                    <a:pt x="64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6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43" y="13"/>
                    <a:pt x="137" y="10"/>
                    <a:pt x="137" y="7"/>
                  </a:cubicBezTo>
                  <a:cubicBezTo>
                    <a:pt x="137" y="3"/>
                    <a:pt x="142" y="0"/>
                    <a:pt x="105" y="0"/>
                  </a:cubicBezTo>
                </a:path>
              </a:pathLst>
            </a:custGeom>
            <a:solidFill>
              <a:srgbClr val="EF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613151" y="5543550"/>
              <a:ext cx="592138" cy="55563"/>
            </a:xfrm>
            <a:custGeom>
              <a:avLst/>
              <a:gdLst>
                <a:gd name="T0" fmla="*/ 2147483646 w 139"/>
                <a:gd name="T1" fmla="*/ 0 h 13"/>
                <a:gd name="T2" fmla="*/ 2147483646 w 139"/>
                <a:gd name="T3" fmla="*/ 0 h 13"/>
                <a:gd name="T4" fmla="*/ 0 w 139"/>
                <a:gd name="T5" fmla="*/ 2147483646 h 13"/>
                <a:gd name="T6" fmla="*/ 0 w 139"/>
                <a:gd name="T7" fmla="*/ 2147483646 h 13"/>
                <a:gd name="T8" fmla="*/ 2147483646 w 139"/>
                <a:gd name="T9" fmla="*/ 2147483646 h 13"/>
                <a:gd name="T10" fmla="*/ 2147483646 w 139"/>
                <a:gd name="T11" fmla="*/ 2147483646 h 13"/>
                <a:gd name="T12" fmla="*/ 2147483646 w 139"/>
                <a:gd name="T13" fmla="*/ 2147483646 h 13"/>
                <a:gd name="T14" fmla="*/ 2147483646 w 139"/>
                <a:gd name="T15" fmla="*/ 2147483646 h 13"/>
                <a:gd name="T16" fmla="*/ 2147483646 w 139"/>
                <a:gd name="T17" fmla="*/ 2147483646 h 13"/>
                <a:gd name="T18" fmla="*/ 0 w 139"/>
                <a:gd name="T19" fmla="*/ 2147483646 h 13"/>
                <a:gd name="T20" fmla="*/ 0 w 139"/>
                <a:gd name="T21" fmla="*/ 2147483646 h 13"/>
                <a:gd name="T22" fmla="*/ 0 w 139"/>
                <a:gd name="T23" fmla="*/ 2147483646 h 13"/>
                <a:gd name="T24" fmla="*/ 0 w 139"/>
                <a:gd name="T25" fmla="*/ 2147483646 h 13"/>
                <a:gd name="T26" fmla="*/ 0 w 139"/>
                <a:gd name="T27" fmla="*/ 2147483646 h 13"/>
                <a:gd name="T28" fmla="*/ 0 w 139"/>
                <a:gd name="T29" fmla="*/ 2147483646 h 13"/>
                <a:gd name="T30" fmla="*/ 0 w 139"/>
                <a:gd name="T31" fmla="*/ 2147483646 h 13"/>
                <a:gd name="T32" fmla="*/ 0 w 139"/>
                <a:gd name="T33" fmla="*/ 2147483646 h 13"/>
                <a:gd name="T34" fmla="*/ 2147483646 w 139"/>
                <a:gd name="T35" fmla="*/ 2147483646 h 13"/>
                <a:gd name="T36" fmla="*/ 2147483646 w 139"/>
                <a:gd name="T37" fmla="*/ 2147483646 h 13"/>
                <a:gd name="T38" fmla="*/ 2147483646 w 139"/>
                <a:gd name="T39" fmla="*/ 2147483646 h 13"/>
                <a:gd name="T40" fmla="*/ 2147483646 w 139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3">
                  <a:moveTo>
                    <a:pt x="103" y="0"/>
                  </a:moveTo>
                  <a:cubicBezTo>
                    <a:pt x="103" y="0"/>
                    <a:pt x="102" y="0"/>
                    <a:pt x="102" y="0"/>
                  </a:cubicBezTo>
                  <a:cubicBezTo>
                    <a:pt x="65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3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36" y="1"/>
                    <a:pt x="131" y="3"/>
                    <a:pt x="131" y="7"/>
                  </a:cubicBezTo>
                  <a:cubicBezTo>
                    <a:pt x="131" y="10"/>
                    <a:pt x="136" y="13"/>
                    <a:pt x="100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63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4" y="13"/>
                    <a:pt x="101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39" y="13"/>
                    <a:pt x="134" y="10"/>
                    <a:pt x="134" y="7"/>
                  </a:cubicBezTo>
                  <a:cubicBezTo>
                    <a:pt x="134" y="3"/>
                    <a:pt x="139" y="0"/>
                    <a:pt x="103" y="0"/>
                  </a:cubicBezTo>
                </a:path>
              </a:pathLst>
            </a:custGeom>
            <a:solidFill>
              <a:srgbClr val="ED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613151" y="5548313"/>
              <a:ext cx="577850" cy="50800"/>
            </a:xfrm>
            <a:custGeom>
              <a:avLst/>
              <a:gdLst>
                <a:gd name="T0" fmla="*/ 2147483646 w 136"/>
                <a:gd name="T1" fmla="*/ 0 h 12"/>
                <a:gd name="T2" fmla="*/ 2147483646 w 136"/>
                <a:gd name="T3" fmla="*/ 0 h 12"/>
                <a:gd name="T4" fmla="*/ 0 w 136"/>
                <a:gd name="T5" fmla="*/ 2147483646 h 12"/>
                <a:gd name="T6" fmla="*/ 0 w 136"/>
                <a:gd name="T7" fmla="*/ 2147483646 h 12"/>
                <a:gd name="T8" fmla="*/ 0 w 136"/>
                <a:gd name="T9" fmla="*/ 2147483646 h 12"/>
                <a:gd name="T10" fmla="*/ 2147483646 w 136"/>
                <a:gd name="T11" fmla="*/ 0 h 12"/>
                <a:gd name="T12" fmla="*/ 2147483646 w 136"/>
                <a:gd name="T13" fmla="*/ 0 h 12"/>
                <a:gd name="T14" fmla="*/ 2147483646 w 136"/>
                <a:gd name="T15" fmla="*/ 2147483646 h 12"/>
                <a:gd name="T16" fmla="*/ 2147483646 w 136"/>
                <a:gd name="T17" fmla="*/ 2147483646 h 12"/>
                <a:gd name="T18" fmla="*/ 2147483646 w 136"/>
                <a:gd name="T19" fmla="*/ 2147483646 h 12"/>
                <a:gd name="T20" fmla="*/ 0 w 136"/>
                <a:gd name="T21" fmla="*/ 2147483646 h 12"/>
                <a:gd name="T22" fmla="*/ 2147483646 w 136"/>
                <a:gd name="T23" fmla="*/ 2147483646 h 12"/>
                <a:gd name="T24" fmla="*/ 2147483646 w 136"/>
                <a:gd name="T25" fmla="*/ 2147483646 h 12"/>
                <a:gd name="T26" fmla="*/ 2147483646 w 136"/>
                <a:gd name="T27" fmla="*/ 2147483646 h 12"/>
                <a:gd name="T28" fmla="*/ 2147483646 w 136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6" h="12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63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62" y="0"/>
                    <a:pt x="97" y="0"/>
                  </a:cubicBezTo>
                  <a:cubicBezTo>
                    <a:pt x="97" y="0"/>
                    <a:pt x="98" y="0"/>
                    <a:pt x="98" y="0"/>
                  </a:cubicBezTo>
                  <a:cubicBezTo>
                    <a:pt x="133" y="0"/>
                    <a:pt x="128" y="2"/>
                    <a:pt x="128" y="6"/>
                  </a:cubicBezTo>
                  <a:cubicBezTo>
                    <a:pt x="128" y="9"/>
                    <a:pt x="133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61" y="12"/>
                    <a:pt x="0" y="9"/>
                    <a:pt x="0" y="6"/>
                  </a:cubicBezTo>
                  <a:cubicBezTo>
                    <a:pt x="0" y="9"/>
                    <a:pt x="63" y="12"/>
                    <a:pt x="99" y="12"/>
                  </a:cubicBezTo>
                  <a:cubicBezTo>
                    <a:pt x="99" y="12"/>
                    <a:pt x="99" y="12"/>
                    <a:pt x="100" y="12"/>
                  </a:cubicBezTo>
                  <a:cubicBezTo>
                    <a:pt x="136" y="12"/>
                    <a:pt x="131" y="9"/>
                    <a:pt x="131" y="6"/>
                  </a:cubicBezTo>
                  <a:cubicBezTo>
                    <a:pt x="131" y="2"/>
                    <a:pt x="136" y="0"/>
                    <a:pt x="100" y="0"/>
                  </a:cubicBezTo>
                </a:path>
              </a:pathLst>
            </a:custGeom>
            <a:solidFill>
              <a:srgbClr val="ECE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613151" y="5548313"/>
              <a:ext cx="565150" cy="50800"/>
            </a:xfrm>
            <a:custGeom>
              <a:avLst/>
              <a:gdLst>
                <a:gd name="T0" fmla="*/ 2147483646 w 133"/>
                <a:gd name="T1" fmla="*/ 0 h 12"/>
                <a:gd name="T2" fmla="*/ 2147483646 w 133"/>
                <a:gd name="T3" fmla="*/ 0 h 12"/>
                <a:gd name="T4" fmla="*/ 0 w 133"/>
                <a:gd name="T5" fmla="*/ 2147483646 h 12"/>
                <a:gd name="T6" fmla="*/ 0 w 133"/>
                <a:gd name="T7" fmla="*/ 2147483646 h 12"/>
                <a:gd name="T8" fmla="*/ 0 w 133"/>
                <a:gd name="T9" fmla="*/ 2147483646 h 12"/>
                <a:gd name="T10" fmla="*/ 2147483646 w 133"/>
                <a:gd name="T11" fmla="*/ 0 h 12"/>
                <a:gd name="T12" fmla="*/ 2147483646 w 133"/>
                <a:gd name="T13" fmla="*/ 0 h 12"/>
                <a:gd name="T14" fmla="*/ 2147483646 w 133"/>
                <a:gd name="T15" fmla="*/ 2147483646 h 12"/>
                <a:gd name="T16" fmla="*/ 2147483646 w 133"/>
                <a:gd name="T17" fmla="*/ 2147483646 h 12"/>
                <a:gd name="T18" fmla="*/ 2147483646 w 133"/>
                <a:gd name="T19" fmla="*/ 2147483646 h 12"/>
                <a:gd name="T20" fmla="*/ 0 w 133"/>
                <a:gd name="T21" fmla="*/ 2147483646 h 12"/>
                <a:gd name="T22" fmla="*/ 0 w 133"/>
                <a:gd name="T23" fmla="*/ 2147483646 h 12"/>
                <a:gd name="T24" fmla="*/ 2147483646 w 133"/>
                <a:gd name="T25" fmla="*/ 2147483646 h 12"/>
                <a:gd name="T26" fmla="*/ 2147483646 w 133"/>
                <a:gd name="T27" fmla="*/ 2147483646 h 12"/>
                <a:gd name="T28" fmla="*/ 2147483646 w 133"/>
                <a:gd name="T29" fmla="*/ 2147483646 h 12"/>
                <a:gd name="T30" fmla="*/ 2147483646 w 133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12">
                  <a:moveTo>
                    <a:pt x="98" y="0"/>
                  </a:moveTo>
                  <a:cubicBezTo>
                    <a:pt x="98" y="0"/>
                    <a:pt x="97" y="0"/>
                    <a:pt x="97" y="0"/>
                  </a:cubicBezTo>
                  <a:cubicBezTo>
                    <a:pt x="62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0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9" y="0"/>
                    <a:pt x="125" y="2"/>
                    <a:pt x="125" y="6"/>
                  </a:cubicBezTo>
                  <a:cubicBezTo>
                    <a:pt x="125" y="9"/>
                    <a:pt x="129" y="11"/>
                    <a:pt x="95" y="11"/>
                  </a:cubicBezTo>
                  <a:cubicBezTo>
                    <a:pt x="95" y="11"/>
                    <a:pt x="94" y="11"/>
                    <a:pt x="94" y="11"/>
                  </a:cubicBezTo>
                  <a:cubicBezTo>
                    <a:pt x="59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61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33" y="12"/>
                    <a:pt x="128" y="9"/>
                    <a:pt x="128" y="6"/>
                  </a:cubicBezTo>
                  <a:cubicBezTo>
                    <a:pt x="128" y="2"/>
                    <a:pt x="133" y="0"/>
                    <a:pt x="98" y="0"/>
                  </a:cubicBezTo>
                </a:path>
              </a:pathLst>
            </a:custGeom>
            <a:solidFill>
              <a:srgbClr val="E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613151" y="5548313"/>
              <a:ext cx="549275" cy="47625"/>
            </a:xfrm>
            <a:custGeom>
              <a:avLst/>
              <a:gdLst>
                <a:gd name="T0" fmla="*/ 2147483646 w 129"/>
                <a:gd name="T1" fmla="*/ 0 h 11"/>
                <a:gd name="T2" fmla="*/ 2147483646 w 129"/>
                <a:gd name="T3" fmla="*/ 0 h 11"/>
                <a:gd name="T4" fmla="*/ 0 w 129"/>
                <a:gd name="T5" fmla="*/ 2147483646 h 11"/>
                <a:gd name="T6" fmla="*/ 2147483646 w 129"/>
                <a:gd name="T7" fmla="*/ 0 h 11"/>
                <a:gd name="T8" fmla="*/ 2147483646 w 129"/>
                <a:gd name="T9" fmla="*/ 0 h 11"/>
                <a:gd name="T10" fmla="*/ 2147483646 w 129"/>
                <a:gd name="T11" fmla="*/ 2147483646 h 11"/>
                <a:gd name="T12" fmla="*/ 2147483646 w 129"/>
                <a:gd name="T13" fmla="*/ 2147483646 h 11"/>
                <a:gd name="T14" fmla="*/ 2147483646 w 129"/>
                <a:gd name="T15" fmla="*/ 2147483646 h 11"/>
                <a:gd name="T16" fmla="*/ 0 w 129"/>
                <a:gd name="T17" fmla="*/ 2147483646 h 11"/>
                <a:gd name="T18" fmla="*/ 0 w 129"/>
                <a:gd name="T19" fmla="*/ 2147483646 h 11"/>
                <a:gd name="T20" fmla="*/ 0 w 129"/>
                <a:gd name="T21" fmla="*/ 2147483646 h 11"/>
                <a:gd name="T22" fmla="*/ 0 w 129"/>
                <a:gd name="T23" fmla="*/ 2147483646 h 11"/>
                <a:gd name="T24" fmla="*/ 0 w 129"/>
                <a:gd name="T25" fmla="*/ 2147483646 h 11"/>
                <a:gd name="T26" fmla="*/ 0 w 129"/>
                <a:gd name="T27" fmla="*/ 2147483646 h 11"/>
                <a:gd name="T28" fmla="*/ 2147483646 w 129"/>
                <a:gd name="T29" fmla="*/ 2147483646 h 11"/>
                <a:gd name="T30" fmla="*/ 2147483646 w 129"/>
                <a:gd name="T31" fmla="*/ 2147483646 h 11"/>
                <a:gd name="T32" fmla="*/ 2147483646 w 129"/>
                <a:gd name="T33" fmla="*/ 2147483646 h 11"/>
                <a:gd name="T34" fmla="*/ 2147483646 w 129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11"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60" y="0"/>
                    <a:pt x="0" y="3"/>
                    <a:pt x="0" y="6"/>
                  </a:cubicBezTo>
                  <a:cubicBezTo>
                    <a:pt x="0" y="3"/>
                    <a:pt x="59" y="0"/>
                    <a:pt x="9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26" y="0"/>
                    <a:pt x="122" y="3"/>
                    <a:pt x="122" y="6"/>
                  </a:cubicBezTo>
                  <a:cubicBezTo>
                    <a:pt x="122" y="9"/>
                    <a:pt x="126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58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9" y="11"/>
                    <a:pt x="94" y="11"/>
                  </a:cubicBezTo>
                  <a:cubicBezTo>
                    <a:pt x="94" y="11"/>
                    <a:pt x="95" y="11"/>
                    <a:pt x="95" y="11"/>
                  </a:cubicBezTo>
                  <a:cubicBezTo>
                    <a:pt x="129" y="11"/>
                    <a:pt x="125" y="9"/>
                    <a:pt x="125" y="6"/>
                  </a:cubicBezTo>
                  <a:cubicBezTo>
                    <a:pt x="125" y="2"/>
                    <a:pt x="129" y="0"/>
                    <a:pt x="95" y="0"/>
                  </a:cubicBezTo>
                </a:path>
              </a:pathLst>
            </a:custGeom>
            <a:solidFill>
              <a:srgbClr val="E9E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3613151" y="5548313"/>
              <a:ext cx="536575" cy="47625"/>
            </a:xfrm>
            <a:custGeom>
              <a:avLst/>
              <a:gdLst>
                <a:gd name="T0" fmla="*/ 2147483646 w 126"/>
                <a:gd name="T1" fmla="*/ 0 h 11"/>
                <a:gd name="T2" fmla="*/ 2147483646 w 126"/>
                <a:gd name="T3" fmla="*/ 0 h 11"/>
                <a:gd name="T4" fmla="*/ 0 w 126"/>
                <a:gd name="T5" fmla="*/ 2147483646 h 11"/>
                <a:gd name="T6" fmla="*/ 0 w 126"/>
                <a:gd name="T7" fmla="*/ 2147483646 h 11"/>
                <a:gd name="T8" fmla="*/ 0 w 126"/>
                <a:gd name="T9" fmla="*/ 2147483646 h 11"/>
                <a:gd name="T10" fmla="*/ 0 w 126"/>
                <a:gd name="T11" fmla="*/ 2147483646 h 11"/>
                <a:gd name="T12" fmla="*/ 2147483646 w 126"/>
                <a:gd name="T13" fmla="*/ 0 h 11"/>
                <a:gd name="T14" fmla="*/ 2147483646 w 126"/>
                <a:gd name="T15" fmla="*/ 0 h 11"/>
                <a:gd name="T16" fmla="*/ 2147483646 w 126"/>
                <a:gd name="T17" fmla="*/ 2147483646 h 11"/>
                <a:gd name="T18" fmla="*/ 2147483646 w 126"/>
                <a:gd name="T19" fmla="*/ 2147483646 h 11"/>
                <a:gd name="T20" fmla="*/ 2147483646 w 126"/>
                <a:gd name="T21" fmla="*/ 2147483646 h 11"/>
                <a:gd name="T22" fmla="*/ 0 w 126"/>
                <a:gd name="T23" fmla="*/ 2147483646 h 11"/>
                <a:gd name="T24" fmla="*/ 2147483646 w 126"/>
                <a:gd name="T25" fmla="*/ 2147483646 h 11"/>
                <a:gd name="T26" fmla="*/ 2147483646 w 126"/>
                <a:gd name="T27" fmla="*/ 2147483646 h 11"/>
                <a:gd name="T28" fmla="*/ 2147483646 w 126"/>
                <a:gd name="T29" fmla="*/ 2147483646 h 11"/>
                <a:gd name="T30" fmla="*/ 2147483646 w 126"/>
                <a:gd name="T31" fmla="*/ 0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6" h="11">
                  <a:moveTo>
                    <a:pt x="93" y="0"/>
                  </a:moveTo>
                  <a:cubicBezTo>
                    <a:pt x="93" y="0"/>
                    <a:pt x="93" y="0"/>
                    <a:pt x="92" y="0"/>
                  </a:cubicBezTo>
                  <a:cubicBezTo>
                    <a:pt x="59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7" y="0"/>
                    <a:pt x="90" y="0"/>
                  </a:cubicBezTo>
                  <a:cubicBezTo>
                    <a:pt x="90" y="0"/>
                    <a:pt x="90" y="0"/>
                    <a:pt x="91" y="0"/>
                  </a:cubicBezTo>
                  <a:cubicBezTo>
                    <a:pt x="123" y="0"/>
                    <a:pt x="118" y="3"/>
                    <a:pt x="118" y="6"/>
                  </a:cubicBezTo>
                  <a:cubicBezTo>
                    <a:pt x="118" y="9"/>
                    <a:pt x="123" y="11"/>
                    <a:pt x="90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56" y="11"/>
                    <a:pt x="0" y="9"/>
                    <a:pt x="0" y="6"/>
                  </a:cubicBezTo>
                  <a:cubicBezTo>
                    <a:pt x="0" y="9"/>
                    <a:pt x="58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26" y="11"/>
                    <a:pt x="122" y="9"/>
                    <a:pt x="122" y="6"/>
                  </a:cubicBezTo>
                  <a:cubicBezTo>
                    <a:pt x="122" y="3"/>
                    <a:pt x="126" y="0"/>
                    <a:pt x="93" y="0"/>
                  </a:cubicBezTo>
                </a:path>
              </a:pathLst>
            </a:custGeom>
            <a:solidFill>
              <a:srgbClr val="E8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3613151" y="5548313"/>
              <a:ext cx="523875" cy="47625"/>
            </a:xfrm>
            <a:custGeom>
              <a:avLst/>
              <a:gdLst>
                <a:gd name="T0" fmla="*/ 2147483646 w 123"/>
                <a:gd name="T1" fmla="*/ 0 h 11"/>
                <a:gd name="T2" fmla="*/ 2147483646 w 123"/>
                <a:gd name="T3" fmla="*/ 0 h 11"/>
                <a:gd name="T4" fmla="*/ 0 w 123"/>
                <a:gd name="T5" fmla="*/ 2147483646 h 11"/>
                <a:gd name="T6" fmla="*/ 2147483646 w 123"/>
                <a:gd name="T7" fmla="*/ 0 h 11"/>
                <a:gd name="T8" fmla="*/ 2147483646 w 123"/>
                <a:gd name="T9" fmla="*/ 0 h 11"/>
                <a:gd name="T10" fmla="*/ 2147483646 w 123"/>
                <a:gd name="T11" fmla="*/ 2147483646 h 11"/>
                <a:gd name="T12" fmla="*/ 2147483646 w 123"/>
                <a:gd name="T13" fmla="*/ 2147483646 h 11"/>
                <a:gd name="T14" fmla="*/ 2147483646 w 123"/>
                <a:gd name="T15" fmla="*/ 2147483646 h 11"/>
                <a:gd name="T16" fmla="*/ 0 w 123"/>
                <a:gd name="T17" fmla="*/ 2147483646 h 11"/>
                <a:gd name="T18" fmla="*/ 0 w 123"/>
                <a:gd name="T19" fmla="*/ 2147483646 h 11"/>
                <a:gd name="T20" fmla="*/ 0 w 123"/>
                <a:gd name="T21" fmla="*/ 2147483646 h 11"/>
                <a:gd name="T22" fmla="*/ 0 w 123"/>
                <a:gd name="T23" fmla="*/ 2147483646 h 11"/>
                <a:gd name="T24" fmla="*/ 0 w 123"/>
                <a:gd name="T25" fmla="*/ 2147483646 h 11"/>
                <a:gd name="T26" fmla="*/ 0 w 123"/>
                <a:gd name="T27" fmla="*/ 2147483646 h 11"/>
                <a:gd name="T28" fmla="*/ 2147483646 w 123"/>
                <a:gd name="T29" fmla="*/ 2147483646 h 11"/>
                <a:gd name="T30" fmla="*/ 2147483646 w 123"/>
                <a:gd name="T31" fmla="*/ 2147483646 h 11"/>
                <a:gd name="T32" fmla="*/ 2147483646 w 123"/>
                <a:gd name="T33" fmla="*/ 2147483646 h 11"/>
                <a:gd name="T34" fmla="*/ 2147483646 w 123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3" h="11">
                  <a:moveTo>
                    <a:pt x="91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57" y="0"/>
                    <a:pt x="0" y="3"/>
                    <a:pt x="0" y="6"/>
                  </a:cubicBezTo>
                  <a:cubicBezTo>
                    <a:pt x="0" y="3"/>
                    <a:pt x="56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9" y="0"/>
                    <a:pt x="115" y="3"/>
                    <a:pt x="115" y="6"/>
                  </a:cubicBezTo>
                  <a:cubicBezTo>
                    <a:pt x="115" y="9"/>
                    <a:pt x="119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55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6" y="11"/>
                    <a:pt x="89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123" y="11"/>
                    <a:pt x="118" y="9"/>
                    <a:pt x="118" y="6"/>
                  </a:cubicBezTo>
                  <a:cubicBezTo>
                    <a:pt x="118" y="3"/>
                    <a:pt x="123" y="0"/>
                    <a:pt x="91" y="0"/>
                  </a:cubicBezTo>
                </a:path>
              </a:pathLst>
            </a:custGeom>
            <a:solidFill>
              <a:srgbClr val="E7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3613151" y="5548313"/>
              <a:ext cx="506413" cy="47625"/>
            </a:xfrm>
            <a:custGeom>
              <a:avLst/>
              <a:gdLst>
                <a:gd name="T0" fmla="*/ 2147483646 w 119"/>
                <a:gd name="T1" fmla="*/ 0 h 11"/>
                <a:gd name="T2" fmla="*/ 2147483646 w 119"/>
                <a:gd name="T3" fmla="*/ 0 h 11"/>
                <a:gd name="T4" fmla="*/ 0 w 119"/>
                <a:gd name="T5" fmla="*/ 2147483646 h 11"/>
                <a:gd name="T6" fmla="*/ 0 w 119"/>
                <a:gd name="T7" fmla="*/ 2147483646 h 11"/>
                <a:gd name="T8" fmla="*/ 0 w 119"/>
                <a:gd name="T9" fmla="*/ 2147483646 h 11"/>
                <a:gd name="T10" fmla="*/ 0 w 119"/>
                <a:gd name="T11" fmla="*/ 2147483646 h 11"/>
                <a:gd name="T12" fmla="*/ 2147483646 w 119"/>
                <a:gd name="T13" fmla="*/ 2147483646 h 11"/>
                <a:gd name="T14" fmla="*/ 2147483646 w 119"/>
                <a:gd name="T15" fmla="*/ 2147483646 h 11"/>
                <a:gd name="T16" fmla="*/ 2147483646 w 119"/>
                <a:gd name="T17" fmla="*/ 2147483646 h 11"/>
                <a:gd name="T18" fmla="*/ 2147483646 w 119"/>
                <a:gd name="T19" fmla="*/ 2147483646 h 11"/>
                <a:gd name="T20" fmla="*/ 2147483646 w 119"/>
                <a:gd name="T21" fmla="*/ 2147483646 h 11"/>
                <a:gd name="T22" fmla="*/ 0 w 119"/>
                <a:gd name="T23" fmla="*/ 2147483646 h 11"/>
                <a:gd name="T24" fmla="*/ 0 w 119"/>
                <a:gd name="T25" fmla="*/ 2147483646 h 11"/>
                <a:gd name="T26" fmla="*/ 2147483646 w 119"/>
                <a:gd name="T27" fmla="*/ 2147483646 h 11"/>
                <a:gd name="T28" fmla="*/ 2147483646 w 119"/>
                <a:gd name="T29" fmla="*/ 2147483646 h 11"/>
                <a:gd name="T30" fmla="*/ 2147483646 w 119"/>
                <a:gd name="T31" fmla="*/ 2147483646 h 11"/>
                <a:gd name="T32" fmla="*/ 2147483646 w 119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9" h="11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56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4" y="1"/>
                    <a:pt x="85" y="1"/>
                  </a:cubicBezTo>
                  <a:cubicBezTo>
                    <a:pt x="85" y="1"/>
                    <a:pt x="86" y="1"/>
                    <a:pt x="86" y="1"/>
                  </a:cubicBezTo>
                  <a:cubicBezTo>
                    <a:pt x="116" y="1"/>
                    <a:pt x="112" y="3"/>
                    <a:pt x="112" y="6"/>
                  </a:cubicBezTo>
                  <a:cubicBezTo>
                    <a:pt x="112" y="8"/>
                    <a:pt x="116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5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5" y="11"/>
                    <a:pt x="87" y="11"/>
                  </a:cubicBezTo>
                  <a:cubicBezTo>
                    <a:pt x="87" y="11"/>
                    <a:pt x="87" y="11"/>
                    <a:pt x="88" y="11"/>
                  </a:cubicBezTo>
                  <a:cubicBezTo>
                    <a:pt x="119" y="11"/>
                    <a:pt x="115" y="9"/>
                    <a:pt x="115" y="6"/>
                  </a:cubicBezTo>
                  <a:cubicBezTo>
                    <a:pt x="115" y="3"/>
                    <a:pt x="119" y="0"/>
                    <a:pt x="88" y="0"/>
                  </a:cubicBezTo>
                </a:path>
              </a:pathLst>
            </a:custGeom>
            <a:solidFill>
              <a:srgbClr val="E6E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3613151" y="5553075"/>
              <a:ext cx="493713" cy="42863"/>
            </a:xfrm>
            <a:custGeom>
              <a:avLst/>
              <a:gdLst>
                <a:gd name="T0" fmla="*/ 2147483646 w 116"/>
                <a:gd name="T1" fmla="*/ 0 h 10"/>
                <a:gd name="T2" fmla="*/ 2147483646 w 116"/>
                <a:gd name="T3" fmla="*/ 0 h 10"/>
                <a:gd name="T4" fmla="*/ 0 w 116"/>
                <a:gd name="T5" fmla="*/ 2147483646 h 10"/>
                <a:gd name="T6" fmla="*/ 2147483646 w 116"/>
                <a:gd name="T7" fmla="*/ 0 h 10"/>
                <a:gd name="T8" fmla="*/ 2147483646 w 116"/>
                <a:gd name="T9" fmla="*/ 0 h 10"/>
                <a:gd name="T10" fmla="*/ 2147483646 w 116"/>
                <a:gd name="T11" fmla="*/ 2147483646 h 10"/>
                <a:gd name="T12" fmla="*/ 2147483646 w 116"/>
                <a:gd name="T13" fmla="*/ 2147483646 h 10"/>
                <a:gd name="T14" fmla="*/ 2147483646 w 116"/>
                <a:gd name="T15" fmla="*/ 2147483646 h 10"/>
                <a:gd name="T16" fmla="*/ 0 w 116"/>
                <a:gd name="T17" fmla="*/ 2147483646 h 10"/>
                <a:gd name="T18" fmla="*/ 2147483646 w 116"/>
                <a:gd name="T19" fmla="*/ 2147483646 h 10"/>
                <a:gd name="T20" fmla="*/ 2147483646 w 116"/>
                <a:gd name="T21" fmla="*/ 2147483646 h 10"/>
                <a:gd name="T22" fmla="*/ 2147483646 w 116"/>
                <a:gd name="T23" fmla="*/ 2147483646 h 10"/>
                <a:gd name="T24" fmla="*/ 2147483646 w 116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6" h="10">
                  <a:moveTo>
                    <a:pt x="86" y="0"/>
                  </a:moveTo>
                  <a:cubicBezTo>
                    <a:pt x="86" y="0"/>
                    <a:pt x="85" y="0"/>
                    <a:pt x="85" y="0"/>
                  </a:cubicBezTo>
                  <a:cubicBezTo>
                    <a:pt x="54" y="0"/>
                    <a:pt x="0" y="2"/>
                    <a:pt x="0" y="5"/>
                  </a:cubicBezTo>
                  <a:cubicBezTo>
                    <a:pt x="0" y="2"/>
                    <a:pt x="5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3" y="0"/>
                    <a:pt x="109" y="2"/>
                    <a:pt x="109" y="5"/>
                  </a:cubicBezTo>
                  <a:cubicBezTo>
                    <a:pt x="109" y="7"/>
                    <a:pt x="113" y="10"/>
                    <a:pt x="83" y="10"/>
                  </a:cubicBezTo>
                  <a:cubicBezTo>
                    <a:pt x="83" y="10"/>
                    <a:pt x="82" y="10"/>
                    <a:pt x="82" y="10"/>
                  </a:cubicBezTo>
                  <a:cubicBezTo>
                    <a:pt x="52" y="10"/>
                    <a:pt x="0" y="7"/>
                    <a:pt x="0" y="5"/>
                  </a:cubicBezTo>
                  <a:cubicBezTo>
                    <a:pt x="0" y="8"/>
                    <a:pt x="53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16" y="10"/>
                    <a:pt x="112" y="7"/>
                    <a:pt x="112" y="5"/>
                  </a:cubicBezTo>
                  <a:cubicBezTo>
                    <a:pt x="112" y="2"/>
                    <a:pt x="116" y="0"/>
                    <a:pt x="86" y="0"/>
                  </a:cubicBezTo>
                </a:path>
              </a:pathLst>
            </a:custGeom>
            <a:solidFill>
              <a:srgbClr val="E4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3613151" y="5553075"/>
              <a:ext cx="481013" cy="42863"/>
            </a:xfrm>
            <a:custGeom>
              <a:avLst/>
              <a:gdLst>
                <a:gd name="T0" fmla="*/ 2147483646 w 113"/>
                <a:gd name="T1" fmla="*/ 0 h 10"/>
                <a:gd name="T2" fmla="*/ 2147483646 w 113"/>
                <a:gd name="T3" fmla="*/ 0 h 10"/>
                <a:gd name="T4" fmla="*/ 0 w 113"/>
                <a:gd name="T5" fmla="*/ 2147483646 h 10"/>
                <a:gd name="T6" fmla="*/ 0 w 113"/>
                <a:gd name="T7" fmla="*/ 2147483646 h 10"/>
                <a:gd name="T8" fmla="*/ 0 w 113"/>
                <a:gd name="T9" fmla="*/ 2147483646 h 10"/>
                <a:gd name="T10" fmla="*/ 2147483646 w 113"/>
                <a:gd name="T11" fmla="*/ 0 h 10"/>
                <a:gd name="T12" fmla="*/ 2147483646 w 113"/>
                <a:gd name="T13" fmla="*/ 0 h 10"/>
                <a:gd name="T14" fmla="*/ 2147483646 w 113"/>
                <a:gd name="T15" fmla="*/ 2147483646 h 10"/>
                <a:gd name="T16" fmla="*/ 2147483646 w 113"/>
                <a:gd name="T17" fmla="*/ 2147483646 h 10"/>
                <a:gd name="T18" fmla="*/ 2147483646 w 113"/>
                <a:gd name="T19" fmla="*/ 2147483646 h 10"/>
                <a:gd name="T20" fmla="*/ 0 w 113"/>
                <a:gd name="T21" fmla="*/ 2147483646 h 10"/>
                <a:gd name="T22" fmla="*/ 0 w 113"/>
                <a:gd name="T23" fmla="*/ 2147483646 h 10"/>
                <a:gd name="T24" fmla="*/ 0 w 113"/>
                <a:gd name="T25" fmla="*/ 2147483646 h 10"/>
                <a:gd name="T26" fmla="*/ 0 w 113"/>
                <a:gd name="T27" fmla="*/ 2147483646 h 10"/>
                <a:gd name="T28" fmla="*/ 0 w 113"/>
                <a:gd name="T29" fmla="*/ 2147483646 h 10"/>
                <a:gd name="T30" fmla="*/ 2147483646 w 113"/>
                <a:gd name="T31" fmla="*/ 2147483646 h 10"/>
                <a:gd name="T32" fmla="*/ 2147483646 w 113"/>
                <a:gd name="T33" fmla="*/ 2147483646 h 10"/>
                <a:gd name="T34" fmla="*/ 2147483646 w 113"/>
                <a:gd name="T35" fmla="*/ 2147483646 h 10"/>
                <a:gd name="T36" fmla="*/ 2147483646 w 113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10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5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1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110" y="0"/>
                    <a:pt x="106" y="2"/>
                    <a:pt x="106" y="5"/>
                  </a:cubicBezTo>
                  <a:cubicBezTo>
                    <a:pt x="106" y="7"/>
                    <a:pt x="11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50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2" y="10"/>
                    <a:pt x="82" y="10"/>
                  </a:cubicBezTo>
                  <a:cubicBezTo>
                    <a:pt x="82" y="10"/>
                    <a:pt x="83" y="10"/>
                    <a:pt x="83" y="10"/>
                  </a:cubicBezTo>
                  <a:cubicBezTo>
                    <a:pt x="113" y="10"/>
                    <a:pt x="109" y="7"/>
                    <a:pt x="109" y="5"/>
                  </a:cubicBezTo>
                  <a:cubicBezTo>
                    <a:pt x="109" y="2"/>
                    <a:pt x="113" y="0"/>
                    <a:pt x="83" y="0"/>
                  </a:cubicBezTo>
                </a:path>
              </a:pathLst>
            </a:custGeom>
            <a:solidFill>
              <a:srgbClr val="E3E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3613151" y="5553075"/>
              <a:ext cx="468313" cy="38100"/>
            </a:xfrm>
            <a:custGeom>
              <a:avLst/>
              <a:gdLst>
                <a:gd name="T0" fmla="*/ 2147483646 w 110"/>
                <a:gd name="T1" fmla="*/ 0 h 9"/>
                <a:gd name="T2" fmla="*/ 2147483646 w 110"/>
                <a:gd name="T3" fmla="*/ 0 h 9"/>
                <a:gd name="T4" fmla="*/ 0 w 110"/>
                <a:gd name="T5" fmla="*/ 2147483646 h 9"/>
                <a:gd name="T6" fmla="*/ 0 w 110"/>
                <a:gd name="T7" fmla="*/ 2147483646 h 9"/>
                <a:gd name="T8" fmla="*/ 2147483646 w 110"/>
                <a:gd name="T9" fmla="*/ 0 h 9"/>
                <a:gd name="T10" fmla="*/ 2147483646 w 110"/>
                <a:gd name="T11" fmla="*/ 0 h 9"/>
                <a:gd name="T12" fmla="*/ 2147483646 w 110"/>
                <a:gd name="T13" fmla="*/ 2147483646 h 9"/>
                <a:gd name="T14" fmla="*/ 2147483646 w 110"/>
                <a:gd name="T15" fmla="*/ 2147483646 h 9"/>
                <a:gd name="T16" fmla="*/ 2147483646 w 110"/>
                <a:gd name="T17" fmla="*/ 2147483646 h 9"/>
                <a:gd name="T18" fmla="*/ 0 w 110"/>
                <a:gd name="T19" fmla="*/ 2147483646 h 9"/>
                <a:gd name="T20" fmla="*/ 0 w 110"/>
                <a:gd name="T21" fmla="*/ 2147483646 h 9"/>
                <a:gd name="T22" fmla="*/ 0 w 110"/>
                <a:gd name="T23" fmla="*/ 2147483646 h 9"/>
                <a:gd name="T24" fmla="*/ 2147483646 w 110"/>
                <a:gd name="T25" fmla="*/ 2147483646 h 9"/>
                <a:gd name="T26" fmla="*/ 2147483646 w 110"/>
                <a:gd name="T27" fmla="*/ 2147483646 h 9"/>
                <a:gd name="T28" fmla="*/ 2147483646 w 110"/>
                <a:gd name="T29" fmla="*/ 2147483646 h 9"/>
                <a:gd name="T30" fmla="*/ 2147483646 w 110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0" h="9">
                  <a:moveTo>
                    <a:pt x="81" y="0"/>
                  </a:moveTo>
                  <a:cubicBezTo>
                    <a:pt x="81" y="0"/>
                    <a:pt x="80" y="0"/>
                    <a:pt x="80" y="0"/>
                  </a:cubicBezTo>
                  <a:cubicBezTo>
                    <a:pt x="51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9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06" y="0"/>
                    <a:pt x="102" y="2"/>
                    <a:pt x="102" y="5"/>
                  </a:cubicBezTo>
                  <a:cubicBezTo>
                    <a:pt x="102" y="7"/>
                    <a:pt x="106" y="9"/>
                    <a:pt x="78" y="9"/>
                  </a:cubicBezTo>
                  <a:cubicBezTo>
                    <a:pt x="78" y="9"/>
                    <a:pt x="77" y="9"/>
                    <a:pt x="77" y="9"/>
                  </a:cubicBezTo>
                  <a:cubicBezTo>
                    <a:pt x="49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110" y="9"/>
                    <a:pt x="106" y="7"/>
                    <a:pt x="106" y="5"/>
                  </a:cubicBezTo>
                  <a:cubicBezTo>
                    <a:pt x="106" y="2"/>
                    <a:pt x="110" y="0"/>
                    <a:pt x="81" y="0"/>
                  </a:cubicBezTo>
                </a:path>
              </a:pathLst>
            </a:custGeom>
            <a:solidFill>
              <a:srgbClr val="E2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3613151" y="5553075"/>
              <a:ext cx="450850" cy="38100"/>
            </a:xfrm>
            <a:custGeom>
              <a:avLst/>
              <a:gdLst>
                <a:gd name="T0" fmla="*/ 2147483646 w 106"/>
                <a:gd name="T1" fmla="*/ 0 h 9"/>
                <a:gd name="T2" fmla="*/ 2147483646 w 106"/>
                <a:gd name="T3" fmla="*/ 0 h 9"/>
                <a:gd name="T4" fmla="*/ 0 w 106"/>
                <a:gd name="T5" fmla="*/ 2147483646 h 9"/>
                <a:gd name="T6" fmla="*/ 0 w 106"/>
                <a:gd name="T7" fmla="*/ 2147483646 h 9"/>
                <a:gd name="T8" fmla="*/ 2147483646 w 106"/>
                <a:gd name="T9" fmla="*/ 0 h 9"/>
                <a:gd name="T10" fmla="*/ 2147483646 w 106"/>
                <a:gd name="T11" fmla="*/ 0 h 9"/>
                <a:gd name="T12" fmla="*/ 2147483646 w 106"/>
                <a:gd name="T13" fmla="*/ 2147483646 h 9"/>
                <a:gd name="T14" fmla="*/ 2147483646 w 106"/>
                <a:gd name="T15" fmla="*/ 2147483646 h 9"/>
                <a:gd name="T16" fmla="*/ 2147483646 w 106"/>
                <a:gd name="T17" fmla="*/ 2147483646 h 9"/>
                <a:gd name="T18" fmla="*/ 0 w 106"/>
                <a:gd name="T19" fmla="*/ 2147483646 h 9"/>
                <a:gd name="T20" fmla="*/ 0 w 106"/>
                <a:gd name="T21" fmla="*/ 2147483646 h 9"/>
                <a:gd name="T22" fmla="*/ 0 w 106"/>
                <a:gd name="T23" fmla="*/ 2147483646 h 9"/>
                <a:gd name="T24" fmla="*/ 2147483646 w 106"/>
                <a:gd name="T25" fmla="*/ 2147483646 h 9"/>
                <a:gd name="T26" fmla="*/ 2147483646 w 106"/>
                <a:gd name="T27" fmla="*/ 2147483646 h 9"/>
                <a:gd name="T28" fmla="*/ 2147483646 w 106"/>
                <a:gd name="T29" fmla="*/ 2147483646 h 9"/>
                <a:gd name="T30" fmla="*/ 2147483646 w 106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6" h="9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49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8" y="0"/>
                    <a:pt x="7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03" y="0"/>
                    <a:pt x="99" y="2"/>
                    <a:pt x="99" y="5"/>
                  </a:cubicBezTo>
                  <a:cubicBezTo>
                    <a:pt x="99" y="7"/>
                    <a:pt x="103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47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9" y="9"/>
                    <a:pt x="77" y="9"/>
                  </a:cubicBezTo>
                  <a:cubicBezTo>
                    <a:pt x="77" y="9"/>
                    <a:pt x="78" y="9"/>
                    <a:pt x="78" y="9"/>
                  </a:cubicBezTo>
                  <a:cubicBezTo>
                    <a:pt x="106" y="9"/>
                    <a:pt x="102" y="7"/>
                    <a:pt x="102" y="5"/>
                  </a:cubicBezTo>
                  <a:cubicBezTo>
                    <a:pt x="102" y="2"/>
                    <a:pt x="106" y="0"/>
                    <a:pt x="78" y="0"/>
                  </a:cubicBezTo>
                </a:path>
              </a:pathLst>
            </a:custGeom>
            <a:solidFill>
              <a:srgbClr val="E1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3613151" y="5553075"/>
              <a:ext cx="438150" cy="38100"/>
            </a:xfrm>
            <a:custGeom>
              <a:avLst/>
              <a:gdLst>
                <a:gd name="T0" fmla="*/ 2147483646 w 103"/>
                <a:gd name="T1" fmla="*/ 0 h 9"/>
                <a:gd name="T2" fmla="*/ 2147483646 w 103"/>
                <a:gd name="T3" fmla="*/ 0 h 9"/>
                <a:gd name="T4" fmla="*/ 0 w 103"/>
                <a:gd name="T5" fmla="*/ 2147483646 h 9"/>
                <a:gd name="T6" fmla="*/ 2147483646 w 103"/>
                <a:gd name="T7" fmla="*/ 0 h 9"/>
                <a:gd name="T8" fmla="*/ 2147483646 w 103"/>
                <a:gd name="T9" fmla="*/ 0 h 9"/>
                <a:gd name="T10" fmla="*/ 2147483646 w 103"/>
                <a:gd name="T11" fmla="*/ 2147483646 h 9"/>
                <a:gd name="T12" fmla="*/ 2147483646 w 103"/>
                <a:gd name="T13" fmla="*/ 2147483646 h 9"/>
                <a:gd name="T14" fmla="*/ 2147483646 w 103"/>
                <a:gd name="T15" fmla="*/ 2147483646 h 9"/>
                <a:gd name="T16" fmla="*/ 0 w 103"/>
                <a:gd name="T17" fmla="*/ 2147483646 h 9"/>
                <a:gd name="T18" fmla="*/ 0 w 103"/>
                <a:gd name="T19" fmla="*/ 2147483646 h 9"/>
                <a:gd name="T20" fmla="*/ 0 w 103"/>
                <a:gd name="T21" fmla="*/ 2147483646 h 9"/>
                <a:gd name="T22" fmla="*/ 2147483646 w 103"/>
                <a:gd name="T23" fmla="*/ 2147483646 h 9"/>
                <a:gd name="T24" fmla="*/ 2147483646 w 103"/>
                <a:gd name="T25" fmla="*/ 2147483646 h 9"/>
                <a:gd name="T26" fmla="*/ 2147483646 w 103"/>
                <a:gd name="T27" fmla="*/ 2147483646 h 9"/>
                <a:gd name="T28" fmla="*/ 2147483646 w 103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">
                  <a:moveTo>
                    <a:pt x="76" y="0"/>
                  </a:moveTo>
                  <a:cubicBezTo>
                    <a:pt x="76" y="0"/>
                    <a:pt x="76" y="0"/>
                    <a:pt x="75" y="0"/>
                  </a:cubicBezTo>
                  <a:cubicBezTo>
                    <a:pt x="48" y="0"/>
                    <a:pt x="0" y="2"/>
                    <a:pt x="0" y="5"/>
                  </a:cubicBezTo>
                  <a:cubicBezTo>
                    <a:pt x="0" y="2"/>
                    <a:pt x="46" y="1"/>
                    <a:pt x="73" y="0"/>
                  </a:cubicBezTo>
                  <a:cubicBezTo>
                    <a:pt x="73" y="0"/>
                    <a:pt x="73" y="0"/>
                    <a:pt x="74" y="0"/>
                  </a:cubicBezTo>
                  <a:cubicBezTo>
                    <a:pt x="100" y="0"/>
                    <a:pt x="96" y="2"/>
                    <a:pt x="96" y="5"/>
                  </a:cubicBezTo>
                  <a:cubicBezTo>
                    <a:pt x="96" y="7"/>
                    <a:pt x="100" y="9"/>
                    <a:pt x="73" y="9"/>
                  </a:cubicBezTo>
                  <a:cubicBezTo>
                    <a:pt x="73" y="9"/>
                    <a:pt x="73" y="9"/>
                    <a:pt x="72" y="9"/>
                  </a:cubicBezTo>
                  <a:cubicBezTo>
                    <a:pt x="46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7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99" y="7"/>
                    <a:pt x="99" y="5"/>
                  </a:cubicBezTo>
                  <a:cubicBezTo>
                    <a:pt x="99" y="2"/>
                    <a:pt x="103" y="0"/>
                    <a:pt x="76" y="0"/>
                  </a:cubicBezTo>
                </a:path>
              </a:pathLst>
            </a:custGeom>
            <a:solidFill>
              <a:srgbClr val="DFD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3613151" y="5553075"/>
              <a:ext cx="425450" cy="38100"/>
            </a:xfrm>
            <a:custGeom>
              <a:avLst/>
              <a:gdLst>
                <a:gd name="T0" fmla="*/ 2147483646 w 100"/>
                <a:gd name="T1" fmla="*/ 2147483646 h 9"/>
                <a:gd name="T2" fmla="*/ 0 w 100"/>
                <a:gd name="T3" fmla="*/ 2147483646 h 9"/>
                <a:gd name="T4" fmla="*/ 2147483646 w 100"/>
                <a:gd name="T5" fmla="*/ 2147483646 h 9"/>
                <a:gd name="T6" fmla="*/ 2147483646 w 100"/>
                <a:gd name="T7" fmla="*/ 2147483646 h 9"/>
                <a:gd name="T8" fmla="*/ 2147483646 w 100"/>
                <a:gd name="T9" fmla="*/ 2147483646 h 9"/>
                <a:gd name="T10" fmla="*/ 2147483646 w 100"/>
                <a:gd name="T11" fmla="*/ 2147483646 h 9"/>
                <a:gd name="T12" fmla="*/ 2147483646 w 100"/>
                <a:gd name="T13" fmla="*/ 2147483646 h 9"/>
                <a:gd name="T14" fmla="*/ 2147483646 w 100"/>
                <a:gd name="T15" fmla="*/ 0 h 9"/>
                <a:gd name="T16" fmla="*/ 2147483646 w 100"/>
                <a:gd name="T17" fmla="*/ 0 h 9"/>
                <a:gd name="T18" fmla="*/ 0 w 100"/>
                <a:gd name="T19" fmla="*/ 2147483646 h 9"/>
                <a:gd name="T20" fmla="*/ 0 w 100"/>
                <a:gd name="T21" fmla="*/ 2147483646 h 9"/>
                <a:gd name="T22" fmla="*/ 0 w 100"/>
                <a:gd name="T23" fmla="*/ 2147483646 h 9"/>
                <a:gd name="T24" fmla="*/ 0 w 100"/>
                <a:gd name="T25" fmla="*/ 2147483646 h 9"/>
                <a:gd name="T26" fmla="*/ 0 w 100"/>
                <a:gd name="T27" fmla="*/ 2147483646 h 9"/>
                <a:gd name="T28" fmla="*/ 0 w 100"/>
                <a:gd name="T29" fmla="*/ 2147483646 h 9"/>
                <a:gd name="T30" fmla="*/ 0 w 100"/>
                <a:gd name="T31" fmla="*/ 2147483646 h 9"/>
                <a:gd name="T32" fmla="*/ 0 w 100"/>
                <a:gd name="T33" fmla="*/ 2147483646 h 9"/>
                <a:gd name="T34" fmla="*/ 0 w 100"/>
                <a:gd name="T35" fmla="*/ 2147483646 h 9"/>
                <a:gd name="T36" fmla="*/ 0 w 100"/>
                <a:gd name="T37" fmla="*/ 2147483646 h 9"/>
                <a:gd name="T38" fmla="*/ 0 w 100"/>
                <a:gd name="T39" fmla="*/ 2147483646 h 9"/>
                <a:gd name="T40" fmla="*/ 0 w 100"/>
                <a:gd name="T41" fmla="*/ 2147483646 h 9"/>
                <a:gd name="T42" fmla="*/ 0 w 100"/>
                <a:gd name="T43" fmla="*/ 2147483646 h 9"/>
                <a:gd name="T44" fmla="*/ 0 w 100"/>
                <a:gd name="T45" fmla="*/ 2147483646 h 9"/>
                <a:gd name="T46" fmla="*/ 0 w 100"/>
                <a:gd name="T47" fmla="*/ 2147483646 h 9"/>
                <a:gd name="T48" fmla="*/ 0 w 100"/>
                <a:gd name="T49" fmla="*/ 2147483646 h 9"/>
                <a:gd name="T50" fmla="*/ 0 w 100"/>
                <a:gd name="T51" fmla="*/ 2147483646 h 9"/>
                <a:gd name="T52" fmla="*/ 0 w 100"/>
                <a:gd name="T53" fmla="*/ 2147483646 h 9"/>
                <a:gd name="T54" fmla="*/ 2147483646 w 100"/>
                <a:gd name="T55" fmla="*/ 2147483646 h 9"/>
                <a:gd name="T56" fmla="*/ 2147483646 w 100"/>
                <a:gd name="T57" fmla="*/ 2147483646 h 9"/>
                <a:gd name="T58" fmla="*/ 2147483646 w 100"/>
                <a:gd name="T59" fmla="*/ 2147483646 h 9"/>
                <a:gd name="T60" fmla="*/ 2147483646 w 100"/>
                <a:gd name="T61" fmla="*/ 0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9">
                  <a:moveTo>
                    <a:pt x="70" y="9"/>
                  </a:moveTo>
                  <a:cubicBezTo>
                    <a:pt x="44" y="9"/>
                    <a:pt x="0" y="7"/>
                    <a:pt x="0" y="5"/>
                  </a:cubicBezTo>
                  <a:cubicBezTo>
                    <a:pt x="0" y="3"/>
                    <a:pt x="45" y="1"/>
                    <a:pt x="70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96" y="1"/>
                    <a:pt x="93" y="2"/>
                    <a:pt x="93" y="5"/>
                  </a:cubicBezTo>
                  <a:cubicBezTo>
                    <a:pt x="93" y="7"/>
                    <a:pt x="96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moveTo>
                    <a:pt x="74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46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6" y="9"/>
                    <a:pt x="72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00" y="9"/>
                    <a:pt x="96" y="7"/>
                    <a:pt x="96" y="5"/>
                  </a:cubicBezTo>
                  <a:cubicBezTo>
                    <a:pt x="96" y="2"/>
                    <a:pt x="100" y="0"/>
                    <a:pt x="74" y="0"/>
                  </a:cubicBezTo>
                </a:path>
              </a:pathLst>
            </a:custGeom>
            <a:solidFill>
              <a:srgbClr val="D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613151" y="5556250"/>
              <a:ext cx="407988" cy="34925"/>
            </a:xfrm>
            <a:custGeom>
              <a:avLst/>
              <a:gdLst>
                <a:gd name="T0" fmla="*/ 2147483646 w 96"/>
                <a:gd name="T1" fmla="*/ 2147483646 h 8"/>
                <a:gd name="T2" fmla="*/ 0 w 96"/>
                <a:gd name="T3" fmla="*/ 2147483646 h 8"/>
                <a:gd name="T4" fmla="*/ 2147483646 w 96"/>
                <a:gd name="T5" fmla="*/ 0 h 8"/>
                <a:gd name="T6" fmla="*/ 2147483646 w 96"/>
                <a:gd name="T7" fmla="*/ 0 h 8"/>
                <a:gd name="T8" fmla="*/ 2147483646 w 96"/>
                <a:gd name="T9" fmla="*/ 2147483646 h 8"/>
                <a:gd name="T10" fmla="*/ 2147483646 w 96"/>
                <a:gd name="T11" fmla="*/ 2147483646 h 8"/>
                <a:gd name="T12" fmla="*/ 2147483646 w 96"/>
                <a:gd name="T13" fmla="*/ 2147483646 h 8"/>
                <a:gd name="T14" fmla="*/ 2147483646 w 96"/>
                <a:gd name="T15" fmla="*/ 0 h 8"/>
                <a:gd name="T16" fmla="*/ 2147483646 w 96"/>
                <a:gd name="T17" fmla="*/ 0 h 8"/>
                <a:gd name="T18" fmla="*/ 0 w 96"/>
                <a:gd name="T19" fmla="*/ 2147483646 h 8"/>
                <a:gd name="T20" fmla="*/ 2147483646 w 96"/>
                <a:gd name="T21" fmla="*/ 2147483646 h 8"/>
                <a:gd name="T22" fmla="*/ 2147483646 w 96"/>
                <a:gd name="T23" fmla="*/ 2147483646 h 8"/>
                <a:gd name="T24" fmla="*/ 2147483646 w 96"/>
                <a:gd name="T25" fmla="*/ 2147483646 h 8"/>
                <a:gd name="T26" fmla="*/ 2147483646 w 96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6" h="8">
                  <a:moveTo>
                    <a:pt x="67" y="8"/>
                  </a:moveTo>
                  <a:cubicBezTo>
                    <a:pt x="42" y="8"/>
                    <a:pt x="0" y="6"/>
                    <a:pt x="0" y="4"/>
                  </a:cubicBezTo>
                  <a:cubicBezTo>
                    <a:pt x="0" y="2"/>
                    <a:pt x="43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92" y="0"/>
                    <a:pt x="89" y="2"/>
                    <a:pt x="89" y="4"/>
                  </a:cubicBezTo>
                  <a:cubicBezTo>
                    <a:pt x="89" y="6"/>
                    <a:pt x="93" y="8"/>
                    <a:pt x="68" y="8"/>
                  </a:cubicBezTo>
                  <a:cubicBezTo>
                    <a:pt x="68" y="8"/>
                    <a:pt x="67" y="8"/>
                    <a:pt x="67" y="8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45" y="0"/>
                    <a:pt x="0" y="2"/>
                    <a:pt x="0" y="4"/>
                  </a:cubicBezTo>
                  <a:cubicBezTo>
                    <a:pt x="0" y="6"/>
                    <a:pt x="44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96" y="8"/>
                    <a:pt x="93" y="6"/>
                    <a:pt x="93" y="4"/>
                  </a:cubicBezTo>
                  <a:cubicBezTo>
                    <a:pt x="93" y="1"/>
                    <a:pt x="96" y="0"/>
                    <a:pt x="71" y="0"/>
                  </a:cubicBezTo>
                </a:path>
              </a:pathLst>
            </a:custGeom>
            <a:solidFill>
              <a:srgbClr val="DB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3613151" y="5556250"/>
              <a:ext cx="395288" cy="34925"/>
            </a:xfrm>
            <a:custGeom>
              <a:avLst/>
              <a:gdLst>
                <a:gd name="T0" fmla="*/ 2147483646 w 93"/>
                <a:gd name="T1" fmla="*/ 2147483646 h 8"/>
                <a:gd name="T2" fmla="*/ 0 w 93"/>
                <a:gd name="T3" fmla="*/ 2147483646 h 8"/>
                <a:gd name="T4" fmla="*/ 2147483646 w 93"/>
                <a:gd name="T5" fmla="*/ 0 h 8"/>
                <a:gd name="T6" fmla="*/ 2147483646 w 93"/>
                <a:gd name="T7" fmla="*/ 0 h 8"/>
                <a:gd name="T8" fmla="*/ 2147483646 w 93"/>
                <a:gd name="T9" fmla="*/ 2147483646 h 8"/>
                <a:gd name="T10" fmla="*/ 2147483646 w 93"/>
                <a:gd name="T11" fmla="*/ 2147483646 h 8"/>
                <a:gd name="T12" fmla="*/ 2147483646 w 93"/>
                <a:gd name="T13" fmla="*/ 2147483646 h 8"/>
                <a:gd name="T14" fmla="*/ 2147483646 w 93"/>
                <a:gd name="T15" fmla="*/ 0 h 8"/>
                <a:gd name="T16" fmla="*/ 2147483646 w 93"/>
                <a:gd name="T17" fmla="*/ 0 h 8"/>
                <a:gd name="T18" fmla="*/ 0 w 93"/>
                <a:gd name="T19" fmla="*/ 2147483646 h 8"/>
                <a:gd name="T20" fmla="*/ 2147483646 w 93"/>
                <a:gd name="T21" fmla="*/ 2147483646 h 8"/>
                <a:gd name="T22" fmla="*/ 2147483646 w 93"/>
                <a:gd name="T23" fmla="*/ 2147483646 h 8"/>
                <a:gd name="T24" fmla="*/ 2147483646 w 93"/>
                <a:gd name="T25" fmla="*/ 2147483646 h 8"/>
                <a:gd name="T26" fmla="*/ 2147483646 w 93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" h="8">
                  <a:moveTo>
                    <a:pt x="65" y="7"/>
                  </a:moveTo>
                  <a:cubicBezTo>
                    <a:pt x="41" y="7"/>
                    <a:pt x="0" y="6"/>
                    <a:pt x="0" y="4"/>
                  </a:cubicBezTo>
                  <a:cubicBezTo>
                    <a:pt x="0" y="2"/>
                    <a:pt x="41" y="0"/>
                    <a:pt x="65" y="0"/>
                  </a:cubicBezTo>
                  <a:cubicBezTo>
                    <a:pt x="65" y="0"/>
                    <a:pt x="65" y="0"/>
                    <a:pt x="66" y="0"/>
                  </a:cubicBezTo>
                  <a:cubicBezTo>
                    <a:pt x="89" y="0"/>
                    <a:pt x="86" y="2"/>
                    <a:pt x="86" y="4"/>
                  </a:cubicBezTo>
                  <a:cubicBezTo>
                    <a:pt x="86" y="6"/>
                    <a:pt x="89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3" y="0"/>
                    <a:pt x="0" y="2"/>
                    <a:pt x="0" y="4"/>
                  </a:cubicBezTo>
                  <a:cubicBezTo>
                    <a:pt x="0" y="6"/>
                    <a:pt x="42" y="8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93" y="8"/>
                    <a:pt x="89" y="6"/>
                    <a:pt x="89" y="4"/>
                  </a:cubicBezTo>
                  <a:cubicBezTo>
                    <a:pt x="89" y="2"/>
                    <a:pt x="92" y="0"/>
                    <a:pt x="68" y="0"/>
                  </a:cubicBezTo>
                </a:path>
              </a:pathLst>
            </a:custGeom>
            <a:solidFill>
              <a:srgbClr val="D9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3613151" y="5556250"/>
              <a:ext cx="377825" cy="30163"/>
            </a:xfrm>
            <a:custGeom>
              <a:avLst/>
              <a:gdLst>
                <a:gd name="T0" fmla="*/ 2147483646 w 89"/>
                <a:gd name="T1" fmla="*/ 2147483646 h 7"/>
                <a:gd name="T2" fmla="*/ 0 w 89"/>
                <a:gd name="T3" fmla="*/ 2147483646 h 7"/>
                <a:gd name="T4" fmla="*/ 2147483646 w 89"/>
                <a:gd name="T5" fmla="*/ 0 h 7"/>
                <a:gd name="T6" fmla="*/ 2147483646 w 89"/>
                <a:gd name="T7" fmla="*/ 0 h 7"/>
                <a:gd name="T8" fmla="*/ 2147483646 w 89"/>
                <a:gd name="T9" fmla="*/ 2147483646 h 7"/>
                <a:gd name="T10" fmla="*/ 2147483646 w 89"/>
                <a:gd name="T11" fmla="*/ 2147483646 h 7"/>
                <a:gd name="T12" fmla="*/ 2147483646 w 89"/>
                <a:gd name="T13" fmla="*/ 2147483646 h 7"/>
                <a:gd name="T14" fmla="*/ 2147483646 w 89"/>
                <a:gd name="T15" fmla="*/ 0 h 7"/>
                <a:gd name="T16" fmla="*/ 2147483646 w 89"/>
                <a:gd name="T17" fmla="*/ 0 h 7"/>
                <a:gd name="T18" fmla="*/ 0 w 89"/>
                <a:gd name="T19" fmla="*/ 2147483646 h 7"/>
                <a:gd name="T20" fmla="*/ 2147483646 w 89"/>
                <a:gd name="T21" fmla="*/ 2147483646 h 7"/>
                <a:gd name="T22" fmla="*/ 2147483646 w 89"/>
                <a:gd name="T23" fmla="*/ 2147483646 h 7"/>
                <a:gd name="T24" fmla="*/ 2147483646 w 89"/>
                <a:gd name="T25" fmla="*/ 2147483646 h 7"/>
                <a:gd name="T26" fmla="*/ 2147483646 w 89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9" h="7">
                  <a:moveTo>
                    <a:pt x="62" y="7"/>
                  </a:moveTo>
                  <a:cubicBezTo>
                    <a:pt x="39" y="7"/>
                    <a:pt x="0" y="6"/>
                    <a:pt x="0" y="4"/>
                  </a:cubicBezTo>
                  <a:cubicBezTo>
                    <a:pt x="0" y="2"/>
                    <a:pt x="40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5" y="0"/>
                    <a:pt x="82" y="2"/>
                    <a:pt x="82" y="4"/>
                  </a:cubicBezTo>
                  <a:cubicBezTo>
                    <a:pt x="82" y="6"/>
                    <a:pt x="85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moveTo>
                    <a:pt x="66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41" y="0"/>
                    <a:pt x="0" y="2"/>
                    <a:pt x="0" y="4"/>
                  </a:cubicBezTo>
                  <a:cubicBezTo>
                    <a:pt x="0" y="6"/>
                    <a:pt x="41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89" y="7"/>
                    <a:pt x="86" y="6"/>
                    <a:pt x="86" y="4"/>
                  </a:cubicBezTo>
                  <a:cubicBezTo>
                    <a:pt x="86" y="2"/>
                    <a:pt x="89" y="0"/>
                    <a:pt x="66" y="0"/>
                  </a:cubicBezTo>
                </a:path>
              </a:pathLst>
            </a:custGeom>
            <a:solidFill>
              <a:srgbClr val="D6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613151" y="5556250"/>
              <a:ext cx="361950" cy="30163"/>
            </a:xfrm>
            <a:custGeom>
              <a:avLst/>
              <a:gdLst>
                <a:gd name="T0" fmla="*/ 2147483646 w 85"/>
                <a:gd name="T1" fmla="*/ 2147483646 h 7"/>
                <a:gd name="T2" fmla="*/ 0 w 85"/>
                <a:gd name="T3" fmla="*/ 2147483646 h 7"/>
                <a:gd name="T4" fmla="*/ 2147483646 w 85"/>
                <a:gd name="T5" fmla="*/ 0 h 7"/>
                <a:gd name="T6" fmla="*/ 2147483646 w 85"/>
                <a:gd name="T7" fmla="*/ 0 h 7"/>
                <a:gd name="T8" fmla="*/ 2147483646 w 85"/>
                <a:gd name="T9" fmla="*/ 2147483646 h 7"/>
                <a:gd name="T10" fmla="*/ 2147483646 w 85"/>
                <a:gd name="T11" fmla="*/ 2147483646 h 7"/>
                <a:gd name="T12" fmla="*/ 2147483646 w 85"/>
                <a:gd name="T13" fmla="*/ 2147483646 h 7"/>
                <a:gd name="T14" fmla="*/ 2147483646 w 85"/>
                <a:gd name="T15" fmla="*/ 0 h 7"/>
                <a:gd name="T16" fmla="*/ 2147483646 w 85"/>
                <a:gd name="T17" fmla="*/ 0 h 7"/>
                <a:gd name="T18" fmla="*/ 0 w 85"/>
                <a:gd name="T19" fmla="*/ 2147483646 h 7"/>
                <a:gd name="T20" fmla="*/ 2147483646 w 85"/>
                <a:gd name="T21" fmla="*/ 2147483646 h 7"/>
                <a:gd name="T22" fmla="*/ 2147483646 w 85"/>
                <a:gd name="T23" fmla="*/ 2147483646 h 7"/>
                <a:gd name="T24" fmla="*/ 2147483646 w 85"/>
                <a:gd name="T25" fmla="*/ 2147483646 h 7"/>
                <a:gd name="T26" fmla="*/ 2147483646 w 85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7">
                  <a:moveTo>
                    <a:pt x="59" y="7"/>
                  </a:moveTo>
                  <a:cubicBezTo>
                    <a:pt x="38" y="7"/>
                    <a:pt x="0" y="6"/>
                    <a:pt x="0" y="4"/>
                  </a:cubicBezTo>
                  <a:cubicBezTo>
                    <a:pt x="0" y="2"/>
                    <a:pt x="38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2" y="0"/>
                    <a:pt x="79" y="2"/>
                    <a:pt x="79" y="4"/>
                  </a:cubicBezTo>
                  <a:cubicBezTo>
                    <a:pt x="79" y="6"/>
                    <a:pt x="82" y="7"/>
                    <a:pt x="60" y="7"/>
                  </a:cubicBezTo>
                  <a:cubicBezTo>
                    <a:pt x="60" y="7"/>
                    <a:pt x="60" y="7"/>
                    <a:pt x="59" y="7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40" y="0"/>
                    <a:pt x="0" y="2"/>
                    <a:pt x="0" y="4"/>
                  </a:cubicBezTo>
                  <a:cubicBezTo>
                    <a:pt x="0" y="6"/>
                    <a:pt x="39" y="7"/>
                    <a:pt x="62" y="7"/>
                  </a:cubicBezTo>
                  <a:cubicBezTo>
                    <a:pt x="62" y="7"/>
                    <a:pt x="62" y="7"/>
                    <a:pt x="63" y="7"/>
                  </a:cubicBezTo>
                  <a:cubicBezTo>
                    <a:pt x="85" y="7"/>
                    <a:pt x="82" y="6"/>
                    <a:pt x="82" y="4"/>
                  </a:cubicBezTo>
                  <a:cubicBezTo>
                    <a:pt x="82" y="2"/>
                    <a:pt x="85" y="0"/>
                    <a:pt x="63" y="0"/>
                  </a:cubicBezTo>
                </a:path>
              </a:pathLst>
            </a:custGeom>
            <a:solidFill>
              <a:srgbClr val="D3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3613151" y="5556250"/>
              <a:ext cx="349250" cy="30163"/>
            </a:xfrm>
            <a:custGeom>
              <a:avLst/>
              <a:gdLst>
                <a:gd name="T0" fmla="*/ 2147483646 w 82"/>
                <a:gd name="T1" fmla="*/ 2147483646 h 7"/>
                <a:gd name="T2" fmla="*/ 0 w 82"/>
                <a:gd name="T3" fmla="*/ 2147483646 h 7"/>
                <a:gd name="T4" fmla="*/ 2147483646 w 82"/>
                <a:gd name="T5" fmla="*/ 0 h 7"/>
                <a:gd name="T6" fmla="*/ 2147483646 w 82"/>
                <a:gd name="T7" fmla="*/ 0 h 7"/>
                <a:gd name="T8" fmla="*/ 2147483646 w 82"/>
                <a:gd name="T9" fmla="*/ 2147483646 h 7"/>
                <a:gd name="T10" fmla="*/ 2147483646 w 82"/>
                <a:gd name="T11" fmla="*/ 2147483646 h 7"/>
                <a:gd name="T12" fmla="*/ 2147483646 w 82"/>
                <a:gd name="T13" fmla="*/ 2147483646 h 7"/>
                <a:gd name="T14" fmla="*/ 2147483646 w 82"/>
                <a:gd name="T15" fmla="*/ 0 h 7"/>
                <a:gd name="T16" fmla="*/ 2147483646 w 82"/>
                <a:gd name="T17" fmla="*/ 0 h 7"/>
                <a:gd name="T18" fmla="*/ 0 w 82"/>
                <a:gd name="T19" fmla="*/ 2147483646 h 7"/>
                <a:gd name="T20" fmla="*/ 2147483646 w 82"/>
                <a:gd name="T21" fmla="*/ 2147483646 h 7"/>
                <a:gd name="T22" fmla="*/ 2147483646 w 82"/>
                <a:gd name="T23" fmla="*/ 2147483646 h 7"/>
                <a:gd name="T24" fmla="*/ 2147483646 w 82"/>
                <a:gd name="T25" fmla="*/ 2147483646 h 7"/>
                <a:gd name="T26" fmla="*/ 2147483646 w 82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7">
                  <a:moveTo>
                    <a:pt x="57" y="7"/>
                  </a:moveTo>
                  <a:cubicBezTo>
                    <a:pt x="36" y="7"/>
                    <a:pt x="0" y="6"/>
                    <a:pt x="0" y="4"/>
                  </a:cubicBezTo>
                  <a:cubicBezTo>
                    <a:pt x="0" y="2"/>
                    <a:pt x="36" y="0"/>
                    <a:pt x="57" y="0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78" y="0"/>
                    <a:pt x="76" y="2"/>
                    <a:pt x="76" y="4"/>
                  </a:cubicBezTo>
                  <a:cubicBezTo>
                    <a:pt x="76" y="6"/>
                    <a:pt x="78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38" y="0"/>
                    <a:pt x="0" y="2"/>
                    <a:pt x="0" y="4"/>
                  </a:cubicBezTo>
                  <a:cubicBezTo>
                    <a:pt x="0" y="6"/>
                    <a:pt x="38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82" y="7"/>
                    <a:pt x="79" y="6"/>
                    <a:pt x="79" y="4"/>
                  </a:cubicBezTo>
                  <a:cubicBezTo>
                    <a:pt x="79" y="2"/>
                    <a:pt x="82" y="0"/>
                    <a:pt x="60" y="0"/>
                  </a:cubicBezTo>
                </a:path>
              </a:pathLst>
            </a:custGeom>
            <a:solidFill>
              <a:srgbClr val="D1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3613151" y="5556250"/>
              <a:ext cx="331788" cy="30163"/>
            </a:xfrm>
            <a:custGeom>
              <a:avLst/>
              <a:gdLst>
                <a:gd name="T0" fmla="*/ 2147483646 w 78"/>
                <a:gd name="T1" fmla="*/ 2147483646 h 7"/>
                <a:gd name="T2" fmla="*/ 0 w 78"/>
                <a:gd name="T3" fmla="*/ 2147483646 h 7"/>
                <a:gd name="T4" fmla="*/ 2147483646 w 78"/>
                <a:gd name="T5" fmla="*/ 2147483646 h 7"/>
                <a:gd name="T6" fmla="*/ 2147483646 w 78"/>
                <a:gd name="T7" fmla="*/ 2147483646 h 7"/>
                <a:gd name="T8" fmla="*/ 2147483646 w 78"/>
                <a:gd name="T9" fmla="*/ 2147483646 h 7"/>
                <a:gd name="T10" fmla="*/ 2147483646 w 78"/>
                <a:gd name="T11" fmla="*/ 2147483646 h 7"/>
                <a:gd name="T12" fmla="*/ 2147483646 w 78"/>
                <a:gd name="T13" fmla="*/ 2147483646 h 7"/>
                <a:gd name="T14" fmla="*/ 2147483646 w 78"/>
                <a:gd name="T15" fmla="*/ 0 h 7"/>
                <a:gd name="T16" fmla="*/ 2147483646 w 78"/>
                <a:gd name="T17" fmla="*/ 0 h 7"/>
                <a:gd name="T18" fmla="*/ 0 w 78"/>
                <a:gd name="T19" fmla="*/ 2147483646 h 7"/>
                <a:gd name="T20" fmla="*/ 2147483646 w 78"/>
                <a:gd name="T21" fmla="*/ 2147483646 h 7"/>
                <a:gd name="T22" fmla="*/ 2147483646 w 78"/>
                <a:gd name="T23" fmla="*/ 2147483646 h 7"/>
                <a:gd name="T24" fmla="*/ 2147483646 w 78"/>
                <a:gd name="T25" fmla="*/ 2147483646 h 7"/>
                <a:gd name="T26" fmla="*/ 2147483646 w 78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7">
                  <a:moveTo>
                    <a:pt x="54" y="7"/>
                  </a:moveTo>
                  <a:cubicBezTo>
                    <a:pt x="34" y="7"/>
                    <a:pt x="0" y="5"/>
                    <a:pt x="0" y="4"/>
                  </a:cubicBezTo>
                  <a:cubicBezTo>
                    <a:pt x="0" y="2"/>
                    <a:pt x="3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74" y="1"/>
                    <a:pt x="72" y="2"/>
                    <a:pt x="72" y="4"/>
                  </a:cubicBezTo>
                  <a:cubicBezTo>
                    <a:pt x="72" y="5"/>
                    <a:pt x="75" y="7"/>
                    <a:pt x="55" y="7"/>
                  </a:cubicBezTo>
                  <a:cubicBezTo>
                    <a:pt x="55" y="7"/>
                    <a:pt x="54" y="7"/>
                    <a:pt x="54" y="7"/>
                  </a:cubicBezTo>
                  <a:moveTo>
                    <a:pt x="58" y="0"/>
                  </a:moveTo>
                  <a:cubicBezTo>
                    <a:pt x="58" y="0"/>
                    <a:pt x="57" y="0"/>
                    <a:pt x="57" y="0"/>
                  </a:cubicBezTo>
                  <a:cubicBezTo>
                    <a:pt x="36" y="0"/>
                    <a:pt x="0" y="2"/>
                    <a:pt x="0" y="4"/>
                  </a:cubicBezTo>
                  <a:cubicBezTo>
                    <a:pt x="0" y="6"/>
                    <a:pt x="36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78" y="7"/>
                    <a:pt x="76" y="6"/>
                    <a:pt x="76" y="4"/>
                  </a:cubicBezTo>
                  <a:cubicBezTo>
                    <a:pt x="76" y="2"/>
                    <a:pt x="78" y="0"/>
                    <a:pt x="58" y="0"/>
                  </a:cubicBezTo>
                </a:path>
              </a:pathLst>
            </a:custGeom>
            <a:solidFill>
              <a:srgbClr val="CE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3613151" y="5561013"/>
              <a:ext cx="319088" cy="25400"/>
            </a:xfrm>
            <a:custGeom>
              <a:avLst/>
              <a:gdLst>
                <a:gd name="T0" fmla="*/ 2147483646 w 75"/>
                <a:gd name="T1" fmla="*/ 2147483646 h 6"/>
                <a:gd name="T2" fmla="*/ 0 w 75"/>
                <a:gd name="T3" fmla="*/ 2147483646 h 6"/>
                <a:gd name="T4" fmla="*/ 2147483646 w 75"/>
                <a:gd name="T5" fmla="*/ 0 h 6"/>
                <a:gd name="T6" fmla="*/ 2147483646 w 75"/>
                <a:gd name="T7" fmla="*/ 0 h 6"/>
                <a:gd name="T8" fmla="*/ 2147483646 w 75"/>
                <a:gd name="T9" fmla="*/ 2147483646 h 6"/>
                <a:gd name="T10" fmla="*/ 2147483646 w 75"/>
                <a:gd name="T11" fmla="*/ 2147483646 h 6"/>
                <a:gd name="T12" fmla="*/ 2147483646 w 75"/>
                <a:gd name="T13" fmla="*/ 2147483646 h 6"/>
                <a:gd name="T14" fmla="*/ 2147483646 w 75"/>
                <a:gd name="T15" fmla="*/ 0 h 6"/>
                <a:gd name="T16" fmla="*/ 2147483646 w 75"/>
                <a:gd name="T17" fmla="*/ 0 h 6"/>
                <a:gd name="T18" fmla="*/ 0 w 75"/>
                <a:gd name="T19" fmla="*/ 2147483646 h 6"/>
                <a:gd name="T20" fmla="*/ 2147483646 w 75"/>
                <a:gd name="T21" fmla="*/ 2147483646 h 6"/>
                <a:gd name="T22" fmla="*/ 2147483646 w 75"/>
                <a:gd name="T23" fmla="*/ 2147483646 h 6"/>
                <a:gd name="T24" fmla="*/ 2147483646 w 75"/>
                <a:gd name="T25" fmla="*/ 2147483646 h 6"/>
                <a:gd name="T26" fmla="*/ 2147483646 w 75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6">
                  <a:moveTo>
                    <a:pt x="52" y="6"/>
                  </a:moveTo>
                  <a:cubicBezTo>
                    <a:pt x="33" y="6"/>
                    <a:pt x="0" y="4"/>
                    <a:pt x="0" y="3"/>
                  </a:cubicBezTo>
                  <a:cubicBezTo>
                    <a:pt x="0" y="1"/>
                    <a:pt x="3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1" y="0"/>
                    <a:pt x="69" y="1"/>
                    <a:pt x="69" y="3"/>
                  </a:cubicBezTo>
                  <a:cubicBezTo>
                    <a:pt x="69" y="4"/>
                    <a:pt x="71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35" y="0"/>
                    <a:pt x="0" y="1"/>
                    <a:pt x="0" y="3"/>
                  </a:cubicBezTo>
                  <a:cubicBezTo>
                    <a:pt x="0" y="4"/>
                    <a:pt x="34" y="6"/>
                    <a:pt x="54" y="6"/>
                  </a:cubicBezTo>
                  <a:cubicBezTo>
                    <a:pt x="54" y="6"/>
                    <a:pt x="55" y="6"/>
                    <a:pt x="55" y="6"/>
                  </a:cubicBezTo>
                  <a:cubicBezTo>
                    <a:pt x="75" y="6"/>
                    <a:pt x="72" y="4"/>
                    <a:pt x="72" y="3"/>
                  </a:cubicBezTo>
                  <a:cubicBezTo>
                    <a:pt x="72" y="1"/>
                    <a:pt x="74" y="0"/>
                    <a:pt x="55" y="0"/>
                  </a:cubicBezTo>
                </a:path>
              </a:pathLst>
            </a:custGeom>
            <a:solidFill>
              <a:srgbClr val="CB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3613151" y="5561013"/>
              <a:ext cx="301625" cy="25400"/>
            </a:xfrm>
            <a:custGeom>
              <a:avLst/>
              <a:gdLst>
                <a:gd name="T0" fmla="*/ 2147483646 w 71"/>
                <a:gd name="T1" fmla="*/ 2147483646 h 6"/>
                <a:gd name="T2" fmla="*/ 0 w 71"/>
                <a:gd name="T3" fmla="*/ 2147483646 h 6"/>
                <a:gd name="T4" fmla="*/ 2147483646 w 71"/>
                <a:gd name="T5" fmla="*/ 0 h 6"/>
                <a:gd name="T6" fmla="*/ 2147483646 w 71"/>
                <a:gd name="T7" fmla="*/ 0 h 6"/>
                <a:gd name="T8" fmla="*/ 2147483646 w 71"/>
                <a:gd name="T9" fmla="*/ 2147483646 h 6"/>
                <a:gd name="T10" fmla="*/ 2147483646 w 71"/>
                <a:gd name="T11" fmla="*/ 2147483646 h 6"/>
                <a:gd name="T12" fmla="*/ 2147483646 w 71"/>
                <a:gd name="T13" fmla="*/ 2147483646 h 6"/>
                <a:gd name="T14" fmla="*/ 2147483646 w 71"/>
                <a:gd name="T15" fmla="*/ 0 h 6"/>
                <a:gd name="T16" fmla="*/ 2147483646 w 71"/>
                <a:gd name="T17" fmla="*/ 0 h 6"/>
                <a:gd name="T18" fmla="*/ 0 w 71"/>
                <a:gd name="T19" fmla="*/ 2147483646 h 6"/>
                <a:gd name="T20" fmla="*/ 2147483646 w 71"/>
                <a:gd name="T21" fmla="*/ 2147483646 h 6"/>
                <a:gd name="T22" fmla="*/ 2147483646 w 71"/>
                <a:gd name="T23" fmla="*/ 2147483646 h 6"/>
                <a:gd name="T24" fmla="*/ 2147483646 w 71"/>
                <a:gd name="T25" fmla="*/ 2147483646 h 6"/>
                <a:gd name="T26" fmla="*/ 2147483646 w 71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6">
                  <a:moveTo>
                    <a:pt x="49" y="6"/>
                  </a:moveTo>
                  <a:cubicBezTo>
                    <a:pt x="31" y="6"/>
                    <a:pt x="0" y="4"/>
                    <a:pt x="0" y="3"/>
                  </a:cubicBezTo>
                  <a:cubicBezTo>
                    <a:pt x="0" y="1"/>
                    <a:pt x="31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7" y="0"/>
                    <a:pt x="65" y="1"/>
                    <a:pt x="65" y="3"/>
                  </a:cubicBezTo>
                  <a:cubicBezTo>
                    <a:pt x="65" y="4"/>
                    <a:pt x="67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0" y="1"/>
                    <a:pt x="0" y="3"/>
                  </a:cubicBezTo>
                  <a:cubicBezTo>
                    <a:pt x="0" y="4"/>
                    <a:pt x="33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71" y="6"/>
                    <a:pt x="69" y="4"/>
                    <a:pt x="69" y="3"/>
                  </a:cubicBezTo>
                  <a:cubicBezTo>
                    <a:pt x="69" y="1"/>
                    <a:pt x="71" y="0"/>
                    <a:pt x="52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3613151" y="5561013"/>
              <a:ext cx="284163" cy="25400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0 h 6"/>
                <a:gd name="T6" fmla="*/ 2147483646 w 67"/>
                <a:gd name="T7" fmla="*/ 0 h 6"/>
                <a:gd name="T8" fmla="*/ 2147483646 w 67"/>
                <a:gd name="T9" fmla="*/ 2147483646 h 6"/>
                <a:gd name="T10" fmla="*/ 2147483646 w 67"/>
                <a:gd name="T11" fmla="*/ 2147483646 h 6"/>
                <a:gd name="T12" fmla="*/ 2147483646 w 67"/>
                <a:gd name="T13" fmla="*/ 2147483646 h 6"/>
                <a:gd name="T14" fmla="*/ 2147483646 w 67"/>
                <a:gd name="T15" fmla="*/ 0 h 6"/>
                <a:gd name="T16" fmla="*/ 2147483646 w 67"/>
                <a:gd name="T17" fmla="*/ 0 h 6"/>
                <a:gd name="T18" fmla="*/ 0 w 67"/>
                <a:gd name="T19" fmla="*/ 2147483646 h 6"/>
                <a:gd name="T20" fmla="*/ 2147483646 w 67"/>
                <a:gd name="T21" fmla="*/ 2147483646 h 6"/>
                <a:gd name="T22" fmla="*/ 2147483646 w 67"/>
                <a:gd name="T23" fmla="*/ 2147483646 h 6"/>
                <a:gd name="T24" fmla="*/ 2147483646 w 67"/>
                <a:gd name="T25" fmla="*/ 2147483646 h 6"/>
                <a:gd name="T26" fmla="*/ 2147483646 w 67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6">
                  <a:moveTo>
                    <a:pt x="46" y="5"/>
                  </a:moveTo>
                  <a:cubicBezTo>
                    <a:pt x="29" y="5"/>
                    <a:pt x="1" y="4"/>
                    <a:pt x="1" y="3"/>
                  </a:cubicBezTo>
                  <a:cubicBezTo>
                    <a:pt x="1" y="1"/>
                    <a:pt x="30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4" y="0"/>
                    <a:pt x="62" y="1"/>
                    <a:pt x="62" y="3"/>
                  </a:cubicBezTo>
                  <a:cubicBezTo>
                    <a:pt x="62" y="4"/>
                    <a:pt x="64" y="5"/>
                    <a:pt x="47" y="5"/>
                  </a:cubicBezTo>
                  <a:cubicBezTo>
                    <a:pt x="47" y="5"/>
                    <a:pt x="47" y="5"/>
                    <a:pt x="46" y="5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49" y="0"/>
                  </a:cubicBezTo>
                  <a:cubicBezTo>
                    <a:pt x="31" y="0"/>
                    <a:pt x="0" y="1"/>
                    <a:pt x="0" y="3"/>
                  </a:cubicBezTo>
                  <a:cubicBezTo>
                    <a:pt x="0" y="4"/>
                    <a:pt x="31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67" y="6"/>
                    <a:pt x="65" y="4"/>
                    <a:pt x="65" y="3"/>
                  </a:cubicBezTo>
                  <a:cubicBezTo>
                    <a:pt x="65" y="1"/>
                    <a:pt x="67" y="0"/>
                    <a:pt x="50" y="0"/>
                  </a:cubicBezTo>
                </a:path>
              </a:pathLst>
            </a:custGeom>
            <a:solidFill>
              <a:srgbClr val="C6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3616326" y="5561013"/>
              <a:ext cx="268288" cy="20638"/>
            </a:xfrm>
            <a:custGeom>
              <a:avLst/>
              <a:gdLst>
                <a:gd name="T0" fmla="*/ 2147483646 w 63"/>
                <a:gd name="T1" fmla="*/ 2147483646 h 5"/>
                <a:gd name="T2" fmla="*/ 0 w 63"/>
                <a:gd name="T3" fmla="*/ 2147483646 h 5"/>
                <a:gd name="T4" fmla="*/ 2147483646 w 63"/>
                <a:gd name="T5" fmla="*/ 0 h 5"/>
                <a:gd name="T6" fmla="*/ 2147483646 w 63"/>
                <a:gd name="T7" fmla="*/ 0 h 5"/>
                <a:gd name="T8" fmla="*/ 2147483646 w 63"/>
                <a:gd name="T9" fmla="*/ 2147483646 h 5"/>
                <a:gd name="T10" fmla="*/ 2147483646 w 63"/>
                <a:gd name="T11" fmla="*/ 2147483646 h 5"/>
                <a:gd name="T12" fmla="*/ 2147483646 w 63"/>
                <a:gd name="T13" fmla="*/ 2147483646 h 5"/>
                <a:gd name="T14" fmla="*/ 2147483646 w 63"/>
                <a:gd name="T15" fmla="*/ 0 h 5"/>
                <a:gd name="T16" fmla="*/ 2147483646 w 63"/>
                <a:gd name="T17" fmla="*/ 0 h 5"/>
                <a:gd name="T18" fmla="*/ 0 w 63"/>
                <a:gd name="T19" fmla="*/ 2147483646 h 5"/>
                <a:gd name="T20" fmla="*/ 2147483646 w 63"/>
                <a:gd name="T21" fmla="*/ 2147483646 h 5"/>
                <a:gd name="T22" fmla="*/ 2147483646 w 63"/>
                <a:gd name="T23" fmla="*/ 2147483646 h 5"/>
                <a:gd name="T24" fmla="*/ 2147483646 w 63"/>
                <a:gd name="T25" fmla="*/ 2147483646 h 5"/>
                <a:gd name="T26" fmla="*/ 2147483646 w 63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5">
                  <a:moveTo>
                    <a:pt x="43" y="5"/>
                  </a:moveTo>
                  <a:cubicBezTo>
                    <a:pt x="27" y="5"/>
                    <a:pt x="0" y="4"/>
                    <a:pt x="0" y="3"/>
                  </a:cubicBezTo>
                  <a:cubicBezTo>
                    <a:pt x="0" y="1"/>
                    <a:pt x="27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9" y="0"/>
                    <a:pt x="58" y="1"/>
                    <a:pt x="58" y="3"/>
                  </a:cubicBezTo>
                  <a:cubicBezTo>
                    <a:pt x="58" y="4"/>
                    <a:pt x="59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9" y="0"/>
                    <a:pt x="0" y="1"/>
                    <a:pt x="0" y="3"/>
                  </a:cubicBezTo>
                  <a:cubicBezTo>
                    <a:pt x="0" y="4"/>
                    <a:pt x="28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63" y="5"/>
                    <a:pt x="61" y="4"/>
                    <a:pt x="61" y="3"/>
                  </a:cubicBezTo>
                  <a:cubicBezTo>
                    <a:pt x="61" y="1"/>
                    <a:pt x="63" y="0"/>
                    <a:pt x="46" y="0"/>
                  </a:cubicBezTo>
                </a:path>
              </a:pathLst>
            </a:custGeom>
            <a:solidFill>
              <a:srgbClr val="C3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3616326" y="5561013"/>
              <a:ext cx="252413" cy="20638"/>
            </a:xfrm>
            <a:custGeom>
              <a:avLst/>
              <a:gdLst>
                <a:gd name="T0" fmla="*/ 2147483646 w 59"/>
                <a:gd name="T1" fmla="*/ 2147483646 h 5"/>
                <a:gd name="T2" fmla="*/ 0 w 59"/>
                <a:gd name="T3" fmla="*/ 2147483646 h 5"/>
                <a:gd name="T4" fmla="*/ 2147483646 w 59"/>
                <a:gd name="T5" fmla="*/ 0 h 5"/>
                <a:gd name="T6" fmla="*/ 2147483646 w 59"/>
                <a:gd name="T7" fmla="*/ 0 h 5"/>
                <a:gd name="T8" fmla="*/ 2147483646 w 59"/>
                <a:gd name="T9" fmla="*/ 2147483646 h 5"/>
                <a:gd name="T10" fmla="*/ 2147483646 w 59"/>
                <a:gd name="T11" fmla="*/ 2147483646 h 5"/>
                <a:gd name="T12" fmla="*/ 2147483646 w 59"/>
                <a:gd name="T13" fmla="*/ 2147483646 h 5"/>
                <a:gd name="T14" fmla="*/ 2147483646 w 59"/>
                <a:gd name="T15" fmla="*/ 0 h 5"/>
                <a:gd name="T16" fmla="*/ 2147483646 w 59"/>
                <a:gd name="T17" fmla="*/ 0 h 5"/>
                <a:gd name="T18" fmla="*/ 0 w 59"/>
                <a:gd name="T19" fmla="*/ 2147483646 h 5"/>
                <a:gd name="T20" fmla="*/ 2147483646 w 59"/>
                <a:gd name="T21" fmla="*/ 2147483646 h 5"/>
                <a:gd name="T22" fmla="*/ 2147483646 w 59"/>
                <a:gd name="T23" fmla="*/ 2147483646 h 5"/>
                <a:gd name="T24" fmla="*/ 2147483646 w 59"/>
                <a:gd name="T25" fmla="*/ 2147483646 h 5"/>
                <a:gd name="T26" fmla="*/ 2147483646 w 59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5">
                  <a:moveTo>
                    <a:pt x="40" y="5"/>
                  </a:moveTo>
                  <a:cubicBezTo>
                    <a:pt x="25" y="5"/>
                    <a:pt x="0" y="4"/>
                    <a:pt x="0" y="3"/>
                  </a:cubicBezTo>
                  <a:cubicBezTo>
                    <a:pt x="0" y="1"/>
                    <a:pt x="25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54" y="1"/>
                    <a:pt x="54" y="3"/>
                  </a:cubicBezTo>
                  <a:cubicBezTo>
                    <a:pt x="54" y="4"/>
                    <a:pt x="56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7" y="0"/>
                    <a:pt x="0" y="1"/>
                    <a:pt x="0" y="3"/>
                  </a:cubicBezTo>
                  <a:cubicBezTo>
                    <a:pt x="0" y="4"/>
                    <a:pt x="27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59" y="5"/>
                    <a:pt x="58" y="4"/>
                    <a:pt x="58" y="3"/>
                  </a:cubicBezTo>
                  <a:cubicBezTo>
                    <a:pt x="58" y="1"/>
                    <a:pt x="59" y="0"/>
                    <a:pt x="43" y="0"/>
                  </a:cubicBezTo>
                </a:path>
              </a:pathLst>
            </a:custGeom>
            <a:solidFill>
              <a:srgbClr val="C0B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3616326" y="5561013"/>
              <a:ext cx="239713" cy="20638"/>
            </a:xfrm>
            <a:custGeom>
              <a:avLst/>
              <a:gdLst>
                <a:gd name="T0" fmla="*/ 2147483646 w 56"/>
                <a:gd name="T1" fmla="*/ 2147483646 h 5"/>
                <a:gd name="T2" fmla="*/ 0 w 56"/>
                <a:gd name="T3" fmla="*/ 2147483646 h 5"/>
                <a:gd name="T4" fmla="*/ 2147483646 w 56"/>
                <a:gd name="T5" fmla="*/ 0 h 5"/>
                <a:gd name="T6" fmla="*/ 2147483646 w 56"/>
                <a:gd name="T7" fmla="*/ 0 h 5"/>
                <a:gd name="T8" fmla="*/ 2147483646 w 56"/>
                <a:gd name="T9" fmla="*/ 2147483646 h 5"/>
                <a:gd name="T10" fmla="*/ 2147483646 w 56"/>
                <a:gd name="T11" fmla="*/ 2147483646 h 5"/>
                <a:gd name="T12" fmla="*/ 2147483646 w 56"/>
                <a:gd name="T13" fmla="*/ 2147483646 h 5"/>
                <a:gd name="T14" fmla="*/ 2147483646 w 56"/>
                <a:gd name="T15" fmla="*/ 0 h 5"/>
                <a:gd name="T16" fmla="*/ 2147483646 w 56"/>
                <a:gd name="T17" fmla="*/ 0 h 5"/>
                <a:gd name="T18" fmla="*/ 0 w 56"/>
                <a:gd name="T19" fmla="*/ 2147483646 h 5"/>
                <a:gd name="T20" fmla="*/ 2147483646 w 56"/>
                <a:gd name="T21" fmla="*/ 2147483646 h 5"/>
                <a:gd name="T22" fmla="*/ 2147483646 w 56"/>
                <a:gd name="T23" fmla="*/ 2147483646 h 5"/>
                <a:gd name="T24" fmla="*/ 2147483646 w 56"/>
                <a:gd name="T25" fmla="*/ 2147483646 h 5"/>
                <a:gd name="T26" fmla="*/ 2147483646 w 5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5">
                  <a:moveTo>
                    <a:pt x="38" y="5"/>
                  </a:moveTo>
                  <a:cubicBezTo>
                    <a:pt x="23" y="5"/>
                    <a:pt x="0" y="4"/>
                    <a:pt x="0" y="3"/>
                  </a:cubicBezTo>
                  <a:cubicBezTo>
                    <a:pt x="0" y="1"/>
                    <a:pt x="2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0"/>
                    <a:pt x="51" y="1"/>
                    <a:pt x="51" y="3"/>
                  </a:cubicBezTo>
                  <a:cubicBezTo>
                    <a:pt x="51" y="4"/>
                    <a:pt x="52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5" y="0"/>
                    <a:pt x="0" y="1"/>
                    <a:pt x="0" y="3"/>
                  </a:cubicBezTo>
                  <a:cubicBezTo>
                    <a:pt x="0" y="4"/>
                    <a:pt x="25" y="5"/>
                    <a:pt x="40" y="5"/>
                  </a:cubicBezTo>
                  <a:cubicBezTo>
                    <a:pt x="40" y="5"/>
                    <a:pt x="40" y="5"/>
                    <a:pt x="41" y="5"/>
                  </a:cubicBezTo>
                  <a:cubicBezTo>
                    <a:pt x="56" y="5"/>
                    <a:pt x="54" y="4"/>
                    <a:pt x="54" y="3"/>
                  </a:cubicBezTo>
                  <a:cubicBezTo>
                    <a:pt x="54" y="1"/>
                    <a:pt x="56" y="0"/>
                    <a:pt x="41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3616326" y="5561013"/>
              <a:ext cx="222250" cy="20638"/>
            </a:xfrm>
            <a:custGeom>
              <a:avLst/>
              <a:gdLst>
                <a:gd name="T0" fmla="*/ 2147483646 w 52"/>
                <a:gd name="T1" fmla="*/ 2147483646 h 5"/>
                <a:gd name="T2" fmla="*/ 0 w 52"/>
                <a:gd name="T3" fmla="*/ 2147483646 h 5"/>
                <a:gd name="T4" fmla="*/ 2147483646 w 52"/>
                <a:gd name="T5" fmla="*/ 2147483646 h 5"/>
                <a:gd name="T6" fmla="*/ 2147483646 w 52"/>
                <a:gd name="T7" fmla="*/ 2147483646 h 5"/>
                <a:gd name="T8" fmla="*/ 2147483646 w 52"/>
                <a:gd name="T9" fmla="*/ 2147483646 h 5"/>
                <a:gd name="T10" fmla="*/ 2147483646 w 52"/>
                <a:gd name="T11" fmla="*/ 2147483646 h 5"/>
                <a:gd name="T12" fmla="*/ 2147483646 w 52"/>
                <a:gd name="T13" fmla="*/ 2147483646 h 5"/>
                <a:gd name="T14" fmla="*/ 2147483646 w 52"/>
                <a:gd name="T15" fmla="*/ 0 h 5"/>
                <a:gd name="T16" fmla="*/ 2147483646 w 52"/>
                <a:gd name="T17" fmla="*/ 0 h 5"/>
                <a:gd name="T18" fmla="*/ 0 w 52"/>
                <a:gd name="T19" fmla="*/ 2147483646 h 5"/>
                <a:gd name="T20" fmla="*/ 2147483646 w 52"/>
                <a:gd name="T21" fmla="*/ 2147483646 h 5"/>
                <a:gd name="T22" fmla="*/ 2147483646 w 52"/>
                <a:gd name="T23" fmla="*/ 2147483646 h 5"/>
                <a:gd name="T24" fmla="*/ 2147483646 w 52"/>
                <a:gd name="T25" fmla="*/ 2147483646 h 5"/>
                <a:gd name="T26" fmla="*/ 2147483646 w 52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5">
                  <a:moveTo>
                    <a:pt x="35" y="5"/>
                  </a:moveTo>
                  <a:cubicBezTo>
                    <a:pt x="22" y="5"/>
                    <a:pt x="0" y="4"/>
                    <a:pt x="0" y="3"/>
                  </a:cubicBezTo>
                  <a:cubicBezTo>
                    <a:pt x="0" y="2"/>
                    <a:pt x="22" y="1"/>
                    <a:pt x="35" y="1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48" y="1"/>
                    <a:pt x="47" y="2"/>
                    <a:pt x="47" y="3"/>
                  </a:cubicBezTo>
                  <a:cubicBezTo>
                    <a:pt x="47" y="4"/>
                    <a:pt x="48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4" y="0"/>
                    <a:pt x="0" y="1"/>
                    <a:pt x="0" y="3"/>
                  </a:cubicBezTo>
                  <a:cubicBezTo>
                    <a:pt x="0" y="4"/>
                    <a:pt x="23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52" y="5"/>
                    <a:pt x="51" y="4"/>
                    <a:pt x="51" y="3"/>
                  </a:cubicBezTo>
                  <a:cubicBezTo>
                    <a:pt x="51" y="1"/>
                    <a:pt x="52" y="0"/>
                    <a:pt x="38" y="0"/>
                  </a:cubicBezTo>
                </a:path>
              </a:pathLst>
            </a:custGeom>
            <a:solidFill>
              <a:srgbClr val="BB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3616326" y="5565775"/>
              <a:ext cx="204788" cy="15875"/>
            </a:xfrm>
            <a:custGeom>
              <a:avLst/>
              <a:gdLst>
                <a:gd name="T0" fmla="*/ 2147483646 w 48"/>
                <a:gd name="T1" fmla="*/ 2147483646 h 4"/>
                <a:gd name="T2" fmla="*/ 0 w 48"/>
                <a:gd name="T3" fmla="*/ 2147483646 h 4"/>
                <a:gd name="T4" fmla="*/ 2147483646 w 48"/>
                <a:gd name="T5" fmla="*/ 0 h 4"/>
                <a:gd name="T6" fmla="*/ 2147483646 w 48"/>
                <a:gd name="T7" fmla="*/ 0 h 4"/>
                <a:gd name="T8" fmla="*/ 2147483646 w 48"/>
                <a:gd name="T9" fmla="*/ 2147483646 h 4"/>
                <a:gd name="T10" fmla="*/ 2147483646 w 48"/>
                <a:gd name="T11" fmla="*/ 2147483646 h 4"/>
                <a:gd name="T12" fmla="*/ 2147483646 w 48"/>
                <a:gd name="T13" fmla="*/ 2147483646 h 4"/>
                <a:gd name="T14" fmla="*/ 2147483646 w 48"/>
                <a:gd name="T15" fmla="*/ 0 h 4"/>
                <a:gd name="T16" fmla="*/ 2147483646 w 48"/>
                <a:gd name="T17" fmla="*/ 0 h 4"/>
                <a:gd name="T18" fmla="*/ 0 w 48"/>
                <a:gd name="T19" fmla="*/ 2147483646 h 4"/>
                <a:gd name="T20" fmla="*/ 2147483646 w 48"/>
                <a:gd name="T21" fmla="*/ 2147483646 h 4"/>
                <a:gd name="T22" fmla="*/ 2147483646 w 48"/>
                <a:gd name="T23" fmla="*/ 2147483646 h 4"/>
                <a:gd name="T24" fmla="*/ 2147483646 w 48"/>
                <a:gd name="T25" fmla="*/ 2147483646 h 4"/>
                <a:gd name="T26" fmla="*/ 2147483646 w 48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">
                  <a:moveTo>
                    <a:pt x="32" y="4"/>
                  </a:moveTo>
                  <a:cubicBezTo>
                    <a:pt x="20" y="4"/>
                    <a:pt x="0" y="3"/>
                    <a:pt x="0" y="2"/>
                  </a:cubicBezTo>
                  <a:cubicBezTo>
                    <a:pt x="0" y="1"/>
                    <a:pt x="21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3"/>
                    <a:pt x="45" y="4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moveTo>
                    <a:pt x="3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2" y="0"/>
                    <a:pt x="0" y="1"/>
                    <a:pt x="0" y="2"/>
                  </a:cubicBezTo>
                  <a:cubicBezTo>
                    <a:pt x="0" y="3"/>
                    <a:pt x="22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48" y="4"/>
                    <a:pt x="47" y="3"/>
                    <a:pt x="47" y="2"/>
                  </a:cubicBezTo>
                  <a:cubicBezTo>
                    <a:pt x="47" y="1"/>
                    <a:pt x="48" y="0"/>
                    <a:pt x="36" y="0"/>
                  </a:cubicBezTo>
                </a:path>
              </a:pathLst>
            </a:custGeom>
            <a:solidFill>
              <a:srgbClr val="B8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6"/>
            <p:cNvSpPr>
              <a:spLocks noEditPoints="1"/>
            </p:cNvSpPr>
            <p:nvPr/>
          </p:nvSpPr>
          <p:spPr bwMode="auto">
            <a:xfrm>
              <a:off x="3616326" y="5565775"/>
              <a:ext cx="192088" cy="15875"/>
            </a:xfrm>
            <a:custGeom>
              <a:avLst/>
              <a:gdLst>
                <a:gd name="T0" fmla="*/ 2147483646 w 45"/>
                <a:gd name="T1" fmla="*/ 2147483646 h 4"/>
                <a:gd name="T2" fmla="*/ 0 w 45"/>
                <a:gd name="T3" fmla="*/ 2147483646 h 4"/>
                <a:gd name="T4" fmla="*/ 2147483646 w 45"/>
                <a:gd name="T5" fmla="*/ 0 h 4"/>
                <a:gd name="T6" fmla="*/ 2147483646 w 45"/>
                <a:gd name="T7" fmla="*/ 0 h 4"/>
                <a:gd name="T8" fmla="*/ 2147483646 w 45"/>
                <a:gd name="T9" fmla="*/ 2147483646 h 4"/>
                <a:gd name="T10" fmla="*/ 2147483646 w 45"/>
                <a:gd name="T11" fmla="*/ 2147483646 h 4"/>
                <a:gd name="T12" fmla="*/ 2147483646 w 45"/>
                <a:gd name="T13" fmla="*/ 2147483646 h 4"/>
                <a:gd name="T14" fmla="*/ 2147483646 w 45"/>
                <a:gd name="T15" fmla="*/ 0 h 4"/>
                <a:gd name="T16" fmla="*/ 2147483646 w 45"/>
                <a:gd name="T17" fmla="*/ 0 h 4"/>
                <a:gd name="T18" fmla="*/ 0 w 45"/>
                <a:gd name="T19" fmla="*/ 2147483646 h 4"/>
                <a:gd name="T20" fmla="*/ 2147483646 w 45"/>
                <a:gd name="T21" fmla="*/ 2147483646 h 4"/>
                <a:gd name="T22" fmla="*/ 2147483646 w 45"/>
                <a:gd name="T23" fmla="*/ 2147483646 h 4"/>
                <a:gd name="T24" fmla="*/ 2147483646 w 45"/>
                <a:gd name="T25" fmla="*/ 2147483646 h 4"/>
                <a:gd name="T26" fmla="*/ 2147483646 w 45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" h="4">
                  <a:moveTo>
                    <a:pt x="30" y="4"/>
                  </a:moveTo>
                  <a:cubicBezTo>
                    <a:pt x="19" y="4"/>
                    <a:pt x="0" y="3"/>
                    <a:pt x="0" y="2"/>
                  </a:cubicBezTo>
                  <a:cubicBezTo>
                    <a:pt x="0" y="1"/>
                    <a:pt x="1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1"/>
                    <a:pt x="41" y="2"/>
                  </a:cubicBezTo>
                  <a:cubicBezTo>
                    <a:pt x="41" y="3"/>
                    <a:pt x="41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1" y="0"/>
                    <a:pt x="0" y="1"/>
                    <a:pt x="0" y="2"/>
                  </a:cubicBezTo>
                  <a:cubicBezTo>
                    <a:pt x="0" y="3"/>
                    <a:pt x="20" y="4"/>
                    <a:pt x="32" y="4"/>
                  </a:cubicBezTo>
                  <a:cubicBezTo>
                    <a:pt x="32" y="4"/>
                    <a:pt x="33" y="4"/>
                    <a:pt x="33" y="4"/>
                  </a:cubicBezTo>
                  <a:cubicBezTo>
                    <a:pt x="45" y="4"/>
                    <a:pt x="44" y="3"/>
                    <a:pt x="44" y="2"/>
                  </a:cubicBezTo>
                  <a:cubicBezTo>
                    <a:pt x="44" y="1"/>
                    <a:pt x="45" y="0"/>
                    <a:pt x="33" y="0"/>
                  </a:cubicBezTo>
                </a:path>
              </a:pathLst>
            </a:custGeom>
            <a:solidFill>
              <a:srgbClr val="B6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3616326" y="5565775"/>
              <a:ext cx="174625" cy="15875"/>
            </a:xfrm>
            <a:custGeom>
              <a:avLst/>
              <a:gdLst>
                <a:gd name="T0" fmla="*/ 2147483646 w 41"/>
                <a:gd name="T1" fmla="*/ 2147483646 h 4"/>
                <a:gd name="T2" fmla="*/ 0 w 41"/>
                <a:gd name="T3" fmla="*/ 2147483646 h 4"/>
                <a:gd name="T4" fmla="*/ 2147483646 w 41"/>
                <a:gd name="T5" fmla="*/ 0 h 4"/>
                <a:gd name="T6" fmla="*/ 2147483646 w 41"/>
                <a:gd name="T7" fmla="*/ 0 h 4"/>
                <a:gd name="T8" fmla="*/ 2147483646 w 41"/>
                <a:gd name="T9" fmla="*/ 2147483646 h 4"/>
                <a:gd name="T10" fmla="*/ 2147483646 w 41"/>
                <a:gd name="T11" fmla="*/ 2147483646 h 4"/>
                <a:gd name="T12" fmla="*/ 2147483646 w 41"/>
                <a:gd name="T13" fmla="*/ 2147483646 h 4"/>
                <a:gd name="T14" fmla="*/ 2147483646 w 41"/>
                <a:gd name="T15" fmla="*/ 0 h 4"/>
                <a:gd name="T16" fmla="*/ 2147483646 w 41"/>
                <a:gd name="T17" fmla="*/ 0 h 4"/>
                <a:gd name="T18" fmla="*/ 0 w 41"/>
                <a:gd name="T19" fmla="*/ 2147483646 h 4"/>
                <a:gd name="T20" fmla="*/ 2147483646 w 41"/>
                <a:gd name="T21" fmla="*/ 2147483646 h 4"/>
                <a:gd name="T22" fmla="*/ 2147483646 w 41"/>
                <a:gd name="T23" fmla="*/ 2147483646 h 4"/>
                <a:gd name="T24" fmla="*/ 2147483646 w 41"/>
                <a:gd name="T25" fmla="*/ 2147483646 h 4"/>
                <a:gd name="T26" fmla="*/ 2147483646 w 41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4">
                  <a:moveTo>
                    <a:pt x="27" y="3"/>
                  </a:moveTo>
                  <a:cubicBezTo>
                    <a:pt x="17" y="3"/>
                    <a:pt x="0" y="3"/>
                    <a:pt x="0" y="2"/>
                  </a:cubicBezTo>
                  <a:cubicBezTo>
                    <a:pt x="0" y="1"/>
                    <a:pt x="17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8" y="0"/>
                    <a:pt x="37" y="1"/>
                    <a:pt x="37" y="2"/>
                  </a:cubicBezTo>
                  <a:cubicBezTo>
                    <a:pt x="37" y="3"/>
                    <a:pt x="38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9" y="0"/>
                    <a:pt x="0" y="1"/>
                    <a:pt x="0" y="2"/>
                  </a:cubicBezTo>
                  <a:cubicBezTo>
                    <a:pt x="0" y="3"/>
                    <a:pt x="19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4"/>
                    <a:pt x="41" y="3"/>
                    <a:pt x="41" y="2"/>
                  </a:cubicBezTo>
                  <a:cubicBezTo>
                    <a:pt x="41" y="1"/>
                    <a:pt x="41" y="0"/>
                    <a:pt x="30" y="0"/>
                  </a:cubicBezTo>
                </a:path>
              </a:pathLst>
            </a:custGeom>
            <a:solidFill>
              <a:srgbClr val="B3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3616326" y="5565775"/>
              <a:ext cx="161925" cy="12700"/>
            </a:xfrm>
            <a:custGeom>
              <a:avLst/>
              <a:gdLst>
                <a:gd name="T0" fmla="*/ 2147483646 w 38"/>
                <a:gd name="T1" fmla="*/ 2147483646 h 3"/>
                <a:gd name="T2" fmla="*/ 0 w 38"/>
                <a:gd name="T3" fmla="*/ 2147483646 h 3"/>
                <a:gd name="T4" fmla="*/ 2147483646 w 38"/>
                <a:gd name="T5" fmla="*/ 0 h 3"/>
                <a:gd name="T6" fmla="*/ 2147483646 w 38"/>
                <a:gd name="T7" fmla="*/ 0 h 3"/>
                <a:gd name="T8" fmla="*/ 2147483646 w 38"/>
                <a:gd name="T9" fmla="*/ 2147483646 h 3"/>
                <a:gd name="T10" fmla="*/ 2147483646 w 38"/>
                <a:gd name="T11" fmla="*/ 2147483646 h 3"/>
                <a:gd name="T12" fmla="*/ 2147483646 w 38"/>
                <a:gd name="T13" fmla="*/ 2147483646 h 3"/>
                <a:gd name="T14" fmla="*/ 2147483646 w 38"/>
                <a:gd name="T15" fmla="*/ 0 h 3"/>
                <a:gd name="T16" fmla="*/ 2147483646 w 38"/>
                <a:gd name="T17" fmla="*/ 0 h 3"/>
                <a:gd name="T18" fmla="*/ 0 w 38"/>
                <a:gd name="T19" fmla="*/ 2147483646 h 3"/>
                <a:gd name="T20" fmla="*/ 2147483646 w 38"/>
                <a:gd name="T21" fmla="*/ 2147483646 h 3"/>
                <a:gd name="T22" fmla="*/ 2147483646 w 38"/>
                <a:gd name="T23" fmla="*/ 2147483646 h 3"/>
                <a:gd name="T24" fmla="*/ 2147483646 w 38"/>
                <a:gd name="T25" fmla="*/ 2147483646 h 3"/>
                <a:gd name="T26" fmla="*/ 2147483646 w 38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3">
                  <a:moveTo>
                    <a:pt x="25" y="3"/>
                  </a:moveTo>
                  <a:cubicBezTo>
                    <a:pt x="15" y="3"/>
                    <a:pt x="0" y="3"/>
                    <a:pt x="0" y="2"/>
                  </a:cubicBezTo>
                  <a:cubicBezTo>
                    <a:pt x="0" y="1"/>
                    <a:pt x="1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4" y="0"/>
                    <a:pt x="34" y="1"/>
                    <a:pt x="34" y="2"/>
                  </a:cubicBezTo>
                  <a:cubicBezTo>
                    <a:pt x="34" y="3"/>
                    <a:pt x="3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0"/>
                  </a:cubicBezTo>
                  <a:cubicBezTo>
                    <a:pt x="17" y="0"/>
                    <a:pt x="0" y="1"/>
                    <a:pt x="0" y="2"/>
                  </a:cubicBezTo>
                  <a:cubicBezTo>
                    <a:pt x="0" y="3"/>
                    <a:pt x="1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8" y="3"/>
                    <a:pt x="37" y="3"/>
                    <a:pt x="37" y="2"/>
                  </a:cubicBezTo>
                  <a:cubicBezTo>
                    <a:pt x="37" y="1"/>
                    <a:pt x="38" y="0"/>
                    <a:pt x="28" y="0"/>
                  </a:cubicBezTo>
                </a:path>
              </a:pathLst>
            </a:custGeom>
            <a:solidFill>
              <a:srgbClr val="B0B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3616326" y="5565775"/>
              <a:ext cx="146050" cy="12700"/>
            </a:xfrm>
            <a:custGeom>
              <a:avLst/>
              <a:gdLst>
                <a:gd name="T0" fmla="*/ 2147483646 w 34"/>
                <a:gd name="T1" fmla="*/ 2147483646 h 3"/>
                <a:gd name="T2" fmla="*/ 0 w 34"/>
                <a:gd name="T3" fmla="*/ 2147483646 h 3"/>
                <a:gd name="T4" fmla="*/ 2147483646 w 34"/>
                <a:gd name="T5" fmla="*/ 0 h 3"/>
                <a:gd name="T6" fmla="*/ 2147483646 w 34"/>
                <a:gd name="T7" fmla="*/ 0 h 3"/>
                <a:gd name="T8" fmla="*/ 2147483646 w 34"/>
                <a:gd name="T9" fmla="*/ 2147483646 h 3"/>
                <a:gd name="T10" fmla="*/ 2147483646 w 34"/>
                <a:gd name="T11" fmla="*/ 2147483646 h 3"/>
                <a:gd name="T12" fmla="*/ 2147483646 w 34"/>
                <a:gd name="T13" fmla="*/ 2147483646 h 3"/>
                <a:gd name="T14" fmla="*/ 2147483646 w 34"/>
                <a:gd name="T15" fmla="*/ 0 h 3"/>
                <a:gd name="T16" fmla="*/ 2147483646 w 34"/>
                <a:gd name="T17" fmla="*/ 0 h 3"/>
                <a:gd name="T18" fmla="*/ 0 w 34"/>
                <a:gd name="T19" fmla="*/ 2147483646 h 3"/>
                <a:gd name="T20" fmla="*/ 2147483646 w 34"/>
                <a:gd name="T21" fmla="*/ 2147483646 h 3"/>
                <a:gd name="T22" fmla="*/ 2147483646 w 34"/>
                <a:gd name="T23" fmla="*/ 2147483646 h 3"/>
                <a:gd name="T24" fmla="*/ 2147483646 w 34"/>
                <a:gd name="T25" fmla="*/ 2147483646 h 3"/>
                <a:gd name="T26" fmla="*/ 2147483646 w 34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">
                  <a:moveTo>
                    <a:pt x="22" y="3"/>
                  </a:moveTo>
                  <a:cubicBezTo>
                    <a:pt x="14" y="3"/>
                    <a:pt x="0" y="3"/>
                    <a:pt x="0" y="2"/>
                  </a:cubicBezTo>
                  <a:cubicBezTo>
                    <a:pt x="0" y="1"/>
                    <a:pt x="14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0"/>
                    <a:pt x="30" y="1"/>
                    <a:pt x="30" y="2"/>
                  </a:cubicBezTo>
                  <a:cubicBezTo>
                    <a:pt x="30" y="3"/>
                    <a:pt x="30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0" y="1"/>
                    <a:pt x="0" y="2"/>
                  </a:cubicBezTo>
                  <a:cubicBezTo>
                    <a:pt x="0" y="3"/>
                    <a:pt x="1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34" y="3"/>
                    <a:pt x="34" y="2"/>
                  </a:cubicBezTo>
                  <a:cubicBezTo>
                    <a:pt x="34" y="1"/>
                    <a:pt x="34" y="0"/>
                    <a:pt x="25" y="0"/>
                  </a:cubicBezTo>
                </a:path>
              </a:pathLst>
            </a:custGeom>
            <a:solidFill>
              <a:srgbClr val="AE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50"/>
            <p:cNvSpPr>
              <a:spLocks noEditPoints="1"/>
            </p:cNvSpPr>
            <p:nvPr/>
          </p:nvSpPr>
          <p:spPr bwMode="auto">
            <a:xfrm>
              <a:off x="3616326" y="5565775"/>
              <a:ext cx="128588" cy="12700"/>
            </a:xfrm>
            <a:custGeom>
              <a:avLst/>
              <a:gdLst>
                <a:gd name="T0" fmla="*/ 2147483646 w 30"/>
                <a:gd name="T1" fmla="*/ 2147483646 h 3"/>
                <a:gd name="T2" fmla="*/ 0 w 30"/>
                <a:gd name="T3" fmla="*/ 2147483646 h 3"/>
                <a:gd name="T4" fmla="*/ 2147483646 w 30"/>
                <a:gd name="T5" fmla="*/ 0 h 3"/>
                <a:gd name="T6" fmla="*/ 2147483646 w 30"/>
                <a:gd name="T7" fmla="*/ 0 h 3"/>
                <a:gd name="T8" fmla="*/ 2147483646 w 30"/>
                <a:gd name="T9" fmla="*/ 2147483646 h 3"/>
                <a:gd name="T10" fmla="*/ 2147483646 w 30"/>
                <a:gd name="T11" fmla="*/ 2147483646 h 3"/>
                <a:gd name="T12" fmla="*/ 2147483646 w 30"/>
                <a:gd name="T13" fmla="*/ 2147483646 h 3"/>
                <a:gd name="T14" fmla="*/ 2147483646 w 30"/>
                <a:gd name="T15" fmla="*/ 0 h 3"/>
                <a:gd name="T16" fmla="*/ 2147483646 w 30"/>
                <a:gd name="T17" fmla="*/ 0 h 3"/>
                <a:gd name="T18" fmla="*/ 0 w 30"/>
                <a:gd name="T19" fmla="*/ 2147483646 h 3"/>
                <a:gd name="T20" fmla="*/ 2147483646 w 30"/>
                <a:gd name="T21" fmla="*/ 2147483646 h 3"/>
                <a:gd name="T22" fmla="*/ 2147483646 w 30"/>
                <a:gd name="T23" fmla="*/ 2147483646 h 3"/>
                <a:gd name="T24" fmla="*/ 2147483646 w 30"/>
                <a:gd name="T25" fmla="*/ 2147483646 h 3"/>
                <a:gd name="T26" fmla="*/ 2147483646 w 30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" h="3">
                  <a:moveTo>
                    <a:pt x="19" y="3"/>
                  </a:moveTo>
                  <a:cubicBezTo>
                    <a:pt x="12" y="3"/>
                    <a:pt x="0" y="2"/>
                    <a:pt x="0" y="2"/>
                  </a:cubicBezTo>
                  <a:cubicBezTo>
                    <a:pt x="0" y="1"/>
                    <a:pt x="12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27" y="2"/>
                    <a:pt x="27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0" y="1"/>
                    <a:pt x="0" y="2"/>
                  </a:cubicBezTo>
                  <a:cubicBezTo>
                    <a:pt x="0" y="3"/>
                    <a:pt x="14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0" y="3"/>
                    <a:pt x="30" y="3"/>
                    <a:pt x="30" y="2"/>
                  </a:cubicBezTo>
                  <a:cubicBezTo>
                    <a:pt x="30" y="1"/>
                    <a:pt x="30" y="0"/>
                    <a:pt x="22" y="0"/>
                  </a:cubicBezTo>
                </a:path>
              </a:pathLst>
            </a:custGeom>
            <a:solidFill>
              <a:srgbClr val="ABA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51"/>
            <p:cNvSpPr>
              <a:spLocks noEditPoints="1"/>
            </p:cNvSpPr>
            <p:nvPr/>
          </p:nvSpPr>
          <p:spPr bwMode="auto">
            <a:xfrm>
              <a:off x="3616326" y="5565775"/>
              <a:ext cx="115888" cy="12700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2147483646 h 3"/>
                <a:gd name="T6" fmla="*/ 2147483646 w 27"/>
                <a:gd name="T7" fmla="*/ 2147483646 h 3"/>
                <a:gd name="T8" fmla="*/ 2147483646 w 27"/>
                <a:gd name="T9" fmla="*/ 2147483646 h 3"/>
                <a:gd name="T10" fmla="*/ 2147483646 w 27"/>
                <a:gd name="T11" fmla="*/ 2147483646 h 3"/>
                <a:gd name="T12" fmla="*/ 2147483646 w 27"/>
                <a:gd name="T13" fmla="*/ 2147483646 h 3"/>
                <a:gd name="T14" fmla="*/ 2147483646 w 27"/>
                <a:gd name="T15" fmla="*/ 0 h 3"/>
                <a:gd name="T16" fmla="*/ 2147483646 w 27"/>
                <a:gd name="T17" fmla="*/ 0 h 3"/>
                <a:gd name="T18" fmla="*/ 0 w 27"/>
                <a:gd name="T19" fmla="*/ 2147483646 h 3"/>
                <a:gd name="T20" fmla="*/ 2147483646 w 27"/>
                <a:gd name="T21" fmla="*/ 2147483646 h 3"/>
                <a:gd name="T22" fmla="*/ 2147483646 w 27"/>
                <a:gd name="T23" fmla="*/ 2147483646 h 3"/>
                <a:gd name="T24" fmla="*/ 2147483646 w 27"/>
                <a:gd name="T25" fmla="*/ 2147483646 h 3"/>
                <a:gd name="T26" fmla="*/ 2147483646 w 27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3">
                  <a:moveTo>
                    <a:pt x="17" y="3"/>
                  </a:moveTo>
                  <a:cubicBezTo>
                    <a:pt x="10" y="3"/>
                    <a:pt x="1" y="2"/>
                    <a:pt x="1" y="2"/>
                  </a:cubicBezTo>
                  <a:cubicBezTo>
                    <a:pt x="1" y="1"/>
                    <a:pt x="11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2"/>
                    <a:pt x="23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0" y="1"/>
                    <a:pt x="0" y="2"/>
                  </a:cubicBezTo>
                  <a:cubicBezTo>
                    <a:pt x="0" y="2"/>
                    <a:pt x="12" y="3"/>
                    <a:pt x="19" y="3"/>
                  </a:cubicBezTo>
                  <a:cubicBezTo>
                    <a:pt x="19" y="3"/>
                    <a:pt x="19" y="3"/>
                    <a:pt x="20" y="3"/>
                  </a:cubicBezTo>
                  <a:cubicBezTo>
                    <a:pt x="27" y="3"/>
                    <a:pt x="27" y="2"/>
                    <a:pt x="27" y="2"/>
                  </a:cubicBezTo>
                  <a:cubicBezTo>
                    <a:pt x="27" y="1"/>
                    <a:pt x="27" y="0"/>
                    <a:pt x="20" y="0"/>
                  </a:cubicBezTo>
                </a:path>
              </a:pathLst>
            </a:custGeom>
            <a:solidFill>
              <a:srgbClr val="A8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52"/>
            <p:cNvSpPr>
              <a:spLocks noEditPoints="1"/>
            </p:cNvSpPr>
            <p:nvPr/>
          </p:nvSpPr>
          <p:spPr bwMode="auto">
            <a:xfrm>
              <a:off x="3621088" y="5568950"/>
              <a:ext cx="93663" cy="9525"/>
            </a:xfrm>
            <a:custGeom>
              <a:avLst/>
              <a:gdLst>
                <a:gd name="T0" fmla="*/ 2147483646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2147483646 w 22"/>
                <a:gd name="T9" fmla="*/ 2147483646 h 2"/>
                <a:gd name="T10" fmla="*/ 2147483646 w 22"/>
                <a:gd name="T11" fmla="*/ 2147483646 h 2"/>
                <a:gd name="T12" fmla="*/ 2147483646 w 22"/>
                <a:gd name="T13" fmla="*/ 2147483646 h 2"/>
                <a:gd name="T14" fmla="*/ 2147483646 w 22"/>
                <a:gd name="T15" fmla="*/ 0 h 2"/>
                <a:gd name="T16" fmla="*/ 2147483646 w 22"/>
                <a:gd name="T17" fmla="*/ 0 h 2"/>
                <a:gd name="T18" fmla="*/ 0 w 22"/>
                <a:gd name="T19" fmla="*/ 2147483646 h 2"/>
                <a:gd name="T20" fmla="*/ 2147483646 w 22"/>
                <a:gd name="T21" fmla="*/ 2147483646 h 2"/>
                <a:gd name="T22" fmla="*/ 2147483646 w 22"/>
                <a:gd name="T23" fmla="*/ 2147483646 h 2"/>
                <a:gd name="T24" fmla="*/ 2147483646 w 22"/>
                <a:gd name="T25" fmla="*/ 2147483646 h 2"/>
                <a:gd name="T26" fmla="*/ 2147483646 w 22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2">
                  <a:moveTo>
                    <a:pt x="13" y="2"/>
                  </a:moveTo>
                  <a:cubicBezTo>
                    <a:pt x="8" y="2"/>
                    <a:pt x="0" y="1"/>
                    <a:pt x="0" y="1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9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0" y="0"/>
                    <a:pt x="0" y="1"/>
                  </a:cubicBezTo>
                  <a:cubicBezTo>
                    <a:pt x="0" y="1"/>
                    <a:pt x="9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0"/>
                    <a:pt x="22" y="0"/>
                    <a:pt x="16" y="0"/>
                  </a:cubicBezTo>
                </a:path>
              </a:pathLst>
            </a:custGeom>
            <a:solidFill>
              <a:srgbClr val="A5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53"/>
            <p:cNvSpPr>
              <a:spLocks noEditPoints="1"/>
            </p:cNvSpPr>
            <p:nvPr/>
          </p:nvSpPr>
          <p:spPr bwMode="auto">
            <a:xfrm>
              <a:off x="3621088" y="5568950"/>
              <a:ext cx="80963" cy="9525"/>
            </a:xfrm>
            <a:custGeom>
              <a:avLst/>
              <a:gdLst>
                <a:gd name="T0" fmla="*/ 2147483646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2147483646 w 19"/>
                <a:gd name="T7" fmla="*/ 0 h 2"/>
                <a:gd name="T8" fmla="*/ 2147483646 w 19"/>
                <a:gd name="T9" fmla="*/ 2147483646 h 2"/>
                <a:gd name="T10" fmla="*/ 2147483646 w 19"/>
                <a:gd name="T11" fmla="*/ 2147483646 h 2"/>
                <a:gd name="T12" fmla="*/ 2147483646 w 19"/>
                <a:gd name="T13" fmla="*/ 2147483646 h 2"/>
                <a:gd name="T14" fmla="*/ 2147483646 w 19"/>
                <a:gd name="T15" fmla="*/ 0 h 2"/>
                <a:gd name="T16" fmla="*/ 2147483646 w 19"/>
                <a:gd name="T17" fmla="*/ 0 h 2"/>
                <a:gd name="T18" fmla="*/ 0 w 19"/>
                <a:gd name="T19" fmla="*/ 2147483646 h 2"/>
                <a:gd name="T20" fmla="*/ 2147483646 w 19"/>
                <a:gd name="T21" fmla="*/ 2147483646 h 2"/>
                <a:gd name="T22" fmla="*/ 2147483646 w 19"/>
                <a:gd name="T23" fmla="*/ 2147483646 h 2"/>
                <a:gd name="T24" fmla="*/ 2147483646 w 19"/>
                <a:gd name="T25" fmla="*/ 2147483646 h 2"/>
                <a:gd name="T26" fmla="*/ 2147483646 w 19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">
                  <a:moveTo>
                    <a:pt x="11" y="2"/>
                  </a:moveTo>
                  <a:cubicBezTo>
                    <a:pt x="6" y="2"/>
                    <a:pt x="0" y="1"/>
                    <a:pt x="0" y="1"/>
                  </a:cubicBezTo>
                  <a:cubicBezTo>
                    <a:pt x="0" y="0"/>
                    <a:pt x="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1"/>
                    <a:pt x="15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0" y="0"/>
                    <a:pt x="0" y="1"/>
                  </a:cubicBezTo>
                  <a:cubicBezTo>
                    <a:pt x="0" y="1"/>
                    <a:pt x="8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0"/>
                    <a:pt x="19" y="0"/>
                    <a:pt x="13" y="0"/>
                  </a:cubicBezTo>
                </a:path>
              </a:pathLst>
            </a:custGeom>
            <a:solidFill>
              <a:srgbClr val="A3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54"/>
            <p:cNvSpPr>
              <a:spLocks noEditPoints="1"/>
            </p:cNvSpPr>
            <p:nvPr/>
          </p:nvSpPr>
          <p:spPr bwMode="auto">
            <a:xfrm>
              <a:off x="3621088" y="5568950"/>
              <a:ext cx="68263" cy="9525"/>
            </a:xfrm>
            <a:custGeom>
              <a:avLst/>
              <a:gdLst>
                <a:gd name="T0" fmla="*/ 2147483646 w 16"/>
                <a:gd name="T1" fmla="*/ 2147483646 h 2"/>
                <a:gd name="T2" fmla="*/ 0 w 16"/>
                <a:gd name="T3" fmla="*/ 2147483646 h 2"/>
                <a:gd name="T4" fmla="*/ 2147483646 w 16"/>
                <a:gd name="T5" fmla="*/ 0 h 2"/>
                <a:gd name="T6" fmla="*/ 2147483646 w 16"/>
                <a:gd name="T7" fmla="*/ 0 h 2"/>
                <a:gd name="T8" fmla="*/ 2147483646 w 16"/>
                <a:gd name="T9" fmla="*/ 2147483646 h 2"/>
                <a:gd name="T10" fmla="*/ 2147483646 w 16"/>
                <a:gd name="T11" fmla="*/ 2147483646 h 2"/>
                <a:gd name="T12" fmla="*/ 2147483646 w 16"/>
                <a:gd name="T13" fmla="*/ 2147483646 h 2"/>
                <a:gd name="T14" fmla="*/ 2147483646 w 16"/>
                <a:gd name="T15" fmla="*/ 0 h 2"/>
                <a:gd name="T16" fmla="*/ 2147483646 w 16"/>
                <a:gd name="T17" fmla="*/ 0 h 2"/>
                <a:gd name="T18" fmla="*/ 0 w 16"/>
                <a:gd name="T19" fmla="*/ 2147483646 h 2"/>
                <a:gd name="T20" fmla="*/ 2147483646 w 16"/>
                <a:gd name="T21" fmla="*/ 2147483646 h 2"/>
                <a:gd name="T22" fmla="*/ 2147483646 w 16"/>
                <a:gd name="T23" fmla="*/ 2147483646 h 2"/>
                <a:gd name="T24" fmla="*/ 2147483646 w 16"/>
                <a:gd name="T25" fmla="*/ 2147483646 h 2"/>
                <a:gd name="T26" fmla="*/ 2147483646 w 16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2">
                  <a:moveTo>
                    <a:pt x="8" y="1"/>
                  </a:moveTo>
                  <a:cubicBezTo>
                    <a:pt x="5" y="1"/>
                    <a:pt x="0" y="1"/>
                    <a:pt x="0" y="1"/>
                  </a:cubicBezTo>
                  <a:cubicBezTo>
                    <a:pt x="0" y="0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1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0" y="0"/>
                    <a:pt x="0" y="1"/>
                  </a:cubicBezTo>
                  <a:cubicBezTo>
                    <a:pt x="0" y="1"/>
                    <a:pt x="6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2"/>
                    <a:pt x="16" y="1"/>
                    <a:pt x="16" y="1"/>
                  </a:cubicBezTo>
                  <a:cubicBezTo>
                    <a:pt x="16" y="0"/>
                    <a:pt x="15" y="0"/>
                    <a:pt x="11" y="0"/>
                  </a:cubicBezTo>
                </a:path>
              </a:pathLst>
            </a:custGeom>
            <a:solidFill>
              <a:srgbClr val="A0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3621088" y="5568950"/>
              <a:ext cx="50800" cy="4763"/>
            </a:xfrm>
            <a:custGeom>
              <a:avLst/>
              <a:gdLst>
                <a:gd name="T0" fmla="*/ 2147483646 w 12"/>
                <a:gd name="T1" fmla="*/ 2147483646 h 1"/>
                <a:gd name="T2" fmla="*/ 0 w 12"/>
                <a:gd name="T3" fmla="*/ 2147483646 h 1"/>
                <a:gd name="T4" fmla="*/ 2147483646 w 12"/>
                <a:gd name="T5" fmla="*/ 0 h 1"/>
                <a:gd name="T6" fmla="*/ 2147483646 w 12"/>
                <a:gd name="T7" fmla="*/ 0 h 1"/>
                <a:gd name="T8" fmla="*/ 2147483646 w 12"/>
                <a:gd name="T9" fmla="*/ 2147483646 h 1"/>
                <a:gd name="T10" fmla="*/ 2147483646 w 12"/>
                <a:gd name="T11" fmla="*/ 2147483646 h 1"/>
                <a:gd name="T12" fmla="*/ 2147483646 w 12"/>
                <a:gd name="T13" fmla="*/ 2147483646 h 1"/>
                <a:gd name="T14" fmla="*/ 2147483646 w 12"/>
                <a:gd name="T15" fmla="*/ 0 h 1"/>
                <a:gd name="T16" fmla="*/ 2147483646 w 12"/>
                <a:gd name="T17" fmla="*/ 0 h 1"/>
                <a:gd name="T18" fmla="*/ 0 w 12"/>
                <a:gd name="T19" fmla="*/ 2147483646 h 1"/>
                <a:gd name="T20" fmla="*/ 2147483646 w 12"/>
                <a:gd name="T21" fmla="*/ 2147483646 h 1"/>
                <a:gd name="T22" fmla="*/ 2147483646 w 12"/>
                <a:gd name="T23" fmla="*/ 2147483646 h 1"/>
                <a:gd name="T24" fmla="*/ 2147483646 w 12"/>
                <a:gd name="T25" fmla="*/ 2147483646 h 1"/>
                <a:gd name="T26" fmla="*/ 2147483646 w 12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">
                  <a:moveTo>
                    <a:pt x="5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8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0"/>
                    <a:pt x="11" y="0"/>
                    <a:pt x="8" y="0"/>
                  </a:cubicBezTo>
                </a:path>
              </a:pathLst>
            </a:custGeom>
            <a:solidFill>
              <a:srgbClr val="9D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3621088" y="5568950"/>
              <a:ext cx="38100" cy="4763"/>
            </a:xfrm>
            <a:custGeom>
              <a:avLst/>
              <a:gdLst>
                <a:gd name="T0" fmla="*/ 2147483646 w 9"/>
                <a:gd name="T1" fmla="*/ 2147483646 h 1"/>
                <a:gd name="T2" fmla="*/ 0 w 9"/>
                <a:gd name="T3" fmla="*/ 2147483646 h 1"/>
                <a:gd name="T4" fmla="*/ 2147483646 w 9"/>
                <a:gd name="T5" fmla="*/ 0 h 1"/>
                <a:gd name="T6" fmla="*/ 2147483646 w 9"/>
                <a:gd name="T7" fmla="*/ 0 h 1"/>
                <a:gd name="T8" fmla="*/ 2147483646 w 9"/>
                <a:gd name="T9" fmla="*/ 2147483646 h 1"/>
                <a:gd name="T10" fmla="*/ 2147483646 w 9"/>
                <a:gd name="T11" fmla="*/ 2147483646 h 1"/>
                <a:gd name="T12" fmla="*/ 2147483646 w 9"/>
                <a:gd name="T13" fmla="*/ 2147483646 h 1"/>
                <a:gd name="T14" fmla="*/ 2147483646 w 9"/>
                <a:gd name="T15" fmla="*/ 0 h 1"/>
                <a:gd name="T16" fmla="*/ 2147483646 w 9"/>
                <a:gd name="T17" fmla="*/ 0 h 1"/>
                <a:gd name="T18" fmla="*/ 0 w 9"/>
                <a:gd name="T19" fmla="*/ 2147483646 h 1"/>
                <a:gd name="T20" fmla="*/ 2147483646 w 9"/>
                <a:gd name="T21" fmla="*/ 2147483646 h 1"/>
                <a:gd name="T22" fmla="*/ 2147483646 w 9"/>
                <a:gd name="T23" fmla="*/ 2147483646 h 1"/>
                <a:gd name="T24" fmla="*/ 2147483646 w 9"/>
                <a:gd name="T25" fmla="*/ 2147483646 h 1"/>
                <a:gd name="T26" fmla="*/ 2147483646 w 9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">
                  <a:moveTo>
                    <a:pt x="3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0"/>
                    <a:pt x="0" y="1"/>
                  </a:cubicBezTo>
                  <a:cubicBezTo>
                    <a:pt x="0" y="1"/>
                    <a:pt x="3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8" y="0"/>
                    <a:pt x="5" y="0"/>
                  </a:cubicBezTo>
                </a:path>
              </a:pathLst>
            </a:custGeom>
            <a:solidFill>
              <a:srgbClr val="9B9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3621088" y="5568950"/>
              <a:ext cx="22225" cy="4763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2147483646 h 1"/>
                <a:gd name="T8" fmla="*/ 2147483646 w 5"/>
                <a:gd name="T9" fmla="*/ 2147483646 h 1"/>
                <a:gd name="T10" fmla="*/ 2147483646 w 5"/>
                <a:gd name="T11" fmla="*/ 2147483646 h 1"/>
                <a:gd name="T12" fmla="*/ 2147483646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989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3927476" y="4727575"/>
              <a:ext cx="592138" cy="466725"/>
            </a:xfrm>
            <a:prstGeom prst="rect">
              <a:avLst/>
            </a:prstGeom>
            <a:solidFill>
              <a:srgbClr val="B07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3927476" y="4727575"/>
              <a:ext cx="592138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233863" y="4899025"/>
              <a:ext cx="184150" cy="179388"/>
            </a:xfrm>
            <a:custGeom>
              <a:avLst/>
              <a:gdLst>
                <a:gd name="T0" fmla="*/ 2147483646 w 43"/>
                <a:gd name="T1" fmla="*/ 0 h 42"/>
                <a:gd name="T2" fmla="*/ 2147483646 w 43"/>
                <a:gd name="T3" fmla="*/ 2147483646 h 42"/>
                <a:gd name="T4" fmla="*/ 2147483646 w 43"/>
                <a:gd name="T5" fmla="*/ 2147483646 h 42"/>
                <a:gd name="T6" fmla="*/ 2147483646 w 43"/>
                <a:gd name="T7" fmla="*/ 2147483646 h 42"/>
                <a:gd name="T8" fmla="*/ 2147483646 w 43"/>
                <a:gd name="T9" fmla="*/ 2147483646 h 42"/>
                <a:gd name="T10" fmla="*/ 0 w 43"/>
                <a:gd name="T11" fmla="*/ 2147483646 h 42"/>
                <a:gd name="T12" fmla="*/ 2147483646 w 43"/>
                <a:gd name="T13" fmla="*/ 2147483646 h 42"/>
                <a:gd name="T14" fmla="*/ 2147483646 w 43"/>
                <a:gd name="T15" fmla="*/ 2147483646 h 42"/>
                <a:gd name="T16" fmla="*/ 2147483646 w 43"/>
                <a:gd name="T17" fmla="*/ 2147483646 h 42"/>
                <a:gd name="T18" fmla="*/ 2147483646 w 43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cubicBezTo>
                    <a:pt x="42" y="1"/>
                    <a:pt x="42" y="1"/>
                    <a:pt x="41" y="2"/>
                  </a:cubicBezTo>
                  <a:cubicBezTo>
                    <a:pt x="41" y="5"/>
                    <a:pt x="40" y="8"/>
                    <a:pt x="40" y="11"/>
                  </a:cubicBezTo>
                  <a:cubicBezTo>
                    <a:pt x="37" y="21"/>
                    <a:pt x="17" y="29"/>
                    <a:pt x="17" y="29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7" y="35"/>
                    <a:pt x="4" y="38"/>
                    <a:pt x="0" y="4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38" y="27"/>
                    <a:pt x="41" y="16"/>
                  </a:cubicBezTo>
                  <a:cubicBezTo>
                    <a:pt x="42" y="15"/>
                    <a:pt x="42" y="14"/>
                    <a:pt x="42" y="13"/>
                  </a:cubicBezTo>
                  <a:cubicBezTo>
                    <a:pt x="42" y="9"/>
                    <a:pt x="43" y="5"/>
                    <a:pt x="43" y="0"/>
                  </a:cubicBezTo>
                </a:path>
              </a:pathLst>
            </a:custGeom>
            <a:solidFill>
              <a:srgbClr val="9E6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3990976" y="4749800"/>
              <a:ext cx="268288" cy="307975"/>
            </a:xfrm>
            <a:custGeom>
              <a:avLst/>
              <a:gdLst>
                <a:gd name="T0" fmla="*/ 2147483646 w 63"/>
                <a:gd name="T1" fmla="*/ 0 h 72"/>
                <a:gd name="T2" fmla="*/ 0 w 63"/>
                <a:gd name="T3" fmla="*/ 0 h 72"/>
                <a:gd name="T4" fmla="*/ 0 w 63"/>
                <a:gd name="T5" fmla="*/ 2147483646 h 72"/>
                <a:gd name="T6" fmla="*/ 2147483646 w 63"/>
                <a:gd name="T7" fmla="*/ 2147483646 h 72"/>
                <a:gd name="T8" fmla="*/ 2147483646 w 63"/>
                <a:gd name="T9" fmla="*/ 2147483646 h 72"/>
                <a:gd name="T10" fmla="*/ 2147483646 w 63"/>
                <a:gd name="T11" fmla="*/ 2147483646 h 72"/>
                <a:gd name="T12" fmla="*/ 2147483646 w 63"/>
                <a:gd name="T13" fmla="*/ 2147483646 h 72"/>
                <a:gd name="T14" fmla="*/ 2147483646 w 63"/>
                <a:gd name="T15" fmla="*/ 2147483646 h 72"/>
                <a:gd name="T16" fmla="*/ 2147483646 w 63"/>
                <a:gd name="T17" fmla="*/ 2147483646 h 72"/>
                <a:gd name="T18" fmla="*/ 2147483646 w 63"/>
                <a:gd name="T19" fmla="*/ 2147483646 h 72"/>
                <a:gd name="T20" fmla="*/ 2147483646 w 63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" h="72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4" y="68"/>
                    <a:pt x="8" y="64"/>
                    <a:pt x="12" y="60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7" y="14"/>
                    <a:pt x="60" y="11"/>
                    <a:pt x="63" y="8"/>
                  </a:cubicBezTo>
                  <a:cubicBezTo>
                    <a:pt x="58" y="7"/>
                    <a:pt x="55" y="7"/>
                    <a:pt x="55" y="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9E6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3978276" y="5053013"/>
              <a:ext cx="427038" cy="341313"/>
            </a:xfrm>
            <a:custGeom>
              <a:avLst/>
              <a:gdLst>
                <a:gd name="T0" fmla="*/ 2147483646 w 100"/>
                <a:gd name="T1" fmla="*/ 0 h 80"/>
                <a:gd name="T2" fmla="*/ 0 w 100"/>
                <a:gd name="T3" fmla="*/ 2147483646 h 80"/>
                <a:gd name="T4" fmla="*/ 2147483646 w 100"/>
                <a:gd name="T5" fmla="*/ 2147483646 h 80"/>
                <a:gd name="T6" fmla="*/ 2147483646 w 100"/>
                <a:gd name="T7" fmla="*/ 2147483646 h 80"/>
                <a:gd name="T8" fmla="*/ 2147483646 w 10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80">
                  <a:moveTo>
                    <a:pt x="23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9" y="55"/>
                    <a:pt x="69" y="79"/>
                    <a:pt x="69" y="79"/>
                  </a:cubicBezTo>
                  <a:cubicBezTo>
                    <a:pt x="79" y="80"/>
                    <a:pt x="100" y="58"/>
                    <a:pt x="74" y="3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3978276" y="5154613"/>
              <a:ext cx="328613" cy="239713"/>
            </a:xfrm>
            <a:custGeom>
              <a:avLst/>
              <a:gdLst>
                <a:gd name="T0" fmla="*/ 0 w 77"/>
                <a:gd name="T1" fmla="*/ 2147483646 h 56"/>
                <a:gd name="T2" fmla="*/ 2147483646 w 77"/>
                <a:gd name="T3" fmla="*/ 2147483646 h 56"/>
                <a:gd name="T4" fmla="*/ 2147483646 w 77"/>
                <a:gd name="T5" fmla="*/ 2147483646 h 56"/>
                <a:gd name="T6" fmla="*/ 2147483646 w 77"/>
                <a:gd name="T7" fmla="*/ 2147483646 h 56"/>
                <a:gd name="T8" fmla="*/ 2147483646 w 77"/>
                <a:gd name="T9" fmla="*/ 0 h 56"/>
                <a:gd name="T10" fmla="*/ 0 w 77"/>
                <a:gd name="T11" fmla="*/ 214748364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" h="56">
                  <a:moveTo>
                    <a:pt x="0" y="13"/>
                  </a:moveTo>
                  <a:cubicBezTo>
                    <a:pt x="29" y="31"/>
                    <a:pt x="69" y="55"/>
                    <a:pt x="69" y="55"/>
                  </a:cubicBezTo>
                  <a:cubicBezTo>
                    <a:pt x="70" y="56"/>
                    <a:pt x="72" y="56"/>
                    <a:pt x="76" y="53"/>
                  </a:cubicBezTo>
                  <a:cubicBezTo>
                    <a:pt x="77" y="51"/>
                    <a:pt x="75" y="41"/>
                    <a:pt x="68" y="37"/>
                  </a:cubicBezTo>
                  <a:cubicBezTo>
                    <a:pt x="56" y="30"/>
                    <a:pt x="27" y="11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4051301" y="5053013"/>
              <a:ext cx="311150" cy="303213"/>
            </a:xfrm>
            <a:custGeom>
              <a:avLst/>
              <a:gdLst>
                <a:gd name="T0" fmla="*/ 0 w 73"/>
                <a:gd name="T1" fmla="*/ 2147483646 h 71"/>
                <a:gd name="T2" fmla="*/ 2147483646 w 73"/>
                <a:gd name="T3" fmla="*/ 2147483646 h 71"/>
                <a:gd name="T4" fmla="*/ 2147483646 w 73"/>
                <a:gd name="T5" fmla="*/ 2147483646 h 71"/>
                <a:gd name="T6" fmla="*/ 2147483646 w 73"/>
                <a:gd name="T7" fmla="*/ 2147483646 h 71"/>
                <a:gd name="T8" fmla="*/ 2147483646 w 73"/>
                <a:gd name="T9" fmla="*/ 0 h 71"/>
                <a:gd name="T10" fmla="*/ 0 w 73"/>
                <a:gd name="T11" fmla="*/ 2147483646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1">
                  <a:moveTo>
                    <a:pt x="0" y="10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68" y="50"/>
                    <a:pt x="65" y="71"/>
                  </a:cubicBezTo>
                  <a:cubicBezTo>
                    <a:pt x="71" y="63"/>
                    <a:pt x="73" y="48"/>
                    <a:pt x="57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4165601" y="5326063"/>
              <a:ext cx="103188" cy="63500"/>
            </a:xfrm>
            <a:custGeom>
              <a:avLst/>
              <a:gdLst>
                <a:gd name="T0" fmla="*/ 0 w 24"/>
                <a:gd name="T1" fmla="*/ 0 h 15"/>
                <a:gd name="T2" fmla="*/ 0 w 24"/>
                <a:gd name="T3" fmla="*/ 0 h 15"/>
                <a:gd name="T4" fmla="*/ 2147483646 w 24"/>
                <a:gd name="T5" fmla="*/ 2147483646 h 15"/>
                <a:gd name="T6" fmla="*/ 2147483646 w 24"/>
                <a:gd name="T7" fmla="*/ 2147483646 h 15"/>
                <a:gd name="T8" fmla="*/ 2147483646 w 24"/>
                <a:gd name="T9" fmla="*/ 2147483646 h 15"/>
                <a:gd name="T10" fmla="*/ 2147483646 w 24"/>
                <a:gd name="T11" fmla="*/ 2147483646 h 15"/>
                <a:gd name="T12" fmla="*/ 2147483646 w 24"/>
                <a:gd name="T13" fmla="*/ 2147483646 h 15"/>
                <a:gd name="T14" fmla="*/ 2147483646 w 24"/>
                <a:gd name="T15" fmla="*/ 2147483646 h 15"/>
                <a:gd name="T16" fmla="*/ 0 w 2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3"/>
                    <a:pt x="18" y="11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6"/>
                    <a:pt x="8" y="5"/>
                    <a:pt x="6" y="4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solidFill>
              <a:srgbClr val="EE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66"/>
            <p:cNvSpPr>
              <a:spLocks noEditPoints="1"/>
            </p:cNvSpPr>
            <p:nvPr/>
          </p:nvSpPr>
          <p:spPr bwMode="auto">
            <a:xfrm>
              <a:off x="4165601" y="5326063"/>
              <a:ext cx="111125" cy="63500"/>
            </a:xfrm>
            <a:custGeom>
              <a:avLst/>
              <a:gdLst>
                <a:gd name="T0" fmla="*/ 2147483646 w 26"/>
                <a:gd name="T1" fmla="*/ 2147483646 h 15"/>
                <a:gd name="T2" fmla="*/ 2147483646 w 26"/>
                <a:gd name="T3" fmla="*/ 2147483646 h 15"/>
                <a:gd name="T4" fmla="*/ 2147483646 w 26"/>
                <a:gd name="T5" fmla="*/ 2147483646 h 15"/>
                <a:gd name="T6" fmla="*/ 2147483646 w 26"/>
                <a:gd name="T7" fmla="*/ 2147483646 h 15"/>
                <a:gd name="T8" fmla="*/ 2147483646 w 26"/>
                <a:gd name="T9" fmla="*/ 2147483646 h 15"/>
                <a:gd name="T10" fmla="*/ 2147483646 w 26"/>
                <a:gd name="T11" fmla="*/ 2147483646 h 15"/>
                <a:gd name="T12" fmla="*/ 2147483646 w 26"/>
                <a:gd name="T13" fmla="*/ 2147483646 h 15"/>
                <a:gd name="T14" fmla="*/ 2147483646 w 26"/>
                <a:gd name="T15" fmla="*/ 2147483646 h 15"/>
                <a:gd name="T16" fmla="*/ 2147483646 w 26"/>
                <a:gd name="T17" fmla="*/ 2147483646 h 15"/>
                <a:gd name="T18" fmla="*/ 0 w 26"/>
                <a:gd name="T19" fmla="*/ 0 h 15"/>
                <a:gd name="T20" fmla="*/ 0 w 26"/>
                <a:gd name="T21" fmla="*/ 0 h 15"/>
                <a:gd name="T22" fmla="*/ 2147483646 w 26"/>
                <a:gd name="T23" fmla="*/ 2147483646 h 15"/>
                <a:gd name="T24" fmla="*/ 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5">
                  <a:moveTo>
                    <a:pt x="19" y="6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3" y="11"/>
                    <a:pt x="22" y="14"/>
                  </a:cubicBezTo>
                  <a:cubicBezTo>
                    <a:pt x="20" y="12"/>
                    <a:pt x="17" y="10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11"/>
                    <a:pt x="22" y="13"/>
                    <a:pt x="24" y="15"/>
                  </a:cubicBezTo>
                  <a:cubicBezTo>
                    <a:pt x="25" y="15"/>
                    <a:pt x="26" y="10"/>
                    <a:pt x="23" y="8"/>
                  </a:cubicBezTo>
                  <a:cubicBezTo>
                    <a:pt x="23" y="8"/>
                    <a:pt x="21" y="7"/>
                    <a:pt x="19" y="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solidFill>
              <a:srgbClr val="DFB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4170363" y="5313363"/>
              <a:ext cx="93663" cy="73025"/>
            </a:xfrm>
            <a:custGeom>
              <a:avLst/>
              <a:gdLst>
                <a:gd name="T0" fmla="*/ 2147483646 w 22"/>
                <a:gd name="T1" fmla="*/ 2147483646 h 17"/>
                <a:gd name="T2" fmla="*/ 2147483646 w 22"/>
                <a:gd name="T3" fmla="*/ 2147483646 h 17"/>
                <a:gd name="T4" fmla="*/ 0 w 22"/>
                <a:gd name="T5" fmla="*/ 2147483646 h 17"/>
                <a:gd name="T6" fmla="*/ 0 w 22"/>
                <a:gd name="T7" fmla="*/ 2147483646 h 17"/>
                <a:gd name="T8" fmla="*/ 2147483646 w 22"/>
                <a:gd name="T9" fmla="*/ 2147483646 h 17"/>
                <a:gd name="T10" fmla="*/ 2147483646 w 22"/>
                <a:gd name="T11" fmla="*/ 214748364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">
                  <a:moveTo>
                    <a:pt x="19" y="1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9"/>
                    <a:pt x="17" y="14"/>
                    <a:pt x="21" y="17"/>
                  </a:cubicBezTo>
                  <a:cubicBezTo>
                    <a:pt x="22" y="14"/>
                    <a:pt x="19" y="12"/>
                    <a:pt x="19" y="12"/>
                  </a:cubicBezTo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4149726" y="4522788"/>
              <a:ext cx="987425" cy="833438"/>
            </a:xfrm>
            <a:custGeom>
              <a:avLst/>
              <a:gdLst>
                <a:gd name="T0" fmla="*/ 2147483646 w 232"/>
                <a:gd name="T1" fmla="*/ 2147483646 h 195"/>
                <a:gd name="T2" fmla="*/ 2147483646 w 232"/>
                <a:gd name="T3" fmla="*/ 2147483646 h 195"/>
                <a:gd name="T4" fmla="*/ 2147483646 w 232"/>
                <a:gd name="T5" fmla="*/ 2147483646 h 195"/>
                <a:gd name="T6" fmla="*/ 0 w 232"/>
                <a:gd name="T7" fmla="*/ 2147483646 h 195"/>
                <a:gd name="T8" fmla="*/ 0 w 232"/>
                <a:gd name="T9" fmla="*/ 2147483646 h 195"/>
                <a:gd name="T10" fmla="*/ 2147483646 w 232"/>
                <a:gd name="T11" fmla="*/ 2147483646 h 195"/>
                <a:gd name="T12" fmla="*/ 2147483646 w 232"/>
                <a:gd name="T13" fmla="*/ 2147483646 h 195"/>
                <a:gd name="T14" fmla="*/ 2147483646 w 232"/>
                <a:gd name="T15" fmla="*/ 2147483646 h 195"/>
                <a:gd name="T16" fmla="*/ 2147483646 w 232"/>
                <a:gd name="T17" fmla="*/ 2147483646 h 195"/>
                <a:gd name="T18" fmla="*/ 2147483646 w 232"/>
                <a:gd name="T19" fmla="*/ 2147483646 h 195"/>
                <a:gd name="T20" fmla="*/ 2147483646 w 232"/>
                <a:gd name="T21" fmla="*/ 2147483646 h 195"/>
                <a:gd name="T22" fmla="*/ 2147483646 w 232"/>
                <a:gd name="T23" fmla="*/ 2147483646 h 195"/>
                <a:gd name="T24" fmla="*/ 2147483646 w 232"/>
                <a:gd name="T25" fmla="*/ 2147483646 h 1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2" h="195">
                  <a:moveTo>
                    <a:pt x="185" y="84"/>
                  </a:moveTo>
                  <a:cubicBezTo>
                    <a:pt x="172" y="84"/>
                    <a:pt x="101" y="27"/>
                    <a:pt x="58" y="4"/>
                  </a:cubicBezTo>
                  <a:cubicBezTo>
                    <a:pt x="50" y="0"/>
                    <a:pt x="41" y="0"/>
                    <a:pt x="33" y="3"/>
                  </a:cubicBezTo>
                  <a:cubicBezTo>
                    <a:pt x="25" y="6"/>
                    <a:pt x="13" y="11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50" y="64"/>
                    <a:pt x="58" y="74"/>
                  </a:cubicBezTo>
                  <a:cubicBezTo>
                    <a:pt x="66" y="85"/>
                    <a:pt x="62" y="101"/>
                    <a:pt x="61" y="107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122" y="195"/>
                    <a:pt x="178" y="181"/>
                    <a:pt x="183" y="181"/>
                  </a:cubicBezTo>
                  <a:cubicBezTo>
                    <a:pt x="210" y="181"/>
                    <a:pt x="232" y="181"/>
                    <a:pt x="232" y="181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185" y="84"/>
                    <a:pt x="185" y="84"/>
                    <a:pt x="185" y="84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4208463" y="5313363"/>
              <a:ext cx="47625" cy="38100"/>
            </a:xfrm>
            <a:custGeom>
              <a:avLst/>
              <a:gdLst>
                <a:gd name="T0" fmla="*/ 0 w 11"/>
                <a:gd name="T1" fmla="*/ 2147483646 h 9"/>
                <a:gd name="T2" fmla="*/ 2147483646 w 11"/>
                <a:gd name="T3" fmla="*/ 2147483646 h 9"/>
                <a:gd name="T4" fmla="*/ 2147483646 w 11"/>
                <a:gd name="T5" fmla="*/ 0 h 9"/>
                <a:gd name="T6" fmla="*/ 0 w 11"/>
                <a:gd name="T7" fmla="*/ 214748364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0" y="1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5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4149726" y="4522788"/>
              <a:ext cx="987425" cy="409575"/>
            </a:xfrm>
            <a:custGeom>
              <a:avLst/>
              <a:gdLst>
                <a:gd name="T0" fmla="*/ 2147483646 w 232"/>
                <a:gd name="T1" fmla="*/ 2147483646 h 96"/>
                <a:gd name="T2" fmla="*/ 2147483646 w 232"/>
                <a:gd name="T3" fmla="*/ 2147483646 h 96"/>
                <a:gd name="T4" fmla="*/ 2147483646 w 232"/>
                <a:gd name="T5" fmla="*/ 2147483646 h 96"/>
                <a:gd name="T6" fmla="*/ 0 w 232"/>
                <a:gd name="T7" fmla="*/ 2147483646 h 96"/>
                <a:gd name="T8" fmla="*/ 0 w 232"/>
                <a:gd name="T9" fmla="*/ 2147483646 h 96"/>
                <a:gd name="T10" fmla="*/ 2147483646 w 232"/>
                <a:gd name="T11" fmla="*/ 2147483646 h 96"/>
                <a:gd name="T12" fmla="*/ 2147483646 w 232"/>
                <a:gd name="T13" fmla="*/ 2147483646 h 96"/>
                <a:gd name="T14" fmla="*/ 2147483646 w 232"/>
                <a:gd name="T15" fmla="*/ 2147483646 h 96"/>
                <a:gd name="T16" fmla="*/ 2147483646 w 232"/>
                <a:gd name="T17" fmla="*/ 2147483646 h 96"/>
                <a:gd name="T18" fmla="*/ 2147483646 w 232"/>
                <a:gd name="T19" fmla="*/ 2147483646 h 96"/>
                <a:gd name="T20" fmla="*/ 2147483646 w 232"/>
                <a:gd name="T21" fmla="*/ 214748364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2" h="96">
                  <a:moveTo>
                    <a:pt x="185" y="84"/>
                  </a:moveTo>
                  <a:cubicBezTo>
                    <a:pt x="172" y="84"/>
                    <a:pt x="101" y="27"/>
                    <a:pt x="58" y="4"/>
                  </a:cubicBezTo>
                  <a:cubicBezTo>
                    <a:pt x="50" y="0"/>
                    <a:pt x="41" y="0"/>
                    <a:pt x="33" y="3"/>
                  </a:cubicBezTo>
                  <a:cubicBezTo>
                    <a:pt x="25" y="6"/>
                    <a:pt x="13" y="11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17"/>
                    <a:pt x="25" y="13"/>
                    <a:pt x="33" y="10"/>
                  </a:cubicBezTo>
                  <a:cubicBezTo>
                    <a:pt x="41" y="7"/>
                    <a:pt x="50" y="7"/>
                    <a:pt x="57" y="11"/>
                  </a:cubicBezTo>
                  <a:cubicBezTo>
                    <a:pt x="99" y="39"/>
                    <a:pt x="172" y="96"/>
                    <a:pt x="185" y="96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185" y="84"/>
                    <a:pt x="185" y="84"/>
                    <a:pt x="185" y="84"/>
                  </a:cubicBezTo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3621088" y="5399088"/>
              <a:ext cx="161925" cy="161925"/>
            </a:xfrm>
            <a:custGeom>
              <a:avLst/>
              <a:gdLst>
                <a:gd name="T0" fmla="*/ 2147483646 w 38"/>
                <a:gd name="T1" fmla="*/ 2147483646 h 38"/>
                <a:gd name="T2" fmla="*/ 0 w 38"/>
                <a:gd name="T3" fmla="*/ 2147483646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2147483646 w 38"/>
                <a:gd name="T15" fmla="*/ 2147483646 h 38"/>
                <a:gd name="T16" fmla="*/ 2147483646 w 38"/>
                <a:gd name="T17" fmla="*/ 214748364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38">
                  <a:moveTo>
                    <a:pt x="27" y="9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2"/>
                    <a:pt x="34" y="12"/>
                    <a:pt x="36" y="10"/>
                  </a:cubicBezTo>
                  <a:cubicBezTo>
                    <a:pt x="38" y="8"/>
                    <a:pt x="38" y="4"/>
                    <a:pt x="36" y="2"/>
                  </a:cubicBezTo>
                  <a:cubicBezTo>
                    <a:pt x="34" y="0"/>
                    <a:pt x="30" y="0"/>
                    <a:pt x="28" y="2"/>
                  </a:cubicBezTo>
                  <a:cubicBezTo>
                    <a:pt x="26" y="4"/>
                    <a:pt x="26" y="7"/>
                    <a:pt x="27" y="9"/>
                  </a:cubicBez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3621088" y="5283200"/>
              <a:ext cx="276225" cy="277813"/>
            </a:xfrm>
            <a:custGeom>
              <a:avLst/>
              <a:gdLst>
                <a:gd name="T0" fmla="*/ 2147483646 w 65"/>
                <a:gd name="T1" fmla="*/ 2147483646 h 65"/>
                <a:gd name="T2" fmla="*/ 0 w 65"/>
                <a:gd name="T3" fmla="*/ 2147483646 h 65"/>
                <a:gd name="T4" fmla="*/ 0 w 65"/>
                <a:gd name="T5" fmla="*/ 2147483646 h 65"/>
                <a:gd name="T6" fmla="*/ 2147483646 w 65"/>
                <a:gd name="T7" fmla="*/ 2147483646 h 65"/>
                <a:gd name="T8" fmla="*/ 2147483646 w 65"/>
                <a:gd name="T9" fmla="*/ 2147483646 h 65"/>
                <a:gd name="T10" fmla="*/ 2147483646 w 65"/>
                <a:gd name="T11" fmla="*/ 2147483646 h 65"/>
                <a:gd name="T12" fmla="*/ 2147483646 w 65"/>
                <a:gd name="T13" fmla="*/ 2147483646 h 65"/>
                <a:gd name="T14" fmla="*/ 2147483646 w 65"/>
                <a:gd name="T15" fmla="*/ 2147483646 h 65"/>
                <a:gd name="T16" fmla="*/ 2147483646 w 65"/>
                <a:gd name="T17" fmla="*/ 2147483646 h 65"/>
                <a:gd name="T18" fmla="*/ 2147483646 w 65"/>
                <a:gd name="T19" fmla="*/ 2147483646 h 65"/>
                <a:gd name="T20" fmla="*/ 2147483646 w 65"/>
                <a:gd name="T21" fmla="*/ 2147483646 h 65"/>
                <a:gd name="T22" fmla="*/ 2147483646 w 65"/>
                <a:gd name="T23" fmla="*/ 2147483646 h 65"/>
                <a:gd name="T24" fmla="*/ 2147483646 w 65"/>
                <a:gd name="T25" fmla="*/ 2147483646 h 65"/>
                <a:gd name="T26" fmla="*/ 2147483646 w 65"/>
                <a:gd name="T27" fmla="*/ 0 h 65"/>
                <a:gd name="T28" fmla="*/ 2147483646 w 65"/>
                <a:gd name="T29" fmla="*/ 2147483646 h 65"/>
                <a:gd name="T30" fmla="*/ 2147483646 w 65"/>
                <a:gd name="T31" fmla="*/ 2147483646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65">
                  <a:moveTo>
                    <a:pt x="18" y="14"/>
                  </a:moveTo>
                  <a:cubicBezTo>
                    <a:pt x="16" y="21"/>
                    <a:pt x="11" y="41"/>
                    <a:pt x="0" y="59"/>
                  </a:cubicBezTo>
                  <a:cubicBezTo>
                    <a:pt x="0" y="60"/>
                    <a:pt x="0" y="62"/>
                    <a:pt x="0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4"/>
                    <a:pt x="26" y="31"/>
                    <a:pt x="28" y="29"/>
                  </a:cubicBezTo>
                  <a:cubicBezTo>
                    <a:pt x="30" y="27"/>
                    <a:pt x="34" y="27"/>
                    <a:pt x="36" y="29"/>
                  </a:cubicBezTo>
                  <a:cubicBezTo>
                    <a:pt x="38" y="31"/>
                    <a:pt x="38" y="35"/>
                    <a:pt x="36" y="37"/>
                  </a:cubicBezTo>
                  <a:cubicBezTo>
                    <a:pt x="34" y="39"/>
                    <a:pt x="31" y="39"/>
                    <a:pt x="29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5"/>
                    <a:pt x="4" y="65"/>
                    <a:pt x="5" y="65"/>
                  </a:cubicBezTo>
                  <a:cubicBezTo>
                    <a:pt x="24" y="54"/>
                    <a:pt x="44" y="49"/>
                    <a:pt x="51" y="47"/>
                  </a:cubicBezTo>
                  <a:cubicBezTo>
                    <a:pt x="52" y="47"/>
                    <a:pt x="53" y="46"/>
                    <a:pt x="53" y="44"/>
                  </a:cubicBezTo>
                  <a:cubicBezTo>
                    <a:pt x="52" y="34"/>
                    <a:pt x="65" y="21"/>
                    <a:pt x="65" y="2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1" y="12"/>
                    <a:pt x="20" y="12"/>
                  </a:cubicBezTo>
                  <a:cubicBezTo>
                    <a:pt x="19" y="12"/>
                    <a:pt x="18" y="13"/>
                    <a:pt x="18" y="14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3651251" y="5330825"/>
              <a:ext cx="217488" cy="217488"/>
            </a:xfrm>
            <a:custGeom>
              <a:avLst/>
              <a:gdLst>
                <a:gd name="T0" fmla="*/ 2147483646 w 51"/>
                <a:gd name="T1" fmla="*/ 2147483646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0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0 h 51"/>
                <a:gd name="T14" fmla="*/ 2147483646 w 51"/>
                <a:gd name="T15" fmla="*/ 2147483646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51">
                  <a:moveTo>
                    <a:pt x="30" y="17"/>
                  </a:moveTo>
                  <a:cubicBezTo>
                    <a:pt x="32" y="20"/>
                    <a:pt x="32" y="24"/>
                    <a:pt x="30" y="27"/>
                  </a:cubicBezTo>
                  <a:cubicBezTo>
                    <a:pt x="28" y="29"/>
                    <a:pt x="25" y="29"/>
                    <a:pt x="22" y="2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46"/>
                    <a:pt x="19" y="42"/>
                    <a:pt x="27" y="39"/>
                  </a:cubicBezTo>
                  <a:cubicBezTo>
                    <a:pt x="32" y="27"/>
                    <a:pt x="39" y="16"/>
                    <a:pt x="51" y="4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30" y="17"/>
                  </a:ln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3676651" y="5300663"/>
              <a:ext cx="153988" cy="141288"/>
            </a:xfrm>
            <a:custGeom>
              <a:avLst/>
              <a:gdLst>
                <a:gd name="T0" fmla="*/ 0 w 36"/>
                <a:gd name="T1" fmla="*/ 2147483646 h 33"/>
                <a:gd name="T2" fmla="*/ 2147483646 w 36"/>
                <a:gd name="T3" fmla="*/ 2147483646 h 33"/>
                <a:gd name="T4" fmla="*/ 2147483646 w 36"/>
                <a:gd name="T5" fmla="*/ 2147483646 h 33"/>
                <a:gd name="T6" fmla="*/ 2147483646 w 36"/>
                <a:gd name="T7" fmla="*/ 0 h 33"/>
                <a:gd name="T8" fmla="*/ 2147483646 w 36"/>
                <a:gd name="T9" fmla="*/ 2147483646 h 33"/>
                <a:gd name="T10" fmla="*/ 0 w 36"/>
                <a:gd name="T11" fmla="*/ 214748364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">
                  <a:moveTo>
                    <a:pt x="0" y="33"/>
                  </a:moveTo>
                  <a:cubicBezTo>
                    <a:pt x="2" y="26"/>
                    <a:pt x="6" y="16"/>
                    <a:pt x="6" y="13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7" y="12"/>
                    <a:pt x="30" y="3"/>
                    <a:pt x="33" y="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7"/>
                    <a:pt x="14" y="24"/>
                    <a:pt x="0" y="33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3795713" y="5364163"/>
              <a:ext cx="88900" cy="123825"/>
            </a:xfrm>
            <a:custGeom>
              <a:avLst/>
              <a:gdLst>
                <a:gd name="T0" fmla="*/ 2147483646 w 21"/>
                <a:gd name="T1" fmla="*/ 0 h 29"/>
                <a:gd name="T2" fmla="*/ 0 w 21"/>
                <a:gd name="T3" fmla="*/ 2147483646 h 29"/>
                <a:gd name="T4" fmla="*/ 2147483646 w 21"/>
                <a:gd name="T5" fmla="*/ 2147483646 h 29"/>
                <a:gd name="T6" fmla="*/ 2147483646 w 21"/>
                <a:gd name="T7" fmla="*/ 2147483646 h 29"/>
                <a:gd name="T8" fmla="*/ 2147483646 w 21"/>
                <a:gd name="T9" fmla="*/ 2147483646 h 29"/>
                <a:gd name="T10" fmla="*/ 2147483646 w 2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9">
                  <a:moveTo>
                    <a:pt x="19" y="0"/>
                  </a:moveTo>
                  <a:cubicBezTo>
                    <a:pt x="13" y="6"/>
                    <a:pt x="5" y="17"/>
                    <a:pt x="0" y="29"/>
                  </a:cubicBezTo>
                  <a:cubicBezTo>
                    <a:pt x="4" y="28"/>
                    <a:pt x="6" y="27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9" y="16"/>
                    <a:pt x="18" y="5"/>
                    <a:pt x="21" y="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3625851" y="5407025"/>
              <a:ext cx="157163" cy="153988"/>
            </a:xfrm>
            <a:custGeom>
              <a:avLst/>
              <a:gdLst>
                <a:gd name="T0" fmla="*/ 2147483646 w 37"/>
                <a:gd name="T1" fmla="*/ 2147483646 h 36"/>
                <a:gd name="T2" fmla="*/ 2147483646 w 37"/>
                <a:gd name="T3" fmla="*/ 2147483646 h 36"/>
                <a:gd name="T4" fmla="*/ 0 w 37"/>
                <a:gd name="T5" fmla="*/ 2147483646 h 36"/>
                <a:gd name="T6" fmla="*/ 0 w 37"/>
                <a:gd name="T7" fmla="*/ 2147483646 h 36"/>
                <a:gd name="T8" fmla="*/ 0 w 37"/>
                <a:gd name="T9" fmla="*/ 2147483646 h 36"/>
                <a:gd name="T10" fmla="*/ 2147483646 w 37"/>
                <a:gd name="T11" fmla="*/ 2147483646 h 36"/>
                <a:gd name="T12" fmla="*/ 2147483646 w 37"/>
                <a:gd name="T13" fmla="*/ 2147483646 h 36"/>
                <a:gd name="T14" fmla="*/ 2147483646 w 37"/>
                <a:gd name="T15" fmla="*/ 2147483646 h 36"/>
                <a:gd name="T16" fmla="*/ 2147483646 w 37"/>
                <a:gd name="T17" fmla="*/ 0 h 36"/>
                <a:gd name="T18" fmla="*/ 2147483646 w 37"/>
                <a:gd name="T19" fmla="*/ 0 h 36"/>
                <a:gd name="T20" fmla="*/ 2147483646 w 37"/>
                <a:gd name="T21" fmla="*/ 214748364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36">
                  <a:moveTo>
                    <a:pt x="34" y="7"/>
                  </a:moveTo>
                  <a:cubicBezTo>
                    <a:pt x="32" y="9"/>
                    <a:pt x="29" y="9"/>
                    <a:pt x="27" y="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6"/>
                    <a:pt x="1" y="3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10"/>
                    <a:pt x="33" y="10"/>
                    <a:pt x="35" y="8"/>
                  </a:cubicBezTo>
                  <a:cubicBezTo>
                    <a:pt x="37" y="6"/>
                    <a:pt x="37" y="2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2"/>
                    <a:pt x="36" y="5"/>
                    <a:pt x="34" y="7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787776" y="5283200"/>
              <a:ext cx="109538" cy="111125"/>
            </a:xfrm>
            <a:custGeom>
              <a:avLst/>
              <a:gdLst>
                <a:gd name="T0" fmla="*/ 2147483646 w 26"/>
                <a:gd name="T1" fmla="*/ 2147483646 h 26"/>
                <a:gd name="T2" fmla="*/ 2147483646 w 26"/>
                <a:gd name="T3" fmla="*/ 0 h 26"/>
                <a:gd name="T4" fmla="*/ 0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2147483646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6">
                  <a:moveTo>
                    <a:pt x="15" y="11"/>
                  </a:moveTo>
                  <a:cubicBezTo>
                    <a:pt x="11" y="7"/>
                    <a:pt x="7" y="3"/>
                    <a:pt x="5" y="0"/>
                  </a:cubicBezTo>
                  <a:cubicBezTo>
                    <a:pt x="4" y="1"/>
                    <a:pt x="2" y="2"/>
                    <a:pt x="0" y="4"/>
                  </a:cubicBezTo>
                  <a:cubicBezTo>
                    <a:pt x="2" y="7"/>
                    <a:pt x="6" y="11"/>
                    <a:pt x="10" y="16"/>
                  </a:cubicBezTo>
                  <a:cubicBezTo>
                    <a:pt x="15" y="20"/>
                    <a:pt x="19" y="24"/>
                    <a:pt x="22" y="26"/>
                  </a:cubicBezTo>
                  <a:cubicBezTo>
                    <a:pt x="23" y="24"/>
                    <a:pt x="25" y="22"/>
                    <a:pt x="26" y="21"/>
                  </a:cubicBezTo>
                  <a:cubicBezTo>
                    <a:pt x="23" y="19"/>
                    <a:pt x="19" y="15"/>
                    <a:pt x="15" y="11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4468813" y="4189413"/>
              <a:ext cx="352425" cy="312738"/>
            </a:xfrm>
            <a:custGeom>
              <a:avLst/>
              <a:gdLst>
                <a:gd name="T0" fmla="*/ 2147483646 w 83"/>
                <a:gd name="T1" fmla="*/ 2147483646 h 73"/>
                <a:gd name="T2" fmla="*/ 2147483646 w 83"/>
                <a:gd name="T3" fmla="*/ 2147483646 h 73"/>
                <a:gd name="T4" fmla="*/ 2147483646 w 83"/>
                <a:gd name="T5" fmla="*/ 2147483646 h 73"/>
                <a:gd name="T6" fmla="*/ 2147483646 w 83"/>
                <a:gd name="T7" fmla="*/ 2147483646 h 73"/>
                <a:gd name="T8" fmla="*/ 2147483646 w 83"/>
                <a:gd name="T9" fmla="*/ 2147483646 h 73"/>
                <a:gd name="T10" fmla="*/ 2147483646 w 83"/>
                <a:gd name="T11" fmla="*/ 2147483646 h 73"/>
                <a:gd name="T12" fmla="*/ 2147483646 w 83"/>
                <a:gd name="T13" fmla="*/ 2147483646 h 73"/>
                <a:gd name="T14" fmla="*/ 2147483646 w 83"/>
                <a:gd name="T15" fmla="*/ 2147483646 h 73"/>
                <a:gd name="T16" fmla="*/ 2147483646 w 83"/>
                <a:gd name="T17" fmla="*/ 2147483646 h 73"/>
                <a:gd name="T18" fmla="*/ 2147483646 w 83"/>
                <a:gd name="T19" fmla="*/ 2147483646 h 73"/>
                <a:gd name="T20" fmla="*/ 2147483646 w 83"/>
                <a:gd name="T21" fmla="*/ 2147483646 h 73"/>
                <a:gd name="T22" fmla="*/ 2147483646 w 83"/>
                <a:gd name="T23" fmla="*/ 2147483646 h 73"/>
                <a:gd name="T24" fmla="*/ 2147483646 w 83"/>
                <a:gd name="T25" fmla="*/ 2147483646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73">
                  <a:moveTo>
                    <a:pt x="1" y="66"/>
                  </a:moveTo>
                  <a:cubicBezTo>
                    <a:pt x="0" y="67"/>
                    <a:pt x="0" y="68"/>
                    <a:pt x="1" y="69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8" y="73"/>
                    <a:pt x="10" y="7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7"/>
                    <a:pt x="16" y="59"/>
                    <a:pt x="16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2" y="7"/>
                    <a:pt x="74" y="7"/>
                    <a:pt x="76" y="8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77" y="0"/>
                    <a:pt x="72" y="0"/>
                    <a:pt x="68" y="3"/>
                  </a:cubicBezTo>
                  <a:lnTo>
                    <a:pt x="1" y="66"/>
                  </a:ln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4476751" y="4214813"/>
              <a:ext cx="328613" cy="287338"/>
            </a:xfrm>
            <a:custGeom>
              <a:avLst/>
              <a:gdLst>
                <a:gd name="T0" fmla="*/ 2147483646 w 77"/>
                <a:gd name="T1" fmla="*/ 2147483646 h 67"/>
                <a:gd name="T2" fmla="*/ 2147483646 w 77"/>
                <a:gd name="T3" fmla="*/ 2147483646 h 67"/>
                <a:gd name="T4" fmla="*/ 2147483646 w 77"/>
                <a:gd name="T5" fmla="*/ 2147483646 h 67"/>
                <a:gd name="T6" fmla="*/ 2147483646 w 77"/>
                <a:gd name="T7" fmla="*/ 2147483646 h 67"/>
                <a:gd name="T8" fmla="*/ 0 w 77"/>
                <a:gd name="T9" fmla="*/ 2147483646 h 67"/>
                <a:gd name="T10" fmla="*/ 2147483646 w 77"/>
                <a:gd name="T11" fmla="*/ 2147483646 h 67"/>
                <a:gd name="T12" fmla="*/ 2147483646 w 77"/>
                <a:gd name="T13" fmla="*/ 2147483646 h 67"/>
                <a:gd name="T14" fmla="*/ 2147483646 w 77"/>
                <a:gd name="T15" fmla="*/ 2147483646 h 67"/>
                <a:gd name="T16" fmla="*/ 2147483646 w 77"/>
                <a:gd name="T17" fmla="*/ 2147483646 h 67"/>
                <a:gd name="T18" fmla="*/ 2147483646 w 77"/>
                <a:gd name="T19" fmla="*/ 2147483646 h 67"/>
                <a:gd name="T20" fmla="*/ 2147483646 w 77"/>
                <a:gd name="T21" fmla="*/ 2147483646 h 67"/>
                <a:gd name="T22" fmla="*/ 2147483646 w 77"/>
                <a:gd name="T23" fmla="*/ 2147483646 h 67"/>
                <a:gd name="T24" fmla="*/ 2147483646 w 77"/>
                <a:gd name="T25" fmla="*/ 2147483646 h 67"/>
                <a:gd name="T26" fmla="*/ 2147483646 w 77"/>
                <a:gd name="T27" fmla="*/ 2147483646 h 67"/>
                <a:gd name="T28" fmla="*/ 2147483646 w 77"/>
                <a:gd name="T29" fmla="*/ 2147483646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7" h="67">
                  <a:moveTo>
                    <a:pt x="68" y="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2" y="60"/>
                    <a:pt x="11" y="61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" y="66"/>
                    <a:pt x="2" y="66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3" y="67"/>
                    <a:pt x="6" y="67"/>
                    <a:pt x="8" y="65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3" y="61"/>
                    <a:pt x="14" y="53"/>
                    <a:pt x="14" y="5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0" y="1"/>
                    <a:pt x="72" y="1"/>
                    <a:pt x="73" y="2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6" y="4"/>
                    <a:pt x="74" y="2"/>
                  </a:cubicBezTo>
                  <a:cubicBezTo>
                    <a:pt x="72" y="0"/>
                    <a:pt x="70" y="0"/>
                    <a:pt x="68" y="2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4476751" y="4194175"/>
              <a:ext cx="344488" cy="295275"/>
            </a:xfrm>
            <a:custGeom>
              <a:avLst/>
              <a:gdLst>
                <a:gd name="T0" fmla="*/ 2147483646 w 81"/>
                <a:gd name="T1" fmla="*/ 2147483646 h 69"/>
                <a:gd name="T2" fmla="*/ 2147483646 w 81"/>
                <a:gd name="T3" fmla="*/ 2147483646 h 69"/>
                <a:gd name="T4" fmla="*/ 2147483646 w 81"/>
                <a:gd name="T5" fmla="*/ 2147483646 h 69"/>
                <a:gd name="T6" fmla="*/ 2147483646 w 81"/>
                <a:gd name="T7" fmla="*/ 2147483646 h 69"/>
                <a:gd name="T8" fmla="*/ 0 w 81"/>
                <a:gd name="T9" fmla="*/ 2147483646 h 69"/>
                <a:gd name="T10" fmla="*/ 2147483646 w 81"/>
                <a:gd name="T11" fmla="*/ 2147483646 h 69"/>
                <a:gd name="T12" fmla="*/ 2147483646 w 81"/>
                <a:gd name="T13" fmla="*/ 2147483646 h 69"/>
                <a:gd name="T14" fmla="*/ 2147483646 w 81"/>
                <a:gd name="T15" fmla="*/ 2147483646 h 69"/>
                <a:gd name="T16" fmla="*/ 2147483646 w 81"/>
                <a:gd name="T17" fmla="*/ 2147483646 h 69"/>
                <a:gd name="T18" fmla="*/ 2147483646 w 81"/>
                <a:gd name="T19" fmla="*/ 2147483646 h 69"/>
                <a:gd name="T20" fmla="*/ 2147483646 w 81"/>
                <a:gd name="T21" fmla="*/ 2147483646 h 69"/>
                <a:gd name="T22" fmla="*/ 2147483646 w 81"/>
                <a:gd name="T23" fmla="*/ 2147483646 h 69"/>
                <a:gd name="T24" fmla="*/ 2147483646 w 81"/>
                <a:gd name="T25" fmla="*/ 2147483646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" h="69">
                  <a:moveTo>
                    <a:pt x="79" y="9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5" y="1"/>
                    <a:pt x="70" y="0"/>
                    <a:pt x="67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3" y="69"/>
                    <a:pt x="4" y="69"/>
                    <a:pt x="6" y="6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4"/>
                    <a:pt x="11" y="61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2"/>
                    <a:pt x="73" y="3"/>
                    <a:pt x="75" y="5"/>
                  </a:cubicBezTo>
                  <a:lnTo>
                    <a:pt x="79" y="9"/>
                  </a:ln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3808413" y="4727575"/>
              <a:ext cx="638175" cy="646113"/>
            </a:xfrm>
            <a:custGeom>
              <a:avLst/>
              <a:gdLst>
                <a:gd name="T0" fmla="*/ 0 w 150"/>
                <a:gd name="T1" fmla="*/ 2147483646 h 151"/>
                <a:gd name="T2" fmla="*/ 2147483646 w 150"/>
                <a:gd name="T3" fmla="*/ 0 h 151"/>
                <a:gd name="T4" fmla="*/ 2147483646 w 150"/>
                <a:gd name="T5" fmla="*/ 2147483646 h 151"/>
                <a:gd name="T6" fmla="*/ 2147483646 w 150"/>
                <a:gd name="T7" fmla="*/ 2147483646 h 151"/>
                <a:gd name="T8" fmla="*/ 2147483646 w 150"/>
                <a:gd name="T9" fmla="*/ 2147483646 h 151"/>
                <a:gd name="T10" fmla="*/ 0 w 150"/>
                <a:gd name="T11" fmla="*/ 2147483646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151">
                  <a:moveTo>
                    <a:pt x="0" y="123"/>
                  </a:moveTo>
                  <a:cubicBezTo>
                    <a:pt x="23" y="98"/>
                    <a:pt x="94" y="25"/>
                    <a:pt x="118" y="0"/>
                  </a:cubicBezTo>
                  <a:cubicBezTo>
                    <a:pt x="129" y="11"/>
                    <a:pt x="140" y="22"/>
                    <a:pt x="150" y="33"/>
                  </a:cubicBezTo>
                  <a:cubicBezTo>
                    <a:pt x="126" y="57"/>
                    <a:pt x="53" y="128"/>
                    <a:pt x="27" y="151"/>
                  </a:cubicBezTo>
                  <a:cubicBezTo>
                    <a:pt x="27" y="151"/>
                    <a:pt x="20" y="145"/>
                    <a:pt x="13" y="138"/>
                  </a:cubicBezTo>
                  <a:cubicBezTo>
                    <a:pt x="5" y="130"/>
                    <a:pt x="0" y="124"/>
                    <a:pt x="0" y="123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3910013" y="4856163"/>
              <a:ext cx="511175" cy="495300"/>
            </a:xfrm>
            <a:custGeom>
              <a:avLst/>
              <a:gdLst>
                <a:gd name="T0" fmla="*/ 0 w 120"/>
                <a:gd name="T1" fmla="*/ 2147483646 h 116"/>
                <a:gd name="T2" fmla="*/ 2147483646 w 120"/>
                <a:gd name="T3" fmla="*/ 2147483646 h 116"/>
                <a:gd name="T4" fmla="*/ 2147483646 w 120"/>
                <a:gd name="T5" fmla="*/ 2147483646 h 116"/>
                <a:gd name="T6" fmla="*/ 2147483646 w 120"/>
                <a:gd name="T7" fmla="*/ 0 h 116"/>
                <a:gd name="T8" fmla="*/ 0 w 120"/>
                <a:gd name="T9" fmla="*/ 214748364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116">
                  <a:moveTo>
                    <a:pt x="0" y="114"/>
                  </a:moveTo>
                  <a:cubicBezTo>
                    <a:pt x="1" y="115"/>
                    <a:pt x="3" y="116"/>
                    <a:pt x="3" y="116"/>
                  </a:cubicBezTo>
                  <a:cubicBezTo>
                    <a:pt x="27" y="95"/>
                    <a:pt x="97" y="26"/>
                    <a:pt x="120" y="4"/>
                  </a:cubicBezTo>
                  <a:cubicBezTo>
                    <a:pt x="119" y="3"/>
                    <a:pt x="118" y="2"/>
                    <a:pt x="116" y="0"/>
                  </a:cubicBezTo>
                  <a:cubicBezTo>
                    <a:pt x="94" y="23"/>
                    <a:pt x="24" y="92"/>
                    <a:pt x="0" y="114"/>
                  </a:cubicBezTo>
                </a:path>
              </a:pathLst>
            </a:custGeom>
            <a:solidFill>
              <a:srgbClr val="4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3838576" y="4770438"/>
              <a:ext cx="501650" cy="517525"/>
            </a:xfrm>
            <a:custGeom>
              <a:avLst/>
              <a:gdLst>
                <a:gd name="T0" fmla="*/ 2147483646 w 118"/>
                <a:gd name="T1" fmla="*/ 2147483646 h 121"/>
                <a:gd name="T2" fmla="*/ 2147483646 w 118"/>
                <a:gd name="T3" fmla="*/ 0 h 121"/>
                <a:gd name="T4" fmla="*/ 0 w 118"/>
                <a:gd name="T5" fmla="*/ 2147483646 h 121"/>
                <a:gd name="T6" fmla="*/ 0 w 118"/>
                <a:gd name="T7" fmla="*/ 2147483646 h 121"/>
                <a:gd name="T8" fmla="*/ 2147483646 w 118"/>
                <a:gd name="T9" fmla="*/ 2147483646 h 121"/>
                <a:gd name="T10" fmla="*/ 2147483646 w 118"/>
                <a:gd name="T11" fmla="*/ 2147483646 h 121"/>
                <a:gd name="T12" fmla="*/ 2147483646 w 118"/>
                <a:gd name="T13" fmla="*/ 2147483646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" h="121">
                  <a:moveTo>
                    <a:pt x="118" y="5"/>
                  </a:moveTo>
                  <a:cubicBezTo>
                    <a:pt x="116" y="4"/>
                    <a:pt x="115" y="2"/>
                    <a:pt x="113" y="0"/>
                  </a:cubicBezTo>
                  <a:cubicBezTo>
                    <a:pt x="91" y="23"/>
                    <a:pt x="22" y="93"/>
                    <a:pt x="0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2" y="118"/>
                    <a:pt x="3" y="119"/>
                    <a:pt x="4" y="121"/>
                  </a:cubicBezTo>
                  <a:cubicBezTo>
                    <a:pt x="26" y="98"/>
                    <a:pt x="96" y="28"/>
                    <a:pt x="118" y="5"/>
                  </a:cubicBezTo>
                </a:path>
              </a:pathLst>
            </a:custGeom>
            <a:solidFill>
              <a:srgbClr val="AA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3843338" y="4783138"/>
              <a:ext cx="514350" cy="512763"/>
            </a:xfrm>
            <a:custGeom>
              <a:avLst/>
              <a:gdLst>
                <a:gd name="T0" fmla="*/ 2147483646 w 121"/>
                <a:gd name="T1" fmla="*/ 0 h 120"/>
                <a:gd name="T2" fmla="*/ 2147483646 w 121"/>
                <a:gd name="T3" fmla="*/ 2147483646 h 120"/>
                <a:gd name="T4" fmla="*/ 2147483646 w 121"/>
                <a:gd name="T5" fmla="*/ 2147483646 h 120"/>
                <a:gd name="T6" fmla="*/ 2147483646 w 121"/>
                <a:gd name="T7" fmla="*/ 2147483646 h 120"/>
                <a:gd name="T8" fmla="*/ 2147483646 w 121"/>
                <a:gd name="T9" fmla="*/ 2147483646 h 120"/>
                <a:gd name="T10" fmla="*/ 2147483646 w 121"/>
                <a:gd name="T11" fmla="*/ 2147483646 h 120"/>
                <a:gd name="T12" fmla="*/ 2147483646 w 121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115" y="0"/>
                  </a:moveTo>
                  <a:cubicBezTo>
                    <a:pt x="93" y="23"/>
                    <a:pt x="23" y="93"/>
                    <a:pt x="1" y="116"/>
                  </a:cubicBezTo>
                  <a:cubicBezTo>
                    <a:pt x="0" y="114"/>
                    <a:pt x="2" y="117"/>
                    <a:pt x="5" y="120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28" y="98"/>
                    <a:pt x="98" y="28"/>
                    <a:pt x="121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3"/>
                    <a:pt x="116" y="2"/>
                    <a:pt x="115" y="0"/>
                  </a:cubicBezTo>
                </a:path>
              </a:pathLst>
            </a:custGeom>
            <a:solidFill>
              <a:srgbClr val="4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4294188" y="4189413"/>
              <a:ext cx="693738" cy="696913"/>
            </a:xfrm>
            <a:custGeom>
              <a:avLst/>
              <a:gdLst>
                <a:gd name="T0" fmla="*/ 2147483646 w 163"/>
                <a:gd name="T1" fmla="*/ 2147483646 h 163"/>
                <a:gd name="T2" fmla="*/ 2147483646 w 163"/>
                <a:gd name="T3" fmla="*/ 2147483646 h 163"/>
                <a:gd name="T4" fmla="*/ 2147483646 w 163"/>
                <a:gd name="T5" fmla="*/ 2147483646 h 163"/>
                <a:gd name="T6" fmla="*/ 2147483646 w 163"/>
                <a:gd name="T7" fmla="*/ 2147483646 h 163"/>
                <a:gd name="T8" fmla="*/ 2147483646 w 163"/>
                <a:gd name="T9" fmla="*/ 2147483646 h 163"/>
                <a:gd name="T10" fmla="*/ 2147483646 w 163"/>
                <a:gd name="T11" fmla="*/ 2147483646 h 163"/>
                <a:gd name="T12" fmla="*/ 2147483646 w 163"/>
                <a:gd name="T13" fmla="*/ 214748364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163">
                  <a:moveTo>
                    <a:pt x="129" y="2"/>
                  </a:moveTo>
                  <a:cubicBezTo>
                    <a:pt x="92" y="34"/>
                    <a:pt x="35" y="89"/>
                    <a:pt x="1" y="124"/>
                  </a:cubicBezTo>
                  <a:cubicBezTo>
                    <a:pt x="0" y="125"/>
                    <a:pt x="8" y="134"/>
                    <a:pt x="19" y="144"/>
                  </a:cubicBezTo>
                  <a:cubicBezTo>
                    <a:pt x="29" y="155"/>
                    <a:pt x="38" y="163"/>
                    <a:pt x="39" y="162"/>
                  </a:cubicBezTo>
                  <a:cubicBezTo>
                    <a:pt x="74" y="128"/>
                    <a:pt x="129" y="71"/>
                    <a:pt x="161" y="34"/>
                  </a:cubicBezTo>
                  <a:cubicBezTo>
                    <a:pt x="161" y="34"/>
                    <a:pt x="163" y="17"/>
                    <a:pt x="154" y="9"/>
                  </a:cubicBezTo>
                  <a:cubicBezTo>
                    <a:pt x="146" y="0"/>
                    <a:pt x="129" y="2"/>
                    <a:pt x="129" y="2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4298951" y="4186238"/>
              <a:ext cx="693738" cy="695325"/>
            </a:xfrm>
            <a:custGeom>
              <a:avLst/>
              <a:gdLst>
                <a:gd name="T0" fmla="*/ 2147483646 w 163"/>
                <a:gd name="T1" fmla="*/ 2147483646 h 163"/>
                <a:gd name="T2" fmla="*/ 2147483646 w 163"/>
                <a:gd name="T3" fmla="*/ 2147483646 h 163"/>
                <a:gd name="T4" fmla="*/ 2147483646 w 163"/>
                <a:gd name="T5" fmla="*/ 2147483646 h 163"/>
                <a:gd name="T6" fmla="*/ 2147483646 w 163"/>
                <a:gd name="T7" fmla="*/ 2147483646 h 163"/>
                <a:gd name="T8" fmla="*/ 2147483646 w 163"/>
                <a:gd name="T9" fmla="*/ 2147483646 h 163"/>
                <a:gd name="T10" fmla="*/ 2147483646 w 163"/>
                <a:gd name="T11" fmla="*/ 2147483646 h 163"/>
                <a:gd name="T12" fmla="*/ 2147483646 w 163"/>
                <a:gd name="T13" fmla="*/ 214748364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163">
                  <a:moveTo>
                    <a:pt x="129" y="2"/>
                  </a:moveTo>
                  <a:cubicBezTo>
                    <a:pt x="93" y="34"/>
                    <a:pt x="35" y="89"/>
                    <a:pt x="1" y="124"/>
                  </a:cubicBezTo>
                  <a:cubicBezTo>
                    <a:pt x="0" y="125"/>
                    <a:pt x="8" y="134"/>
                    <a:pt x="19" y="144"/>
                  </a:cubicBezTo>
                  <a:cubicBezTo>
                    <a:pt x="29" y="155"/>
                    <a:pt x="38" y="163"/>
                    <a:pt x="39" y="162"/>
                  </a:cubicBezTo>
                  <a:cubicBezTo>
                    <a:pt x="74" y="128"/>
                    <a:pt x="129" y="71"/>
                    <a:pt x="161" y="34"/>
                  </a:cubicBezTo>
                  <a:cubicBezTo>
                    <a:pt x="162" y="33"/>
                    <a:pt x="163" y="17"/>
                    <a:pt x="154" y="9"/>
                  </a:cubicBezTo>
                  <a:cubicBezTo>
                    <a:pt x="146" y="0"/>
                    <a:pt x="130" y="1"/>
                    <a:pt x="129" y="2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4438651" y="4343400"/>
              <a:ext cx="498475" cy="517525"/>
            </a:xfrm>
            <a:custGeom>
              <a:avLst/>
              <a:gdLst>
                <a:gd name="T0" fmla="*/ 2147483646 w 117"/>
                <a:gd name="T1" fmla="*/ 0 h 121"/>
                <a:gd name="T2" fmla="*/ 0 w 117"/>
                <a:gd name="T3" fmla="*/ 2147483646 h 121"/>
                <a:gd name="T4" fmla="*/ 0 w 117"/>
                <a:gd name="T5" fmla="*/ 2147483646 h 121"/>
                <a:gd name="T6" fmla="*/ 2147483646 w 117"/>
                <a:gd name="T7" fmla="*/ 2147483646 h 121"/>
                <a:gd name="T8" fmla="*/ 2147483646 w 117"/>
                <a:gd name="T9" fmla="*/ 2147483646 h 121"/>
                <a:gd name="T10" fmla="*/ 2147483646 w 117"/>
                <a:gd name="T11" fmla="*/ 0 h 1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" h="121">
                  <a:moveTo>
                    <a:pt x="114" y="0"/>
                  </a:moveTo>
                  <a:cubicBezTo>
                    <a:pt x="84" y="32"/>
                    <a:pt x="31" y="86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8"/>
                    <a:pt x="3" y="120"/>
                    <a:pt x="4" y="121"/>
                  </a:cubicBezTo>
                  <a:cubicBezTo>
                    <a:pt x="35" y="90"/>
                    <a:pt x="88" y="36"/>
                    <a:pt x="117" y="3"/>
                  </a:cubicBezTo>
                  <a:cubicBezTo>
                    <a:pt x="116" y="2"/>
                    <a:pt x="115" y="1"/>
                    <a:pt x="114" y="0"/>
                  </a:cubicBezTo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4337051" y="4254500"/>
              <a:ext cx="519113" cy="512763"/>
            </a:xfrm>
            <a:custGeom>
              <a:avLst/>
              <a:gdLst>
                <a:gd name="T0" fmla="*/ 2147483646 w 122"/>
                <a:gd name="T1" fmla="*/ 0 h 120"/>
                <a:gd name="T2" fmla="*/ 0 w 122"/>
                <a:gd name="T3" fmla="*/ 2147483646 h 120"/>
                <a:gd name="T4" fmla="*/ 0 w 122"/>
                <a:gd name="T5" fmla="*/ 2147483646 h 120"/>
                <a:gd name="T6" fmla="*/ 2147483646 w 122"/>
                <a:gd name="T7" fmla="*/ 2147483646 h 120"/>
                <a:gd name="T8" fmla="*/ 2147483646 w 122"/>
                <a:gd name="T9" fmla="*/ 2147483646 h 120"/>
                <a:gd name="T10" fmla="*/ 2147483646 w 122"/>
                <a:gd name="T11" fmla="*/ 2147483646 h 120"/>
                <a:gd name="T12" fmla="*/ 2147483646 w 122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20">
                  <a:moveTo>
                    <a:pt x="117" y="0"/>
                  </a:moveTo>
                  <a:cubicBezTo>
                    <a:pt x="85" y="30"/>
                    <a:pt x="31" y="83"/>
                    <a:pt x="0" y="11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" y="117"/>
                    <a:pt x="4" y="118"/>
                    <a:pt x="6" y="120"/>
                  </a:cubicBezTo>
                  <a:cubicBezTo>
                    <a:pt x="37" y="89"/>
                    <a:pt x="90" y="36"/>
                    <a:pt x="122" y="5"/>
                  </a:cubicBezTo>
                  <a:cubicBezTo>
                    <a:pt x="120" y="3"/>
                    <a:pt x="119" y="2"/>
                    <a:pt x="117" y="0"/>
                  </a:cubicBezTo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4327526" y="4267200"/>
              <a:ext cx="546100" cy="520700"/>
            </a:xfrm>
            <a:custGeom>
              <a:avLst/>
              <a:gdLst>
                <a:gd name="T0" fmla="*/ 2147483646 w 128"/>
                <a:gd name="T1" fmla="*/ 0 h 122"/>
                <a:gd name="T2" fmla="*/ 2147483646 w 128"/>
                <a:gd name="T3" fmla="*/ 2147483646 h 122"/>
                <a:gd name="T4" fmla="*/ 0 w 128"/>
                <a:gd name="T5" fmla="*/ 2147483646 h 122"/>
                <a:gd name="T6" fmla="*/ 2147483646 w 128"/>
                <a:gd name="T7" fmla="*/ 2147483646 h 122"/>
                <a:gd name="T8" fmla="*/ 2147483646 w 128"/>
                <a:gd name="T9" fmla="*/ 2147483646 h 122"/>
                <a:gd name="T10" fmla="*/ 2147483646 w 128"/>
                <a:gd name="T11" fmla="*/ 2147483646 h 122"/>
                <a:gd name="T12" fmla="*/ 2147483646 w 128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122">
                  <a:moveTo>
                    <a:pt x="122" y="0"/>
                  </a:moveTo>
                  <a:cubicBezTo>
                    <a:pt x="90" y="31"/>
                    <a:pt x="37" y="84"/>
                    <a:pt x="5" y="115"/>
                  </a:cubicBezTo>
                  <a:cubicBezTo>
                    <a:pt x="3" y="113"/>
                    <a:pt x="0" y="110"/>
                    <a:pt x="0" y="110"/>
                  </a:cubicBezTo>
                  <a:cubicBezTo>
                    <a:pt x="0" y="110"/>
                    <a:pt x="7" y="117"/>
                    <a:pt x="11" y="121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44" y="90"/>
                    <a:pt x="97" y="37"/>
                    <a:pt x="128" y="6"/>
                  </a:cubicBezTo>
                  <a:cubicBezTo>
                    <a:pt x="126" y="3"/>
                    <a:pt x="124" y="2"/>
                    <a:pt x="122" y="0"/>
                  </a:cubicBezTo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4783138" y="4229100"/>
              <a:ext cx="166688" cy="165100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1" y="18"/>
                  </a:moveTo>
                  <a:cubicBezTo>
                    <a:pt x="12" y="8"/>
                    <a:pt x="6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4"/>
                    <a:pt x="16" y="23"/>
                  </a:cubicBezTo>
                  <a:cubicBezTo>
                    <a:pt x="25" y="32"/>
                    <a:pt x="33" y="39"/>
                    <a:pt x="34" y="39"/>
                  </a:cubicBezTo>
                  <a:cubicBezTo>
                    <a:pt x="36" y="36"/>
                    <a:pt x="37" y="35"/>
                    <a:pt x="39" y="33"/>
                  </a:cubicBezTo>
                  <a:cubicBezTo>
                    <a:pt x="38" y="34"/>
                    <a:pt x="31" y="27"/>
                    <a:pt x="21" y="18"/>
                  </a:cubicBezTo>
                  <a:close/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4792663" y="4219575"/>
              <a:ext cx="165100" cy="166688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2" y="17"/>
                  </a:moveTo>
                  <a:cubicBezTo>
                    <a:pt x="13" y="8"/>
                    <a:pt x="6" y="0"/>
                    <a:pt x="7" y="0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7" y="13"/>
                    <a:pt x="17" y="22"/>
                  </a:cubicBezTo>
                  <a:cubicBezTo>
                    <a:pt x="26" y="32"/>
                    <a:pt x="34" y="39"/>
                    <a:pt x="34" y="38"/>
                  </a:cubicBezTo>
                  <a:cubicBezTo>
                    <a:pt x="36" y="36"/>
                    <a:pt x="37" y="35"/>
                    <a:pt x="39" y="32"/>
                  </a:cubicBezTo>
                  <a:cubicBezTo>
                    <a:pt x="39" y="33"/>
                    <a:pt x="31" y="26"/>
                    <a:pt x="22" y="17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4795838" y="4214813"/>
              <a:ext cx="166688" cy="166688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2" y="17"/>
                  </a:moveTo>
                  <a:cubicBezTo>
                    <a:pt x="13" y="8"/>
                    <a:pt x="6" y="1"/>
                    <a:pt x="7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3"/>
                    <a:pt x="16" y="23"/>
                  </a:cubicBezTo>
                  <a:cubicBezTo>
                    <a:pt x="25" y="32"/>
                    <a:pt x="33" y="39"/>
                    <a:pt x="34" y="38"/>
                  </a:cubicBezTo>
                  <a:cubicBezTo>
                    <a:pt x="36" y="36"/>
                    <a:pt x="37" y="35"/>
                    <a:pt x="39" y="32"/>
                  </a:cubicBezTo>
                  <a:cubicBezTo>
                    <a:pt x="38" y="33"/>
                    <a:pt x="31" y="26"/>
                    <a:pt x="22" y="17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4821238" y="4194175"/>
              <a:ext cx="161925" cy="161925"/>
            </a:xfrm>
            <a:custGeom>
              <a:avLst/>
              <a:gdLst>
                <a:gd name="T0" fmla="*/ 2147483646 w 38"/>
                <a:gd name="T1" fmla="*/ 2147483646 h 38"/>
                <a:gd name="T2" fmla="*/ 2147483646 w 38"/>
                <a:gd name="T3" fmla="*/ 0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8">
                  <a:moveTo>
                    <a:pt x="21" y="17"/>
                  </a:moveTo>
                  <a:cubicBezTo>
                    <a:pt x="12" y="8"/>
                    <a:pt x="6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3"/>
                    <a:pt x="16" y="22"/>
                  </a:cubicBezTo>
                  <a:cubicBezTo>
                    <a:pt x="25" y="31"/>
                    <a:pt x="32" y="38"/>
                    <a:pt x="33" y="37"/>
                  </a:cubicBezTo>
                  <a:cubicBezTo>
                    <a:pt x="35" y="35"/>
                    <a:pt x="36" y="34"/>
                    <a:pt x="38" y="32"/>
                  </a:cubicBezTo>
                  <a:cubicBezTo>
                    <a:pt x="37" y="32"/>
                    <a:pt x="30" y="26"/>
                    <a:pt x="21" y="17"/>
                  </a:cubicBezTo>
                  <a:close/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4940301" y="4313238"/>
              <a:ext cx="26988" cy="25400"/>
            </a:xfrm>
            <a:custGeom>
              <a:avLst/>
              <a:gdLst>
                <a:gd name="T0" fmla="*/ 0 w 6"/>
                <a:gd name="T1" fmla="*/ 2147483646 h 6"/>
                <a:gd name="T2" fmla="*/ 2147483646 w 6"/>
                <a:gd name="T3" fmla="*/ 2147483646 h 6"/>
                <a:gd name="T4" fmla="*/ 2147483646 w 6"/>
                <a:gd name="T5" fmla="*/ 2147483646 h 6"/>
                <a:gd name="T6" fmla="*/ 2147483646 w 6"/>
                <a:gd name="T7" fmla="*/ 0 h 6"/>
                <a:gd name="T8" fmla="*/ 0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2" y="0"/>
                  </a:cubicBezTo>
                  <a:cubicBezTo>
                    <a:pt x="1" y="1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4851401" y="4224338"/>
              <a:ext cx="34925" cy="38100"/>
            </a:xfrm>
            <a:custGeom>
              <a:avLst/>
              <a:gdLst>
                <a:gd name="T0" fmla="*/ 2147483646 w 8"/>
                <a:gd name="T1" fmla="*/ 2147483646 h 9"/>
                <a:gd name="T2" fmla="*/ 2147483646 w 8"/>
                <a:gd name="T3" fmla="*/ 0 h 9"/>
                <a:gd name="T4" fmla="*/ 0 w 8"/>
                <a:gd name="T5" fmla="*/ 2147483646 h 9"/>
                <a:gd name="T6" fmla="*/ 2147483646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8" y="6"/>
                  </a:moveTo>
                  <a:cubicBezTo>
                    <a:pt x="6" y="4"/>
                    <a:pt x="5" y="2"/>
                    <a:pt x="3" y="0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4" y="7"/>
                    <a:pt x="5" y="9"/>
                  </a:cubicBezTo>
                  <a:cubicBezTo>
                    <a:pt x="6" y="7"/>
                    <a:pt x="7" y="7"/>
                    <a:pt x="8" y="6"/>
                  </a:cubicBezTo>
                  <a:close/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4864101" y="4237038"/>
              <a:ext cx="38100" cy="38100"/>
            </a:xfrm>
            <a:custGeom>
              <a:avLst/>
              <a:gdLst>
                <a:gd name="T0" fmla="*/ 2147483646 w 9"/>
                <a:gd name="T1" fmla="*/ 0 h 9"/>
                <a:gd name="T2" fmla="*/ 0 w 9"/>
                <a:gd name="T3" fmla="*/ 2147483646 h 9"/>
                <a:gd name="T4" fmla="*/ 2147483646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cubicBezTo>
                    <a:pt x="2" y="1"/>
                    <a:pt x="0" y="3"/>
                    <a:pt x="0" y="3"/>
                  </a:cubicBezTo>
                  <a:cubicBezTo>
                    <a:pt x="0" y="3"/>
                    <a:pt x="1" y="5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7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4"/>
                    <a:pt x="4" y="2"/>
                    <a:pt x="3" y="0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4306888" y="4684713"/>
              <a:ext cx="187325" cy="1889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0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4">
                  <a:moveTo>
                    <a:pt x="24" y="20"/>
                  </a:moveTo>
                  <a:cubicBezTo>
                    <a:pt x="14" y="9"/>
                    <a:pt x="6" y="0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8" y="15"/>
                    <a:pt x="19" y="25"/>
                  </a:cubicBezTo>
                  <a:cubicBezTo>
                    <a:pt x="29" y="36"/>
                    <a:pt x="38" y="44"/>
                    <a:pt x="39" y="43"/>
                  </a:cubicBezTo>
                  <a:cubicBezTo>
                    <a:pt x="41" y="41"/>
                    <a:pt x="42" y="40"/>
                    <a:pt x="44" y="38"/>
                  </a:cubicBezTo>
                  <a:cubicBezTo>
                    <a:pt x="44" y="38"/>
                    <a:pt x="35" y="30"/>
                    <a:pt x="24" y="20"/>
                  </a:cubicBezTo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4302126" y="4689475"/>
              <a:ext cx="187325" cy="1889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0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4">
                  <a:moveTo>
                    <a:pt x="24" y="20"/>
                  </a:moveTo>
                  <a:cubicBezTo>
                    <a:pt x="13" y="10"/>
                    <a:pt x="5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8" y="15"/>
                    <a:pt x="18" y="25"/>
                  </a:cubicBezTo>
                  <a:cubicBezTo>
                    <a:pt x="29" y="36"/>
                    <a:pt x="38" y="44"/>
                    <a:pt x="39" y="43"/>
                  </a:cubicBezTo>
                  <a:cubicBezTo>
                    <a:pt x="41" y="41"/>
                    <a:pt x="42" y="40"/>
                    <a:pt x="44" y="38"/>
                  </a:cubicBezTo>
                  <a:cubicBezTo>
                    <a:pt x="43" y="39"/>
                    <a:pt x="34" y="31"/>
                    <a:pt x="24" y="20"/>
                  </a:cubicBezTo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4808538" y="4224338"/>
              <a:ext cx="30163" cy="33338"/>
            </a:xfrm>
            <a:custGeom>
              <a:avLst/>
              <a:gdLst>
                <a:gd name="T0" fmla="*/ 2147483646 w 7"/>
                <a:gd name="T1" fmla="*/ 0 h 8"/>
                <a:gd name="T2" fmla="*/ 0 w 7"/>
                <a:gd name="T3" fmla="*/ 2147483646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2147483646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2" y="2"/>
                    <a:pt x="1" y="2"/>
                    <a:pt x="0" y="3"/>
                  </a:cubicBezTo>
                  <a:cubicBezTo>
                    <a:pt x="0" y="4"/>
                    <a:pt x="2" y="6"/>
                    <a:pt x="4" y="8"/>
                  </a:cubicBezTo>
                  <a:cubicBezTo>
                    <a:pt x="5" y="7"/>
                    <a:pt x="6" y="7"/>
                    <a:pt x="7" y="5"/>
                  </a:cubicBezTo>
                  <a:cubicBezTo>
                    <a:pt x="5" y="3"/>
                    <a:pt x="4" y="2"/>
                    <a:pt x="3" y="0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4314826" y="4702175"/>
              <a:ext cx="30163" cy="38100"/>
            </a:xfrm>
            <a:custGeom>
              <a:avLst/>
              <a:gdLst>
                <a:gd name="T0" fmla="*/ 0 w 7"/>
                <a:gd name="T1" fmla="*/ 2147483646 h 9"/>
                <a:gd name="T2" fmla="*/ 2147483646 w 7"/>
                <a:gd name="T3" fmla="*/ 2147483646 h 9"/>
                <a:gd name="T4" fmla="*/ 2147483646 w 7"/>
                <a:gd name="T5" fmla="*/ 2147483646 h 9"/>
                <a:gd name="T6" fmla="*/ 2147483646 w 7"/>
                <a:gd name="T7" fmla="*/ 0 h 9"/>
                <a:gd name="T8" fmla="*/ 0 w 7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0" y="3"/>
                  </a:moveTo>
                  <a:cubicBezTo>
                    <a:pt x="0" y="4"/>
                    <a:pt x="2" y="6"/>
                    <a:pt x="4" y="9"/>
                  </a:cubicBezTo>
                  <a:cubicBezTo>
                    <a:pt x="6" y="7"/>
                    <a:pt x="6" y="7"/>
                    <a:pt x="7" y="5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4826001" y="4244975"/>
              <a:ext cx="68263" cy="73025"/>
            </a:xfrm>
            <a:custGeom>
              <a:avLst/>
              <a:gdLst>
                <a:gd name="T0" fmla="*/ 2147483646 w 16"/>
                <a:gd name="T1" fmla="*/ 2147483646 h 17"/>
                <a:gd name="T2" fmla="*/ 2147483646 w 16"/>
                <a:gd name="T3" fmla="*/ 0 h 17"/>
                <a:gd name="T4" fmla="*/ 0 w 16"/>
                <a:gd name="T5" fmla="*/ 2147483646 h 17"/>
                <a:gd name="T6" fmla="*/ 2147483646 w 16"/>
                <a:gd name="T7" fmla="*/ 2147483646 h 17"/>
                <a:gd name="T8" fmla="*/ 2147483646 w 16"/>
                <a:gd name="T9" fmla="*/ 2147483646 h 17"/>
                <a:gd name="T10" fmla="*/ 2147483646 w 16"/>
                <a:gd name="T11" fmla="*/ 2147483646 h 17"/>
                <a:gd name="T12" fmla="*/ 2147483646 w 16"/>
                <a:gd name="T13" fmla="*/ 214748364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7">
                  <a:moveTo>
                    <a:pt x="14" y="11"/>
                  </a:moveTo>
                  <a:cubicBezTo>
                    <a:pt x="9" y="7"/>
                    <a:pt x="5" y="3"/>
                    <a:pt x="3" y="0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2" y="6"/>
                    <a:pt x="6" y="10"/>
                    <a:pt x="10" y="15"/>
                  </a:cubicBezTo>
                  <a:cubicBezTo>
                    <a:pt x="11" y="15"/>
                    <a:pt x="12" y="16"/>
                    <a:pt x="12" y="17"/>
                  </a:cubicBezTo>
                  <a:cubicBezTo>
                    <a:pt x="14" y="15"/>
                    <a:pt x="14" y="15"/>
                    <a:pt x="16" y="13"/>
                  </a:cubicBezTo>
                  <a:cubicBezTo>
                    <a:pt x="15" y="13"/>
                    <a:pt x="14" y="12"/>
                    <a:pt x="1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4876801" y="4300538"/>
              <a:ext cx="60325" cy="55563"/>
            </a:xfrm>
            <a:custGeom>
              <a:avLst/>
              <a:gdLst>
                <a:gd name="T0" fmla="*/ 2147483646 w 14"/>
                <a:gd name="T1" fmla="*/ 2147483646 h 13"/>
                <a:gd name="T2" fmla="*/ 2147483646 w 14"/>
                <a:gd name="T3" fmla="*/ 2147483646 h 13"/>
                <a:gd name="T4" fmla="*/ 2147483646 w 14"/>
                <a:gd name="T5" fmla="*/ 0 h 13"/>
                <a:gd name="T6" fmla="*/ 0 w 14"/>
                <a:gd name="T7" fmla="*/ 2147483646 h 13"/>
                <a:gd name="T8" fmla="*/ 2147483646 w 14"/>
                <a:gd name="T9" fmla="*/ 2147483646 h 13"/>
                <a:gd name="T10" fmla="*/ 2147483646 w 14"/>
                <a:gd name="T11" fmla="*/ 2147483646 h 13"/>
                <a:gd name="T12" fmla="*/ 2147483646 w 14"/>
                <a:gd name="T13" fmla="*/ 214748364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3">
                  <a:moveTo>
                    <a:pt x="14" y="10"/>
                  </a:moveTo>
                  <a:cubicBezTo>
                    <a:pt x="12" y="8"/>
                    <a:pt x="9" y="5"/>
                    <a:pt x="6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2" y="2"/>
                    <a:pt x="2" y="2"/>
                    <a:pt x="0" y="4"/>
                  </a:cubicBezTo>
                  <a:cubicBezTo>
                    <a:pt x="1" y="5"/>
                    <a:pt x="2" y="5"/>
                    <a:pt x="3" y="6"/>
                  </a:cubicBezTo>
                  <a:cubicBezTo>
                    <a:pt x="6" y="9"/>
                    <a:pt x="8" y="11"/>
                    <a:pt x="11" y="13"/>
                  </a:cubicBezTo>
                  <a:cubicBezTo>
                    <a:pt x="12" y="12"/>
                    <a:pt x="12" y="11"/>
                    <a:pt x="14" y="10"/>
                  </a:cubicBez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4395788" y="4792663"/>
              <a:ext cx="63500" cy="58738"/>
            </a:xfrm>
            <a:custGeom>
              <a:avLst/>
              <a:gdLst>
                <a:gd name="T0" fmla="*/ 2147483646 w 15"/>
                <a:gd name="T1" fmla="*/ 2147483646 h 14"/>
                <a:gd name="T2" fmla="*/ 2147483646 w 15"/>
                <a:gd name="T3" fmla="*/ 0 h 14"/>
                <a:gd name="T4" fmla="*/ 0 w 15"/>
                <a:gd name="T5" fmla="*/ 2147483646 h 14"/>
                <a:gd name="T6" fmla="*/ 2147483646 w 15"/>
                <a:gd name="T7" fmla="*/ 2147483646 h 14"/>
                <a:gd name="T8" fmla="*/ 2147483646 w 15"/>
                <a:gd name="T9" fmla="*/ 2147483646 h 14"/>
                <a:gd name="T10" fmla="*/ 2147483646 w 15"/>
                <a:gd name="T11" fmla="*/ 2147483646 h 14"/>
                <a:gd name="T12" fmla="*/ 2147483646 w 15"/>
                <a:gd name="T13" fmla="*/ 214748364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4">
                  <a:moveTo>
                    <a:pt x="6" y="2"/>
                  </a:moveTo>
                  <a:cubicBezTo>
                    <a:pt x="5" y="2"/>
                    <a:pt x="4" y="1"/>
                    <a:pt x="3" y="0"/>
                  </a:cubicBezTo>
                  <a:cubicBezTo>
                    <a:pt x="2" y="1"/>
                    <a:pt x="1" y="1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6" y="9"/>
                    <a:pt x="9" y="12"/>
                    <a:pt x="12" y="14"/>
                  </a:cubicBezTo>
                  <a:cubicBezTo>
                    <a:pt x="13" y="12"/>
                    <a:pt x="13" y="12"/>
                    <a:pt x="15" y="11"/>
                  </a:cubicBezTo>
                  <a:cubicBezTo>
                    <a:pt x="12" y="8"/>
                    <a:pt x="9" y="6"/>
                    <a:pt x="6" y="2"/>
                  </a:cubicBezTo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4332288" y="4724400"/>
              <a:ext cx="76200" cy="80963"/>
            </a:xfrm>
            <a:custGeom>
              <a:avLst/>
              <a:gdLst>
                <a:gd name="T0" fmla="*/ 2147483646 w 18"/>
                <a:gd name="T1" fmla="*/ 0 h 19"/>
                <a:gd name="T2" fmla="*/ 0 w 18"/>
                <a:gd name="T3" fmla="*/ 2147483646 h 19"/>
                <a:gd name="T4" fmla="*/ 2147483646 w 18"/>
                <a:gd name="T5" fmla="*/ 2147483646 h 19"/>
                <a:gd name="T6" fmla="*/ 2147483646 w 18"/>
                <a:gd name="T7" fmla="*/ 2147483646 h 19"/>
                <a:gd name="T8" fmla="*/ 2147483646 w 18"/>
                <a:gd name="T9" fmla="*/ 2147483646 h 19"/>
                <a:gd name="T10" fmla="*/ 2147483646 w 18"/>
                <a:gd name="T11" fmla="*/ 2147483646 h 19"/>
                <a:gd name="T12" fmla="*/ 2147483646 w 18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9">
                  <a:moveTo>
                    <a:pt x="3" y="0"/>
                  </a:moveTo>
                  <a:cubicBezTo>
                    <a:pt x="2" y="2"/>
                    <a:pt x="2" y="2"/>
                    <a:pt x="0" y="4"/>
                  </a:cubicBezTo>
                  <a:cubicBezTo>
                    <a:pt x="3" y="7"/>
                    <a:pt x="7" y="11"/>
                    <a:pt x="12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6" y="17"/>
                    <a:pt x="17" y="17"/>
                    <a:pt x="18" y="16"/>
                  </a:cubicBezTo>
                  <a:cubicBezTo>
                    <a:pt x="17" y="15"/>
                    <a:pt x="17" y="14"/>
                    <a:pt x="16" y="13"/>
                  </a:cubicBezTo>
                  <a:cubicBezTo>
                    <a:pt x="10" y="8"/>
                    <a:pt x="6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3783013" y="5262563"/>
              <a:ext cx="136525" cy="136525"/>
            </a:xfrm>
            <a:custGeom>
              <a:avLst/>
              <a:gdLst>
                <a:gd name="T0" fmla="*/ 2147483646 w 32"/>
                <a:gd name="T1" fmla="*/ 2147483646 h 32"/>
                <a:gd name="T2" fmla="*/ 2147483646 w 32"/>
                <a:gd name="T3" fmla="*/ 0 h 32"/>
                <a:gd name="T4" fmla="*/ 2147483646 w 32"/>
                <a:gd name="T5" fmla="*/ 2147483646 h 32"/>
                <a:gd name="T6" fmla="*/ 2147483646 w 32"/>
                <a:gd name="T7" fmla="*/ 2147483646 h 32"/>
                <a:gd name="T8" fmla="*/ 2147483646 w 32"/>
                <a:gd name="T9" fmla="*/ 2147483646 h 32"/>
                <a:gd name="T10" fmla="*/ 2147483646 w 32"/>
                <a:gd name="T11" fmla="*/ 2147483646 h 32"/>
                <a:gd name="T12" fmla="*/ 2147483646 w 32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2">
                  <a:moveTo>
                    <a:pt x="18" y="14"/>
                  </a:moveTo>
                  <a:cubicBezTo>
                    <a:pt x="10" y="7"/>
                    <a:pt x="5" y="0"/>
                    <a:pt x="5" y="0"/>
                  </a:cubicBezTo>
                  <a:cubicBezTo>
                    <a:pt x="3" y="2"/>
                    <a:pt x="2" y="3"/>
                    <a:pt x="1" y="5"/>
                  </a:cubicBezTo>
                  <a:cubicBezTo>
                    <a:pt x="0" y="5"/>
                    <a:pt x="6" y="12"/>
                    <a:pt x="13" y="19"/>
                  </a:cubicBezTo>
                  <a:cubicBezTo>
                    <a:pt x="20" y="26"/>
                    <a:pt x="27" y="32"/>
                    <a:pt x="27" y="31"/>
                  </a:cubicBezTo>
                  <a:cubicBezTo>
                    <a:pt x="29" y="29"/>
                    <a:pt x="30" y="29"/>
                    <a:pt x="32" y="27"/>
                  </a:cubicBezTo>
                  <a:cubicBezTo>
                    <a:pt x="32" y="27"/>
                    <a:pt x="25" y="22"/>
                    <a:pt x="18" y="14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3787776" y="5253038"/>
              <a:ext cx="139700" cy="136525"/>
            </a:xfrm>
            <a:custGeom>
              <a:avLst/>
              <a:gdLst>
                <a:gd name="T0" fmla="*/ 2147483646 w 33"/>
                <a:gd name="T1" fmla="*/ 2147483646 h 32"/>
                <a:gd name="T2" fmla="*/ 2147483646 w 33"/>
                <a:gd name="T3" fmla="*/ 0 h 32"/>
                <a:gd name="T4" fmla="*/ 2147483646 w 33"/>
                <a:gd name="T5" fmla="*/ 2147483646 h 32"/>
                <a:gd name="T6" fmla="*/ 2147483646 w 33"/>
                <a:gd name="T7" fmla="*/ 2147483646 h 32"/>
                <a:gd name="T8" fmla="*/ 2147483646 w 33"/>
                <a:gd name="T9" fmla="*/ 2147483646 h 32"/>
                <a:gd name="T10" fmla="*/ 2147483646 w 33"/>
                <a:gd name="T11" fmla="*/ 2147483646 h 32"/>
                <a:gd name="T12" fmla="*/ 2147483646 w 33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2">
                  <a:moveTo>
                    <a:pt x="18" y="15"/>
                  </a:moveTo>
                  <a:cubicBezTo>
                    <a:pt x="10" y="7"/>
                    <a:pt x="5" y="1"/>
                    <a:pt x="5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6" y="12"/>
                    <a:pt x="13" y="20"/>
                  </a:cubicBezTo>
                  <a:cubicBezTo>
                    <a:pt x="21" y="27"/>
                    <a:pt x="27" y="32"/>
                    <a:pt x="28" y="32"/>
                  </a:cubicBezTo>
                  <a:cubicBezTo>
                    <a:pt x="30" y="30"/>
                    <a:pt x="31" y="29"/>
                    <a:pt x="33" y="28"/>
                  </a:cubicBezTo>
                  <a:cubicBezTo>
                    <a:pt x="32" y="28"/>
                    <a:pt x="25" y="23"/>
                    <a:pt x="18" y="15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3795713" y="5265738"/>
              <a:ext cx="25400" cy="30163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0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1" y="3"/>
                    <a:pt x="2" y="5"/>
                    <a:pt x="4" y="7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3856038" y="5330825"/>
              <a:ext cx="46038" cy="42863"/>
            </a:xfrm>
            <a:custGeom>
              <a:avLst/>
              <a:gdLst>
                <a:gd name="T0" fmla="*/ 2147483646 w 11"/>
                <a:gd name="T1" fmla="*/ 2147483646 h 10"/>
                <a:gd name="T2" fmla="*/ 2147483646 w 11"/>
                <a:gd name="T3" fmla="*/ 0 h 10"/>
                <a:gd name="T4" fmla="*/ 0 w 11"/>
                <a:gd name="T5" fmla="*/ 2147483646 h 10"/>
                <a:gd name="T6" fmla="*/ 2147483646 w 11"/>
                <a:gd name="T7" fmla="*/ 2147483646 h 10"/>
                <a:gd name="T8" fmla="*/ 2147483646 w 11"/>
                <a:gd name="T9" fmla="*/ 2147483646 h 10"/>
                <a:gd name="T10" fmla="*/ 2147483646 w 11"/>
                <a:gd name="T11" fmla="*/ 2147483646 h 10"/>
                <a:gd name="T12" fmla="*/ 2147483646 w 11"/>
                <a:gd name="T13" fmla="*/ 214748364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0">
                  <a:moveTo>
                    <a:pt x="5" y="2"/>
                  </a:moveTo>
                  <a:cubicBezTo>
                    <a:pt x="4" y="1"/>
                    <a:pt x="4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4" y="6"/>
                    <a:pt x="6" y="9"/>
                    <a:pt x="8" y="10"/>
                  </a:cubicBezTo>
                  <a:cubicBezTo>
                    <a:pt x="9" y="9"/>
                    <a:pt x="10" y="8"/>
                    <a:pt x="11" y="7"/>
                  </a:cubicBezTo>
                  <a:cubicBezTo>
                    <a:pt x="9" y="6"/>
                    <a:pt x="7" y="4"/>
                    <a:pt x="5" y="2"/>
                  </a:cubicBez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3813176" y="5283200"/>
              <a:ext cx="55563" cy="55563"/>
            </a:xfrm>
            <a:custGeom>
              <a:avLst/>
              <a:gdLst>
                <a:gd name="T0" fmla="*/ 2147483646 w 13"/>
                <a:gd name="T1" fmla="*/ 0 h 13"/>
                <a:gd name="T2" fmla="*/ 0 w 13"/>
                <a:gd name="T3" fmla="*/ 2147483646 h 13"/>
                <a:gd name="T4" fmla="*/ 2147483646 w 13"/>
                <a:gd name="T5" fmla="*/ 2147483646 h 13"/>
                <a:gd name="T6" fmla="*/ 2147483646 w 13"/>
                <a:gd name="T7" fmla="*/ 2147483646 h 13"/>
                <a:gd name="T8" fmla="*/ 2147483646 w 13"/>
                <a:gd name="T9" fmla="*/ 2147483646 h 13"/>
                <a:gd name="T10" fmla="*/ 2147483646 w 13"/>
                <a:gd name="T11" fmla="*/ 2147483646 h 13"/>
                <a:gd name="T12" fmla="*/ 2147483646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2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2" y="5"/>
                    <a:pt x="5" y="8"/>
                    <a:pt x="8" y="12"/>
                  </a:cubicBezTo>
                  <a:cubicBezTo>
                    <a:pt x="9" y="12"/>
                    <a:pt x="9" y="13"/>
                    <a:pt x="10" y="13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2" y="10"/>
                    <a:pt x="12" y="9"/>
                    <a:pt x="11" y="9"/>
                  </a:cubicBezTo>
                  <a:cubicBezTo>
                    <a:pt x="7" y="5"/>
                    <a:pt x="4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110"/>
            <p:cNvSpPr>
              <a:spLocks noEditPoints="1"/>
            </p:cNvSpPr>
            <p:nvPr/>
          </p:nvSpPr>
          <p:spPr bwMode="auto">
            <a:xfrm>
              <a:off x="3957638" y="5035550"/>
              <a:ext cx="319088" cy="273050"/>
            </a:xfrm>
            <a:custGeom>
              <a:avLst/>
              <a:gdLst>
                <a:gd name="T0" fmla="*/ 2147483646 w 75"/>
                <a:gd name="T1" fmla="*/ 2147483646 h 64"/>
                <a:gd name="T2" fmla="*/ 2147483646 w 75"/>
                <a:gd name="T3" fmla="*/ 2147483646 h 64"/>
                <a:gd name="T4" fmla="*/ 2147483646 w 75"/>
                <a:gd name="T5" fmla="*/ 2147483646 h 64"/>
                <a:gd name="T6" fmla="*/ 2147483646 w 75"/>
                <a:gd name="T7" fmla="*/ 2147483646 h 64"/>
                <a:gd name="T8" fmla="*/ 2147483646 w 75"/>
                <a:gd name="T9" fmla="*/ 2147483646 h 64"/>
                <a:gd name="T10" fmla="*/ 2147483646 w 75"/>
                <a:gd name="T11" fmla="*/ 2147483646 h 64"/>
                <a:gd name="T12" fmla="*/ 2147483646 w 75"/>
                <a:gd name="T13" fmla="*/ 2147483646 h 64"/>
                <a:gd name="T14" fmla="*/ 2147483646 w 75"/>
                <a:gd name="T15" fmla="*/ 2147483646 h 64"/>
                <a:gd name="T16" fmla="*/ 2147483646 w 75"/>
                <a:gd name="T17" fmla="*/ 2147483646 h 64"/>
                <a:gd name="T18" fmla="*/ 2147483646 w 75"/>
                <a:gd name="T19" fmla="*/ 2147483646 h 64"/>
                <a:gd name="T20" fmla="*/ 2147483646 w 75"/>
                <a:gd name="T21" fmla="*/ 2147483646 h 64"/>
                <a:gd name="T22" fmla="*/ 2147483646 w 75"/>
                <a:gd name="T23" fmla="*/ 2147483646 h 64"/>
                <a:gd name="T24" fmla="*/ 2147483646 w 75"/>
                <a:gd name="T25" fmla="*/ 2147483646 h 64"/>
                <a:gd name="T26" fmla="*/ 2147483646 w 75"/>
                <a:gd name="T27" fmla="*/ 2147483646 h 64"/>
                <a:gd name="T28" fmla="*/ 2147483646 w 75"/>
                <a:gd name="T29" fmla="*/ 2147483646 h 64"/>
                <a:gd name="T30" fmla="*/ 2147483646 w 75"/>
                <a:gd name="T31" fmla="*/ 0 h 64"/>
                <a:gd name="T32" fmla="*/ 2147483646 w 75"/>
                <a:gd name="T33" fmla="*/ 2147483646 h 64"/>
                <a:gd name="T34" fmla="*/ 2147483646 w 75"/>
                <a:gd name="T35" fmla="*/ 2147483646 h 64"/>
                <a:gd name="T36" fmla="*/ 2147483646 w 75"/>
                <a:gd name="T37" fmla="*/ 2147483646 h 64"/>
                <a:gd name="T38" fmla="*/ 2147483646 w 75"/>
                <a:gd name="T39" fmla="*/ 0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5" h="64">
                  <a:moveTo>
                    <a:pt x="7" y="60"/>
                  </a:moveTo>
                  <a:cubicBezTo>
                    <a:pt x="6" y="61"/>
                    <a:pt x="6" y="62"/>
                    <a:pt x="5" y="63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6" y="64"/>
                    <a:pt x="7" y="63"/>
                    <a:pt x="8" y="62"/>
                  </a:cubicBezTo>
                  <a:cubicBezTo>
                    <a:pt x="8" y="61"/>
                    <a:pt x="8" y="61"/>
                    <a:pt x="7" y="60"/>
                  </a:cubicBezTo>
                  <a:moveTo>
                    <a:pt x="56" y="7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1" y="20"/>
                    <a:pt x="20" y="21"/>
                  </a:cubicBezTo>
                  <a:cubicBezTo>
                    <a:pt x="14" y="26"/>
                    <a:pt x="8" y="32"/>
                    <a:pt x="3" y="37"/>
                  </a:cubicBezTo>
                  <a:cubicBezTo>
                    <a:pt x="3" y="39"/>
                    <a:pt x="2" y="40"/>
                    <a:pt x="2" y="42"/>
                  </a:cubicBezTo>
                  <a:cubicBezTo>
                    <a:pt x="0" y="49"/>
                    <a:pt x="1" y="55"/>
                    <a:pt x="3" y="59"/>
                  </a:cubicBezTo>
                  <a:cubicBezTo>
                    <a:pt x="4" y="58"/>
                    <a:pt x="5" y="57"/>
                    <a:pt x="6" y="56"/>
                  </a:cubicBezTo>
                  <a:cubicBezTo>
                    <a:pt x="3" y="46"/>
                    <a:pt x="7" y="33"/>
                    <a:pt x="24" y="2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3"/>
                    <a:pt x="53" y="10"/>
                    <a:pt x="56" y="7"/>
                  </a:cubicBezTo>
                  <a:moveTo>
                    <a:pt x="75" y="0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3" y="6"/>
                    <a:pt x="60" y="9"/>
                    <a:pt x="57" y="13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9" y="6"/>
                    <a:pt x="72" y="2"/>
                    <a:pt x="75" y="0"/>
                  </a:cubicBezTo>
                </a:path>
              </a:pathLst>
            </a:custGeom>
            <a:solidFill>
              <a:srgbClr val="080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111"/>
            <p:cNvSpPr>
              <a:spLocks noEditPoints="1"/>
            </p:cNvSpPr>
            <p:nvPr/>
          </p:nvSpPr>
          <p:spPr bwMode="auto">
            <a:xfrm>
              <a:off x="3970338" y="5048250"/>
              <a:ext cx="273050" cy="257175"/>
            </a:xfrm>
            <a:custGeom>
              <a:avLst/>
              <a:gdLst>
                <a:gd name="T0" fmla="*/ 2147483646 w 64"/>
                <a:gd name="T1" fmla="*/ 2147483646 h 60"/>
                <a:gd name="T2" fmla="*/ 0 w 64"/>
                <a:gd name="T3" fmla="*/ 2147483646 h 60"/>
                <a:gd name="T4" fmla="*/ 2147483646 w 64"/>
                <a:gd name="T5" fmla="*/ 2147483646 h 60"/>
                <a:gd name="T6" fmla="*/ 2147483646 w 64"/>
                <a:gd name="T7" fmla="*/ 2147483646 h 60"/>
                <a:gd name="T8" fmla="*/ 2147483646 w 64"/>
                <a:gd name="T9" fmla="*/ 2147483646 h 60"/>
                <a:gd name="T10" fmla="*/ 2147483646 w 64"/>
                <a:gd name="T11" fmla="*/ 0 h 60"/>
                <a:gd name="T12" fmla="*/ 2147483646 w 64"/>
                <a:gd name="T13" fmla="*/ 2147483646 h 60"/>
                <a:gd name="T14" fmla="*/ 2147483646 w 64"/>
                <a:gd name="T15" fmla="*/ 2147483646 h 60"/>
                <a:gd name="T16" fmla="*/ 2147483646 w 64"/>
                <a:gd name="T17" fmla="*/ 2147483646 h 60"/>
                <a:gd name="T18" fmla="*/ 2147483646 w 64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60">
                  <a:moveTo>
                    <a:pt x="3" y="53"/>
                  </a:moveTo>
                  <a:cubicBezTo>
                    <a:pt x="2" y="54"/>
                    <a:pt x="1" y="55"/>
                    <a:pt x="0" y="56"/>
                  </a:cubicBezTo>
                  <a:cubicBezTo>
                    <a:pt x="0" y="58"/>
                    <a:pt x="1" y="59"/>
                    <a:pt x="2" y="60"/>
                  </a:cubicBezTo>
                  <a:cubicBezTo>
                    <a:pt x="3" y="59"/>
                    <a:pt x="3" y="58"/>
                    <a:pt x="4" y="57"/>
                  </a:cubicBezTo>
                  <a:cubicBezTo>
                    <a:pt x="4" y="56"/>
                    <a:pt x="3" y="54"/>
                    <a:pt x="3" y="53"/>
                  </a:cubicBezTo>
                  <a:moveTo>
                    <a:pt x="64" y="0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0" y="7"/>
                    <a:pt x="47" y="10"/>
                    <a:pt x="43" y="13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6"/>
                    <a:pt x="60" y="3"/>
                    <a:pt x="64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3970338" y="5126038"/>
              <a:ext cx="73025" cy="68263"/>
            </a:xfrm>
            <a:custGeom>
              <a:avLst/>
              <a:gdLst>
                <a:gd name="T0" fmla="*/ 2147483646 w 17"/>
                <a:gd name="T1" fmla="*/ 0 h 16"/>
                <a:gd name="T2" fmla="*/ 0 w 17"/>
                <a:gd name="T3" fmla="*/ 2147483646 h 16"/>
                <a:gd name="T4" fmla="*/ 2147483646 w 17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cubicBezTo>
                    <a:pt x="9" y="4"/>
                    <a:pt x="3" y="8"/>
                    <a:pt x="0" y="16"/>
                  </a:cubicBezTo>
                  <a:cubicBezTo>
                    <a:pt x="5" y="11"/>
                    <a:pt x="11" y="5"/>
                    <a:pt x="17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3914776" y="4967288"/>
              <a:ext cx="571500" cy="401638"/>
            </a:xfrm>
            <a:custGeom>
              <a:avLst/>
              <a:gdLst>
                <a:gd name="T0" fmla="*/ 2147483646 w 134"/>
                <a:gd name="T1" fmla="*/ 0 h 94"/>
                <a:gd name="T2" fmla="*/ 2147483646 w 134"/>
                <a:gd name="T3" fmla="*/ 2147483646 h 94"/>
                <a:gd name="T4" fmla="*/ 2147483646 w 134"/>
                <a:gd name="T5" fmla="*/ 2147483646 h 94"/>
                <a:gd name="T6" fmla="*/ 2147483646 w 134"/>
                <a:gd name="T7" fmla="*/ 2147483646 h 94"/>
                <a:gd name="T8" fmla="*/ 2147483646 w 134"/>
                <a:gd name="T9" fmla="*/ 2147483646 h 94"/>
                <a:gd name="T10" fmla="*/ 2147483646 w 134"/>
                <a:gd name="T11" fmla="*/ 2147483646 h 94"/>
                <a:gd name="T12" fmla="*/ 2147483646 w 134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" h="94">
                  <a:moveTo>
                    <a:pt x="116" y="0"/>
                  </a:moveTo>
                  <a:cubicBezTo>
                    <a:pt x="113" y="11"/>
                    <a:pt x="93" y="19"/>
                    <a:pt x="93" y="1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0" y="57"/>
                    <a:pt x="17" y="94"/>
                    <a:pt x="45" y="8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6" y="69"/>
                    <a:pt x="131" y="70"/>
                    <a:pt x="134" y="70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4259263" y="5283200"/>
              <a:ext cx="90488" cy="55563"/>
            </a:xfrm>
            <a:custGeom>
              <a:avLst/>
              <a:gdLst>
                <a:gd name="T0" fmla="*/ 2147483646 w 21"/>
                <a:gd name="T1" fmla="*/ 2147483646 h 13"/>
                <a:gd name="T2" fmla="*/ 0 w 21"/>
                <a:gd name="T3" fmla="*/ 2147483646 h 13"/>
                <a:gd name="T4" fmla="*/ 2147483646 w 21"/>
                <a:gd name="T5" fmla="*/ 2147483646 h 13"/>
                <a:gd name="T6" fmla="*/ 2147483646 w 21"/>
                <a:gd name="T7" fmla="*/ 2147483646 h 13"/>
                <a:gd name="T8" fmla="*/ 2147483646 w 21"/>
                <a:gd name="T9" fmla="*/ 2147483646 h 13"/>
                <a:gd name="T10" fmla="*/ 2147483646 w 21"/>
                <a:gd name="T11" fmla="*/ 2147483646 h 13"/>
                <a:gd name="T12" fmla="*/ 2147483646 w 21"/>
                <a:gd name="T13" fmla="*/ 0 h 13"/>
                <a:gd name="T14" fmla="*/ 2147483646 w 21"/>
                <a:gd name="T15" fmla="*/ 0 h 13"/>
                <a:gd name="T16" fmla="*/ 2147483646 w 21"/>
                <a:gd name="T17" fmla="*/ 2147483646 h 13"/>
                <a:gd name="T18" fmla="*/ 2147483646 w 21"/>
                <a:gd name="T19" fmla="*/ 2147483646 h 13"/>
                <a:gd name="T20" fmla="*/ 2147483646 w 21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13">
                  <a:moveTo>
                    <a:pt x="15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4" y="8"/>
                    <a:pt x="6" y="11"/>
                    <a:pt x="8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8"/>
                    <a:pt x="16" y="5"/>
                    <a:pt x="15" y="2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4"/>
                    <a:pt x="20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8"/>
                    <a:pt x="21" y="4"/>
                    <a:pt x="20" y="0"/>
                  </a:cubicBezTo>
                </a:path>
              </a:pathLst>
            </a:custGeom>
            <a:solidFill>
              <a:srgbClr val="DD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4195763" y="5305425"/>
              <a:ext cx="98425" cy="46038"/>
            </a:xfrm>
            <a:custGeom>
              <a:avLst/>
              <a:gdLst>
                <a:gd name="T0" fmla="*/ 2147483646 w 23"/>
                <a:gd name="T1" fmla="*/ 0 h 11"/>
                <a:gd name="T2" fmla="*/ 0 w 23"/>
                <a:gd name="T3" fmla="*/ 2147483646 h 11"/>
                <a:gd name="T4" fmla="*/ 2147483646 w 23"/>
                <a:gd name="T5" fmla="*/ 2147483646 h 11"/>
                <a:gd name="T6" fmla="*/ 2147483646 w 23"/>
                <a:gd name="T7" fmla="*/ 2147483646 h 11"/>
                <a:gd name="T8" fmla="*/ 2147483646 w 23"/>
                <a:gd name="T9" fmla="*/ 2147483646 h 11"/>
                <a:gd name="T10" fmla="*/ 2147483646 w 23"/>
                <a:gd name="T11" fmla="*/ 2147483646 h 11"/>
                <a:gd name="T12" fmla="*/ 2147483646 w 23"/>
                <a:gd name="T13" fmla="*/ 2147483646 h 11"/>
                <a:gd name="T14" fmla="*/ 2147483646 w 23"/>
                <a:gd name="T15" fmla="*/ 2147483646 h 11"/>
                <a:gd name="T16" fmla="*/ 2147483646 w 23"/>
                <a:gd name="T17" fmla="*/ 2147483646 h 11"/>
                <a:gd name="T18" fmla="*/ 2147483646 w 23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11">
                  <a:moveTo>
                    <a:pt x="1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5" y="7"/>
                    <a:pt x="9" y="9"/>
                    <a:pt x="12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2" y="6"/>
                    <a:pt x="14" y="9"/>
                    <a:pt x="14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6"/>
                    <a:pt x="19" y="3"/>
                    <a:pt x="17" y="2"/>
                  </a:cubicBezTo>
                  <a:cubicBezTo>
                    <a:pt x="16" y="1"/>
                    <a:pt x="15" y="1"/>
                    <a:pt x="15" y="0"/>
                  </a:cubicBezTo>
                </a:path>
              </a:pathLst>
            </a:custGeom>
            <a:solidFill>
              <a:srgbClr val="D5A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116"/>
            <p:cNvSpPr/>
            <p:nvPr/>
          </p:nvSpPr>
          <p:spPr bwMode="auto">
            <a:xfrm>
              <a:off x="4324351" y="5283200"/>
              <a:ext cx="25400" cy="47625"/>
            </a:xfrm>
            <a:custGeom>
              <a:avLst/>
              <a:gdLst>
                <a:gd name="T0" fmla="*/ 2147483646 w 6"/>
                <a:gd name="T1" fmla="*/ 0 h 11"/>
                <a:gd name="T2" fmla="*/ 0 w 6"/>
                <a:gd name="T3" fmla="*/ 2147483646 h 11"/>
                <a:gd name="T4" fmla="*/ 2147483646 w 6"/>
                <a:gd name="T5" fmla="*/ 2147483646 h 11"/>
                <a:gd name="T6" fmla="*/ 2147483646 w 6"/>
                <a:gd name="T7" fmla="*/ 2147483646 h 11"/>
                <a:gd name="T8" fmla="*/ 2147483646 w 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1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1" y="8"/>
                    <a:pt x="1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8"/>
                    <a:pt x="6" y="4"/>
                    <a:pt x="5" y="0"/>
                  </a:cubicBezTo>
                </a:path>
              </a:pathLst>
            </a:custGeom>
            <a:solidFill>
              <a:srgbClr val="DF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117"/>
            <p:cNvSpPr/>
            <p:nvPr/>
          </p:nvSpPr>
          <p:spPr bwMode="auto">
            <a:xfrm>
              <a:off x="4191001" y="5343525"/>
              <a:ext cx="26988" cy="17463"/>
            </a:xfrm>
            <a:custGeom>
              <a:avLst/>
              <a:gdLst>
                <a:gd name="T0" fmla="*/ 0 w 6"/>
                <a:gd name="T1" fmla="*/ 0 h 4"/>
                <a:gd name="T2" fmla="*/ 2147483646 w 6"/>
                <a:gd name="T3" fmla="*/ 2147483646 h 4"/>
                <a:gd name="T4" fmla="*/ 2147483646 w 6"/>
                <a:gd name="T5" fmla="*/ 2147483646 h 4"/>
                <a:gd name="T6" fmla="*/ 0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4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D4C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118"/>
            <p:cNvSpPr>
              <a:spLocks noEditPoints="1"/>
            </p:cNvSpPr>
            <p:nvPr/>
          </p:nvSpPr>
          <p:spPr bwMode="auto">
            <a:xfrm>
              <a:off x="4165601" y="5321300"/>
              <a:ext cx="80963" cy="39688"/>
            </a:xfrm>
            <a:custGeom>
              <a:avLst/>
              <a:gdLst>
                <a:gd name="T0" fmla="*/ 2147483646 w 19"/>
                <a:gd name="T1" fmla="*/ 2147483646 h 9"/>
                <a:gd name="T2" fmla="*/ 0 w 19"/>
                <a:gd name="T3" fmla="*/ 2147483646 h 9"/>
                <a:gd name="T4" fmla="*/ 2147483646 w 19"/>
                <a:gd name="T5" fmla="*/ 2147483646 h 9"/>
                <a:gd name="T6" fmla="*/ 2147483646 w 19"/>
                <a:gd name="T7" fmla="*/ 2147483646 h 9"/>
                <a:gd name="T8" fmla="*/ 2147483646 w 19"/>
                <a:gd name="T9" fmla="*/ 2147483646 h 9"/>
                <a:gd name="T10" fmla="*/ 2147483646 w 19"/>
                <a:gd name="T11" fmla="*/ 2147483646 h 9"/>
                <a:gd name="T12" fmla="*/ 2147483646 w 19"/>
                <a:gd name="T13" fmla="*/ 2147483646 h 9"/>
                <a:gd name="T14" fmla="*/ 2147483646 w 19"/>
                <a:gd name="T15" fmla="*/ 0 h 9"/>
                <a:gd name="T16" fmla="*/ 2147483646 w 19"/>
                <a:gd name="T17" fmla="*/ 0 h 9"/>
                <a:gd name="T18" fmla="*/ 2147483646 w 19"/>
                <a:gd name="T19" fmla="*/ 0 h 9"/>
                <a:gd name="T20" fmla="*/ 2147483646 w 19"/>
                <a:gd name="T21" fmla="*/ 2147483646 h 9"/>
                <a:gd name="T22" fmla="*/ 2147483646 w 19"/>
                <a:gd name="T23" fmla="*/ 2147483646 h 9"/>
                <a:gd name="T24" fmla="*/ 2147483646 w 19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9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8" y="6"/>
                    <a:pt x="10" y="7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6"/>
                    <a:pt x="5" y="4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5"/>
                    <a:pt x="12" y="3"/>
                    <a:pt x="7" y="0"/>
                  </a:cubicBezTo>
                </a:path>
              </a:pathLst>
            </a:custGeom>
            <a:solidFill>
              <a:srgbClr val="C79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119"/>
            <p:cNvSpPr/>
            <p:nvPr/>
          </p:nvSpPr>
          <p:spPr bwMode="auto">
            <a:xfrm>
              <a:off x="4170363" y="5321300"/>
              <a:ext cx="68263" cy="39688"/>
            </a:xfrm>
            <a:custGeom>
              <a:avLst/>
              <a:gdLst>
                <a:gd name="T0" fmla="*/ 2147483646 w 16"/>
                <a:gd name="T1" fmla="*/ 0 h 9"/>
                <a:gd name="T2" fmla="*/ 0 w 16"/>
                <a:gd name="T3" fmla="*/ 2147483646 h 9"/>
                <a:gd name="T4" fmla="*/ 0 w 16"/>
                <a:gd name="T5" fmla="*/ 2147483646 h 9"/>
                <a:gd name="T6" fmla="*/ 2147483646 w 16"/>
                <a:gd name="T7" fmla="*/ 2147483646 h 9"/>
                <a:gd name="T8" fmla="*/ 2147483646 w 16"/>
                <a:gd name="T9" fmla="*/ 2147483646 h 9"/>
                <a:gd name="T10" fmla="*/ 2147483646 w 16"/>
                <a:gd name="T11" fmla="*/ 0 h 9"/>
                <a:gd name="T12" fmla="*/ 2147483646 w 16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9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4"/>
                    <a:pt x="8" y="6"/>
                    <a:pt x="11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2D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120"/>
            <p:cNvSpPr/>
            <p:nvPr/>
          </p:nvSpPr>
          <p:spPr bwMode="auto">
            <a:xfrm>
              <a:off x="4208463" y="5313363"/>
              <a:ext cx="47625" cy="38100"/>
            </a:xfrm>
            <a:custGeom>
              <a:avLst/>
              <a:gdLst>
                <a:gd name="T0" fmla="*/ 2147483646 w 11"/>
                <a:gd name="T1" fmla="*/ 0 h 9"/>
                <a:gd name="T2" fmla="*/ 0 w 11"/>
                <a:gd name="T3" fmla="*/ 2147483646 h 9"/>
                <a:gd name="T4" fmla="*/ 2147483646 w 11"/>
                <a:gd name="T5" fmla="*/ 2147483646 h 9"/>
                <a:gd name="T6" fmla="*/ 2147483646 w 11"/>
                <a:gd name="T7" fmla="*/ 2147483646 h 9"/>
                <a:gd name="T8" fmla="*/ 2147483646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9" y="4"/>
                    <a:pt x="4" y="0"/>
                  </a:cubicBezTo>
                </a:path>
              </a:pathLst>
            </a:custGeom>
            <a:solidFill>
              <a:srgbClr val="DD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121"/>
            <p:cNvSpPr/>
            <p:nvPr/>
          </p:nvSpPr>
          <p:spPr bwMode="auto">
            <a:xfrm>
              <a:off x="3876676" y="5022850"/>
              <a:ext cx="153988" cy="171450"/>
            </a:xfrm>
            <a:custGeom>
              <a:avLst/>
              <a:gdLst>
                <a:gd name="T0" fmla="*/ 2147483646 w 36"/>
                <a:gd name="T1" fmla="*/ 0 h 40"/>
                <a:gd name="T2" fmla="*/ 0 w 36"/>
                <a:gd name="T3" fmla="*/ 2147483646 h 40"/>
                <a:gd name="T4" fmla="*/ 2147483646 w 36"/>
                <a:gd name="T5" fmla="*/ 2147483646 h 40"/>
                <a:gd name="T6" fmla="*/ 2147483646 w 36"/>
                <a:gd name="T7" fmla="*/ 2147483646 h 40"/>
                <a:gd name="T8" fmla="*/ 2147483646 w 36"/>
                <a:gd name="T9" fmla="*/ 2147483646 h 40"/>
                <a:gd name="T10" fmla="*/ 2147483646 w 36"/>
                <a:gd name="T11" fmla="*/ 2147483646 h 40"/>
                <a:gd name="T12" fmla="*/ 2147483646 w 36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40">
                  <a:moveTo>
                    <a:pt x="36" y="0"/>
                  </a:moveTo>
                  <a:cubicBezTo>
                    <a:pt x="22" y="15"/>
                    <a:pt x="9" y="29"/>
                    <a:pt x="0" y="38"/>
                  </a:cubicBezTo>
                  <a:cubicBezTo>
                    <a:pt x="0" y="38"/>
                    <a:pt x="0" y="39"/>
                    <a:pt x="1" y="39"/>
                  </a:cubicBezTo>
                  <a:cubicBezTo>
                    <a:pt x="2" y="39"/>
                    <a:pt x="3" y="40"/>
                    <a:pt x="4" y="40"/>
                  </a:cubicBezTo>
                  <a:cubicBezTo>
                    <a:pt x="5" y="40"/>
                    <a:pt x="7" y="39"/>
                    <a:pt x="8" y="39"/>
                  </a:cubicBezTo>
                  <a:cubicBezTo>
                    <a:pt x="16" y="32"/>
                    <a:pt x="24" y="23"/>
                    <a:pt x="33" y="14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080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122"/>
            <p:cNvSpPr/>
            <p:nvPr/>
          </p:nvSpPr>
          <p:spPr bwMode="auto">
            <a:xfrm>
              <a:off x="3910013" y="5083175"/>
              <a:ext cx="107950" cy="106363"/>
            </a:xfrm>
            <a:custGeom>
              <a:avLst/>
              <a:gdLst>
                <a:gd name="T0" fmla="*/ 2147483646 w 25"/>
                <a:gd name="T1" fmla="*/ 0 h 25"/>
                <a:gd name="T2" fmla="*/ 0 w 25"/>
                <a:gd name="T3" fmla="*/ 2147483646 h 25"/>
                <a:gd name="T4" fmla="*/ 2147483646 w 25"/>
                <a:gd name="T5" fmla="*/ 2147483646 h 25"/>
                <a:gd name="T6" fmla="*/ 2147483646 w 25"/>
                <a:gd name="T7" fmla="*/ 2147483646 h 25"/>
                <a:gd name="T8" fmla="*/ 2147483646 w 25"/>
                <a:gd name="T9" fmla="*/ 2147483646 h 25"/>
                <a:gd name="T10" fmla="*/ 2147483646 w 25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16" y="9"/>
                    <a:pt x="8" y="18"/>
                    <a:pt x="0" y="25"/>
                  </a:cubicBezTo>
                  <a:cubicBezTo>
                    <a:pt x="2" y="25"/>
                    <a:pt x="5" y="24"/>
                    <a:pt x="7" y="23"/>
                  </a:cubicBezTo>
                  <a:cubicBezTo>
                    <a:pt x="12" y="18"/>
                    <a:pt x="17" y="13"/>
                    <a:pt x="23" y="7"/>
                  </a:cubicBezTo>
                  <a:cubicBezTo>
                    <a:pt x="23" y="6"/>
                    <a:pt x="24" y="4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64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123"/>
            <p:cNvSpPr/>
            <p:nvPr/>
          </p:nvSpPr>
          <p:spPr bwMode="auto">
            <a:xfrm>
              <a:off x="3940176" y="5111750"/>
              <a:ext cx="68263" cy="69850"/>
            </a:xfrm>
            <a:custGeom>
              <a:avLst/>
              <a:gdLst>
                <a:gd name="T0" fmla="*/ 2147483646 w 16"/>
                <a:gd name="T1" fmla="*/ 0 h 16"/>
                <a:gd name="T2" fmla="*/ 0 w 16"/>
                <a:gd name="T3" fmla="*/ 2147483646 h 16"/>
                <a:gd name="T4" fmla="*/ 2147483646 w 16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cubicBezTo>
                    <a:pt x="10" y="6"/>
                    <a:pt x="5" y="11"/>
                    <a:pt x="0" y="16"/>
                  </a:cubicBezTo>
                  <a:cubicBezTo>
                    <a:pt x="6" y="14"/>
                    <a:pt x="11" y="9"/>
                    <a:pt x="16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124"/>
            <p:cNvSpPr/>
            <p:nvPr/>
          </p:nvSpPr>
          <p:spPr bwMode="auto">
            <a:xfrm>
              <a:off x="3808413" y="4600575"/>
              <a:ext cx="519113" cy="581025"/>
            </a:xfrm>
            <a:custGeom>
              <a:avLst/>
              <a:gdLst>
                <a:gd name="T0" fmla="*/ 2147483646 w 122"/>
                <a:gd name="T1" fmla="*/ 2147483646 h 136"/>
                <a:gd name="T2" fmla="*/ 2147483646 w 122"/>
                <a:gd name="T3" fmla="*/ 2147483646 h 136"/>
                <a:gd name="T4" fmla="*/ 2147483646 w 122"/>
                <a:gd name="T5" fmla="*/ 2147483646 h 136"/>
                <a:gd name="T6" fmla="*/ 2147483646 w 122"/>
                <a:gd name="T7" fmla="*/ 2147483646 h 136"/>
                <a:gd name="T8" fmla="*/ 2147483646 w 122"/>
                <a:gd name="T9" fmla="*/ 2147483646 h 136"/>
                <a:gd name="T10" fmla="*/ 2147483646 w 122"/>
                <a:gd name="T11" fmla="*/ 2147483646 h 136"/>
                <a:gd name="T12" fmla="*/ 2147483646 w 122"/>
                <a:gd name="T13" fmla="*/ 2147483646 h 136"/>
                <a:gd name="T14" fmla="*/ 2147483646 w 122"/>
                <a:gd name="T15" fmla="*/ 2147483646 h 136"/>
                <a:gd name="T16" fmla="*/ 2147483646 w 122"/>
                <a:gd name="T17" fmla="*/ 0 h 136"/>
                <a:gd name="T18" fmla="*/ 2147483646 w 122"/>
                <a:gd name="T19" fmla="*/ 2147483646 h 136"/>
                <a:gd name="T20" fmla="*/ 2147483646 w 122"/>
                <a:gd name="T21" fmla="*/ 2147483646 h 136"/>
                <a:gd name="T22" fmla="*/ 0 w 122"/>
                <a:gd name="T23" fmla="*/ 2147483646 h 136"/>
                <a:gd name="T24" fmla="*/ 2147483646 w 122"/>
                <a:gd name="T25" fmla="*/ 2147483646 h 136"/>
                <a:gd name="T26" fmla="*/ 2147483646 w 122"/>
                <a:gd name="T27" fmla="*/ 2147483646 h 136"/>
                <a:gd name="T28" fmla="*/ 2147483646 w 122"/>
                <a:gd name="T29" fmla="*/ 2147483646 h 136"/>
                <a:gd name="T30" fmla="*/ 2147483646 w 122"/>
                <a:gd name="T31" fmla="*/ 2147483646 h 1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" h="136">
                  <a:moveTo>
                    <a:pt x="56" y="57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112" y="37"/>
                    <a:pt x="117" y="31"/>
                  </a:cubicBezTo>
                  <a:cubicBezTo>
                    <a:pt x="117" y="31"/>
                    <a:pt x="117" y="31"/>
                    <a:pt x="118" y="30"/>
                  </a:cubicBezTo>
                  <a:cubicBezTo>
                    <a:pt x="116" y="29"/>
                    <a:pt x="116" y="27"/>
                    <a:pt x="116" y="27"/>
                  </a:cubicBezTo>
                  <a:cubicBezTo>
                    <a:pt x="118" y="25"/>
                    <a:pt x="120" y="23"/>
                    <a:pt x="122" y="21"/>
                  </a:cubicBezTo>
                  <a:cubicBezTo>
                    <a:pt x="117" y="19"/>
                    <a:pt x="109" y="16"/>
                    <a:pt x="105" y="16"/>
                  </a:cubicBezTo>
                  <a:cubicBezTo>
                    <a:pt x="103" y="16"/>
                    <a:pt x="89" y="20"/>
                    <a:pt x="80" y="23"/>
                  </a:cubicBezTo>
                  <a:cubicBezTo>
                    <a:pt x="77" y="14"/>
                    <a:pt x="75" y="5"/>
                    <a:pt x="73" y="0"/>
                  </a:cubicBezTo>
                  <a:cubicBezTo>
                    <a:pt x="56" y="6"/>
                    <a:pt x="38" y="13"/>
                    <a:pt x="28" y="17"/>
                  </a:cubicBezTo>
                  <a:cubicBezTo>
                    <a:pt x="23" y="19"/>
                    <a:pt x="18" y="24"/>
                    <a:pt x="17" y="30"/>
                  </a:cubicBezTo>
                  <a:cubicBezTo>
                    <a:pt x="16" y="36"/>
                    <a:pt x="0" y="126"/>
                    <a:pt x="0" y="126"/>
                  </a:cubicBezTo>
                  <a:cubicBezTo>
                    <a:pt x="0" y="131"/>
                    <a:pt x="8" y="136"/>
                    <a:pt x="18" y="136"/>
                  </a:cubicBezTo>
                  <a:cubicBezTo>
                    <a:pt x="24" y="135"/>
                    <a:pt x="29" y="133"/>
                    <a:pt x="34" y="128"/>
                  </a:cubicBezTo>
                  <a:cubicBezTo>
                    <a:pt x="39" y="122"/>
                    <a:pt x="43" y="114"/>
                    <a:pt x="47" y="104"/>
                  </a:cubicBezTo>
                  <a:lnTo>
                    <a:pt x="56" y="57"/>
                  </a:lnTo>
                  <a:close/>
                </a:path>
              </a:pathLst>
            </a:custGeom>
            <a:solidFill>
              <a:srgbClr val="EFC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125"/>
            <p:cNvSpPr/>
            <p:nvPr/>
          </p:nvSpPr>
          <p:spPr bwMode="auto">
            <a:xfrm>
              <a:off x="3808413" y="4583113"/>
              <a:ext cx="361950" cy="584200"/>
            </a:xfrm>
            <a:custGeom>
              <a:avLst/>
              <a:gdLst>
                <a:gd name="T0" fmla="*/ 0 w 85"/>
                <a:gd name="T1" fmla="*/ 2147483646 h 137"/>
                <a:gd name="T2" fmla="*/ 0 w 85"/>
                <a:gd name="T3" fmla="*/ 2147483646 h 137"/>
                <a:gd name="T4" fmla="*/ 2147483646 w 85"/>
                <a:gd name="T5" fmla="*/ 2147483646 h 137"/>
                <a:gd name="T6" fmla="*/ 2147483646 w 85"/>
                <a:gd name="T7" fmla="*/ 2147483646 h 137"/>
                <a:gd name="T8" fmla="*/ 2147483646 w 85"/>
                <a:gd name="T9" fmla="*/ 2147483646 h 137"/>
                <a:gd name="T10" fmla="*/ 2147483646 w 85"/>
                <a:gd name="T11" fmla="*/ 2147483646 h 137"/>
                <a:gd name="T12" fmla="*/ 2147483646 w 85"/>
                <a:gd name="T13" fmla="*/ 2147483646 h 137"/>
                <a:gd name="T14" fmla="*/ 2147483646 w 85"/>
                <a:gd name="T15" fmla="*/ 2147483646 h 137"/>
                <a:gd name="T16" fmla="*/ 2147483646 w 85"/>
                <a:gd name="T17" fmla="*/ 2147483646 h 137"/>
                <a:gd name="T18" fmla="*/ 2147483646 w 85"/>
                <a:gd name="T19" fmla="*/ 2147483646 h 137"/>
                <a:gd name="T20" fmla="*/ 2147483646 w 85"/>
                <a:gd name="T21" fmla="*/ 2147483646 h 137"/>
                <a:gd name="T22" fmla="*/ 2147483646 w 85"/>
                <a:gd name="T23" fmla="*/ 2147483646 h 137"/>
                <a:gd name="T24" fmla="*/ 2147483646 w 85"/>
                <a:gd name="T25" fmla="*/ 2147483646 h 137"/>
                <a:gd name="T26" fmla="*/ 2147483646 w 85"/>
                <a:gd name="T27" fmla="*/ 0 h 137"/>
                <a:gd name="T28" fmla="*/ 2147483646 w 85"/>
                <a:gd name="T29" fmla="*/ 2147483646 h 137"/>
                <a:gd name="T30" fmla="*/ 2147483646 w 85"/>
                <a:gd name="T31" fmla="*/ 2147483646 h 137"/>
                <a:gd name="T32" fmla="*/ 2147483646 w 85"/>
                <a:gd name="T33" fmla="*/ 2147483646 h 137"/>
                <a:gd name="T34" fmla="*/ 2147483646 w 85"/>
                <a:gd name="T35" fmla="*/ 2147483646 h 137"/>
                <a:gd name="T36" fmla="*/ 2147483646 w 85"/>
                <a:gd name="T37" fmla="*/ 2147483646 h 137"/>
                <a:gd name="T38" fmla="*/ 2147483646 w 85"/>
                <a:gd name="T39" fmla="*/ 2147483646 h 137"/>
                <a:gd name="T40" fmla="*/ 2147483646 w 85"/>
                <a:gd name="T41" fmla="*/ 2147483646 h 137"/>
                <a:gd name="T42" fmla="*/ 2147483646 w 85"/>
                <a:gd name="T43" fmla="*/ 2147483646 h 137"/>
                <a:gd name="T44" fmla="*/ 2147483646 w 85"/>
                <a:gd name="T45" fmla="*/ 2147483646 h 137"/>
                <a:gd name="T46" fmla="*/ 2147483646 w 85"/>
                <a:gd name="T47" fmla="*/ 2147483646 h 137"/>
                <a:gd name="T48" fmla="*/ 2147483646 w 85"/>
                <a:gd name="T49" fmla="*/ 2147483646 h 137"/>
                <a:gd name="T50" fmla="*/ 2147483646 w 85"/>
                <a:gd name="T51" fmla="*/ 2147483646 h 137"/>
                <a:gd name="T52" fmla="*/ 2147483646 w 85"/>
                <a:gd name="T53" fmla="*/ 2147483646 h 137"/>
                <a:gd name="T54" fmla="*/ 2147483646 w 85"/>
                <a:gd name="T55" fmla="*/ 2147483646 h 137"/>
                <a:gd name="T56" fmla="*/ 2147483646 w 85"/>
                <a:gd name="T57" fmla="*/ 2147483646 h 137"/>
                <a:gd name="T58" fmla="*/ 2147483646 w 85"/>
                <a:gd name="T59" fmla="*/ 2147483646 h 137"/>
                <a:gd name="T60" fmla="*/ 2147483646 w 85"/>
                <a:gd name="T61" fmla="*/ 2147483646 h 137"/>
                <a:gd name="T62" fmla="*/ 2147483646 w 85"/>
                <a:gd name="T63" fmla="*/ 2147483646 h 137"/>
                <a:gd name="T64" fmla="*/ 2147483646 w 85"/>
                <a:gd name="T65" fmla="*/ 2147483646 h 137"/>
                <a:gd name="T66" fmla="*/ 2147483646 w 85"/>
                <a:gd name="T67" fmla="*/ 2147483646 h 137"/>
                <a:gd name="T68" fmla="*/ 0 w 85"/>
                <a:gd name="T69" fmla="*/ 2147483646 h 137"/>
                <a:gd name="T70" fmla="*/ 0 w 85"/>
                <a:gd name="T71" fmla="*/ 2147483646 h 1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5" h="137">
                  <a:moveTo>
                    <a:pt x="0" y="131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7" y="137"/>
                    <a:pt x="24" y="134"/>
                    <a:pt x="28" y="114"/>
                  </a:cubicBezTo>
                  <a:cubicBezTo>
                    <a:pt x="29" y="107"/>
                    <a:pt x="40" y="47"/>
                    <a:pt x="40" y="47"/>
                  </a:cubicBezTo>
                  <a:cubicBezTo>
                    <a:pt x="40" y="44"/>
                    <a:pt x="42" y="41"/>
                    <a:pt x="45" y="4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18"/>
                    <a:pt x="85" y="5"/>
                    <a:pt x="84" y="0"/>
                  </a:cubicBezTo>
                  <a:cubicBezTo>
                    <a:pt x="81" y="1"/>
                    <a:pt x="67" y="6"/>
                    <a:pt x="64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8"/>
                    <a:pt x="61" y="8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7" y="10"/>
                    <a:pt x="54" y="11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3"/>
                    <a:pt x="47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8"/>
                    <a:pt x="36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9"/>
                  </a:cubicBezTo>
                  <a:cubicBezTo>
                    <a:pt x="32" y="19"/>
                    <a:pt x="31" y="19"/>
                    <a:pt x="30" y="20"/>
                  </a:cubicBezTo>
                  <a:cubicBezTo>
                    <a:pt x="30" y="20"/>
                    <a:pt x="29" y="20"/>
                    <a:pt x="28" y="21"/>
                  </a:cubicBezTo>
                  <a:cubicBezTo>
                    <a:pt x="23" y="23"/>
                    <a:pt x="18" y="28"/>
                    <a:pt x="17" y="34"/>
                  </a:cubicBezTo>
                  <a:cubicBezTo>
                    <a:pt x="16" y="40"/>
                    <a:pt x="0" y="130"/>
                    <a:pt x="0" y="130"/>
                  </a:cubicBezTo>
                  <a:cubicBezTo>
                    <a:pt x="0" y="131"/>
                    <a:pt x="0" y="131"/>
                    <a:pt x="0" y="131"/>
                  </a:cubicBez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126"/>
            <p:cNvSpPr/>
            <p:nvPr/>
          </p:nvSpPr>
          <p:spPr bwMode="auto">
            <a:xfrm>
              <a:off x="3816351" y="4535488"/>
              <a:ext cx="473075" cy="563563"/>
            </a:xfrm>
            <a:custGeom>
              <a:avLst/>
              <a:gdLst>
                <a:gd name="T0" fmla="*/ 2147483646 w 111"/>
                <a:gd name="T1" fmla="*/ 2147483646 h 132"/>
                <a:gd name="T2" fmla="*/ 2147483646 w 111"/>
                <a:gd name="T3" fmla="*/ 2147483646 h 132"/>
                <a:gd name="T4" fmla="*/ 0 w 111"/>
                <a:gd name="T5" fmla="*/ 2147483646 h 132"/>
                <a:gd name="T6" fmla="*/ 2147483646 w 111"/>
                <a:gd name="T7" fmla="*/ 2147483646 h 132"/>
                <a:gd name="T8" fmla="*/ 2147483646 w 111"/>
                <a:gd name="T9" fmla="*/ 2147483646 h 132"/>
                <a:gd name="T10" fmla="*/ 2147483646 w 111"/>
                <a:gd name="T11" fmla="*/ 2147483646 h 132"/>
                <a:gd name="T12" fmla="*/ 2147483646 w 111"/>
                <a:gd name="T13" fmla="*/ 2147483646 h 132"/>
                <a:gd name="T14" fmla="*/ 2147483646 w 111"/>
                <a:gd name="T15" fmla="*/ 0 h 132"/>
                <a:gd name="T16" fmla="*/ 2147483646 w 111"/>
                <a:gd name="T17" fmla="*/ 2147483646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32">
                  <a:moveTo>
                    <a:pt x="26" y="32"/>
                  </a:moveTo>
                  <a:cubicBezTo>
                    <a:pt x="21" y="34"/>
                    <a:pt x="16" y="39"/>
                    <a:pt x="15" y="45"/>
                  </a:cubicBezTo>
                  <a:cubicBezTo>
                    <a:pt x="14" y="49"/>
                    <a:pt x="4" y="109"/>
                    <a:pt x="0" y="132"/>
                  </a:cubicBezTo>
                  <a:cubicBezTo>
                    <a:pt x="1" y="132"/>
                    <a:pt x="2" y="132"/>
                    <a:pt x="4" y="132"/>
                  </a:cubicBezTo>
                  <a:cubicBezTo>
                    <a:pt x="8" y="110"/>
                    <a:pt x="17" y="54"/>
                    <a:pt x="18" y="50"/>
                  </a:cubicBezTo>
                  <a:cubicBezTo>
                    <a:pt x="19" y="43"/>
                    <a:pt x="24" y="39"/>
                    <a:pt x="29" y="37"/>
                  </a:cubicBezTo>
                  <a:cubicBezTo>
                    <a:pt x="47" y="30"/>
                    <a:pt x="87" y="16"/>
                    <a:pt x="109" y="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1" y="7"/>
                    <a:pt x="45" y="24"/>
                    <a:pt x="26" y="32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127"/>
            <p:cNvSpPr/>
            <p:nvPr/>
          </p:nvSpPr>
          <p:spPr bwMode="auto">
            <a:xfrm>
              <a:off x="4340226" y="4873625"/>
              <a:ext cx="128588" cy="204788"/>
            </a:xfrm>
            <a:custGeom>
              <a:avLst/>
              <a:gdLst>
                <a:gd name="T0" fmla="*/ 2147483646 w 30"/>
                <a:gd name="T1" fmla="*/ 2147483646 h 48"/>
                <a:gd name="T2" fmla="*/ 2147483646 w 30"/>
                <a:gd name="T3" fmla="*/ 2147483646 h 48"/>
                <a:gd name="T4" fmla="*/ 0 w 30"/>
                <a:gd name="T5" fmla="*/ 2147483646 h 48"/>
                <a:gd name="T6" fmla="*/ 2147483646 w 30"/>
                <a:gd name="T7" fmla="*/ 2147483646 h 48"/>
                <a:gd name="T8" fmla="*/ 2147483646 w 30"/>
                <a:gd name="T9" fmla="*/ 0 h 48"/>
                <a:gd name="T10" fmla="*/ 2147483646 w 30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8">
                  <a:moveTo>
                    <a:pt x="18" y="6"/>
                  </a:moveTo>
                  <a:cubicBezTo>
                    <a:pt x="18" y="13"/>
                    <a:pt x="17" y="19"/>
                    <a:pt x="16" y="23"/>
                  </a:cubicBezTo>
                  <a:cubicBezTo>
                    <a:pt x="16" y="23"/>
                    <a:pt x="15" y="32"/>
                    <a:pt x="0" y="48"/>
                  </a:cubicBezTo>
                  <a:cubicBezTo>
                    <a:pt x="30" y="37"/>
                    <a:pt x="27" y="17"/>
                    <a:pt x="28" y="2"/>
                  </a:cubicBezTo>
                  <a:cubicBezTo>
                    <a:pt x="27" y="2"/>
                    <a:pt x="26" y="1"/>
                    <a:pt x="24" y="0"/>
                  </a:cubicBezTo>
                  <a:cubicBezTo>
                    <a:pt x="22" y="2"/>
                    <a:pt x="20" y="4"/>
                    <a:pt x="18" y="6"/>
                  </a:cubicBezTo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128"/>
            <p:cNvSpPr/>
            <p:nvPr/>
          </p:nvSpPr>
          <p:spPr bwMode="auto">
            <a:xfrm>
              <a:off x="3846513" y="4727575"/>
              <a:ext cx="452438" cy="461963"/>
            </a:xfrm>
            <a:custGeom>
              <a:avLst/>
              <a:gdLst>
                <a:gd name="T0" fmla="*/ 2147483646 w 106"/>
                <a:gd name="T1" fmla="*/ 0 h 108"/>
                <a:gd name="T2" fmla="*/ 2147483646 w 106"/>
                <a:gd name="T3" fmla="*/ 2147483646 h 108"/>
                <a:gd name="T4" fmla="*/ 2147483646 w 106"/>
                <a:gd name="T5" fmla="*/ 2147483646 h 108"/>
                <a:gd name="T6" fmla="*/ 0 w 106"/>
                <a:gd name="T7" fmla="*/ 2147483646 h 108"/>
                <a:gd name="T8" fmla="*/ 2147483646 w 106"/>
                <a:gd name="T9" fmla="*/ 2147483646 h 108"/>
                <a:gd name="T10" fmla="*/ 2147483646 w 106"/>
                <a:gd name="T11" fmla="*/ 2147483646 h 108"/>
                <a:gd name="T12" fmla="*/ 2147483646 w 106"/>
                <a:gd name="T13" fmla="*/ 2147483646 h 108"/>
                <a:gd name="T14" fmla="*/ 2147483646 w 106"/>
                <a:gd name="T15" fmla="*/ 2147483646 h 108"/>
                <a:gd name="T16" fmla="*/ 2147483646 w 106"/>
                <a:gd name="T17" fmla="*/ 2147483646 h 108"/>
                <a:gd name="T18" fmla="*/ 2147483646 w 106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108">
                  <a:moveTo>
                    <a:pt x="92" y="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1" y="99"/>
                    <a:pt x="10" y="104"/>
                    <a:pt x="0" y="105"/>
                  </a:cubicBezTo>
                  <a:cubicBezTo>
                    <a:pt x="10" y="108"/>
                    <a:pt x="27" y="105"/>
                    <a:pt x="36" y="8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92" y="12"/>
                    <a:pt x="97" y="13"/>
                  </a:cubicBezTo>
                  <a:cubicBezTo>
                    <a:pt x="100" y="9"/>
                    <a:pt x="103" y="6"/>
                    <a:pt x="106" y="3"/>
                  </a:cubicBezTo>
                  <a:cubicBezTo>
                    <a:pt x="98" y="1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129"/>
            <p:cNvSpPr/>
            <p:nvPr/>
          </p:nvSpPr>
          <p:spPr bwMode="auto">
            <a:xfrm>
              <a:off x="3808413" y="5018088"/>
              <a:ext cx="68263" cy="123825"/>
            </a:xfrm>
            <a:custGeom>
              <a:avLst/>
              <a:gdLst>
                <a:gd name="T0" fmla="*/ 2147483646 w 16"/>
                <a:gd name="T1" fmla="*/ 2147483646 h 29"/>
                <a:gd name="T2" fmla="*/ 2147483646 w 16"/>
                <a:gd name="T3" fmla="*/ 0 h 29"/>
                <a:gd name="T4" fmla="*/ 0 w 16"/>
                <a:gd name="T5" fmla="*/ 2147483646 h 29"/>
                <a:gd name="T6" fmla="*/ 0 w 16"/>
                <a:gd name="T7" fmla="*/ 2147483646 h 29"/>
                <a:gd name="T8" fmla="*/ 2147483646 w 16"/>
                <a:gd name="T9" fmla="*/ 2147483646 h 29"/>
                <a:gd name="T10" fmla="*/ 2147483646 w 16"/>
                <a:gd name="T11" fmla="*/ 2147483646 h 29"/>
                <a:gd name="T12" fmla="*/ 2147483646 w 16"/>
                <a:gd name="T13" fmla="*/ 2147483646 h 29"/>
                <a:gd name="T14" fmla="*/ 2147483646 w 16"/>
                <a:gd name="T15" fmla="*/ 2147483646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29">
                  <a:moveTo>
                    <a:pt x="11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0"/>
                    <a:pt x="1" y="23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10" y="29"/>
                    <a:pt x="13" y="27"/>
                    <a:pt x="14" y="2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8"/>
                    <a:pt x="15" y="3"/>
                    <a:pt x="11" y="1"/>
                  </a:cubicBezTo>
                  <a:close/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130"/>
            <p:cNvSpPr/>
            <p:nvPr/>
          </p:nvSpPr>
          <p:spPr bwMode="auto">
            <a:xfrm>
              <a:off x="4456113" y="4727575"/>
              <a:ext cx="258763" cy="176213"/>
            </a:xfrm>
            <a:custGeom>
              <a:avLst/>
              <a:gdLst>
                <a:gd name="T0" fmla="*/ 2147483646 w 61"/>
                <a:gd name="T1" fmla="*/ 0 h 41"/>
                <a:gd name="T2" fmla="*/ 2147483646 w 61"/>
                <a:gd name="T3" fmla="*/ 2147483646 h 41"/>
                <a:gd name="T4" fmla="*/ 2147483646 w 61"/>
                <a:gd name="T5" fmla="*/ 2147483646 h 41"/>
                <a:gd name="T6" fmla="*/ 2147483646 w 61"/>
                <a:gd name="T7" fmla="*/ 2147483646 h 41"/>
                <a:gd name="T8" fmla="*/ 2147483646 w 61"/>
                <a:gd name="T9" fmla="*/ 2147483646 h 41"/>
                <a:gd name="T10" fmla="*/ 2147483646 w 61"/>
                <a:gd name="T11" fmla="*/ 2147483646 h 41"/>
                <a:gd name="T12" fmla="*/ 2147483646 w 61"/>
                <a:gd name="T13" fmla="*/ 2147483646 h 41"/>
                <a:gd name="T14" fmla="*/ 0 w 61"/>
                <a:gd name="T15" fmla="*/ 2147483646 h 41"/>
                <a:gd name="T16" fmla="*/ 2147483646 w 61"/>
                <a:gd name="T17" fmla="*/ 2147483646 h 41"/>
                <a:gd name="T18" fmla="*/ 2147483646 w 61"/>
                <a:gd name="T19" fmla="*/ 2147483646 h 41"/>
                <a:gd name="T20" fmla="*/ 2147483646 w 61"/>
                <a:gd name="T21" fmla="*/ 2147483646 h 41"/>
                <a:gd name="T22" fmla="*/ 2147483646 w 61"/>
                <a:gd name="T23" fmla="*/ 0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41">
                  <a:moveTo>
                    <a:pt x="37" y="0"/>
                  </a:moveTo>
                  <a:cubicBezTo>
                    <a:pt x="33" y="4"/>
                    <a:pt x="30" y="7"/>
                    <a:pt x="27" y="10"/>
                  </a:cubicBezTo>
                  <a:cubicBezTo>
                    <a:pt x="18" y="19"/>
                    <a:pt x="9" y="28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9"/>
                    <a:pt x="0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6"/>
                    <a:pt x="59" y="16"/>
                    <a:pt x="58" y="15"/>
                  </a:cubicBezTo>
                  <a:cubicBezTo>
                    <a:pt x="54" y="12"/>
                    <a:pt x="46" y="7"/>
                    <a:pt x="37" y="0"/>
                  </a:cubicBezTo>
                </a:path>
              </a:pathLst>
            </a:custGeom>
            <a:solidFill>
              <a:srgbClr val="E3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131"/>
            <p:cNvSpPr/>
            <p:nvPr/>
          </p:nvSpPr>
          <p:spPr bwMode="auto">
            <a:xfrm>
              <a:off x="4702176" y="4792663"/>
              <a:ext cx="12700" cy="7938"/>
            </a:xfrm>
            <a:custGeom>
              <a:avLst/>
              <a:gdLst>
                <a:gd name="T0" fmla="*/ 0 w 3"/>
                <a:gd name="T1" fmla="*/ 0 h 2"/>
                <a:gd name="T2" fmla="*/ 2147483646 w 3"/>
                <a:gd name="T3" fmla="*/ 2147483646 h 2"/>
                <a:gd name="T4" fmla="*/ 2147483646 w 3"/>
                <a:gd name="T5" fmla="*/ 2147483646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E5C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132"/>
            <p:cNvSpPr/>
            <p:nvPr/>
          </p:nvSpPr>
          <p:spPr bwMode="auto">
            <a:xfrm>
              <a:off x="4392613" y="4826000"/>
              <a:ext cx="50800" cy="73025"/>
            </a:xfrm>
            <a:custGeom>
              <a:avLst/>
              <a:gdLst>
                <a:gd name="T0" fmla="*/ 2147483646 w 12"/>
                <a:gd name="T1" fmla="*/ 0 h 17"/>
                <a:gd name="T2" fmla="*/ 0 w 12"/>
                <a:gd name="T3" fmla="*/ 2147483646 h 17"/>
                <a:gd name="T4" fmla="*/ 2147483646 w 12"/>
                <a:gd name="T5" fmla="*/ 2147483646 h 17"/>
                <a:gd name="T6" fmla="*/ 2147483646 w 12"/>
                <a:gd name="T7" fmla="*/ 2147483646 h 17"/>
                <a:gd name="T8" fmla="*/ 2147483646 w 12"/>
                <a:gd name="T9" fmla="*/ 2147483646 h 17"/>
                <a:gd name="T10" fmla="*/ 2147483646 w 12"/>
                <a:gd name="T11" fmla="*/ 2147483646 h 17"/>
                <a:gd name="T12" fmla="*/ 2147483646 w 12"/>
                <a:gd name="T13" fmla="*/ 2147483646 h 17"/>
                <a:gd name="T14" fmla="*/ 2147483646 w 12"/>
                <a:gd name="T15" fmla="*/ 2147483646 h 17"/>
                <a:gd name="T16" fmla="*/ 2147483646 w 12"/>
                <a:gd name="T17" fmla="*/ 2147483646 h 17"/>
                <a:gd name="T18" fmla="*/ 2147483646 w 12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7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5"/>
                    <a:pt x="3" y="6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5" y="9"/>
                    <a:pt x="6" y="10"/>
                    <a:pt x="7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8" y="15"/>
                    <a:pt x="10" y="13"/>
                    <a:pt x="12" y="11"/>
                  </a:cubicBezTo>
                  <a:cubicBezTo>
                    <a:pt x="10" y="8"/>
                    <a:pt x="6" y="5"/>
                    <a:pt x="1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133"/>
            <p:cNvSpPr/>
            <p:nvPr/>
          </p:nvSpPr>
          <p:spPr bwMode="auto">
            <a:xfrm>
              <a:off x="4405313" y="4856163"/>
              <a:ext cx="15875" cy="25400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2147483646 h 6"/>
                <a:gd name="T4" fmla="*/ 2147483646 w 4"/>
                <a:gd name="T5" fmla="*/ 2147483646 h 6"/>
                <a:gd name="T6" fmla="*/ 2147483646 w 4"/>
                <a:gd name="T7" fmla="*/ 2147483646 h 6"/>
                <a:gd name="T8" fmla="*/ 0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2" y="6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3" y="3"/>
                    <a:pt x="2" y="2"/>
                    <a:pt x="0" y="0"/>
                  </a:cubicBezTo>
                </a:path>
              </a:pathLst>
            </a:custGeom>
            <a:solidFill>
              <a:srgbClr val="41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134"/>
            <p:cNvSpPr>
              <a:spLocks noEditPoints="1"/>
            </p:cNvSpPr>
            <p:nvPr/>
          </p:nvSpPr>
          <p:spPr bwMode="auto">
            <a:xfrm>
              <a:off x="4395788" y="4727575"/>
              <a:ext cx="217488" cy="153988"/>
            </a:xfrm>
            <a:custGeom>
              <a:avLst/>
              <a:gdLst>
                <a:gd name="T0" fmla="*/ 0 w 51"/>
                <a:gd name="T1" fmla="*/ 2147483646 h 36"/>
                <a:gd name="T2" fmla="*/ 0 w 51"/>
                <a:gd name="T3" fmla="*/ 2147483646 h 36"/>
                <a:gd name="T4" fmla="*/ 2147483646 w 51"/>
                <a:gd name="T5" fmla="*/ 2147483646 h 36"/>
                <a:gd name="T6" fmla="*/ 2147483646 w 51"/>
                <a:gd name="T7" fmla="*/ 2147483646 h 36"/>
                <a:gd name="T8" fmla="*/ 2147483646 w 51"/>
                <a:gd name="T9" fmla="*/ 2147483646 h 36"/>
                <a:gd name="T10" fmla="*/ 2147483646 w 51"/>
                <a:gd name="T11" fmla="*/ 2147483646 h 36"/>
                <a:gd name="T12" fmla="*/ 2147483646 w 51"/>
                <a:gd name="T13" fmla="*/ 2147483646 h 36"/>
                <a:gd name="T14" fmla="*/ 2147483646 w 51"/>
                <a:gd name="T15" fmla="*/ 2147483646 h 36"/>
                <a:gd name="T16" fmla="*/ 2147483646 w 51"/>
                <a:gd name="T17" fmla="*/ 2147483646 h 36"/>
                <a:gd name="T18" fmla="*/ 2147483646 w 51"/>
                <a:gd name="T19" fmla="*/ 2147483646 h 36"/>
                <a:gd name="T20" fmla="*/ 0 w 51"/>
                <a:gd name="T21" fmla="*/ 2147483646 h 36"/>
                <a:gd name="T22" fmla="*/ 2147483646 w 51"/>
                <a:gd name="T23" fmla="*/ 0 h 36"/>
                <a:gd name="T24" fmla="*/ 2147483646 w 51"/>
                <a:gd name="T25" fmla="*/ 2147483646 h 36"/>
                <a:gd name="T26" fmla="*/ 2147483646 w 51"/>
                <a:gd name="T27" fmla="*/ 0 h 36"/>
                <a:gd name="T28" fmla="*/ 2147483646 w 51"/>
                <a:gd name="T29" fmla="*/ 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" h="36">
                  <a:moveTo>
                    <a:pt x="0" y="2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5" y="28"/>
                    <a:pt x="9" y="31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8" y="30"/>
                    <a:pt x="0" y="22"/>
                  </a:cubicBezTo>
                  <a:moveTo>
                    <a:pt x="51" y="0"/>
                  </a:moveTo>
                  <a:cubicBezTo>
                    <a:pt x="47" y="4"/>
                    <a:pt x="44" y="7"/>
                    <a:pt x="41" y="10"/>
                  </a:cubicBezTo>
                  <a:cubicBezTo>
                    <a:pt x="44" y="7"/>
                    <a:pt x="47" y="4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135"/>
            <p:cNvSpPr>
              <a:spLocks noEditPoints="1"/>
            </p:cNvSpPr>
            <p:nvPr/>
          </p:nvSpPr>
          <p:spPr bwMode="auto">
            <a:xfrm>
              <a:off x="4395788" y="4659313"/>
              <a:ext cx="217488" cy="219075"/>
            </a:xfrm>
            <a:custGeom>
              <a:avLst/>
              <a:gdLst>
                <a:gd name="T0" fmla="*/ 2147483646 w 51"/>
                <a:gd name="T1" fmla="*/ 2147483646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2147483646 w 51"/>
                <a:gd name="T19" fmla="*/ 2147483646 h 51"/>
                <a:gd name="T20" fmla="*/ 2147483646 w 51"/>
                <a:gd name="T21" fmla="*/ 2147483646 h 51"/>
                <a:gd name="T22" fmla="*/ 2147483646 w 51"/>
                <a:gd name="T23" fmla="*/ 2147483646 h 51"/>
                <a:gd name="T24" fmla="*/ 2147483646 w 51"/>
                <a:gd name="T25" fmla="*/ 2147483646 h 51"/>
                <a:gd name="T26" fmla="*/ 0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0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0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1" h="51">
                  <a:moveTo>
                    <a:pt x="47" y="14"/>
                  </a:moveTo>
                  <a:cubicBezTo>
                    <a:pt x="37" y="24"/>
                    <a:pt x="28" y="33"/>
                    <a:pt x="20" y="41"/>
                  </a:cubicBezTo>
                  <a:cubicBezTo>
                    <a:pt x="21" y="43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1" y="46"/>
                    <a:pt x="20" y="47"/>
                  </a:cubicBezTo>
                  <a:cubicBezTo>
                    <a:pt x="19" y="48"/>
                    <a:pt x="19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7" y="50"/>
                    <a:pt x="17" y="50"/>
                  </a:cubicBezTo>
                  <a:cubicBezTo>
                    <a:pt x="17" y="50"/>
                    <a:pt x="17" y="50"/>
                    <a:pt x="16" y="50"/>
                  </a:cubicBezTo>
                  <a:cubicBezTo>
                    <a:pt x="15" y="50"/>
                    <a:pt x="9" y="45"/>
                    <a:pt x="1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46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3" y="44"/>
                    <a:pt x="32" y="35"/>
                    <a:pt x="41" y="26"/>
                  </a:cubicBezTo>
                  <a:cubicBezTo>
                    <a:pt x="44" y="23"/>
                    <a:pt x="47" y="20"/>
                    <a:pt x="51" y="16"/>
                  </a:cubicBezTo>
                  <a:cubicBezTo>
                    <a:pt x="49" y="15"/>
                    <a:pt x="48" y="14"/>
                    <a:pt x="47" y="14"/>
                  </a:cubicBezTo>
                  <a:moveTo>
                    <a:pt x="26" y="0"/>
                  </a:moveTo>
                  <a:cubicBezTo>
                    <a:pt x="22" y="4"/>
                    <a:pt x="18" y="8"/>
                    <a:pt x="14" y="12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9" y="32"/>
                    <a:pt x="13" y="35"/>
                    <a:pt x="15" y="37"/>
                  </a:cubicBezTo>
                  <a:cubicBezTo>
                    <a:pt x="23" y="29"/>
                    <a:pt x="33" y="20"/>
                    <a:pt x="42" y="10"/>
                  </a:cubicBezTo>
                  <a:cubicBezTo>
                    <a:pt x="37" y="7"/>
                    <a:pt x="31" y="3"/>
                    <a:pt x="26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136"/>
            <p:cNvSpPr/>
            <p:nvPr/>
          </p:nvSpPr>
          <p:spPr bwMode="auto">
            <a:xfrm>
              <a:off x="4459288" y="4702175"/>
              <a:ext cx="136525" cy="133350"/>
            </a:xfrm>
            <a:custGeom>
              <a:avLst/>
              <a:gdLst>
                <a:gd name="T0" fmla="*/ 2147483646 w 32"/>
                <a:gd name="T1" fmla="*/ 0 h 31"/>
                <a:gd name="T2" fmla="*/ 0 w 32"/>
                <a:gd name="T3" fmla="*/ 2147483646 h 31"/>
                <a:gd name="T4" fmla="*/ 2147483646 w 32"/>
                <a:gd name="T5" fmla="*/ 2147483646 h 31"/>
                <a:gd name="T6" fmla="*/ 2147483646 w 32"/>
                <a:gd name="T7" fmla="*/ 2147483646 h 31"/>
                <a:gd name="T8" fmla="*/ 2147483646 w 3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1">
                  <a:moveTo>
                    <a:pt x="27" y="0"/>
                  </a:moveTo>
                  <a:cubicBezTo>
                    <a:pt x="18" y="10"/>
                    <a:pt x="8" y="19"/>
                    <a:pt x="0" y="27"/>
                  </a:cubicBezTo>
                  <a:cubicBezTo>
                    <a:pt x="2" y="29"/>
                    <a:pt x="3" y="30"/>
                    <a:pt x="5" y="31"/>
                  </a:cubicBezTo>
                  <a:cubicBezTo>
                    <a:pt x="13" y="23"/>
                    <a:pt x="22" y="14"/>
                    <a:pt x="32" y="4"/>
                  </a:cubicBezTo>
                  <a:cubicBezTo>
                    <a:pt x="30" y="3"/>
                    <a:pt x="29" y="1"/>
                    <a:pt x="27" y="0"/>
                  </a:cubicBezTo>
                </a:path>
              </a:pathLst>
            </a:custGeom>
            <a:solidFill>
              <a:srgbClr val="4F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137"/>
            <p:cNvSpPr/>
            <p:nvPr/>
          </p:nvSpPr>
          <p:spPr bwMode="auto">
            <a:xfrm>
              <a:off x="4456113" y="4646613"/>
              <a:ext cx="50800" cy="65088"/>
            </a:xfrm>
            <a:custGeom>
              <a:avLst/>
              <a:gdLst>
                <a:gd name="T0" fmla="*/ 2147483646 w 12"/>
                <a:gd name="T1" fmla="*/ 0 h 15"/>
                <a:gd name="T2" fmla="*/ 0 w 12"/>
                <a:gd name="T3" fmla="*/ 2147483646 h 15"/>
                <a:gd name="T4" fmla="*/ 2147483646 w 12"/>
                <a:gd name="T5" fmla="*/ 2147483646 h 15"/>
                <a:gd name="T6" fmla="*/ 2147483646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11"/>
                    <a:pt x="8" y="7"/>
                    <a:pt x="12" y="3"/>
                  </a:cubicBezTo>
                  <a:cubicBezTo>
                    <a:pt x="11" y="2"/>
                    <a:pt x="9" y="1"/>
                    <a:pt x="8" y="0"/>
                  </a:cubicBezTo>
                </a:path>
              </a:pathLst>
            </a:custGeom>
            <a:solidFill>
              <a:srgbClr val="4F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138"/>
            <p:cNvSpPr>
              <a:spLocks noEditPoints="1"/>
            </p:cNvSpPr>
            <p:nvPr/>
          </p:nvSpPr>
          <p:spPr bwMode="auto">
            <a:xfrm>
              <a:off x="4418013" y="4779963"/>
              <a:ext cx="76200" cy="88900"/>
            </a:xfrm>
            <a:custGeom>
              <a:avLst/>
              <a:gdLst>
                <a:gd name="T0" fmla="*/ 2147483646 w 18"/>
                <a:gd name="T1" fmla="*/ 2147483646 h 21"/>
                <a:gd name="T2" fmla="*/ 2147483646 w 18"/>
                <a:gd name="T3" fmla="*/ 2147483646 h 21"/>
                <a:gd name="T4" fmla="*/ 2147483646 w 18"/>
                <a:gd name="T5" fmla="*/ 2147483646 h 21"/>
                <a:gd name="T6" fmla="*/ 2147483646 w 18"/>
                <a:gd name="T7" fmla="*/ 2147483646 h 21"/>
                <a:gd name="T8" fmla="*/ 2147483646 w 18"/>
                <a:gd name="T9" fmla="*/ 0 h 21"/>
                <a:gd name="T10" fmla="*/ 0 w 18"/>
                <a:gd name="T11" fmla="*/ 2147483646 h 21"/>
                <a:gd name="T12" fmla="*/ 2147483646 w 18"/>
                <a:gd name="T13" fmla="*/ 2147483646 h 21"/>
                <a:gd name="T14" fmla="*/ 2147483646 w 18"/>
                <a:gd name="T15" fmla="*/ 2147483646 h 21"/>
                <a:gd name="T16" fmla="*/ 2147483646 w 18"/>
                <a:gd name="T17" fmla="*/ 2147483646 h 21"/>
                <a:gd name="T18" fmla="*/ 2147483646 w 18"/>
                <a:gd name="T19" fmla="*/ 2147483646 h 21"/>
                <a:gd name="T20" fmla="*/ 2147483646 w 18"/>
                <a:gd name="T21" fmla="*/ 2147483646 h 21"/>
                <a:gd name="T22" fmla="*/ 2147483646 w 18"/>
                <a:gd name="T23" fmla="*/ 2147483646 h 21"/>
                <a:gd name="T24" fmla="*/ 2147483646 w 18"/>
                <a:gd name="T25" fmla="*/ 2147483646 h 21"/>
                <a:gd name="T26" fmla="*/ 2147483646 w 18"/>
                <a:gd name="T27" fmla="*/ 2147483646 h 21"/>
                <a:gd name="T28" fmla="*/ 2147483646 w 18"/>
                <a:gd name="T29" fmla="*/ 2147483646 h 21"/>
                <a:gd name="T30" fmla="*/ 2147483646 w 18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21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8" y="11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ubicBezTo>
                    <a:pt x="16" y="18"/>
                    <a:pt x="17" y="17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6" y="15"/>
                    <a:pt x="15" y="13"/>
                  </a:cubicBezTo>
                  <a:cubicBezTo>
                    <a:pt x="13" y="12"/>
                    <a:pt x="12" y="11"/>
                    <a:pt x="10" y="9"/>
                  </a:cubicBezTo>
                  <a:cubicBezTo>
                    <a:pt x="8" y="7"/>
                    <a:pt x="4" y="4"/>
                    <a:pt x="1" y="0"/>
                  </a:cubicBezTo>
                </a:path>
              </a:pathLst>
            </a:custGeom>
            <a:solidFill>
              <a:srgbClr val="2D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139"/>
            <p:cNvSpPr/>
            <p:nvPr/>
          </p:nvSpPr>
          <p:spPr bwMode="auto">
            <a:xfrm>
              <a:off x="4400551" y="4787900"/>
              <a:ext cx="88900" cy="85725"/>
            </a:xfrm>
            <a:custGeom>
              <a:avLst/>
              <a:gdLst>
                <a:gd name="T0" fmla="*/ 2147483646 w 21"/>
                <a:gd name="T1" fmla="*/ 0 h 20"/>
                <a:gd name="T2" fmla="*/ 2147483646 w 21"/>
                <a:gd name="T3" fmla="*/ 2147483646 h 20"/>
                <a:gd name="T4" fmla="*/ 2147483646 w 21"/>
                <a:gd name="T5" fmla="*/ 2147483646 h 20"/>
                <a:gd name="T6" fmla="*/ 2147483646 w 21"/>
                <a:gd name="T7" fmla="*/ 2147483646 h 20"/>
                <a:gd name="T8" fmla="*/ 2147483646 w 21"/>
                <a:gd name="T9" fmla="*/ 2147483646 h 20"/>
                <a:gd name="T10" fmla="*/ 2147483646 w 21"/>
                <a:gd name="T11" fmla="*/ 2147483646 h 20"/>
                <a:gd name="T12" fmla="*/ 2147483646 w 21"/>
                <a:gd name="T13" fmla="*/ 2147483646 h 20"/>
                <a:gd name="T14" fmla="*/ 0 w 21"/>
                <a:gd name="T15" fmla="*/ 2147483646 h 20"/>
                <a:gd name="T16" fmla="*/ 2147483646 w 21"/>
                <a:gd name="T17" fmla="*/ 2147483646 h 20"/>
                <a:gd name="T18" fmla="*/ 2147483646 w 21"/>
                <a:gd name="T19" fmla="*/ 2147483646 h 20"/>
                <a:gd name="T20" fmla="*/ 2147483646 w 21"/>
                <a:gd name="T21" fmla="*/ 2147483646 h 20"/>
                <a:gd name="T22" fmla="*/ 2147483646 w 21"/>
                <a:gd name="T23" fmla="*/ 2147483646 h 20"/>
                <a:gd name="T24" fmla="*/ 2147483646 w 21"/>
                <a:gd name="T25" fmla="*/ 2147483646 h 20"/>
                <a:gd name="T26" fmla="*/ 2147483646 w 21"/>
                <a:gd name="T27" fmla="*/ 2147483646 h 20"/>
                <a:gd name="T28" fmla="*/ 2147483646 w 21"/>
                <a:gd name="T29" fmla="*/ 2147483646 h 20"/>
                <a:gd name="T30" fmla="*/ 2147483646 w 21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" h="20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8" y="7"/>
                    <a:pt x="11" y="9"/>
                    <a:pt x="14" y="12"/>
                  </a:cubicBezTo>
                  <a:cubicBezTo>
                    <a:pt x="12" y="13"/>
                    <a:pt x="12" y="13"/>
                    <a:pt x="11" y="15"/>
                  </a:cubicBezTo>
                  <a:cubicBezTo>
                    <a:pt x="8" y="13"/>
                    <a:pt x="5" y="10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15"/>
                    <a:pt x="14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8"/>
                    <a:pt x="18" y="18"/>
                    <a:pt x="19" y="17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2" y="9"/>
                    <a:pt x="4" y="0"/>
                  </a:cubicBezTo>
                </a:path>
              </a:pathLst>
            </a:custGeom>
            <a:solidFill>
              <a:srgbClr val="DFA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Freeform 140"/>
            <p:cNvSpPr/>
            <p:nvPr/>
          </p:nvSpPr>
          <p:spPr bwMode="auto">
            <a:xfrm>
              <a:off x="4405313" y="4792663"/>
              <a:ext cx="53975" cy="58738"/>
            </a:xfrm>
            <a:custGeom>
              <a:avLst/>
              <a:gdLst>
                <a:gd name="T0" fmla="*/ 2147483646 w 13"/>
                <a:gd name="T1" fmla="*/ 0 h 14"/>
                <a:gd name="T2" fmla="*/ 0 w 13"/>
                <a:gd name="T3" fmla="*/ 2147483646 h 14"/>
                <a:gd name="T4" fmla="*/ 0 w 13"/>
                <a:gd name="T5" fmla="*/ 2147483646 h 14"/>
                <a:gd name="T6" fmla="*/ 2147483646 w 13"/>
                <a:gd name="T7" fmla="*/ 2147483646 h 14"/>
                <a:gd name="T8" fmla="*/ 2147483646 w 13"/>
                <a:gd name="T9" fmla="*/ 2147483646 h 14"/>
                <a:gd name="T10" fmla="*/ 2147483646 w 13"/>
                <a:gd name="T11" fmla="*/ 2147483646 h 14"/>
                <a:gd name="T12" fmla="*/ 2147483646 w 1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4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9"/>
                    <a:pt x="7" y="12"/>
                    <a:pt x="10" y="14"/>
                  </a:cubicBezTo>
                  <a:cubicBezTo>
                    <a:pt x="11" y="12"/>
                    <a:pt x="11" y="12"/>
                    <a:pt x="13" y="11"/>
                  </a:cubicBezTo>
                  <a:cubicBezTo>
                    <a:pt x="10" y="8"/>
                    <a:pt x="7" y="6"/>
                    <a:pt x="4" y="2"/>
                  </a:cubicBezTo>
                  <a:cubicBezTo>
                    <a:pt x="3" y="2"/>
                    <a:pt x="3" y="1"/>
                    <a:pt x="2" y="0"/>
                  </a:cubicBezTo>
                </a:path>
              </a:pathLst>
            </a:custGeom>
            <a:solidFill>
              <a:srgbClr val="9A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141"/>
            <p:cNvSpPr/>
            <p:nvPr/>
          </p:nvSpPr>
          <p:spPr bwMode="auto">
            <a:xfrm>
              <a:off x="4413251" y="4873625"/>
              <a:ext cx="46038" cy="73025"/>
            </a:xfrm>
            <a:custGeom>
              <a:avLst/>
              <a:gdLst>
                <a:gd name="T0" fmla="*/ 2147483646 w 11"/>
                <a:gd name="T1" fmla="*/ 0 h 17"/>
                <a:gd name="T2" fmla="*/ 2147483646 w 11"/>
                <a:gd name="T3" fmla="*/ 0 h 17"/>
                <a:gd name="T4" fmla="*/ 2147483646 w 11"/>
                <a:gd name="T5" fmla="*/ 2147483646 h 17"/>
                <a:gd name="T6" fmla="*/ 0 w 11"/>
                <a:gd name="T7" fmla="*/ 2147483646 h 17"/>
                <a:gd name="T8" fmla="*/ 2147483646 w 11"/>
                <a:gd name="T9" fmla="*/ 2147483646 h 17"/>
                <a:gd name="T10" fmla="*/ 2147483646 w 11"/>
                <a:gd name="T11" fmla="*/ 2147483646 h 17"/>
                <a:gd name="T12" fmla="*/ 2147483646 w 11"/>
                <a:gd name="T13" fmla="*/ 2147483646 h 17"/>
                <a:gd name="T14" fmla="*/ 2147483646 w 11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17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3" y="4"/>
                    <a:pt x="1" y="6"/>
                  </a:cubicBezTo>
                  <a:cubicBezTo>
                    <a:pt x="1" y="10"/>
                    <a:pt x="0" y="14"/>
                    <a:pt x="0" y="1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5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AB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Freeform 142"/>
            <p:cNvSpPr/>
            <p:nvPr/>
          </p:nvSpPr>
          <p:spPr bwMode="auto">
            <a:xfrm>
              <a:off x="3965576" y="5035550"/>
              <a:ext cx="1171575" cy="325438"/>
            </a:xfrm>
            <a:custGeom>
              <a:avLst/>
              <a:gdLst>
                <a:gd name="T0" fmla="*/ 2147483646 w 275"/>
                <a:gd name="T1" fmla="*/ 2147483646 h 76"/>
                <a:gd name="T2" fmla="*/ 2147483646 w 275"/>
                <a:gd name="T3" fmla="*/ 2147483646 h 76"/>
                <a:gd name="T4" fmla="*/ 2147483646 w 275"/>
                <a:gd name="T5" fmla="*/ 2147483646 h 76"/>
                <a:gd name="T6" fmla="*/ 2147483646 w 275"/>
                <a:gd name="T7" fmla="*/ 2147483646 h 76"/>
                <a:gd name="T8" fmla="*/ 2147483646 w 275"/>
                <a:gd name="T9" fmla="*/ 2147483646 h 76"/>
                <a:gd name="T10" fmla="*/ 2147483646 w 275"/>
                <a:gd name="T11" fmla="*/ 2147483646 h 76"/>
                <a:gd name="T12" fmla="*/ 2147483646 w 275"/>
                <a:gd name="T13" fmla="*/ 2147483646 h 76"/>
                <a:gd name="T14" fmla="*/ 2147483646 w 275"/>
                <a:gd name="T15" fmla="*/ 2147483646 h 76"/>
                <a:gd name="T16" fmla="*/ 2147483646 w 275"/>
                <a:gd name="T17" fmla="*/ 2147483646 h 76"/>
                <a:gd name="T18" fmla="*/ 2147483646 w 275"/>
                <a:gd name="T19" fmla="*/ 2147483646 h 76"/>
                <a:gd name="T20" fmla="*/ 2147483646 w 275"/>
                <a:gd name="T21" fmla="*/ 2147483646 h 76"/>
                <a:gd name="T22" fmla="*/ 2147483646 w 275"/>
                <a:gd name="T23" fmla="*/ 0 h 76"/>
                <a:gd name="T24" fmla="*/ 2147483646 w 275"/>
                <a:gd name="T25" fmla="*/ 214748364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5" h="76">
                  <a:moveTo>
                    <a:pt x="116" y="33"/>
                  </a:moveTo>
                  <a:cubicBezTo>
                    <a:pt x="113" y="33"/>
                    <a:pt x="110" y="33"/>
                    <a:pt x="109" y="33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15" y="55"/>
                    <a:pt x="6" y="57"/>
                    <a:pt x="3" y="45"/>
                  </a:cubicBezTo>
                  <a:cubicBezTo>
                    <a:pt x="0" y="61"/>
                    <a:pt x="14" y="76"/>
                    <a:pt x="33" y="72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3" y="53"/>
                    <a:pt x="115" y="53"/>
                    <a:pt x="118" y="54"/>
                  </a:cubicBezTo>
                  <a:cubicBezTo>
                    <a:pt x="165" y="75"/>
                    <a:pt x="221" y="61"/>
                    <a:pt x="226" y="61"/>
                  </a:cubicBezTo>
                  <a:cubicBezTo>
                    <a:pt x="253" y="61"/>
                    <a:pt x="275" y="61"/>
                    <a:pt x="275" y="61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5" y="52"/>
                    <a:pt x="234" y="52"/>
                    <a:pt x="207" y="52"/>
                  </a:cubicBezTo>
                  <a:cubicBezTo>
                    <a:pt x="215" y="44"/>
                    <a:pt x="224" y="31"/>
                    <a:pt x="224" y="0"/>
                  </a:cubicBezTo>
                  <a:cubicBezTo>
                    <a:pt x="220" y="16"/>
                    <a:pt x="213" y="65"/>
                    <a:pt x="116" y="33"/>
                  </a:cubicBezTo>
                </a:path>
              </a:pathLst>
            </a:custGeom>
            <a:solidFill>
              <a:srgbClr val="EFC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143"/>
            <p:cNvSpPr/>
            <p:nvPr/>
          </p:nvSpPr>
          <p:spPr bwMode="auto">
            <a:xfrm>
              <a:off x="3962401" y="4967288"/>
              <a:ext cx="446088" cy="333375"/>
            </a:xfrm>
            <a:custGeom>
              <a:avLst/>
              <a:gdLst>
                <a:gd name="T0" fmla="*/ 2147483646 w 105"/>
                <a:gd name="T1" fmla="*/ 2147483646 h 78"/>
                <a:gd name="T2" fmla="*/ 2147483646 w 105"/>
                <a:gd name="T3" fmla="*/ 2147483646 h 78"/>
                <a:gd name="T4" fmla="*/ 2147483646 w 105"/>
                <a:gd name="T5" fmla="*/ 2147483646 h 78"/>
                <a:gd name="T6" fmla="*/ 2147483646 w 105"/>
                <a:gd name="T7" fmla="*/ 2147483646 h 78"/>
                <a:gd name="T8" fmla="*/ 2147483646 w 105"/>
                <a:gd name="T9" fmla="*/ 2147483646 h 78"/>
                <a:gd name="T10" fmla="*/ 2147483646 w 105"/>
                <a:gd name="T11" fmla="*/ 0 h 78"/>
                <a:gd name="T12" fmla="*/ 2147483646 w 105"/>
                <a:gd name="T13" fmla="*/ 214748364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78">
                  <a:moveTo>
                    <a:pt x="82" y="19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3" y="51"/>
                    <a:pt x="0" y="67"/>
                    <a:pt x="7" y="78"/>
                  </a:cubicBezTo>
                  <a:cubicBezTo>
                    <a:pt x="5" y="68"/>
                    <a:pt x="6" y="55"/>
                    <a:pt x="22" y="48"/>
                  </a:cubicBezTo>
                  <a:cubicBezTo>
                    <a:pt x="22" y="48"/>
                    <a:pt x="71" y="33"/>
                    <a:pt x="87" y="27"/>
                  </a:cubicBezTo>
                  <a:cubicBezTo>
                    <a:pt x="101" y="22"/>
                    <a:pt x="105" y="0"/>
                    <a:pt x="105" y="0"/>
                  </a:cubicBezTo>
                  <a:cubicBezTo>
                    <a:pt x="102" y="10"/>
                    <a:pt x="82" y="19"/>
                    <a:pt x="82" y="19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Freeform 144"/>
            <p:cNvSpPr/>
            <p:nvPr/>
          </p:nvSpPr>
          <p:spPr bwMode="auto">
            <a:xfrm>
              <a:off x="3944938" y="5159375"/>
              <a:ext cx="238125" cy="196850"/>
            </a:xfrm>
            <a:custGeom>
              <a:avLst/>
              <a:gdLst>
                <a:gd name="T0" fmla="*/ 2147483646 w 56"/>
                <a:gd name="T1" fmla="*/ 2147483646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2147483646 h 46"/>
                <a:gd name="T12" fmla="*/ 2147483646 w 56"/>
                <a:gd name="T13" fmla="*/ 214748364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6">
                  <a:moveTo>
                    <a:pt x="39" y="1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0" y="17"/>
                    <a:pt x="13" y="46"/>
                    <a:pt x="30" y="40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3" y="33"/>
                    <a:pt x="56" y="29"/>
                    <a:pt x="55" y="2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7" y="2"/>
                    <a:pt x="43" y="0"/>
                    <a:pt x="39" y="1"/>
                  </a:cubicBezTo>
                  <a:close/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145"/>
            <p:cNvSpPr/>
            <p:nvPr/>
          </p:nvSpPr>
          <p:spPr bwMode="auto">
            <a:xfrm>
              <a:off x="3975101" y="5181600"/>
              <a:ext cx="190500" cy="157163"/>
            </a:xfrm>
            <a:custGeom>
              <a:avLst/>
              <a:gdLst>
                <a:gd name="T0" fmla="*/ 2147483646 w 45"/>
                <a:gd name="T1" fmla="*/ 2147483646 h 37"/>
                <a:gd name="T2" fmla="*/ 2147483646 w 45"/>
                <a:gd name="T3" fmla="*/ 2147483646 h 37"/>
                <a:gd name="T4" fmla="*/ 2147483646 w 45"/>
                <a:gd name="T5" fmla="*/ 2147483646 h 37"/>
                <a:gd name="T6" fmla="*/ 2147483646 w 45"/>
                <a:gd name="T7" fmla="*/ 2147483646 h 37"/>
                <a:gd name="T8" fmla="*/ 2147483646 w 45"/>
                <a:gd name="T9" fmla="*/ 2147483646 h 37"/>
                <a:gd name="T10" fmla="*/ 2147483646 w 45"/>
                <a:gd name="T11" fmla="*/ 2147483646 h 37"/>
                <a:gd name="T12" fmla="*/ 2147483646 w 45"/>
                <a:gd name="T13" fmla="*/ 214748364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7">
                  <a:moveTo>
                    <a:pt x="31" y="1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0" y="13"/>
                    <a:pt x="10" y="37"/>
                    <a:pt x="24" y="32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3" y="26"/>
                    <a:pt x="45" y="23"/>
                    <a:pt x="44" y="2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2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146"/>
            <p:cNvSpPr/>
            <p:nvPr/>
          </p:nvSpPr>
          <p:spPr bwMode="auto">
            <a:xfrm>
              <a:off x="3990976" y="5189538"/>
              <a:ext cx="174625" cy="141288"/>
            </a:xfrm>
            <a:custGeom>
              <a:avLst/>
              <a:gdLst>
                <a:gd name="T0" fmla="*/ 2147483646 w 41"/>
                <a:gd name="T1" fmla="*/ 2147483646 h 33"/>
                <a:gd name="T2" fmla="*/ 2147483646 w 41"/>
                <a:gd name="T3" fmla="*/ 2147483646 h 33"/>
                <a:gd name="T4" fmla="*/ 2147483646 w 41"/>
                <a:gd name="T5" fmla="*/ 2147483646 h 33"/>
                <a:gd name="T6" fmla="*/ 2147483646 w 41"/>
                <a:gd name="T7" fmla="*/ 2147483646 h 33"/>
                <a:gd name="T8" fmla="*/ 2147483646 w 41"/>
                <a:gd name="T9" fmla="*/ 2147483646 h 33"/>
                <a:gd name="T10" fmla="*/ 2147483646 w 41"/>
                <a:gd name="T11" fmla="*/ 2147483646 h 33"/>
                <a:gd name="T12" fmla="*/ 2147483646 w 41"/>
                <a:gd name="T13" fmla="*/ 21474836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33">
                  <a:moveTo>
                    <a:pt x="40" y="19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4" y="2"/>
                    <a:pt x="30" y="0"/>
                    <a:pt x="27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2"/>
                    <a:pt x="11" y="33"/>
                    <a:pt x="24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9" y="24"/>
                    <a:pt x="41" y="21"/>
                    <a:pt x="40" y="19"/>
                  </a:cubicBezTo>
                  <a:close/>
                </a:path>
              </a:pathLst>
            </a:custGeom>
            <a:solidFill>
              <a:srgbClr val="F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147"/>
            <p:cNvSpPr/>
            <p:nvPr/>
          </p:nvSpPr>
          <p:spPr bwMode="auto">
            <a:xfrm>
              <a:off x="3816351" y="5022850"/>
              <a:ext cx="52388" cy="10636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0 h 25"/>
                <a:gd name="T4" fmla="*/ 0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2147483646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25">
                  <a:moveTo>
                    <a:pt x="8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8"/>
                    <a:pt x="1" y="18"/>
                    <a:pt x="0" y="24"/>
                  </a:cubicBezTo>
                  <a:cubicBezTo>
                    <a:pt x="1" y="25"/>
                    <a:pt x="1" y="25"/>
                    <a:pt x="3" y="25"/>
                  </a:cubicBezTo>
                  <a:cubicBezTo>
                    <a:pt x="7" y="25"/>
                    <a:pt x="10" y="23"/>
                    <a:pt x="10" y="2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8"/>
                    <a:pt x="12" y="6"/>
                  </a:cubicBezTo>
                  <a:cubicBezTo>
                    <a:pt x="12" y="4"/>
                    <a:pt x="10" y="2"/>
                    <a:pt x="8" y="1"/>
                  </a:cubicBezTo>
                  <a:close/>
                </a:path>
              </a:pathLst>
            </a:custGeom>
            <a:solidFill>
              <a:srgbClr val="F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Freeform 148"/>
            <p:cNvSpPr/>
            <p:nvPr/>
          </p:nvSpPr>
          <p:spPr bwMode="auto">
            <a:xfrm>
              <a:off x="5018088" y="4932363"/>
              <a:ext cx="119063" cy="325438"/>
            </a:xfrm>
            <a:custGeom>
              <a:avLst/>
              <a:gdLst>
                <a:gd name="T0" fmla="*/ 2147483646 w 28"/>
                <a:gd name="T1" fmla="*/ 0 h 76"/>
                <a:gd name="T2" fmla="*/ 2147483646 w 28"/>
                <a:gd name="T3" fmla="*/ 0 h 76"/>
                <a:gd name="T4" fmla="*/ 0 w 28"/>
                <a:gd name="T5" fmla="*/ 2147483646 h 76"/>
                <a:gd name="T6" fmla="*/ 2147483646 w 28"/>
                <a:gd name="T7" fmla="*/ 2147483646 h 76"/>
                <a:gd name="T8" fmla="*/ 2147483646 w 28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76">
                  <a:moveTo>
                    <a:pt x="28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76"/>
                    <a:pt x="28" y="76"/>
                    <a:pt x="28" y="7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E7C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149"/>
            <p:cNvSpPr/>
            <p:nvPr/>
          </p:nvSpPr>
          <p:spPr bwMode="auto">
            <a:xfrm>
              <a:off x="5073651" y="4881563"/>
              <a:ext cx="63500" cy="50800"/>
            </a:xfrm>
            <a:custGeom>
              <a:avLst/>
              <a:gdLst>
                <a:gd name="T0" fmla="*/ 2147483646 w 40"/>
                <a:gd name="T1" fmla="*/ 0 h 32"/>
                <a:gd name="T2" fmla="*/ 2147483646 w 40"/>
                <a:gd name="T3" fmla="*/ 0 h 32"/>
                <a:gd name="T4" fmla="*/ 0 w 40"/>
                <a:gd name="T5" fmla="*/ 2147483646 h 32"/>
                <a:gd name="T6" fmla="*/ 2147483646 w 40"/>
                <a:gd name="T7" fmla="*/ 2147483646 h 32"/>
                <a:gd name="T8" fmla="*/ 2147483646 w 4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5" y="0"/>
                  </a:lnTo>
                  <a:lnTo>
                    <a:pt x="0" y="32"/>
                  </a:lnTo>
                  <a:lnTo>
                    <a:pt x="40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A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Freeform 150"/>
            <p:cNvSpPr/>
            <p:nvPr/>
          </p:nvSpPr>
          <p:spPr bwMode="auto">
            <a:xfrm>
              <a:off x="5073651" y="4881563"/>
              <a:ext cx="63500" cy="50800"/>
            </a:xfrm>
            <a:custGeom>
              <a:avLst/>
              <a:gdLst>
                <a:gd name="T0" fmla="*/ 2147483646 w 40"/>
                <a:gd name="T1" fmla="*/ 0 h 32"/>
                <a:gd name="T2" fmla="*/ 2147483646 w 40"/>
                <a:gd name="T3" fmla="*/ 0 h 32"/>
                <a:gd name="T4" fmla="*/ 0 w 40"/>
                <a:gd name="T5" fmla="*/ 2147483646 h 32"/>
                <a:gd name="T6" fmla="*/ 2147483646 w 40"/>
                <a:gd name="T7" fmla="*/ 2147483646 h 32"/>
                <a:gd name="T8" fmla="*/ 2147483646 w 4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5" y="0"/>
                  </a:lnTo>
                  <a:lnTo>
                    <a:pt x="0" y="32"/>
                  </a:lnTo>
                  <a:lnTo>
                    <a:pt x="40" y="3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151"/>
            <p:cNvSpPr/>
            <p:nvPr/>
          </p:nvSpPr>
          <p:spPr bwMode="auto">
            <a:xfrm>
              <a:off x="5013326" y="5257800"/>
              <a:ext cx="123825" cy="38100"/>
            </a:xfrm>
            <a:custGeom>
              <a:avLst/>
              <a:gdLst>
                <a:gd name="T0" fmla="*/ 2147483646 w 29"/>
                <a:gd name="T1" fmla="*/ 0 h 9"/>
                <a:gd name="T2" fmla="*/ 2147483646 w 29"/>
                <a:gd name="T3" fmla="*/ 0 h 9"/>
                <a:gd name="T4" fmla="*/ 2147483646 w 29"/>
                <a:gd name="T5" fmla="*/ 0 h 9"/>
                <a:gd name="T6" fmla="*/ 0 w 29"/>
                <a:gd name="T7" fmla="*/ 2147483646 h 9"/>
                <a:gd name="T8" fmla="*/ 2147483646 w 29"/>
                <a:gd name="T9" fmla="*/ 2147483646 h 9"/>
                <a:gd name="T10" fmla="*/ 2147483646 w 2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9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7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9"/>
                    <a:pt x="29" y="9"/>
                    <a:pt x="29" y="9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D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Rectangle 152"/>
            <p:cNvSpPr>
              <a:spLocks noChangeArrowheads="1"/>
            </p:cNvSpPr>
            <p:nvPr/>
          </p:nvSpPr>
          <p:spPr bwMode="auto">
            <a:xfrm>
              <a:off x="5089526" y="4856163"/>
              <a:ext cx="733425" cy="504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6" name="Freeform 153"/>
            <p:cNvSpPr/>
            <p:nvPr/>
          </p:nvSpPr>
          <p:spPr bwMode="auto">
            <a:xfrm>
              <a:off x="5114926" y="5103813"/>
              <a:ext cx="384175" cy="257175"/>
            </a:xfrm>
            <a:custGeom>
              <a:avLst/>
              <a:gdLst>
                <a:gd name="T0" fmla="*/ 0 w 90"/>
                <a:gd name="T1" fmla="*/ 2147483646 h 60"/>
                <a:gd name="T2" fmla="*/ 2147483646 w 90"/>
                <a:gd name="T3" fmla="*/ 2147483646 h 60"/>
                <a:gd name="T4" fmla="*/ 2147483646 w 90"/>
                <a:gd name="T5" fmla="*/ 0 h 60"/>
                <a:gd name="T6" fmla="*/ 0 w 90"/>
                <a:gd name="T7" fmla="*/ 0 h 60"/>
                <a:gd name="T8" fmla="*/ 0 w 90"/>
                <a:gd name="T9" fmla="*/ 2147483646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60">
                  <a:moveTo>
                    <a:pt x="0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9" y="43"/>
                    <a:pt x="90" y="17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Freeform 154"/>
            <p:cNvSpPr/>
            <p:nvPr/>
          </p:nvSpPr>
          <p:spPr bwMode="auto">
            <a:xfrm>
              <a:off x="5226051" y="4826000"/>
              <a:ext cx="596900" cy="568325"/>
            </a:xfrm>
            <a:custGeom>
              <a:avLst/>
              <a:gdLst>
                <a:gd name="T0" fmla="*/ 0 w 376"/>
                <a:gd name="T1" fmla="*/ 0 h 358"/>
                <a:gd name="T2" fmla="*/ 0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0 w 376"/>
                <a:gd name="T9" fmla="*/ 0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6" h="358">
                  <a:moveTo>
                    <a:pt x="0" y="0"/>
                  </a:moveTo>
                  <a:lnTo>
                    <a:pt x="0" y="358"/>
                  </a:lnTo>
                  <a:lnTo>
                    <a:pt x="376" y="358"/>
                  </a:lnTo>
                  <a:lnTo>
                    <a:pt x="37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Rectangle 155"/>
            <p:cNvSpPr>
              <a:spLocks noChangeArrowheads="1"/>
            </p:cNvSpPr>
            <p:nvPr/>
          </p:nvSpPr>
          <p:spPr bwMode="auto">
            <a:xfrm>
              <a:off x="5251451" y="5057775"/>
              <a:ext cx="571500" cy="336550"/>
            </a:xfrm>
            <a:prstGeom prst="rect">
              <a:avLst/>
            </a:prstGeom>
            <a:solidFill>
              <a:srgbClr val="42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9" name="Freeform 156"/>
            <p:cNvSpPr/>
            <p:nvPr/>
          </p:nvSpPr>
          <p:spPr bwMode="auto">
            <a:xfrm>
              <a:off x="5281613" y="5262563"/>
              <a:ext cx="76200" cy="76200"/>
            </a:xfrm>
            <a:custGeom>
              <a:avLst/>
              <a:gdLst>
                <a:gd name="T0" fmla="*/ 2147483646 w 18"/>
                <a:gd name="T1" fmla="*/ 2147483646 h 18"/>
                <a:gd name="T2" fmla="*/ 2147483646 w 18"/>
                <a:gd name="T3" fmla="*/ 2147483646 h 18"/>
                <a:gd name="T4" fmla="*/ 2147483646 w 18"/>
                <a:gd name="T5" fmla="*/ 2147483646 h 18"/>
                <a:gd name="T6" fmla="*/ 2147483646 w 18"/>
                <a:gd name="T7" fmla="*/ 2147483646 h 18"/>
                <a:gd name="T8" fmla="*/ 2147483646 w 18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5" y="16"/>
                  </a:moveTo>
                  <a:cubicBezTo>
                    <a:pt x="9" y="18"/>
                    <a:pt x="14" y="17"/>
                    <a:pt x="16" y="13"/>
                  </a:cubicBezTo>
                  <a:cubicBezTo>
                    <a:pt x="18" y="9"/>
                    <a:pt x="17" y="4"/>
                    <a:pt x="13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1" y="14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Freeform 157"/>
            <p:cNvSpPr/>
            <p:nvPr/>
          </p:nvSpPr>
          <p:spPr bwMode="auto">
            <a:xfrm>
              <a:off x="5299076" y="5295900"/>
              <a:ext cx="15875" cy="17463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0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158"/>
            <p:cNvSpPr/>
            <p:nvPr/>
          </p:nvSpPr>
          <p:spPr bwMode="auto">
            <a:xfrm>
              <a:off x="5307013" y="5278438"/>
              <a:ext cx="17463" cy="17463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Freeform 159"/>
            <p:cNvSpPr/>
            <p:nvPr/>
          </p:nvSpPr>
          <p:spPr bwMode="auto">
            <a:xfrm>
              <a:off x="5314951" y="5305425"/>
              <a:ext cx="17463" cy="15875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160"/>
            <p:cNvSpPr/>
            <p:nvPr/>
          </p:nvSpPr>
          <p:spPr bwMode="auto">
            <a:xfrm>
              <a:off x="5324476" y="5291138"/>
              <a:ext cx="17463" cy="14288"/>
            </a:xfrm>
            <a:custGeom>
              <a:avLst/>
              <a:gdLst>
                <a:gd name="T0" fmla="*/ 2147483646 w 4"/>
                <a:gd name="T1" fmla="*/ 2147483646 h 3"/>
                <a:gd name="T2" fmla="*/ 2147483646 w 4"/>
                <a:gd name="T3" fmla="*/ 2147483646 h 3"/>
                <a:gd name="T4" fmla="*/ 2147483646 w 4"/>
                <a:gd name="T5" fmla="*/ 0 h 3"/>
                <a:gd name="T6" fmla="*/ 2147483646 w 4"/>
                <a:gd name="T7" fmla="*/ 2147483646 h 3"/>
                <a:gd name="T8" fmla="*/ 2147483646 w 4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161"/>
            <p:cNvSpPr/>
            <p:nvPr/>
          </p:nvSpPr>
          <p:spPr bwMode="auto">
            <a:xfrm>
              <a:off x="5392738" y="5262563"/>
              <a:ext cx="80963" cy="76200"/>
            </a:xfrm>
            <a:custGeom>
              <a:avLst/>
              <a:gdLst>
                <a:gd name="T0" fmla="*/ 2147483646 w 19"/>
                <a:gd name="T1" fmla="*/ 2147483646 h 18"/>
                <a:gd name="T2" fmla="*/ 2147483646 w 19"/>
                <a:gd name="T3" fmla="*/ 2147483646 h 18"/>
                <a:gd name="T4" fmla="*/ 2147483646 w 19"/>
                <a:gd name="T5" fmla="*/ 2147483646 h 18"/>
                <a:gd name="T6" fmla="*/ 2147483646 w 19"/>
                <a:gd name="T7" fmla="*/ 2147483646 h 18"/>
                <a:gd name="T8" fmla="*/ 2147483646 w 19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8">
                  <a:moveTo>
                    <a:pt x="5" y="16"/>
                  </a:moveTo>
                  <a:cubicBezTo>
                    <a:pt x="9" y="18"/>
                    <a:pt x="14" y="17"/>
                    <a:pt x="17" y="13"/>
                  </a:cubicBezTo>
                  <a:cubicBezTo>
                    <a:pt x="19" y="9"/>
                    <a:pt x="17" y="4"/>
                    <a:pt x="13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2" y="14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Freeform 162"/>
            <p:cNvSpPr/>
            <p:nvPr/>
          </p:nvSpPr>
          <p:spPr bwMode="auto">
            <a:xfrm>
              <a:off x="5413376" y="5295900"/>
              <a:ext cx="12700" cy="17463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0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3"/>
                    <a:pt x="3" y="3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Freeform 163"/>
            <p:cNvSpPr/>
            <p:nvPr/>
          </p:nvSpPr>
          <p:spPr bwMode="auto">
            <a:xfrm>
              <a:off x="5421313" y="5278438"/>
              <a:ext cx="14288" cy="17463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Freeform 164"/>
            <p:cNvSpPr/>
            <p:nvPr/>
          </p:nvSpPr>
          <p:spPr bwMode="auto">
            <a:xfrm>
              <a:off x="5430838" y="5305425"/>
              <a:ext cx="12700" cy="15875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Freeform 165"/>
            <p:cNvSpPr/>
            <p:nvPr/>
          </p:nvSpPr>
          <p:spPr bwMode="auto">
            <a:xfrm>
              <a:off x="5438776" y="5291138"/>
              <a:ext cx="12700" cy="14288"/>
            </a:xfrm>
            <a:custGeom>
              <a:avLst/>
              <a:gdLst>
                <a:gd name="T0" fmla="*/ 2147483646 w 3"/>
                <a:gd name="T1" fmla="*/ 2147483646 h 3"/>
                <a:gd name="T2" fmla="*/ 2147483646 w 3"/>
                <a:gd name="T3" fmla="*/ 2147483646 h 3"/>
                <a:gd name="T4" fmla="*/ 2147483646 w 3"/>
                <a:gd name="T5" fmla="*/ 0 h 3"/>
                <a:gd name="T6" fmla="*/ 0 w 3"/>
                <a:gd name="T7" fmla="*/ 2147483646 h 3"/>
                <a:gd name="T8" fmla="*/ 2147483646 w 3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Freeform 166"/>
            <p:cNvSpPr/>
            <p:nvPr/>
          </p:nvSpPr>
          <p:spPr bwMode="auto">
            <a:xfrm>
              <a:off x="5226051" y="4826000"/>
              <a:ext cx="596900" cy="568325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0 w 376"/>
                <a:gd name="T5" fmla="*/ 2147483646 h 358"/>
                <a:gd name="T6" fmla="*/ 0 w 376"/>
                <a:gd name="T7" fmla="*/ 0 h 358"/>
                <a:gd name="T8" fmla="*/ 2147483646 w 376"/>
                <a:gd name="T9" fmla="*/ 0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6" h="358">
                  <a:moveTo>
                    <a:pt x="19" y="24"/>
                  </a:moveTo>
                  <a:lnTo>
                    <a:pt x="19" y="358"/>
                  </a:lnTo>
                  <a:lnTo>
                    <a:pt x="0" y="358"/>
                  </a:lnTo>
                  <a:lnTo>
                    <a:pt x="0" y="0"/>
                  </a:lnTo>
                  <a:lnTo>
                    <a:pt x="376" y="0"/>
                  </a:lnTo>
                  <a:lnTo>
                    <a:pt x="376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7B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0" name="圆角矩形 171"/>
          <p:cNvSpPr/>
          <p:nvPr/>
        </p:nvSpPr>
        <p:spPr>
          <a:xfrm>
            <a:off x="1249363" y="1657350"/>
            <a:ext cx="1885950" cy="3959225"/>
          </a:xfrm>
          <a:prstGeom prst="roundRect">
            <a:avLst/>
          </a:prstGeom>
          <a:solidFill>
            <a:srgbClr val="C2C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1" name="圆角矩形 172"/>
          <p:cNvSpPr/>
          <p:nvPr/>
        </p:nvSpPr>
        <p:spPr>
          <a:xfrm>
            <a:off x="3608388" y="1657350"/>
            <a:ext cx="1885950" cy="3959225"/>
          </a:xfrm>
          <a:prstGeom prst="roundRect">
            <a:avLst/>
          </a:prstGeom>
          <a:solidFill>
            <a:srgbClr val="C2C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2" name="圆角矩形 173"/>
          <p:cNvSpPr/>
          <p:nvPr/>
        </p:nvSpPr>
        <p:spPr>
          <a:xfrm>
            <a:off x="1249363" y="1657350"/>
            <a:ext cx="1885950" cy="1457325"/>
          </a:xfrm>
          <a:prstGeom prst="roundRect">
            <a:avLst>
              <a:gd name="adj" fmla="val 212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3" name="圆角矩形 174"/>
          <p:cNvSpPr/>
          <p:nvPr/>
        </p:nvSpPr>
        <p:spPr>
          <a:xfrm>
            <a:off x="3608388" y="1657350"/>
            <a:ext cx="1885950" cy="1457325"/>
          </a:xfrm>
          <a:prstGeom prst="roundRect">
            <a:avLst>
              <a:gd name="adj" fmla="val 21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4" name="KSO_Shape"/>
          <p:cNvSpPr/>
          <p:nvPr/>
        </p:nvSpPr>
        <p:spPr bwMode="auto">
          <a:xfrm>
            <a:off x="1824038" y="1989138"/>
            <a:ext cx="685800" cy="868362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5" name="KSO_Shape"/>
          <p:cNvSpPr/>
          <p:nvPr/>
        </p:nvSpPr>
        <p:spPr bwMode="auto">
          <a:xfrm>
            <a:off x="4176713" y="1989138"/>
            <a:ext cx="871537" cy="792162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8" name="矩形 51"/>
          <p:cNvSpPr>
            <a:spLocks noChangeArrowheads="1"/>
          </p:cNvSpPr>
          <p:nvPr/>
        </p:nvSpPr>
        <p:spPr bwMode="auto">
          <a:xfrm>
            <a:off x="6726238" y="121443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80" name="直接连接符 179"/>
          <p:cNvCxnSpPr/>
          <p:nvPr/>
        </p:nvCxnSpPr>
        <p:spPr>
          <a:xfrm>
            <a:off x="6834188" y="1676400"/>
            <a:ext cx="252571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61794" y="149258"/>
            <a:ext cx="498951" cy="498614"/>
          </a:xfrm>
          <a:prstGeom prst="ellipse">
            <a:avLst/>
          </a:prstGeom>
          <a:solidFill>
            <a:srgbClr val="42424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25584" y="149258"/>
            <a:ext cx="2329489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7" name="Teardrop 7"/>
          <p:cNvSpPr/>
          <p:nvPr/>
        </p:nvSpPr>
        <p:spPr>
          <a:xfrm rot="16200000">
            <a:off x="3271838" y="3381375"/>
            <a:ext cx="1587500" cy="15875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宋体" panose="02010600030101010101" pitchFamily="2" charset="-122"/>
            </a:endParaRPr>
          </a:p>
        </p:txBody>
      </p:sp>
      <p:sp>
        <p:nvSpPr>
          <p:cNvPr id="8" name="Teardrop 10"/>
          <p:cNvSpPr/>
          <p:nvPr/>
        </p:nvSpPr>
        <p:spPr>
          <a:xfrm rot="10800000">
            <a:off x="3271838" y="2197100"/>
            <a:ext cx="1130300" cy="1128713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4000" dirty="0">
              <a:latin typeface="宋体" panose="02010600030101010101" pitchFamily="2" charset="-122"/>
            </a:endParaRPr>
          </a:p>
        </p:txBody>
      </p:sp>
      <p:sp>
        <p:nvSpPr>
          <p:cNvPr id="9" name="Teardrop 6"/>
          <p:cNvSpPr/>
          <p:nvPr/>
        </p:nvSpPr>
        <p:spPr>
          <a:xfrm>
            <a:off x="2087563" y="3381375"/>
            <a:ext cx="1128712" cy="11303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宋体" panose="02010600030101010101" pitchFamily="2" charset="-122"/>
            </a:endParaRPr>
          </a:p>
        </p:txBody>
      </p:sp>
      <p:sp>
        <p:nvSpPr>
          <p:cNvPr id="10" name="Teardrop 8"/>
          <p:cNvSpPr/>
          <p:nvPr/>
        </p:nvSpPr>
        <p:spPr>
          <a:xfrm rot="5400000">
            <a:off x="2081213" y="2208213"/>
            <a:ext cx="1128712" cy="1128712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宋体" panose="02010600030101010101" pitchFamily="2" charset="-122"/>
            </a:endParaRPr>
          </a:p>
        </p:txBody>
      </p:sp>
      <p:sp>
        <p:nvSpPr>
          <p:cNvPr id="11" name="Freeform 52"/>
          <p:cNvSpPr>
            <a:spLocks noEditPoints="1"/>
          </p:cNvSpPr>
          <p:nvPr/>
        </p:nvSpPr>
        <p:spPr bwMode="auto">
          <a:xfrm>
            <a:off x="2419350" y="3667125"/>
            <a:ext cx="465138" cy="500063"/>
          </a:xfrm>
          <a:custGeom>
            <a:avLst/>
            <a:gdLst>
              <a:gd name="T0" fmla="*/ 2147483646 w 67"/>
              <a:gd name="T1" fmla="*/ 2147483646 h 72"/>
              <a:gd name="T2" fmla="*/ 2147483646 w 67"/>
              <a:gd name="T3" fmla="*/ 2147483646 h 72"/>
              <a:gd name="T4" fmla="*/ 2147483646 w 67"/>
              <a:gd name="T5" fmla="*/ 2147483646 h 72"/>
              <a:gd name="T6" fmla="*/ 0 w 67"/>
              <a:gd name="T7" fmla="*/ 2147483646 h 72"/>
              <a:gd name="T8" fmla="*/ 0 w 67"/>
              <a:gd name="T9" fmla="*/ 2147483646 h 72"/>
              <a:gd name="T10" fmla="*/ 2147483646 w 67"/>
              <a:gd name="T11" fmla="*/ 2147483646 h 72"/>
              <a:gd name="T12" fmla="*/ 2147483646 w 67"/>
              <a:gd name="T13" fmla="*/ 2147483646 h 72"/>
              <a:gd name="T14" fmla="*/ 2147483646 w 67"/>
              <a:gd name="T15" fmla="*/ 2147483646 h 72"/>
              <a:gd name="T16" fmla="*/ 2147483646 w 67"/>
              <a:gd name="T17" fmla="*/ 0 h 72"/>
              <a:gd name="T18" fmla="*/ 2147483646 w 67"/>
              <a:gd name="T19" fmla="*/ 0 h 72"/>
              <a:gd name="T20" fmla="*/ 2147483646 w 67"/>
              <a:gd name="T21" fmla="*/ 2147483646 h 72"/>
              <a:gd name="T22" fmla="*/ 2147483646 w 67"/>
              <a:gd name="T23" fmla="*/ 2147483646 h 72"/>
              <a:gd name="T24" fmla="*/ 2147483646 w 67"/>
              <a:gd name="T25" fmla="*/ 2147483646 h 72"/>
              <a:gd name="T26" fmla="*/ 2147483646 w 67"/>
              <a:gd name="T27" fmla="*/ 2147483646 h 72"/>
              <a:gd name="T28" fmla="*/ 2147483646 w 67"/>
              <a:gd name="T29" fmla="*/ 0 h 72"/>
              <a:gd name="T30" fmla="*/ 2147483646 w 67"/>
              <a:gd name="T31" fmla="*/ 0 h 72"/>
              <a:gd name="T32" fmla="*/ 2147483646 w 67"/>
              <a:gd name="T33" fmla="*/ 2147483646 h 72"/>
              <a:gd name="T34" fmla="*/ 2147483646 w 67"/>
              <a:gd name="T35" fmla="*/ 2147483646 h 72"/>
              <a:gd name="T36" fmla="*/ 2147483646 w 67"/>
              <a:gd name="T37" fmla="*/ 2147483646 h 72"/>
              <a:gd name="T38" fmla="*/ 2147483646 w 67"/>
              <a:gd name="T39" fmla="*/ 2147483646 h 72"/>
              <a:gd name="T40" fmla="*/ 2147483646 w 67"/>
              <a:gd name="T41" fmla="*/ 2147483646 h 72"/>
              <a:gd name="T42" fmla="*/ 2147483646 w 67"/>
              <a:gd name="T43" fmla="*/ 2147483646 h 72"/>
              <a:gd name="T44" fmla="*/ 2147483646 w 67"/>
              <a:gd name="T45" fmla="*/ 2147483646 h 72"/>
              <a:gd name="T46" fmla="*/ 2147483646 w 67"/>
              <a:gd name="T47" fmla="*/ 2147483646 h 72"/>
              <a:gd name="T48" fmla="*/ 2147483646 w 67"/>
              <a:gd name="T49" fmla="*/ 2147483646 h 72"/>
              <a:gd name="T50" fmla="*/ 2147483646 w 67"/>
              <a:gd name="T51" fmla="*/ 2147483646 h 72"/>
              <a:gd name="T52" fmla="*/ 2147483646 w 67"/>
              <a:gd name="T53" fmla="*/ 2147483646 h 72"/>
              <a:gd name="T54" fmla="*/ 2147483646 w 67"/>
              <a:gd name="T55" fmla="*/ 2147483646 h 72"/>
              <a:gd name="T56" fmla="*/ 2147483646 w 67"/>
              <a:gd name="T57" fmla="*/ 2147483646 h 72"/>
              <a:gd name="T58" fmla="*/ 2147483646 w 67"/>
              <a:gd name="T59" fmla="*/ 2147483646 h 72"/>
              <a:gd name="T60" fmla="*/ 2147483646 w 67"/>
              <a:gd name="T61" fmla="*/ 2147483646 h 72"/>
              <a:gd name="T62" fmla="*/ 2147483646 w 67"/>
              <a:gd name="T63" fmla="*/ 2147483646 h 72"/>
              <a:gd name="T64" fmla="*/ 2147483646 w 67"/>
              <a:gd name="T65" fmla="*/ 2147483646 h 72"/>
              <a:gd name="T66" fmla="*/ 2147483646 w 67"/>
              <a:gd name="T67" fmla="*/ 2147483646 h 72"/>
              <a:gd name="T68" fmla="*/ 2147483646 w 67"/>
              <a:gd name="T69" fmla="*/ 2147483646 h 72"/>
              <a:gd name="T70" fmla="*/ 2147483646 w 67"/>
              <a:gd name="T71" fmla="*/ 2147483646 h 72"/>
              <a:gd name="T72" fmla="*/ 2147483646 w 67"/>
              <a:gd name="T73" fmla="*/ 2147483646 h 72"/>
              <a:gd name="T74" fmla="*/ 2147483646 w 67"/>
              <a:gd name="T75" fmla="*/ 2147483646 h 72"/>
              <a:gd name="T76" fmla="*/ 2147483646 w 67"/>
              <a:gd name="T77" fmla="*/ 2147483646 h 72"/>
              <a:gd name="T78" fmla="*/ 2147483646 w 67"/>
              <a:gd name="T79" fmla="*/ 2147483646 h 72"/>
              <a:gd name="T80" fmla="*/ 2147483646 w 67"/>
              <a:gd name="T81" fmla="*/ 2147483646 h 72"/>
              <a:gd name="T82" fmla="*/ 2147483646 w 67"/>
              <a:gd name="T83" fmla="*/ 2147483646 h 72"/>
              <a:gd name="T84" fmla="*/ 2147483646 w 67"/>
              <a:gd name="T85" fmla="*/ 2147483646 h 72"/>
              <a:gd name="T86" fmla="*/ 2147483646 w 67"/>
              <a:gd name="T87" fmla="*/ 2147483646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42"/>
          <p:cNvSpPr>
            <a:spLocks noEditPoints="1"/>
          </p:cNvSpPr>
          <p:nvPr/>
        </p:nvSpPr>
        <p:spPr bwMode="auto">
          <a:xfrm>
            <a:off x="3813175" y="3917950"/>
            <a:ext cx="504825" cy="434975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78"/>
          <p:cNvSpPr>
            <a:spLocks noEditPoints="1"/>
          </p:cNvSpPr>
          <p:nvPr/>
        </p:nvSpPr>
        <p:spPr bwMode="auto">
          <a:xfrm>
            <a:off x="3584575" y="2582863"/>
            <a:ext cx="504825" cy="381000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86"/>
          <p:cNvSpPr>
            <a:spLocks noEditPoints="1"/>
          </p:cNvSpPr>
          <p:nvPr/>
        </p:nvSpPr>
        <p:spPr bwMode="auto">
          <a:xfrm>
            <a:off x="2479675" y="2505075"/>
            <a:ext cx="346075" cy="582613"/>
          </a:xfrm>
          <a:custGeom>
            <a:avLst/>
            <a:gdLst>
              <a:gd name="T0" fmla="*/ 2147483646 w 29"/>
              <a:gd name="T1" fmla="*/ 2147483646 h 49"/>
              <a:gd name="T2" fmla="*/ 2147483646 w 29"/>
              <a:gd name="T3" fmla="*/ 2147483646 h 49"/>
              <a:gd name="T4" fmla="*/ 2147483646 w 29"/>
              <a:gd name="T5" fmla="*/ 2147483646 h 49"/>
              <a:gd name="T6" fmla="*/ 0 w 29"/>
              <a:gd name="T7" fmla="*/ 2147483646 h 49"/>
              <a:gd name="T8" fmla="*/ 0 w 29"/>
              <a:gd name="T9" fmla="*/ 2147483646 h 49"/>
              <a:gd name="T10" fmla="*/ 2147483646 w 29"/>
              <a:gd name="T11" fmla="*/ 0 h 49"/>
              <a:gd name="T12" fmla="*/ 2147483646 w 29"/>
              <a:gd name="T13" fmla="*/ 0 h 49"/>
              <a:gd name="T14" fmla="*/ 2147483646 w 29"/>
              <a:gd name="T15" fmla="*/ 2147483646 h 49"/>
              <a:gd name="T16" fmla="*/ 2147483646 w 29"/>
              <a:gd name="T17" fmla="*/ 2147483646 h 49"/>
              <a:gd name="T18" fmla="*/ 2147483646 w 29"/>
              <a:gd name="T19" fmla="*/ 2147483646 h 49"/>
              <a:gd name="T20" fmla="*/ 2147483646 w 29"/>
              <a:gd name="T21" fmla="*/ 2147483646 h 49"/>
              <a:gd name="T22" fmla="*/ 2147483646 w 29"/>
              <a:gd name="T23" fmla="*/ 2147483646 h 49"/>
              <a:gd name="T24" fmla="*/ 2147483646 w 29"/>
              <a:gd name="T25" fmla="*/ 2147483646 h 49"/>
              <a:gd name="T26" fmla="*/ 2147483646 w 29"/>
              <a:gd name="T27" fmla="*/ 2147483646 h 49"/>
              <a:gd name="T28" fmla="*/ 2147483646 w 29"/>
              <a:gd name="T29" fmla="*/ 2147483646 h 49"/>
              <a:gd name="T30" fmla="*/ 2147483646 w 29"/>
              <a:gd name="T31" fmla="*/ 2147483646 h 49"/>
              <a:gd name="T32" fmla="*/ 2147483646 w 29"/>
              <a:gd name="T33" fmla="*/ 2147483646 h 49"/>
              <a:gd name="T34" fmla="*/ 2147483646 w 29"/>
              <a:gd name="T35" fmla="*/ 2147483646 h 49"/>
              <a:gd name="T36" fmla="*/ 2147483646 w 29"/>
              <a:gd name="T37" fmla="*/ 2147483646 h 49"/>
              <a:gd name="T38" fmla="*/ 2147483646 w 29"/>
              <a:gd name="T39" fmla="*/ 2147483646 h 49"/>
              <a:gd name="T40" fmla="*/ 2147483646 w 29"/>
              <a:gd name="T41" fmla="*/ 2147483646 h 49"/>
              <a:gd name="T42" fmla="*/ 2147483646 w 29"/>
              <a:gd name="T43" fmla="*/ 2147483646 h 49"/>
              <a:gd name="T44" fmla="*/ 2147483646 w 29"/>
              <a:gd name="T45" fmla="*/ 2147483646 h 49"/>
              <a:gd name="T46" fmla="*/ 2147483646 w 29"/>
              <a:gd name="T47" fmla="*/ 2147483646 h 49"/>
              <a:gd name="T48" fmla="*/ 2147483646 w 29"/>
              <a:gd name="T49" fmla="*/ 2147483646 h 49"/>
              <a:gd name="T50" fmla="*/ 2147483646 w 29"/>
              <a:gd name="T51" fmla="*/ 2147483646 h 49"/>
              <a:gd name="T52" fmla="*/ 2147483646 w 29"/>
              <a:gd name="T53" fmla="*/ 2147483646 h 49"/>
              <a:gd name="T54" fmla="*/ 2147483646 w 29"/>
              <a:gd name="T55" fmla="*/ 2147483646 h 49"/>
              <a:gd name="T56" fmla="*/ 2147483646 w 29"/>
              <a:gd name="T57" fmla="*/ 2147483646 h 49"/>
              <a:gd name="T58" fmla="*/ 2147483646 w 29"/>
              <a:gd name="T59" fmla="*/ 2147483646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ounded Rectangle 72"/>
          <p:cNvSpPr/>
          <p:nvPr/>
        </p:nvSpPr>
        <p:spPr>
          <a:xfrm>
            <a:off x="5759450" y="1306513"/>
            <a:ext cx="1389063" cy="377825"/>
          </a:xfrm>
          <a:prstGeom prst="roundRect">
            <a:avLst>
              <a:gd name="adj" fmla="val 211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ounded Rectangle 72"/>
          <p:cNvSpPr/>
          <p:nvPr/>
        </p:nvSpPr>
        <p:spPr>
          <a:xfrm>
            <a:off x="7974013" y="1306513"/>
            <a:ext cx="1390650" cy="377825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ounded Rectangle 72"/>
          <p:cNvSpPr/>
          <p:nvPr/>
        </p:nvSpPr>
        <p:spPr>
          <a:xfrm>
            <a:off x="5759450" y="3770313"/>
            <a:ext cx="1389063" cy="377825"/>
          </a:xfrm>
          <a:prstGeom prst="roundRect">
            <a:avLst>
              <a:gd name="adj" fmla="val 211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ounded Rectangle 72"/>
          <p:cNvSpPr/>
          <p:nvPr/>
        </p:nvSpPr>
        <p:spPr>
          <a:xfrm>
            <a:off x="7974013" y="3770313"/>
            <a:ext cx="1390650" cy="377825"/>
          </a:xfrm>
          <a:prstGeom prst="roundRect">
            <a:avLst>
              <a:gd name="adj" fmla="val 211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 animBg="1"/>
      <p:bldP spid="17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D4556"/>
            </a:gs>
            <a:gs pos="100000">
              <a:srgbClr val="04121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9"/>
          <p:cNvSpPr>
            <a:spLocks noEditPoints="1"/>
          </p:cNvSpPr>
          <p:nvPr/>
        </p:nvSpPr>
        <p:spPr bwMode="auto">
          <a:xfrm flipH="1">
            <a:off x="1688208" y="370334"/>
            <a:ext cx="8815584" cy="5748526"/>
          </a:xfrm>
          <a:custGeom>
            <a:avLst/>
            <a:gdLst>
              <a:gd name="T0" fmla="*/ 1262 w 1499"/>
              <a:gd name="T1" fmla="*/ 609 h 977"/>
              <a:gd name="T2" fmla="*/ 1006 w 1499"/>
              <a:gd name="T3" fmla="*/ 467 h 977"/>
              <a:gd name="T4" fmla="*/ 1090 w 1499"/>
              <a:gd name="T5" fmla="*/ 477 h 977"/>
              <a:gd name="T6" fmla="*/ 1088 w 1499"/>
              <a:gd name="T7" fmla="*/ 387 h 977"/>
              <a:gd name="T8" fmla="*/ 1008 w 1499"/>
              <a:gd name="T9" fmla="*/ 406 h 977"/>
              <a:gd name="T10" fmla="*/ 1015 w 1499"/>
              <a:gd name="T11" fmla="*/ 380 h 977"/>
              <a:gd name="T12" fmla="*/ 1090 w 1499"/>
              <a:gd name="T13" fmla="*/ 339 h 977"/>
              <a:gd name="T14" fmla="*/ 1150 w 1499"/>
              <a:gd name="T15" fmla="*/ 331 h 977"/>
              <a:gd name="T16" fmla="*/ 1086 w 1499"/>
              <a:gd name="T17" fmla="*/ 270 h 977"/>
              <a:gd name="T18" fmla="*/ 1221 w 1499"/>
              <a:gd name="T19" fmla="*/ 157 h 977"/>
              <a:gd name="T20" fmla="*/ 888 w 1499"/>
              <a:gd name="T21" fmla="*/ 0 h 977"/>
              <a:gd name="T22" fmla="*/ 860 w 1499"/>
              <a:gd name="T23" fmla="*/ 62 h 977"/>
              <a:gd name="T24" fmla="*/ 814 w 1499"/>
              <a:gd name="T25" fmla="*/ 327 h 977"/>
              <a:gd name="T26" fmla="*/ 493 w 1499"/>
              <a:gd name="T27" fmla="*/ 296 h 977"/>
              <a:gd name="T28" fmla="*/ 256 w 1499"/>
              <a:gd name="T29" fmla="*/ 357 h 977"/>
              <a:gd name="T30" fmla="*/ 206 w 1499"/>
              <a:gd name="T31" fmla="*/ 467 h 977"/>
              <a:gd name="T32" fmla="*/ 187 w 1499"/>
              <a:gd name="T33" fmla="*/ 507 h 977"/>
              <a:gd name="T34" fmla="*/ 842 w 1499"/>
              <a:gd name="T35" fmla="*/ 407 h 977"/>
              <a:gd name="T36" fmla="*/ 640 w 1499"/>
              <a:gd name="T37" fmla="*/ 643 h 977"/>
              <a:gd name="T38" fmla="*/ 478 w 1499"/>
              <a:gd name="T39" fmla="*/ 643 h 977"/>
              <a:gd name="T40" fmla="*/ 230 w 1499"/>
              <a:gd name="T41" fmla="*/ 691 h 977"/>
              <a:gd name="T42" fmla="*/ 379 w 1499"/>
              <a:gd name="T43" fmla="*/ 861 h 977"/>
              <a:gd name="T44" fmla="*/ 562 w 1499"/>
              <a:gd name="T45" fmla="*/ 760 h 977"/>
              <a:gd name="T46" fmla="*/ 532 w 1499"/>
              <a:gd name="T47" fmla="*/ 809 h 977"/>
              <a:gd name="T48" fmla="*/ 542 w 1499"/>
              <a:gd name="T49" fmla="*/ 841 h 977"/>
              <a:gd name="T50" fmla="*/ 545 w 1499"/>
              <a:gd name="T51" fmla="*/ 887 h 977"/>
              <a:gd name="T52" fmla="*/ 715 w 1499"/>
              <a:gd name="T53" fmla="*/ 934 h 977"/>
              <a:gd name="T54" fmla="*/ 802 w 1499"/>
              <a:gd name="T55" fmla="*/ 945 h 977"/>
              <a:gd name="T56" fmla="*/ 924 w 1499"/>
              <a:gd name="T57" fmla="*/ 783 h 977"/>
              <a:gd name="T58" fmla="*/ 1262 w 1499"/>
              <a:gd name="T59" fmla="*/ 654 h 977"/>
              <a:gd name="T60" fmla="*/ 1495 w 1499"/>
              <a:gd name="T61" fmla="*/ 527 h 977"/>
              <a:gd name="T62" fmla="*/ 1308 w 1499"/>
              <a:gd name="T63" fmla="*/ 566 h 977"/>
              <a:gd name="T64" fmla="*/ 448 w 1499"/>
              <a:gd name="T65" fmla="*/ 695 h 977"/>
              <a:gd name="T66" fmla="*/ 496 w 1499"/>
              <a:gd name="T67" fmla="*/ 694 h 977"/>
              <a:gd name="T68" fmla="*/ 496 w 1499"/>
              <a:gd name="T69" fmla="*/ 694 h 977"/>
              <a:gd name="T70" fmla="*/ 893 w 1499"/>
              <a:gd name="T71" fmla="*/ 327 h 977"/>
              <a:gd name="T72" fmla="*/ 839 w 1499"/>
              <a:gd name="T73" fmla="*/ 347 h 977"/>
              <a:gd name="T74" fmla="*/ 773 w 1499"/>
              <a:gd name="T75" fmla="*/ 852 h 977"/>
              <a:gd name="T76" fmla="*/ 922 w 1499"/>
              <a:gd name="T77" fmla="*/ 786 h 977"/>
              <a:gd name="T78" fmla="*/ 980 w 1499"/>
              <a:gd name="T79" fmla="*/ 570 h 977"/>
              <a:gd name="T80" fmla="*/ 1169 w 1499"/>
              <a:gd name="T81" fmla="*/ 644 h 977"/>
              <a:gd name="T82" fmla="*/ 980 w 1499"/>
              <a:gd name="T83" fmla="*/ 570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99" h="977">
                <a:moveTo>
                  <a:pt x="1308" y="566"/>
                </a:moveTo>
                <a:cubicBezTo>
                  <a:pt x="1262" y="609"/>
                  <a:pt x="1262" y="609"/>
                  <a:pt x="1262" y="609"/>
                </a:cubicBezTo>
                <a:cubicBezTo>
                  <a:pt x="1105" y="570"/>
                  <a:pt x="1105" y="570"/>
                  <a:pt x="1105" y="570"/>
                </a:cubicBezTo>
                <a:cubicBezTo>
                  <a:pt x="1006" y="467"/>
                  <a:pt x="1006" y="467"/>
                  <a:pt x="1006" y="467"/>
                </a:cubicBezTo>
                <a:cubicBezTo>
                  <a:pt x="1012" y="434"/>
                  <a:pt x="1012" y="434"/>
                  <a:pt x="1012" y="434"/>
                </a:cubicBezTo>
                <a:cubicBezTo>
                  <a:pt x="1012" y="434"/>
                  <a:pt x="1051" y="467"/>
                  <a:pt x="1090" y="477"/>
                </a:cubicBezTo>
                <a:cubicBezTo>
                  <a:pt x="1129" y="488"/>
                  <a:pt x="1131" y="475"/>
                  <a:pt x="1107" y="445"/>
                </a:cubicBezTo>
                <a:cubicBezTo>
                  <a:pt x="1083" y="415"/>
                  <a:pt x="1088" y="387"/>
                  <a:pt x="1088" y="387"/>
                </a:cubicBezTo>
                <a:cubicBezTo>
                  <a:pt x="1049" y="408"/>
                  <a:pt x="1049" y="408"/>
                  <a:pt x="1049" y="408"/>
                </a:cubicBezTo>
                <a:cubicBezTo>
                  <a:pt x="1008" y="406"/>
                  <a:pt x="1008" y="406"/>
                  <a:pt x="1008" y="406"/>
                </a:cubicBezTo>
                <a:cubicBezTo>
                  <a:pt x="987" y="365"/>
                  <a:pt x="987" y="365"/>
                  <a:pt x="987" y="365"/>
                </a:cubicBezTo>
                <a:cubicBezTo>
                  <a:pt x="1015" y="380"/>
                  <a:pt x="1015" y="380"/>
                  <a:pt x="1015" y="380"/>
                </a:cubicBezTo>
                <a:cubicBezTo>
                  <a:pt x="1053" y="374"/>
                  <a:pt x="1053" y="374"/>
                  <a:pt x="1053" y="374"/>
                </a:cubicBezTo>
                <a:cubicBezTo>
                  <a:pt x="1090" y="339"/>
                  <a:pt x="1090" y="339"/>
                  <a:pt x="1090" y="339"/>
                </a:cubicBezTo>
                <a:cubicBezTo>
                  <a:pt x="1090" y="339"/>
                  <a:pt x="1118" y="346"/>
                  <a:pt x="1133" y="374"/>
                </a:cubicBezTo>
                <a:cubicBezTo>
                  <a:pt x="1148" y="402"/>
                  <a:pt x="1172" y="352"/>
                  <a:pt x="1150" y="331"/>
                </a:cubicBezTo>
                <a:cubicBezTo>
                  <a:pt x="1129" y="309"/>
                  <a:pt x="1105" y="288"/>
                  <a:pt x="1079" y="292"/>
                </a:cubicBezTo>
                <a:cubicBezTo>
                  <a:pt x="1086" y="270"/>
                  <a:pt x="1086" y="270"/>
                  <a:pt x="1086" y="270"/>
                </a:cubicBezTo>
                <a:cubicBezTo>
                  <a:pt x="1059" y="255"/>
                  <a:pt x="1059" y="255"/>
                  <a:pt x="1059" y="255"/>
                </a:cubicBezTo>
                <a:cubicBezTo>
                  <a:pt x="1115" y="227"/>
                  <a:pt x="1171" y="195"/>
                  <a:pt x="1221" y="157"/>
                </a:cubicBezTo>
                <a:cubicBezTo>
                  <a:pt x="1221" y="157"/>
                  <a:pt x="1096" y="196"/>
                  <a:pt x="1031" y="200"/>
                </a:cubicBezTo>
                <a:cubicBezTo>
                  <a:pt x="888" y="0"/>
                  <a:pt x="888" y="0"/>
                  <a:pt x="888" y="0"/>
                </a:cubicBezTo>
                <a:cubicBezTo>
                  <a:pt x="800" y="70"/>
                  <a:pt x="800" y="70"/>
                  <a:pt x="800" y="70"/>
                </a:cubicBezTo>
                <a:cubicBezTo>
                  <a:pt x="860" y="62"/>
                  <a:pt x="860" y="62"/>
                  <a:pt x="860" y="62"/>
                </a:cubicBezTo>
                <a:cubicBezTo>
                  <a:pt x="904" y="252"/>
                  <a:pt x="904" y="252"/>
                  <a:pt x="904" y="252"/>
                </a:cubicBezTo>
                <a:cubicBezTo>
                  <a:pt x="814" y="327"/>
                  <a:pt x="814" y="327"/>
                  <a:pt x="814" y="327"/>
                </a:cubicBezTo>
                <a:cubicBezTo>
                  <a:pt x="763" y="290"/>
                  <a:pt x="679" y="243"/>
                  <a:pt x="584" y="247"/>
                </a:cubicBezTo>
                <a:cubicBezTo>
                  <a:pt x="584" y="247"/>
                  <a:pt x="618" y="298"/>
                  <a:pt x="493" y="296"/>
                </a:cubicBezTo>
                <a:cubicBezTo>
                  <a:pt x="368" y="294"/>
                  <a:pt x="299" y="268"/>
                  <a:pt x="211" y="303"/>
                </a:cubicBezTo>
                <a:cubicBezTo>
                  <a:pt x="211" y="303"/>
                  <a:pt x="267" y="303"/>
                  <a:pt x="256" y="357"/>
                </a:cubicBezTo>
                <a:cubicBezTo>
                  <a:pt x="256" y="357"/>
                  <a:pt x="353" y="387"/>
                  <a:pt x="308" y="426"/>
                </a:cubicBezTo>
                <a:cubicBezTo>
                  <a:pt x="262" y="464"/>
                  <a:pt x="206" y="467"/>
                  <a:pt x="206" y="467"/>
                </a:cubicBezTo>
                <a:cubicBezTo>
                  <a:pt x="206" y="467"/>
                  <a:pt x="245" y="482"/>
                  <a:pt x="247" y="507"/>
                </a:cubicBezTo>
                <a:cubicBezTo>
                  <a:pt x="247" y="507"/>
                  <a:pt x="219" y="525"/>
                  <a:pt x="187" y="507"/>
                </a:cubicBezTo>
                <a:cubicBezTo>
                  <a:pt x="187" y="507"/>
                  <a:pt x="239" y="572"/>
                  <a:pt x="383" y="568"/>
                </a:cubicBezTo>
                <a:cubicBezTo>
                  <a:pt x="528" y="563"/>
                  <a:pt x="767" y="385"/>
                  <a:pt x="842" y="407"/>
                </a:cubicBezTo>
                <a:cubicBezTo>
                  <a:pt x="650" y="538"/>
                  <a:pt x="650" y="538"/>
                  <a:pt x="650" y="538"/>
                </a:cubicBezTo>
                <a:cubicBezTo>
                  <a:pt x="640" y="643"/>
                  <a:pt x="640" y="643"/>
                  <a:pt x="640" y="643"/>
                </a:cubicBezTo>
                <a:cubicBezTo>
                  <a:pt x="640" y="643"/>
                  <a:pt x="467" y="596"/>
                  <a:pt x="353" y="596"/>
                </a:cubicBezTo>
                <a:cubicBezTo>
                  <a:pt x="353" y="596"/>
                  <a:pt x="439" y="611"/>
                  <a:pt x="478" y="643"/>
                </a:cubicBezTo>
                <a:cubicBezTo>
                  <a:pt x="478" y="643"/>
                  <a:pt x="496" y="668"/>
                  <a:pt x="480" y="683"/>
                </a:cubicBezTo>
                <a:cubicBezTo>
                  <a:pt x="434" y="656"/>
                  <a:pt x="346" y="626"/>
                  <a:pt x="230" y="691"/>
                </a:cubicBezTo>
                <a:cubicBezTo>
                  <a:pt x="56" y="788"/>
                  <a:pt x="69" y="803"/>
                  <a:pt x="0" y="809"/>
                </a:cubicBezTo>
                <a:cubicBezTo>
                  <a:pt x="0" y="809"/>
                  <a:pt x="234" y="930"/>
                  <a:pt x="379" y="861"/>
                </a:cubicBezTo>
                <a:cubicBezTo>
                  <a:pt x="523" y="792"/>
                  <a:pt x="532" y="757"/>
                  <a:pt x="532" y="757"/>
                </a:cubicBezTo>
                <a:cubicBezTo>
                  <a:pt x="562" y="760"/>
                  <a:pt x="562" y="760"/>
                  <a:pt x="562" y="760"/>
                </a:cubicBezTo>
                <a:cubicBezTo>
                  <a:pt x="519" y="801"/>
                  <a:pt x="519" y="801"/>
                  <a:pt x="519" y="801"/>
                </a:cubicBezTo>
                <a:cubicBezTo>
                  <a:pt x="532" y="809"/>
                  <a:pt x="532" y="809"/>
                  <a:pt x="532" y="809"/>
                </a:cubicBezTo>
                <a:cubicBezTo>
                  <a:pt x="506" y="841"/>
                  <a:pt x="506" y="841"/>
                  <a:pt x="506" y="841"/>
                </a:cubicBezTo>
                <a:cubicBezTo>
                  <a:pt x="542" y="841"/>
                  <a:pt x="542" y="841"/>
                  <a:pt x="542" y="841"/>
                </a:cubicBezTo>
                <a:cubicBezTo>
                  <a:pt x="542" y="841"/>
                  <a:pt x="500" y="900"/>
                  <a:pt x="415" y="904"/>
                </a:cubicBezTo>
                <a:cubicBezTo>
                  <a:pt x="415" y="904"/>
                  <a:pt x="482" y="911"/>
                  <a:pt x="545" y="887"/>
                </a:cubicBezTo>
                <a:cubicBezTo>
                  <a:pt x="607" y="863"/>
                  <a:pt x="713" y="891"/>
                  <a:pt x="713" y="891"/>
                </a:cubicBezTo>
                <a:cubicBezTo>
                  <a:pt x="715" y="934"/>
                  <a:pt x="715" y="934"/>
                  <a:pt x="715" y="934"/>
                </a:cubicBezTo>
                <a:cubicBezTo>
                  <a:pt x="759" y="977"/>
                  <a:pt x="759" y="977"/>
                  <a:pt x="759" y="977"/>
                </a:cubicBezTo>
                <a:cubicBezTo>
                  <a:pt x="802" y="945"/>
                  <a:pt x="802" y="945"/>
                  <a:pt x="802" y="945"/>
                </a:cubicBezTo>
                <a:cubicBezTo>
                  <a:pt x="803" y="928"/>
                  <a:pt x="803" y="928"/>
                  <a:pt x="803" y="928"/>
                </a:cubicBezTo>
                <a:cubicBezTo>
                  <a:pt x="803" y="928"/>
                  <a:pt x="963" y="884"/>
                  <a:pt x="924" y="783"/>
                </a:cubicBezTo>
                <a:cubicBezTo>
                  <a:pt x="976" y="723"/>
                  <a:pt x="976" y="723"/>
                  <a:pt x="976" y="723"/>
                </a:cubicBezTo>
                <a:cubicBezTo>
                  <a:pt x="1262" y="654"/>
                  <a:pt x="1262" y="654"/>
                  <a:pt x="1262" y="654"/>
                </a:cubicBezTo>
                <a:cubicBezTo>
                  <a:pt x="1329" y="583"/>
                  <a:pt x="1329" y="583"/>
                  <a:pt x="1329" y="583"/>
                </a:cubicBezTo>
                <a:cubicBezTo>
                  <a:pt x="1495" y="527"/>
                  <a:pt x="1495" y="527"/>
                  <a:pt x="1495" y="527"/>
                </a:cubicBezTo>
                <a:cubicBezTo>
                  <a:pt x="1499" y="451"/>
                  <a:pt x="1499" y="451"/>
                  <a:pt x="1499" y="451"/>
                </a:cubicBezTo>
                <a:lnTo>
                  <a:pt x="1308" y="566"/>
                </a:lnTo>
                <a:close/>
                <a:moveTo>
                  <a:pt x="454" y="694"/>
                </a:moveTo>
                <a:cubicBezTo>
                  <a:pt x="452" y="694"/>
                  <a:pt x="450" y="695"/>
                  <a:pt x="448" y="695"/>
                </a:cubicBezTo>
                <a:cubicBezTo>
                  <a:pt x="448" y="695"/>
                  <a:pt x="450" y="695"/>
                  <a:pt x="454" y="694"/>
                </a:cubicBezTo>
                <a:close/>
                <a:moveTo>
                  <a:pt x="496" y="694"/>
                </a:moveTo>
                <a:cubicBezTo>
                  <a:pt x="507" y="697"/>
                  <a:pt x="515" y="701"/>
                  <a:pt x="515" y="710"/>
                </a:cubicBezTo>
                <a:cubicBezTo>
                  <a:pt x="515" y="710"/>
                  <a:pt x="508" y="703"/>
                  <a:pt x="496" y="694"/>
                </a:cubicBezTo>
                <a:close/>
                <a:moveTo>
                  <a:pt x="839" y="347"/>
                </a:moveTo>
                <a:cubicBezTo>
                  <a:pt x="855" y="341"/>
                  <a:pt x="874" y="335"/>
                  <a:pt x="893" y="327"/>
                </a:cubicBezTo>
                <a:cubicBezTo>
                  <a:pt x="866" y="371"/>
                  <a:pt x="866" y="371"/>
                  <a:pt x="866" y="371"/>
                </a:cubicBezTo>
                <a:cubicBezTo>
                  <a:pt x="866" y="371"/>
                  <a:pt x="856" y="361"/>
                  <a:pt x="839" y="347"/>
                </a:cubicBezTo>
                <a:close/>
                <a:moveTo>
                  <a:pt x="879" y="846"/>
                </a:moveTo>
                <a:cubicBezTo>
                  <a:pt x="827" y="874"/>
                  <a:pt x="790" y="887"/>
                  <a:pt x="773" y="852"/>
                </a:cubicBezTo>
                <a:cubicBezTo>
                  <a:pt x="881" y="833"/>
                  <a:pt x="881" y="833"/>
                  <a:pt x="881" y="833"/>
                </a:cubicBezTo>
                <a:cubicBezTo>
                  <a:pt x="922" y="786"/>
                  <a:pt x="922" y="786"/>
                  <a:pt x="922" y="786"/>
                </a:cubicBezTo>
                <a:cubicBezTo>
                  <a:pt x="921" y="799"/>
                  <a:pt x="916" y="826"/>
                  <a:pt x="879" y="846"/>
                </a:cubicBezTo>
                <a:close/>
                <a:moveTo>
                  <a:pt x="980" y="570"/>
                </a:moveTo>
                <a:cubicBezTo>
                  <a:pt x="1045" y="639"/>
                  <a:pt x="1045" y="639"/>
                  <a:pt x="1045" y="639"/>
                </a:cubicBezTo>
                <a:cubicBezTo>
                  <a:pt x="1169" y="644"/>
                  <a:pt x="1169" y="644"/>
                  <a:pt x="1169" y="644"/>
                </a:cubicBezTo>
                <a:cubicBezTo>
                  <a:pt x="997" y="695"/>
                  <a:pt x="997" y="695"/>
                  <a:pt x="997" y="695"/>
                </a:cubicBezTo>
                <a:cubicBezTo>
                  <a:pt x="997" y="695"/>
                  <a:pt x="1019" y="622"/>
                  <a:pt x="980" y="5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MH_Entry_1"/>
          <p:cNvSpPr/>
          <p:nvPr>
            <p:custDataLst>
              <p:tags r:id="rId1"/>
            </p:custDataLst>
          </p:nvPr>
        </p:nvSpPr>
        <p:spPr>
          <a:xfrm>
            <a:off x="3108960" y="4352068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11" name="MH_Number_1"/>
          <p:cNvSpPr/>
          <p:nvPr>
            <p:custDataLst>
              <p:tags r:id="rId2"/>
            </p:custDataLst>
          </p:nvPr>
        </p:nvSpPr>
        <p:spPr>
          <a:xfrm>
            <a:off x="4751572" y="1371882"/>
            <a:ext cx="2688856" cy="2687038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6900" y="5292976"/>
            <a:ext cx="1689948" cy="8258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990960" y="289560"/>
            <a:ext cx="2644140" cy="1344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61794" y="149258"/>
            <a:ext cx="498951" cy="498614"/>
          </a:xfrm>
          <a:prstGeom prst="ellipse">
            <a:avLst/>
          </a:prstGeom>
          <a:solidFill>
            <a:srgbClr val="42424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25584" y="149258"/>
            <a:ext cx="2329489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7" name="圆角矩形 20"/>
          <p:cNvSpPr/>
          <p:nvPr/>
        </p:nvSpPr>
        <p:spPr>
          <a:xfrm>
            <a:off x="6789738" y="3581400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18"/>
          <p:cNvSpPr/>
          <p:nvPr/>
        </p:nvSpPr>
        <p:spPr>
          <a:xfrm>
            <a:off x="6789738" y="3052763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圆角矩形 17"/>
          <p:cNvSpPr/>
          <p:nvPr/>
        </p:nvSpPr>
        <p:spPr>
          <a:xfrm>
            <a:off x="6789738" y="2503488"/>
            <a:ext cx="3894137" cy="21748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圆角矩形 5"/>
          <p:cNvSpPr/>
          <p:nvPr/>
        </p:nvSpPr>
        <p:spPr>
          <a:xfrm>
            <a:off x="6789738" y="1971675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5734050" y="1854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11101388" y="1881188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40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13" name="圆角矩形 22"/>
          <p:cNvSpPr/>
          <p:nvPr/>
        </p:nvSpPr>
        <p:spPr>
          <a:xfrm>
            <a:off x="6789738" y="2503488"/>
            <a:ext cx="1912937" cy="21748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23"/>
          <p:cNvSpPr txBox="1">
            <a:spLocks noChangeArrowheads="1"/>
          </p:cNvSpPr>
          <p:nvPr/>
        </p:nvSpPr>
        <p:spPr bwMode="auto">
          <a:xfrm>
            <a:off x="5734050" y="23907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" name="文本框 24"/>
          <p:cNvSpPr txBox="1">
            <a:spLocks noChangeArrowheads="1"/>
          </p:cNvSpPr>
          <p:nvPr/>
        </p:nvSpPr>
        <p:spPr bwMode="auto">
          <a:xfrm>
            <a:off x="11101388" y="2417763"/>
            <a:ext cx="7191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50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16" name="圆角矩形 26"/>
          <p:cNvSpPr/>
          <p:nvPr/>
        </p:nvSpPr>
        <p:spPr>
          <a:xfrm>
            <a:off x="6789738" y="3052763"/>
            <a:ext cx="3346450" cy="215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27"/>
          <p:cNvSpPr txBox="1">
            <a:spLocks noChangeArrowheads="1"/>
          </p:cNvSpPr>
          <p:nvPr/>
        </p:nvSpPr>
        <p:spPr bwMode="auto">
          <a:xfrm>
            <a:off x="5734050" y="292735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" name="文本框 28"/>
          <p:cNvSpPr txBox="1">
            <a:spLocks noChangeArrowheads="1"/>
          </p:cNvSpPr>
          <p:nvPr/>
        </p:nvSpPr>
        <p:spPr bwMode="auto">
          <a:xfrm>
            <a:off x="11101388" y="2955925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80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19" name="圆角矩形 30"/>
          <p:cNvSpPr/>
          <p:nvPr/>
        </p:nvSpPr>
        <p:spPr>
          <a:xfrm>
            <a:off x="6789738" y="3581400"/>
            <a:ext cx="955675" cy="21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31"/>
          <p:cNvSpPr txBox="1">
            <a:spLocks noChangeArrowheads="1"/>
          </p:cNvSpPr>
          <p:nvPr/>
        </p:nvSpPr>
        <p:spPr bwMode="auto">
          <a:xfrm>
            <a:off x="5734050" y="34639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" name="文本框 32"/>
          <p:cNvSpPr txBox="1">
            <a:spLocks noChangeArrowheads="1"/>
          </p:cNvSpPr>
          <p:nvPr/>
        </p:nvSpPr>
        <p:spPr bwMode="auto">
          <a:xfrm>
            <a:off x="11101388" y="3492500"/>
            <a:ext cx="7191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20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23" name="圆角矩形 19"/>
          <p:cNvSpPr/>
          <p:nvPr/>
        </p:nvSpPr>
        <p:spPr>
          <a:xfrm>
            <a:off x="6789738" y="1971675"/>
            <a:ext cx="1433512" cy="2159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5175" y="1565275"/>
            <a:ext cx="42132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37"/>
          <p:cNvGrpSpPr/>
          <p:nvPr/>
        </p:nvGrpSpPr>
        <p:grpSpPr bwMode="auto">
          <a:xfrm>
            <a:off x="4175125" y="4098925"/>
            <a:ext cx="265113" cy="417513"/>
            <a:chOff x="3935413" y="4148138"/>
            <a:chExt cx="265112" cy="417512"/>
          </a:xfrm>
        </p:grpSpPr>
        <p:sp>
          <p:nvSpPr>
            <p:cNvPr id="26" name="Freeform 7"/>
            <p:cNvSpPr/>
            <p:nvPr/>
          </p:nvSpPr>
          <p:spPr bwMode="auto">
            <a:xfrm>
              <a:off x="3994150" y="4148138"/>
              <a:ext cx="206375" cy="403225"/>
            </a:xfrm>
            <a:custGeom>
              <a:avLst/>
              <a:gdLst>
                <a:gd name="T0" fmla="*/ 2147483646 w 363"/>
                <a:gd name="T1" fmla="*/ 0 h 708"/>
                <a:gd name="T2" fmla="*/ 0 w 363"/>
                <a:gd name="T3" fmla="*/ 2147483646 h 7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3" h="708">
                  <a:moveTo>
                    <a:pt x="363" y="0"/>
                  </a:moveTo>
                  <a:cubicBezTo>
                    <a:pt x="273" y="253"/>
                    <a:pt x="150" y="491"/>
                    <a:pt x="0" y="708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3935413" y="4367213"/>
              <a:ext cx="246062" cy="198437"/>
            </a:xfrm>
            <a:custGeom>
              <a:avLst/>
              <a:gdLst>
                <a:gd name="T0" fmla="*/ 2147483646 w 155"/>
                <a:gd name="T1" fmla="*/ 2147483646 h 125"/>
                <a:gd name="T2" fmla="*/ 2147483646 w 155"/>
                <a:gd name="T3" fmla="*/ 2147483646 h 125"/>
                <a:gd name="T4" fmla="*/ 0 w 155"/>
                <a:gd name="T5" fmla="*/ 0 h 1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" h="125">
                  <a:moveTo>
                    <a:pt x="155" y="95"/>
                  </a:moveTo>
                  <a:lnTo>
                    <a:pt x="30" y="125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组合 40"/>
          <p:cNvGrpSpPr/>
          <p:nvPr/>
        </p:nvGrpSpPr>
        <p:grpSpPr bwMode="auto">
          <a:xfrm>
            <a:off x="2324100" y="5068888"/>
            <a:ext cx="463550" cy="282575"/>
            <a:chOff x="2084388" y="5118100"/>
            <a:chExt cx="463549" cy="282575"/>
          </a:xfrm>
        </p:grpSpPr>
        <p:sp>
          <p:nvSpPr>
            <p:cNvPr id="29" name="Freeform 6"/>
            <p:cNvSpPr/>
            <p:nvPr/>
          </p:nvSpPr>
          <p:spPr bwMode="auto">
            <a:xfrm>
              <a:off x="2085975" y="5224463"/>
              <a:ext cx="461962" cy="71437"/>
            </a:xfrm>
            <a:custGeom>
              <a:avLst/>
              <a:gdLst>
                <a:gd name="T0" fmla="*/ 2147483646 w 812"/>
                <a:gd name="T1" fmla="*/ 2147483646 h 124"/>
                <a:gd name="T2" fmla="*/ 0 w 812"/>
                <a:gd name="T3" fmla="*/ 0 h 1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2" h="124">
                  <a:moveTo>
                    <a:pt x="812" y="124"/>
                  </a:moveTo>
                  <a:cubicBezTo>
                    <a:pt x="531" y="120"/>
                    <a:pt x="259" y="77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2084388" y="5118100"/>
              <a:ext cx="173037" cy="282575"/>
            </a:xfrm>
            <a:custGeom>
              <a:avLst/>
              <a:gdLst>
                <a:gd name="T0" fmla="*/ 2147483646 w 109"/>
                <a:gd name="T1" fmla="*/ 2147483646 h 178"/>
                <a:gd name="T2" fmla="*/ 0 w 109"/>
                <a:gd name="T3" fmla="*/ 2147483646 h 178"/>
                <a:gd name="T4" fmla="*/ 2147483646 w 109"/>
                <a:gd name="T5" fmla="*/ 0 h 1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" h="178">
                  <a:moveTo>
                    <a:pt x="70" y="178"/>
                  </a:moveTo>
                  <a:lnTo>
                    <a:pt x="0" y="69"/>
                  </a:lnTo>
                  <a:lnTo>
                    <a:pt x="109" y="0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" name="组合 39"/>
          <p:cNvGrpSpPr/>
          <p:nvPr/>
        </p:nvGrpSpPr>
        <p:grpSpPr bwMode="auto">
          <a:xfrm>
            <a:off x="965200" y="3559175"/>
            <a:ext cx="288925" cy="455613"/>
            <a:chOff x="725488" y="3608388"/>
            <a:chExt cx="288925" cy="455612"/>
          </a:xfrm>
        </p:grpSpPr>
        <p:sp>
          <p:nvSpPr>
            <p:cNvPr id="32" name="Freeform 5"/>
            <p:cNvSpPr/>
            <p:nvPr/>
          </p:nvSpPr>
          <p:spPr bwMode="auto">
            <a:xfrm>
              <a:off x="852488" y="3608388"/>
              <a:ext cx="71437" cy="455612"/>
            </a:xfrm>
            <a:custGeom>
              <a:avLst/>
              <a:gdLst>
                <a:gd name="T0" fmla="*/ 2147483646 w 124"/>
                <a:gd name="T1" fmla="*/ 2147483646 h 802"/>
                <a:gd name="T2" fmla="*/ 2147483646 w 124"/>
                <a:gd name="T3" fmla="*/ 2147483646 h 802"/>
                <a:gd name="T4" fmla="*/ 0 w 124"/>
                <a:gd name="T5" fmla="*/ 0 h 8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802">
                  <a:moveTo>
                    <a:pt x="124" y="802"/>
                  </a:moveTo>
                  <a:cubicBezTo>
                    <a:pt x="55" y="567"/>
                    <a:pt x="12" y="320"/>
                    <a:pt x="2" y="64"/>
                  </a:cubicBezTo>
                  <a:cubicBezTo>
                    <a:pt x="1" y="43"/>
                    <a:pt x="0" y="22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725488" y="3608388"/>
              <a:ext cx="288925" cy="158750"/>
            </a:xfrm>
            <a:custGeom>
              <a:avLst/>
              <a:gdLst>
                <a:gd name="T0" fmla="*/ 0 w 182"/>
                <a:gd name="T1" fmla="*/ 2147483646 h 100"/>
                <a:gd name="T2" fmla="*/ 2147483646 w 182"/>
                <a:gd name="T3" fmla="*/ 0 h 100"/>
                <a:gd name="T4" fmla="*/ 2147483646 w 182"/>
                <a:gd name="T5" fmla="*/ 2147483646 h 1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" h="100">
                  <a:moveTo>
                    <a:pt x="0" y="100"/>
                  </a:moveTo>
                  <a:lnTo>
                    <a:pt x="81" y="0"/>
                  </a:lnTo>
                  <a:lnTo>
                    <a:pt x="182" y="80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组合 38"/>
          <p:cNvGrpSpPr/>
          <p:nvPr/>
        </p:nvGrpSpPr>
        <p:grpSpPr bwMode="auto">
          <a:xfrm>
            <a:off x="1855788" y="1819275"/>
            <a:ext cx="400050" cy="271463"/>
            <a:chOff x="1616075" y="1868488"/>
            <a:chExt cx="400050" cy="271462"/>
          </a:xfrm>
        </p:grpSpPr>
        <p:sp>
          <p:nvSpPr>
            <p:cNvPr id="35" name="Freeform 9"/>
            <p:cNvSpPr/>
            <p:nvPr/>
          </p:nvSpPr>
          <p:spPr bwMode="auto">
            <a:xfrm>
              <a:off x="1616075" y="1941513"/>
              <a:ext cx="400050" cy="198437"/>
            </a:xfrm>
            <a:custGeom>
              <a:avLst/>
              <a:gdLst>
                <a:gd name="T0" fmla="*/ 0 w 703"/>
                <a:gd name="T1" fmla="*/ 2147483646 h 349"/>
                <a:gd name="T2" fmla="*/ 2147483646 w 703"/>
                <a:gd name="T3" fmla="*/ 0 h 3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3" h="349">
                  <a:moveTo>
                    <a:pt x="0" y="349"/>
                  </a:moveTo>
                  <a:cubicBezTo>
                    <a:pt x="216" y="204"/>
                    <a:pt x="452" y="86"/>
                    <a:pt x="703" y="0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1798638" y="1868488"/>
              <a:ext cx="217487" cy="260350"/>
            </a:xfrm>
            <a:custGeom>
              <a:avLst/>
              <a:gdLst>
                <a:gd name="T0" fmla="*/ 0 w 137"/>
                <a:gd name="T1" fmla="*/ 0 h 164"/>
                <a:gd name="T2" fmla="*/ 2147483646 w 137"/>
                <a:gd name="T3" fmla="*/ 2147483646 h 164"/>
                <a:gd name="T4" fmla="*/ 2147483646 w 137"/>
                <a:gd name="T5" fmla="*/ 2147483646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164">
                  <a:moveTo>
                    <a:pt x="0" y="0"/>
                  </a:moveTo>
                  <a:lnTo>
                    <a:pt x="137" y="45"/>
                  </a:lnTo>
                  <a:lnTo>
                    <a:pt x="89" y="164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3894138" y="2178050"/>
            <a:ext cx="317500" cy="309563"/>
            <a:chOff x="3654425" y="2227263"/>
            <a:chExt cx="317500" cy="309562"/>
          </a:xfrm>
        </p:grpSpPr>
        <p:sp>
          <p:nvSpPr>
            <p:cNvPr id="38" name="Freeform 8"/>
            <p:cNvSpPr/>
            <p:nvPr/>
          </p:nvSpPr>
          <p:spPr bwMode="auto">
            <a:xfrm>
              <a:off x="3654425" y="2227263"/>
              <a:ext cx="298450" cy="309562"/>
            </a:xfrm>
            <a:custGeom>
              <a:avLst/>
              <a:gdLst>
                <a:gd name="T0" fmla="*/ 0 w 524"/>
                <a:gd name="T1" fmla="*/ 0 h 541"/>
                <a:gd name="T2" fmla="*/ 2147483646 w 524"/>
                <a:gd name="T3" fmla="*/ 2147483646 h 5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4" h="541">
                  <a:moveTo>
                    <a:pt x="0" y="0"/>
                  </a:moveTo>
                  <a:cubicBezTo>
                    <a:pt x="196" y="158"/>
                    <a:pt x="372" y="340"/>
                    <a:pt x="524" y="541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3751263" y="2330450"/>
              <a:ext cx="220662" cy="203200"/>
            </a:xfrm>
            <a:custGeom>
              <a:avLst/>
              <a:gdLst>
                <a:gd name="T0" fmla="*/ 2147483646 w 139"/>
                <a:gd name="T1" fmla="*/ 0 h 128"/>
                <a:gd name="T2" fmla="*/ 2147483646 w 139"/>
                <a:gd name="T3" fmla="*/ 2147483646 h 128"/>
                <a:gd name="T4" fmla="*/ 0 w 139"/>
                <a:gd name="T5" fmla="*/ 2147483646 h 1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" h="128">
                  <a:moveTo>
                    <a:pt x="139" y="0"/>
                  </a:moveTo>
                  <a:lnTo>
                    <a:pt x="129" y="128"/>
                  </a:lnTo>
                  <a:lnTo>
                    <a:pt x="0" y="119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2849563" y="4318000"/>
            <a:ext cx="1493837" cy="14938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宋体" panose="02010600030101010101" pitchFamily="2" charset="-122"/>
            </a:endParaRPr>
          </a:p>
        </p:txBody>
      </p:sp>
      <p:grpSp>
        <p:nvGrpSpPr>
          <p:cNvPr id="41" name="组合 43"/>
          <p:cNvGrpSpPr/>
          <p:nvPr/>
        </p:nvGrpSpPr>
        <p:grpSpPr bwMode="auto">
          <a:xfrm>
            <a:off x="3365500" y="4606925"/>
            <a:ext cx="490538" cy="509588"/>
            <a:chOff x="3290651" y="4579238"/>
            <a:chExt cx="490537" cy="509587"/>
          </a:xfrm>
        </p:grpSpPr>
        <p:sp>
          <p:nvSpPr>
            <p:cNvPr id="42" name="Freeform 16"/>
            <p:cNvSpPr/>
            <p:nvPr/>
          </p:nvSpPr>
          <p:spPr bwMode="auto">
            <a:xfrm>
              <a:off x="3290651" y="4585588"/>
              <a:ext cx="400050" cy="306387"/>
            </a:xfrm>
            <a:custGeom>
              <a:avLst/>
              <a:gdLst>
                <a:gd name="T0" fmla="*/ 2147483646 w 702"/>
                <a:gd name="T1" fmla="*/ 2147483646 h 537"/>
                <a:gd name="T2" fmla="*/ 2147483646 w 702"/>
                <a:gd name="T3" fmla="*/ 2147483646 h 537"/>
                <a:gd name="T4" fmla="*/ 2147483646 w 702"/>
                <a:gd name="T5" fmla="*/ 2147483646 h 5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2" h="537">
                  <a:moveTo>
                    <a:pt x="702" y="138"/>
                  </a:moveTo>
                  <a:cubicBezTo>
                    <a:pt x="575" y="23"/>
                    <a:pt x="382" y="0"/>
                    <a:pt x="226" y="94"/>
                  </a:cubicBezTo>
                  <a:cubicBezTo>
                    <a:pt x="71" y="188"/>
                    <a:pt x="0" y="370"/>
                    <a:pt x="42" y="537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3381138" y="4777675"/>
              <a:ext cx="400050" cy="307975"/>
            </a:xfrm>
            <a:custGeom>
              <a:avLst/>
              <a:gdLst>
                <a:gd name="T0" fmla="*/ 0 w 702"/>
                <a:gd name="T1" fmla="*/ 2147483646 h 538"/>
                <a:gd name="T2" fmla="*/ 2147483646 w 702"/>
                <a:gd name="T3" fmla="*/ 2147483646 h 538"/>
                <a:gd name="T4" fmla="*/ 2147483646 w 702"/>
                <a:gd name="T5" fmla="*/ 0 h 5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2" h="538">
                  <a:moveTo>
                    <a:pt x="0" y="400"/>
                  </a:moveTo>
                  <a:cubicBezTo>
                    <a:pt x="127" y="515"/>
                    <a:pt x="320" y="538"/>
                    <a:pt x="476" y="444"/>
                  </a:cubicBezTo>
                  <a:cubicBezTo>
                    <a:pt x="632" y="349"/>
                    <a:pt x="702" y="167"/>
                    <a:pt x="66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604976" y="4579238"/>
              <a:ext cx="87312" cy="100012"/>
            </a:xfrm>
            <a:custGeom>
              <a:avLst/>
              <a:gdLst>
                <a:gd name="T0" fmla="*/ 2147483646 w 55"/>
                <a:gd name="T1" fmla="*/ 0 h 63"/>
                <a:gd name="T2" fmla="*/ 2147483646 w 55"/>
                <a:gd name="T3" fmla="*/ 2147483646 h 63"/>
                <a:gd name="T4" fmla="*/ 0 w 55"/>
                <a:gd name="T5" fmla="*/ 2147483646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63">
                  <a:moveTo>
                    <a:pt x="46" y="0"/>
                  </a:moveTo>
                  <a:lnTo>
                    <a:pt x="55" y="55"/>
                  </a:lnTo>
                  <a:lnTo>
                    <a:pt x="0" y="63"/>
                  </a:ln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377963" y="4987225"/>
              <a:ext cx="87312" cy="101600"/>
            </a:xfrm>
            <a:custGeom>
              <a:avLst/>
              <a:gdLst>
                <a:gd name="T0" fmla="*/ 2147483646 w 55"/>
                <a:gd name="T1" fmla="*/ 2147483646 h 64"/>
                <a:gd name="T2" fmla="*/ 0 w 55"/>
                <a:gd name="T3" fmla="*/ 2147483646 h 64"/>
                <a:gd name="T4" fmla="*/ 2147483646 w 55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64">
                  <a:moveTo>
                    <a:pt x="9" y="64"/>
                  </a:moveTo>
                  <a:lnTo>
                    <a:pt x="0" y="9"/>
                  </a:lnTo>
                  <a:lnTo>
                    <a:pt x="55" y="0"/>
                  </a:ln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2401888" y="1079500"/>
            <a:ext cx="1493837" cy="1493838"/>
          </a:xfrm>
          <a:prstGeom prst="ellipse">
            <a:avLst/>
          </a:prstGeom>
          <a:solidFill>
            <a:schemeClr val="accent1"/>
          </a:solidFill>
          <a:ln w="0">
            <a:noFill/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grpSp>
        <p:nvGrpSpPr>
          <p:cNvPr id="47" name="组合 41"/>
          <p:cNvGrpSpPr/>
          <p:nvPr/>
        </p:nvGrpSpPr>
        <p:grpSpPr bwMode="auto">
          <a:xfrm>
            <a:off x="2813050" y="1411288"/>
            <a:ext cx="673100" cy="539750"/>
            <a:chOff x="2738201" y="1383600"/>
            <a:chExt cx="673099" cy="539750"/>
          </a:xfrm>
        </p:grpSpPr>
        <p:sp>
          <p:nvSpPr>
            <p:cNvPr id="48" name="Oval 21"/>
            <p:cNvSpPr>
              <a:spLocks noChangeArrowheads="1"/>
            </p:cNvSpPr>
            <p:nvPr/>
          </p:nvSpPr>
          <p:spPr bwMode="auto">
            <a:xfrm>
              <a:off x="3038238" y="1383600"/>
              <a:ext cx="76200" cy="77787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2976326" y="1489963"/>
              <a:ext cx="200025" cy="433387"/>
            </a:xfrm>
            <a:custGeom>
              <a:avLst/>
              <a:gdLst>
                <a:gd name="T0" fmla="*/ 2147483646 w 353"/>
                <a:gd name="T1" fmla="*/ 0 h 759"/>
                <a:gd name="T2" fmla="*/ 2147483646 w 353"/>
                <a:gd name="T3" fmla="*/ 0 h 759"/>
                <a:gd name="T4" fmla="*/ 0 w 353"/>
                <a:gd name="T5" fmla="*/ 2147483646 h 759"/>
                <a:gd name="T6" fmla="*/ 0 w 353"/>
                <a:gd name="T7" fmla="*/ 2147483646 h 759"/>
                <a:gd name="T8" fmla="*/ 2147483646 w 353"/>
                <a:gd name="T9" fmla="*/ 2147483646 h 759"/>
                <a:gd name="T10" fmla="*/ 2147483646 w 353"/>
                <a:gd name="T11" fmla="*/ 2147483646 h 759"/>
                <a:gd name="T12" fmla="*/ 2147483646 w 353"/>
                <a:gd name="T13" fmla="*/ 2147483646 h 759"/>
                <a:gd name="T14" fmla="*/ 2147483646 w 353"/>
                <a:gd name="T15" fmla="*/ 2147483646 h 759"/>
                <a:gd name="T16" fmla="*/ 2147483646 w 353"/>
                <a:gd name="T17" fmla="*/ 2147483646 h 759"/>
                <a:gd name="T18" fmla="*/ 2147483646 w 353"/>
                <a:gd name="T19" fmla="*/ 2147483646 h 759"/>
                <a:gd name="T20" fmla="*/ 2147483646 w 353"/>
                <a:gd name="T21" fmla="*/ 2147483646 h 759"/>
                <a:gd name="T22" fmla="*/ 2147483646 w 353"/>
                <a:gd name="T23" fmla="*/ 2147483646 h 759"/>
                <a:gd name="T24" fmla="*/ 2147483646 w 353"/>
                <a:gd name="T25" fmla="*/ 2147483646 h 759"/>
                <a:gd name="T26" fmla="*/ 2147483646 w 353"/>
                <a:gd name="T27" fmla="*/ 2147483646 h 759"/>
                <a:gd name="T28" fmla="*/ 2147483646 w 353"/>
                <a:gd name="T29" fmla="*/ 0 h 7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3" h="759">
                  <a:moveTo>
                    <a:pt x="205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0"/>
                    <a:pt x="19" y="390"/>
                    <a:pt x="44" y="390"/>
                  </a:cubicBezTo>
                  <a:cubicBezTo>
                    <a:pt x="68" y="390"/>
                    <a:pt x="88" y="409"/>
                    <a:pt x="88" y="434"/>
                  </a:cubicBezTo>
                  <a:cubicBezTo>
                    <a:pt x="88" y="715"/>
                    <a:pt x="88" y="715"/>
                    <a:pt x="88" y="715"/>
                  </a:cubicBezTo>
                  <a:cubicBezTo>
                    <a:pt x="88" y="739"/>
                    <a:pt x="107" y="759"/>
                    <a:pt x="132" y="759"/>
                  </a:cubicBezTo>
                  <a:cubicBezTo>
                    <a:pt x="221" y="759"/>
                    <a:pt x="221" y="759"/>
                    <a:pt x="221" y="759"/>
                  </a:cubicBezTo>
                  <a:cubicBezTo>
                    <a:pt x="245" y="759"/>
                    <a:pt x="265" y="739"/>
                    <a:pt x="265" y="715"/>
                  </a:cubicBezTo>
                  <a:cubicBezTo>
                    <a:pt x="265" y="434"/>
                    <a:pt x="265" y="434"/>
                    <a:pt x="265" y="434"/>
                  </a:cubicBezTo>
                  <a:cubicBezTo>
                    <a:pt x="265" y="409"/>
                    <a:pt x="284" y="390"/>
                    <a:pt x="309" y="390"/>
                  </a:cubicBezTo>
                  <a:cubicBezTo>
                    <a:pt x="333" y="390"/>
                    <a:pt x="353" y="370"/>
                    <a:pt x="353" y="345"/>
                  </a:cubicBezTo>
                  <a:cubicBezTo>
                    <a:pt x="353" y="147"/>
                    <a:pt x="353" y="147"/>
                    <a:pt x="353" y="147"/>
                  </a:cubicBezTo>
                  <a:cubicBezTo>
                    <a:pt x="353" y="66"/>
                    <a:pt x="287" y="0"/>
                    <a:pt x="205" y="0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2800113" y="1383600"/>
              <a:ext cx="76200" cy="77787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2738201" y="1489963"/>
              <a:ext cx="200025" cy="433387"/>
            </a:xfrm>
            <a:custGeom>
              <a:avLst/>
              <a:gdLst>
                <a:gd name="T0" fmla="*/ 2147483646 w 352"/>
                <a:gd name="T1" fmla="*/ 0 h 759"/>
                <a:gd name="T2" fmla="*/ 2147483646 w 352"/>
                <a:gd name="T3" fmla="*/ 0 h 759"/>
                <a:gd name="T4" fmla="*/ 0 w 352"/>
                <a:gd name="T5" fmla="*/ 2147483646 h 759"/>
                <a:gd name="T6" fmla="*/ 0 w 352"/>
                <a:gd name="T7" fmla="*/ 2147483646 h 759"/>
                <a:gd name="T8" fmla="*/ 2147483646 w 352"/>
                <a:gd name="T9" fmla="*/ 2147483646 h 759"/>
                <a:gd name="T10" fmla="*/ 2147483646 w 352"/>
                <a:gd name="T11" fmla="*/ 2147483646 h 759"/>
                <a:gd name="T12" fmla="*/ 2147483646 w 352"/>
                <a:gd name="T13" fmla="*/ 2147483646 h 759"/>
                <a:gd name="T14" fmla="*/ 2147483646 w 352"/>
                <a:gd name="T15" fmla="*/ 2147483646 h 759"/>
                <a:gd name="T16" fmla="*/ 2147483646 w 352"/>
                <a:gd name="T17" fmla="*/ 2147483646 h 759"/>
                <a:gd name="T18" fmla="*/ 2147483646 w 352"/>
                <a:gd name="T19" fmla="*/ 2147483646 h 759"/>
                <a:gd name="T20" fmla="*/ 2147483646 w 352"/>
                <a:gd name="T21" fmla="*/ 2147483646 h 759"/>
                <a:gd name="T22" fmla="*/ 2147483646 w 352"/>
                <a:gd name="T23" fmla="*/ 2147483646 h 759"/>
                <a:gd name="T24" fmla="*/ 2147483646 w 352"/>
                <a:gd name="T25" fmla="*/ 2147483646 h 759"/>
                <a:gd name="T26" fmla="*/ 2147483646 w 352"/>
                <a:gd name="T27" fmla="*/ 2147483646 h 759"/>
                <a:gd name="T28" fmla="*/ 2147483646 w 352"/>
                <a:gd name="T29" fmla="*/ 0 h 7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2" h="759">
                  <a:moveTo>
                    <a:pt x="205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5" y="0"/>
                    <a:pt x="0" y="66"/>
                    <a:pt x="0" y="147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0"/>
                    <a:pt x="19" y="390"/>
                    <a:pt x="43" y="390"/>
                  </a:cubicBezTo>
                  <a:cubicBezTo>
                    <a:pt x="68" y="390"/>
                    <a:pt x="87" y="409"/>
                    <a:pt x="87" y="434"/>
                  </a:cubicBezTo>
                  <a:cubicBezTo>
                    <a:pt x="87" y="715"/>
                    <a:pt x="87" y="715"/>
                    <a:pt x="87" y="715"/>
                  </a:cubicBezTo>
                  <a:cubicBezTo>
                    <a:pt x="87" y="739"/>
                    <a:pt x="107" y="759"/>
                    <a:pt x="132" y="759"/>
                  </a:cubicBezTo>
                  <a:cubicBezTo>
                    <a:pt x="220" y="759"/>
                    <a:pt x="220" y="759"/>
                    <a:pt x="220" y="759"/>
                  </a:cubicBezTo>
                  <a:cubicBezTo>
                    <a:pt x="245" y="759"/>
                    <a:pt x="265" y="739"/>
                    <a:pt x="265" y="715"/>
                  </a:cubicBezTo>
                  <a:cubicBezTo>
                    <a:pt x="265" y="434"/>
                    <a:pt x="265" y="434"/>
                    <a:pt x="265" y="434"/>
                  </a:cubicBezTo>
                  <a:cubicBezTo>
                    <a:pt x="265" y="409"/>
                    <a:pt x="284" y="390"/>
                    <a:pt x="308" y="390"/>
                  </a:cubicBezTo>
                  <a:cubicBezTo>
                    <a:pt x="333" y="390"/>
                    <a:pt x="352" y="370"/>
                    <a:pt x="352" y="345"/>
                  </a:cubicBezTo>
                  <a:cubicBezTo>
                    <a:pt x="352" y="147"/>
                    <a:pt x="352" y="147"/>
                    <a:pt x="352" y="147"/>
                  </a:cubicBezTo>
                  <a:cubicBezTo>
                    <a:pt x="352" y="66"/>
                    <a:pt x="287" y="0"/>
                    <a:pt x="205" y="0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3249376" y="1385188"/>
              <a:ext cx="77787" cy="79375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3" name="Freeform 26"/>
            <p:cNvSpPr/>
            <p:nvPr/>
          </p:nvSpPr>
          <p:spPr bwMode="auto">
            <a:xfrm>
              <a:off x="3165238" y="1491550"/>
              <a:ext cx="246062" cy="431800"/>
            </a:xfrm>
            <a:custGeom>
              <a:avLst/>
              <a:gdLst>
                <a:gd name="T0" fmla="*/ 2147483646 w 433"/>
                <a:gd name="T1" fmla="*/ 2147483646 h 756"/>
                <a:gd name="T2" fmla="*/ 2147483646 w 433"/>
                <a:gd name="T3" fmla="*/ 2147483646 h 756"/>
                <a:gd name="T4" fmla="*/ 2147483646 w 433"/>
                <a:gd name="T5" fmla="*/ 2147483646 h 756"/>
                <a:gd name="T6" fmla="*/ 2147483646 w 433"/>
                <a:gd name="T7" fmla="*/ 2147483646 h 756"/>
                <a:gd name="T8" fmla="*/ 2147483646 w 433"/>
                <a:gd name="T9" fmla="*/ 2147483646 h 756"/>
                <a:gd name="T10" fmla="*/ 2147483646 w 433"/>
                <a:gd name="T11" fmla="*/ 2147483646 h 756"/>
                <a:gd name="T12" fmla="*/ 2147483646 w 433"/>
                <a:gd name="T13" fmla="*/ 2147483646 h 756"/>
                <a:gd name="T14" fmla="*/ 2147483646 w 433"/>
                <a:gd name="T15" fmla="*/ 2147483646 h 756"/>
                <a:gd name="T16" fmla="*/ 2147483646 w 433"/>
                <a:gd name="T17" fmla="*/ 2147483646 h 756"/>
                <a:gd name="T18" fmla="*/ 2147483646 w 433"/>
                <a:gd name="T19" fmla="*/ 2147483646 h 756"/>
                <a:gd name="T20" fmla="*/ 2147483646 w 433"/>
                <a:gd name="T21" fmla="*/ 2147483646 h 756"/>
                <a:gd name="T22" fmla="*/ 2147483646 w 433"/>
                <a:gd name="T23" fmla="*/ 2147483646 h 756"/>
                <a:gd name="T24" fmla="*/ 2147483646 w 433"/>
                <a:gd name="T25" fmla="*/ 2147483646 h 756"/>
                <a:gd name="T26" fmla="*/ 2147483646 w 433"/>
                <a:gd name="T27" fmla="*/ 2147483646 h 756"/>
                <a:gd name="T28" fmla="*/ 2147483646 w 433"/>
                <a:gd name="T29" fmla="*/ 2147483646 h 756"/>
                <a:gd name="T30" fmla="*/ 2147483646 w 433"/>
                <a:gd name="T31" fmla="*/ 2147483646 h 756"/>
                <a:gd name="T32" fmla="*/ 2147483646 w 433"/>
                <a:gd name="T33" fmla="*/ 2147483646 h 756"/>
                <a:gd name="T34" fmla="*/ 2147483646 w 433"/>
                <a:gd name="T35" fmla="*/ 2147483646 h 756"/>
                <a:gd name="T36" fmla="*/ 2147483646 w 433"/>
                <a:gd name="T37" fmla="*/ 2147483646 h 756"/>
                <a:gd name="T38" fmla="*/ 2147483646 w 433"/>
                <a:gd name="T39" fmla="*/ 2147483646 h 756"/>
                <a:gd name="T40" fmla="*/ 2147483646 w 433"/>
                <a:gd name="T41" fmla="*/ 2147483646 h 756"/>
                <a:gd name="T42" fmla="*/ 2147483646 w 433"/>
                <a:gd name="T43" fmla="*/ 2147483646 h 756"/>
                <a:gd name="T44" fmla="*/ 2147483646 w 433"/>
                <a:gd name="T45" fmla="*/ 2147483646 h 756"/>
                <a:gd name="T46" fmla="*/ 2147483646 w 433"/>
                <a:gd name="T47" fmla="*/ 2147483646 h 7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3" h="756">
                  <a:moveTo>
                    <a:pt x="182" y="756"/>
                  </a:moveTo>
                  <a:cubicBezTo>
                    <a:pt x="163" y="756"/>
                    <a:pt x="147" y="736"/>
                    <a:pt x="147" y="712"/>
                  </a:cubicBezTo>
                  <a:cubicBezTo>
                    <a:pt x="147" y="646"/>
                    <a:pt x="147" y="646"/>
                    <a:pt x="147" y="646"/>
                  </a:cubicBezTo>
                  <a:cubicBezTo>
                    <a:pt x="147" y="621"/>
                    <a:pt x="127" y="601"/>
                    <a:pt x="103" y="601"/>
                  </a:cubicBezTo>
                  <a:cubicBezTo>
                    <a:pt x="37" y="601"/>
                    <a:pt x="37" y="601"/>
                    <a:pt x="37" y="601"/>
                  </a:cubicBezTo>
                  <a:cubicBezTo>
                    <a:pt x="12" y="601"/>
                    <a:pt x="0" y="583"/>
                    <a:pt x="10" y="561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21" y="273"/>
                    <a:pt x="122" y="237"/>
                    <a:pt x="114" y="21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73" y="60"/>
                    <a:pt x="85" y="36"/>
                    <a:pt x="108" y="28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98" y="0"/>
                    <a:pt x="236" y="0"/>
                    <a:pt x="259" y="7"/>
                  </a:cubicBezTo>
                  <a:cubicBezTo>
                    <a:pt x="326" y="28"/>
                    <a:pt x="326" y="28"/>
                    <a:pt x="326" y="28"/>
                  </a:cubicBezTo>
                  <a:cubicBezTo>
                    <a:pt x="349" y="36"/>
                    <a:pt x="361" y="60"/>
                    <a:pt x="353" y="83"/>
                  </a:cubicBezTo>
                  <a:cubicBezTo>
                    <a:pt x="320" y="214"/>
                    <a:pt x="320" y="214"/>
                    <a:pt x="320" y="214"/>
                  </a:cubicBezTo>
                  <a:cubicBezTo>
                    <a:pt x="312" y="237"/>
                    <a:pt x="313" y="273"/>
                    <a:pt x="323" y="296"/>
                  </a:cubicBezTo>
                  <a:cubicBezTo>
                    <a:pt x="423" y="561"/>
                    <a:pt x="423" y="561"/>
                    <a:pt x="423" y="561"/>
                  </a:cubicBezTo>
                  <a:cubicBezTo>
                    <a:pt x="433" y="583"/>
                    <a:pt x="421" y="601"/>
                    <a:pt x="397" y="601"/>
                  </a:cubicBezTo>
                  <a:cubicBezTo>
                    <a:pt x="331" y="601"/>
                    <a:pt x="331" y="601"/>
                    <a:pt x="331" y="601"/>
                  </a:cubicBezTo>
                  <a:cubicBezTo>
                    <a:pt x="306" y="601"/>
                    <a:pt x="287" y="621"/>
                    <a:pt x="287" y="646"/>
                  </a:cubicBezTo>
                  <a:cubicBezTo>
                    <a:pt x="287" y="712"/>
                    <a:pt x="287" y="712"/>
                    <a:pt x="287" y="712"/>
                  </a:cubicBezTo>
                  <a:cubicBezTo>
                    <a:pt x="287" y="736"/>
                    <a:pt x="271" y="756"/>
                    <a:pt x="252" y="756"/>
                  </a:cubicBezTo>
                  <a:cubicBezTo>
                    <a:pt x="217" y="756"/>
                    <a:pt x="217" y="756"/>
                    <a:pt x="217" y="756"/>
                  </a:cubicBezTo>
                  <a:cubicBezTo>
                    <a:pt x="217" y="756"/>
                    <a:pt x="201" y="756"/>
                    <a:pt x="182" y="756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4" name="Oval 27"/>
          <p:cNvSpPr>
            <a:spLocks noChangeArrowheads="1"/>
          </p:cNvSpPr>
          <p:nvPr/>
        </p:nvSpPr>
        <p:spPr bwMode="auto">
          <a:xfrm>
            <a:off x="3768725" y="2530475"/>
            <a:ext cx="1493838" cy="14954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55" name="组合 42"/>
          <p:cNvGrpSpPr/>
          <p:nvPr/>
        </p:nvGrpSpPr>
        <p:grpSpPr bwMode="auto">
          <a:xfrm>
            <a:off x="4262438" y="2735263"/>
            <a:ext cx="506412" cy="523875"/>
            <a:chOff x="4187588" y="2707575"/>
            <a:chExt cx="506412" cy="523875"/>
          </a:xfrm>
        </p:grpSpPr>
        <p:sp>
          <p:nvSpPr>
            <p:cNvPr id="56" name="Freeform 28"/>
            <p:cNvSpPr/>
            <p:nvPr/>
          </p:nvSpPr>
          <p:spPr bwMode="auto">
            <a:xfrm>
              <a:off x="4405076" y="3161600"/>
              <a:ext cx="74612" cy="15875"/>
            </a:xfrm>
            <a:custGeom>
              <a:avLst/>
              <a:gdLst>
                <a:gd name="T0" fmla="*/ 0 w 131"/>
                <a:gd name="T1" fmla="*/ 2147483646 h 28"/>
                <a:gd name="T2" fmla="*/ 2147483646 w 131"/>
                <a:gd name="T3" fmla="*/ 0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" h="28">
                  <a:moveTo>
                    <a:pt x="0" y="27"/>
                  </a:moveTo>
                  <a:cubicBezTo>
                    <a:pt x="41" y="28"/>
                    <a:pt x="94" y="18"/>
                    <a:pt x="13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29"/>
            <p:cNvSpPr/>
            <p:nvPr/>
          </p:nvSpPr>
          <p:spPr bwMode="auto">
            <a:xfrm>
              <a:off x="4405076" y="3187000"/>
              <a:ext cx="74612" cy="15875"/>
            </a:xfrm>
            <a:custGeom>
              <a:avLst/>
              <a:gdLst>
                <a:gd name="T0" fmla="*/ 0 w 131"/>
                <a:gd name="T1" fmla="*/ 2147483646 h 28"/>
                <a:gd name="T2" fmla="*/ 2147483646 w 131"/>
                <a:gd name="T3" fmla="*/ 0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" h="28">
                  <a:moveTo>
                    <a:pt x="0" y="27"/>
                  </a:moveTo>
                  <a:cubicBezTo>
                    <a:pt x="41" y="28"/>
                    <a:pt x="94" y="18"/>
                    <a:pt x="13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30"/>
            <p:cNvSpPr/>
            <p:nvPr/>
          </p:nvSpPr>
          <p:spPr bwMode="auto">
            <a:xfrm>
              <a:off x="4425713" y="3215575"/>
              <a:ext cx="36512" cy="15875"/>
            </a:xfrm>
            <a:custGeom>
              <a:avLst/>
              <a:gdLst>
                <a:gd name="T0" fmla="*/ 0 w 65"/>
                <a:gd name="T1" fmla="*/ 2147483646 h 27"/>
                <a:gd name="T2" fmla="*/ 2147483646 w 65"/>
                <a:gd name="T3" fmla="*/ 2147483646 h 27"/>
                <a:gd name="T4" fmla="*/ 2147483646 w 65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27">
                  <a:moveTo>
                    <a:pt x="0" y="14"/>
                  </a:moveTo>
                  <a:cubicBezTo>
                    <a:pt x="7" y="22"/>
                    <a:pt x="17" y="27"/>
                    <a:pt x="28" y="27"/>
                  </a:cubicBezTo>
                  <a:cubicBezTo>
                    <a:pt x="46" y="27"/>
                    <a:pt x="60" y="15"/>
                    <a:pt x="65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31"/>
            <p:cNvSpPr/>
            <p:nvPr/>
          </p:nvSpPr>
          <p:spPr bwMode="auto">
            <a:xfrm>
              <a:off x="4330463" y="2853625"/>
              <a:ext cx="223837" cy="300037"/>
            </a:xfrm>
            <a:custGeom>
              <a:avLst/>
              <a:gdLst>
                <a:gd name="T0" fmla="*/ 2147483646 w 393"/>
                <a:gd name="T1" fmla="*/ 2147483646 h 524"/>
                <a:gd name="T2" fmla="*/ 2147483646 w 393"/>
                <a:gd name="T3" fmla="*/ 2147483646 h 524"/>
                <a:gd name="T4" fmla="*/ 2147483646 w 393"/>
                <a:gd name="T5" fmla="*/ 2147483646 h 524"/>
                <a:gd name="T6" fmla="*/ 2147483646 w 393"/>
                <a:gd name="T7" fmla="*/ 2147483646 h 524"/>
                <a:gd name="T8" fmla="*/ 2147483646 w 393"/>
                <a:gd name="T9" fmla="*/ 2147483646 h 524"/>
                <a:gd name="T10" fmla="*/ 2147483646 w 393"/>
                <a:gd name="T11" fmla="*/ 2147483646 h 524"/>
                <a:gd name="T12" fmla="*/ 2147483646 w 393"/>
                <a:gd name="T13" fmla="*/ 2147483646 h 524"/>
                <a:gd name="T14" fmla="*/ 2147483646 w 393"/>
                <a:gd name="T15" fmla="*/ 0 h 524"/>
                <a:gd name="T16" fmla="*/ 0 w 393"/>
                <a:gd name="T17" fmla="*/ 2147483646 h 524"/>
                <a:gd name="T18" fmla="*/ 2147483646 w 393"/>
                <a:gd name="T19" fmla="*/ 2147483646 h 524"/>
                <a:gd name="T20" fmla="*/ 2147483646 w 393"/>
                <a:gd name="T21" fmla="*/ 2147483646 h 5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3" h="524">
                  <a:moveTo>
                    <a:pt x="132" y="524"/>
                  </a:moveTo>
                  <a:cubicBezTo>
                    <a:pt x="135" y="524"/>
                    <a:pt x="138" y="524"/>
                    <a:pt x="141" y="524"/>
                  </a:cubicBezTo>
                  <a:cubicBezTo>
                    <a:pt x="174" y="524"/>
                    <a:pt x="205" y="518"/>
                    <a:pt x="234" y="507"/>
                  </a:cubicBezTo>
                  <a:cubicBezTo>
                    <a:pt x="238" y="506"/>
                    <a:pt x="242" y="504"/>
                    <a:pt x="246" y="503"/>
                  </a:cubicBezTo>
                  <a:cubicBezTo>
                    <a:pt x="251" y="500"/>
                    <a:pt x="266" y="492"/>
                    <a:pt x="267" y="489"/>
                  </a:cubicBezTo>
                  <a:cubicBezTo>
                    <a:pt x="293" y="469"/>
                    <a:pt x="309" y="438"/>
                    <a:pt x="309" y="401"/>
                  </a:cubicBezTo>
                  <a:cubicBezTo>
                    <a:pt x="309" y="336"/>
                    <a:pt x="393" y="297"/>
                    <a:pt x="393" y="197"/>
                  </a:cubicBezTo>
                  <a:cubicBezTo>
                    <a:pt x="393" y="88"/>
                    <a:pt x="305" y="0"/>
                    <a:pt x="196" y="0"/>
                  </a:cubicBezTo>
                  <a:cubicBezTo>
                    <a:pt x="88" y="0"/>
                    <a:pt x="0" y="88"/>
                    <a:pt x="0" y="197"/>
                  </a:cubicBezTo>
                  <a:cubicBezTo>
                    <a:pt x="0" y="298"/>
                    <a:pt x="84" y="342"/>
                    <a:pt x="84" y="401"/>
                  </a:cubicBezTo>
                  <a:cubicBezTo>
                    <a:pt x="84" y="434"/>
                    <a:pt x="100" y="465"/>
                    <a:pt x="125" y="487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32"/>
            <p:cNvSpPr>
              <a:spLocks noChangeShapeType="1"/>
            </p:cNvSpPr>
            <p:nvPr/>
          </p:nvSpPr>
          <p:spPr bwMode="auto">
            <a:xfrm flipV="1">
              <a:off x="4441588" y="2707575"/>
              <a:ext cx="0" cy="77787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33"/>
            <p:cNvSpPr>
              <a:spLocks noChangeShapeType="1"/>
            </p:cNvSpPr>
            <p:nvPr/>
          </p:nvSpPr>
          <p:spPr bwMode="auto">
            <a:xfrm flipV="1">
              <a:off x="4565413" y="2782188"/>
              <a:ext cx="53975" cy="53975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34"/>
            <p:cNvSpPr>
              <a:spLocks noChangeShapeType="1"/>
            </p:cNvSpPr>
            <p:nvPr/>
          </p:nvSpPr>
          <p:spPr bwMode="auto">
            <a:xfrm>
              <a:off x="4616213" y="2959988"/>
              <a:ext cx="77787" cy="0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35"/>
            <p:cNvSpPr>
              <a:spLocks noChangeShapeType="1"/>
            </p:cNvSpPr>
            <p:nvPr/>
          </p:nvSpPr>
          <p:spPr bwMode="auto">
            <a:xfrm>
              <a:off x="4565413" y="3083813"/>
              <a:ext cx="53975" cy="55562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36"/>
            <p:cNvSpPr>
              <a:spLocks noChangeShapeType="1"/>
            </p:cNvSpPr>
            <p:nvPr/>
          </p:nvSpPr>
          <p:spPr bwMode="auto">
            <a:xfrm flipH="1">
              <a:off x="4262201" y="3083813"/>
              <a:ext cx="53975" cy="55562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37"/>
            <p:cNvSpPr>
              <a:spLocks noChangeShapeType="1"/>
            </p:cNvSpPr>
            <p:nvPr/>
          </p:nvSpPr>
          <p:spPr bwMode="auto">
            <a:xfrm flipH="1">
              <a:off x="4187588" y="2959988"/>
              <a:ext cx="79375" cy="0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H="1" flipV="1">
              <a:off x="4262201" y="2780600"/>
              <a:ext cx="55562" cy="55562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" name="Oval 39"/>
          <p:cNvSpPr>
            <a:spLocks noChangeArrowheads="1"/>
          </p:cNvSpPr>
          <p:nvPr/>
        </p:nvSpPr>
        <p:spPr bwMode="auto">
          <a:xfrm>
            <a:off x="552450" y="1943100"/>
            <a:ext cx="1493838" cy="14938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grpSp>
        <p:nvGrpSpPr>
          <p:cNvPr id="68" name="组合 45"/>
          <p:cNvGrpSpPr/>
          <p:nvPr/>
        </p:nvGrpSpPr>
        <p:grpSpPr bwMode="auto">
          <a:xfrm>
            <a:off x="969963" y="2174875"/>
            <a:ext cx="582612" cy="639763"/>
            <a:chOff x="895113" y="2147188"/>
            <a:chExt cx="582612" cy="639762"/>
          </a:xfrm>
        </p:grpSpPr>
        <p:sp>
          <p:nvSpPr>
            <p:cNvPr id="69" name="Rectangle 40"/>
            <p:cNvSpPr>
              <a:spLocks noChangeArrowheads="1"/>
            </p:cNvSpPr>
            <p:nvPr/>
          </p:nvSpPr>
          <p:spPr bwMode="auto">
            <a:xfrm>
              <a:off x="895113" y="2453575"/>
              <a:ext cx="122237" cy="269875"/>
            </a:xfrm>
            <a:prstGeom prst="rect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70" name="Freeform 41"/>
            <p:cNvSpPr/>
            <p:nvPr/>
          </p:nvSpPr>
          <p:spPr bwMode="auto">
            <a:xfrm>
              <a:off x="1060213" y="2147188"/>
              <a:ext cx="417512" cy="639762"/>
            </a:xfrm>
            <a:custGeom>
              <a:avLst/>
              <a:gdLst>
                <a:gd name="T0" fmla="*/ 2147483646 w 735"/>
                <a:gd name="T1" fmla="*/ 2147483646 h 1123"/>
                <a:gd name="T2" fmla="*/ 0 w 735"/>
                <a:gd name="T3" fmla="*/ 2147483646 h 1123"/>
                <a:gd name="T4" fmla="*/ 2147483646 w 735"/>
                <a:gd name="T5" fmla="*/ 0 h 1123"/>
                <a:gd name="T6" fmla="*/ 2147483646 w 735"/>
                <a:gd name="T7" fmla="*/ 2147483646 h 1123"/>
                <a:gd name="T8" fmla="*/ 2147483646 w 735"/>
                <a:gd name="T9" fmla="*/ 2147483646 h 1123"/>
                <a:gd name="T10" fmla="*/ 2147483646 w 735"/>
                <a:gd name="T11" fmla="*/ 2147483646 h 1123"/>
                <a:gd name="T12" fmla="*/ 2147483646 w 735"/>
                <a:gd name="T13" fmla="*/ 2147483646 h 1123"/>
                <a:gd name="T14" fmla="*/ 2147483646 w 735"/>
                <a:gd name="T15" fmla="*/ 2147483646 h 1123"/>
                <a:gd name="T16" fmla="*/ 2147483646 w 735"/>
                <a:gd name="T17" fmla="*/ 2147483646 h 1123"/>
                <a:gd name="T18" fmla="*/ 2147483646 w 735"/>
                <a:gd name="T19" fmla="*/ 2147483646 h 1123"/>
                <a:gd name="T20" fmla="*/ 2147483646 w 735"/>
                <a:gd name="T21" fmla="*/ 2147483646 h 1123"/>
                <a:gd name="T22" fmla="*/ 2147483646 w 735"/>
                <a:gd name="T23" fmla="*/ 2147483646 h 1123"/>
                <a:gd name="T24" fmla="*/ 2147483646 w 735"/>
                <a:gd name="T25" fmla="*/ 2147483646 h 1123"/>
                <a:gd name="T26" fmla="*/ 2147483646 w 735"/>
                <a:gd name="T27" fmla="*/ 2147483646 h 1123"/>
                <a:gd name="T28" fmla="*/ 2147483646 w 735"/>
                <a:gd name="T29" fmla="*/ 2147483646 h 1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5" h="1123">
                  <a:moveTo>
                    <a:pt x="2" y="961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315" y="365"/>
                    <a:pt x="310" y="0"/>
                  </a:cubicBezTo>
                  <a:cubicBezTo>
                    <a:pt x="372" y="0"/>
                    <a:pt x="463" y="14"/>
                    <a:pt x="456" y="148"/>
                  </a:cubicBezTo>
                  <a:cubicBezTo>
                    <a:pt x="449" y="283"/>
                    <a:pt x="358" y="329"/>
                    <a:pt x="360" y="427"/>
                  </a:cubicBezTo>
                  <a:cubicBezTo>
                    <a:pt x="433" y="427"/>
                    <a:pt x="641" y="420"/>
                    <a:pt x="641" y="420"/>
                  </a:cubicBezTo>
                  <a:cubicBezTo>
                    <a:pt x="641" y="420"/>
                    <a:pt x="735" y="409"/>
                    <a:pt x="734" y="512"/>
                  </a:cubicBezTo>
                  <a:cubicBezTo>
                    <a:pt x="733" y="585"/>
                    <a:pt x="671" y="591"/>
                    <a:pt x="671" y="591"/>
                  </a:cubicBezTo>
                  <a:cubicBezTo>
                    <a:pt x="671" y="591"/>
                    <a:pt x="724" y="613"/>
                    <a:pt x="720" y="679"/>
                  </a:cubicBezTo>
                  <a:cubicBezTo>
                    <a:pt x="715" y="745"/>
                    <a:pt x="645" y="748"/>
                    <a:pt x="645" y="748"/>
                  </a:cubicBezTo>
                  <a:cubicBezTo>
                    <a:pt x="645" y="748"/>
                    <a:pt x="709" y="766"/>
                    <a:pt x="700" y="834"/>
                  </a:cubicBezTo>
                  <a:cubicBezTo>
                    <a:pt x="691" y="903"/>
                    <a:pt x="625" y="899"/>
                    <a:pt x="625" y="899"/>
                  </a:cubicBezTo>
                  <a:cubicBezTo>
                    <a:pt x="625" y="899"/>
                    <a:pt x="671" y="933"/>
                    <a:pt x="659" y="971"/>
                  </a:cubicBezTo>
                  <a:cubicBezTo>
                    <a:pt x="640" y="1024"/>
                    <a:pt x="545" y="1034"/>
                    <a:pt x="545" y="1034"/>
                  </a:cubicBezTo>
                  <a:cubicBezTo>
                    <a:pt x="545" y="1034"/>
                    <a:pt x="274" y="1123"/>
                    <a:pt x="2" y="961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Oval 42"/>
            <p:cNvSpPr>
              <a:spLocks noChangeArrowheads="1"/>
            </p:cNvSpPr>
            <p:nvPr/>
          </p:nvSpPr>
          <p:spPr bwMode="auto">
            <a:xfrm>
              <a:off x="926863" y="2634550"/>
              <a:ext cx="57150" cy="57150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72" name="Oval 43"/>
          <p:cNvSpPr>
            <a:spLocks noChangeArrowheads="1"/>
          </p:cNvSpPr>
          <p:nvPr/>
        </p:nvSpPr>
        <p:spPr bwMode="auto">
          <a:xfrm>
            <a:off x="839788" y="3987800"/>
            <a:ext cx="1482725" cy="14827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73" name="组合 44"/>
          <p:cNvGrpSpPr/>
          <p:nvPr/>
        </p:nvGrpSpPr>
        <p:grpSpPr bwMode="auto">
          <a:xfrm>
            <a:off x="1354138" y="4291013"/>
            <a:ext cx="509587" cy="511175"/>
            <a:chOff x="1279288" y="4263325"/>
            <a:chExt cx="509587" cy="511175"/>
          </a:xfrm>
        </p:grpSpPr>
        <p:sp>
          <p:nvSpPr>
            <p:cNvPr id="74" name="Line 44"/>
            <p:cNvSpPr>
              <a:spLocks noChangeShapeType="1"/>
            </p:cNvSpPr>
            <p:nvPr/>
          </p:nvSpPr>
          <p:spPr bwMode="auto">
            <a:xfrm>
              <a:off x="1344376" y="4263325"/>
              <a:ext cx="0" cy="511175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45"/>
            <p:cNvSpPr>
              <a:spLocks noChangeShapeType="1"/>
            </p:cNvSpPr>
            <p:nvPr/>
          </p:nvSpPr>
          <p:spPr bwMode="auto">
            <a:xfrm flipH="1">
              <a:off x="1279288" y="4706238"/>
              <a:ext cx="509587" cy="0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46"/>
            <p:cNvSpPr/>
            <p:nvPr/>
          </p:nvSpPr>
          <p:spPr bwMode="auto">
            <a:xfrm>
              <a:off x="1398351" y="4390325"/>
              <a:ext cx="314325" cy="228600"/>
            </a:xfrm>
            <a:custGeom>
              <a:avLst/>
              <a:gdLst>
                <a:gd name="T0" fmla="*/ 0 w 198"/>
                <a:gd name="T1" fmla="*/ 2147483646 h 144"/>
                <a:gd name="T2" fmla="*/ 2147483646 w 198"/>
                <a:gd name="T3" fmla="*/ 2147483646 h 144"/>
                <a:gd name="T4" fmla="*/ 2147483646 w 198"/>
                <a:gd name="T5" fmla="*/ 2147483646 h 144"/>
                <a:gd name="T6" fmla="*/ 2147483646 w 198"/>
                <a:gd name="T7" fmla="*/ 0 h 144"/>
                <a:gd name="T8" fmla="*/ 2147483646 w 198"/>
                <a:gd name="T9" fmla="*/ 2147483646 h 144"/>
                <a:gd name="T10" fmla="*/ 2147483646 w 198"/>
                <a:gd name="T11" fmla="*/ 0 h 144"/>
                <a:gd name="T12" fmla="*/ 2147483646 w 198"/>
                <a:gd name="T13" fmla="*/ 0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" h="144">
                  <a:moveTo>
                    <a:pt x="0" y="144"/>
                  </a:moveTo>
                  <a:lnTo>
                    <a:pt x="65" y="79"/>
                  </a:lnTo>
                  <a:lnTo>
                    <a:pt x="92" y="106"/>
                  </a:lnTo>
                  <a:lnTo>
                    <a:pt x="198" y="0"/>
                  </a:lnTo>
                  <a:lnTo>
                    <a:pt x="198" y="41"/>
                  </a:lnTo>
                  <a:lnTo>
                    <a:pt x="198" y="0"/>
                  </a:lnTo>
                  <a:lnTo>
                    <a:pt x="158" y="0"/>
                  </a:ln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7" name="文本框 8"/>
          <p:cNvSpPr txBox="1">
            <a:spLocks noChangeArrowheads="1"/>
          </p:cNvSpPr>
          <p:nvPr/>
        </p:nvSpPr>
        <p:spPr bwMode="auto">
          <a:xfrm>
            <a:off x="2849563" y="2016125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8" name="文本框 8"/>
          <p:cNvSpPr txBox="1">
            <a:spLocks noChangeArrowheads="1"/>
          </p:cNvSpPr>
          <p:nvPr/>
        </p:nvSpPr>
        <p:spPr bwMode="auto">
          <a:xfrm>
            <a:off x="4233863" y="3440113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9" name="文本框 8"/>
          <p:cNvSpPr txBox="1">
            <a:spLocks noChangeArrowheads="1"/>
          </p:cNvSpPr>
          <p:nvPr/>
        </p:nvSpPr>
        <p:spPr bwMode="auto">
          <a:xfrm>
            <a:off x="3308350" y="5246688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0" name="文本框 8"/>
          <p:cNvSpPr txBox="1">
            <a:spLocks noChangeArrowheads="1"/>
          </p:cNvSpPr>
          <p:nvPr/>
        </p:nvSpPr>
        <p:spPr bwMode="auto">
          <a:xfrm>
            <a:off x="1254125" y="4916488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1" name="文本框 8"/>
          <p:cNvSpPr txBox="1">
            <a:spLocks noChangeArrowheads="1"/>
          </p:cNvSpPr>
          <p:nvPr/>
        </p:nvSpPr>
        <p:spPr bwMode="auto">
          <a:xfrm>
            <a:off x="957263" y="2882900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  <p:bldP spid="23" grpId="0" animBg="1"/>
      <p:bldP spid="77" grpId="0"/>
      <p:bldP spid="78" grpId="0"/>
      <p:bldP spid="79" grpId="0"/>
      <p:bldP spid="80" grpId="0"/>
      <p:bldP spid="8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万圣节活动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heme/theme1.xml><?xml version="1.0" encoding="utf-8"?>
<a:theme xmlns:a="http://schemas.openxmlformats.org/drawingml/2006/main" name="www.2ppt.com">
  <a:themeElements>
    <a:clrScheme name="万圣节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2D00"/>
      </a:accent1>
      <a:accent2>
        <a:srgbClr val="595975"/>
      </a:accent2>
      <a:accent3>
        <a:srgbClr val="382448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宽屏</PresentationFormat>
  <Paragraphs>155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Cordia New</vt:lpstr>
      <vt:lpstr>Myriad Pro</vt:lpstr>
      <vt:lpstr>等线</vt:lpstr>
      <vt:lpstr>等线 Light</vt:lpstr>
      <vt:lpstr>华文中宋</vt:lpstr>
      <vt:lpstr>宋体</vt:lpstr>
      <vt:lpstr>微软雅黑</vt:lpstr>
      <vt:lpstr>Arial</vt:lpstr>
      <vt:lpstr>Calibri</vt:lpstr>
      <vt:lpstr>Century Gothic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2021-07-23T00:59:56Z</dcterms:created>
  <dcterms:modified xsi:type="dcterms:W3CDTF">2023-01-11T01:53:24Z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6EC28B8AAD154CC58C009A323359D04D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