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470" r:id="rId2"/>
    <p:sldId id="353" r:id="rId3"/>
    <p:sldId id="471" r:id="rId4"/>
    <p:sldId id="476" r:id="rId5"/>
    <p:sldId id="501" r:id="rId6"/>
    <p:sldId id="500" r:id="rId7"/>
    <p:sldId id="502" r:id="rId8"/>
    <p:sldId id="499" r:id="rId9"/>
    <p:sldId id="504" r:id="rId10"/>
    <p:sldId id="503" r:id="rId11"/>
    <p:sldId id="505" r:id="rId12"/>
    <p:sldId id="479" r:id="rId13"/>
    <p:sldId id="482" r:id="rId14"/>
    <p:sldId id="477" r:id="rId15"/>
    <p:sldId id="506" r:id="rId16"/>
    <p:sldId id="498" r:id="rId17"/>
    <p:sldId id="478" r:id="rId18"/>
    <p:sldId id="352" r:id="rId19"/>
    <p:sldId id="507" r:id="rId20"/>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1">
          <p15:clr>
            <a:srgbClr val="A4A3A4"/>
          </p15:clr>
        </p15:guide>
        <p15:guide id="2" pos="383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2028"/>
    <a:srgbClr val="ECC684"/>
    <a:srgbClr val="FFF8F2"/>
    <a:srgbClr val="AC1D24"/>
    <a:srgbClr val="8A1C22"/>
    <a:srgbClr val="BF713B"/>
    <a:srgbClr val="DA9146"/>
    <a:srgbClr val="5DA2B1"/>
    <a:srgbClr val="3F88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37" autoAdjust="0"/>
    <p:restoredTop sz="94660"/>
  </p:normalViewPr>
  <p:slideViewPr>
    <p:cSldViewPr snapToGrid="0">
      <p:cViewPr>
        <p:scale>
          <a:sx n="75" d="100"/>
          <a:sy n="75" d="100"/>
        </p:scale>
        <p:origin x="1626" y="942"/>
      </p:cViewPr>
      <p:guideLst>
        <p:guide orient="horz" pos="2251"/>
        <p:guide pos="3834"/>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73A6B-BB26-4B12-BFB8-2B873AE12267}"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5701FA-A99B-4EA7-BD9A-49A04217BC0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F86BAB08-D03A-4FEF-8092-001CB785BBAB}"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transition spd="slow" advClick="0" advTm="1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86BAB08-D03A-4FEF-8092-001CB785BBAB}"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86BAB08-D03A-4FEF-8092-001CB785BBAB}"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86BAB08-D03A-4FEF-8092-001CB785BBAB}"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advClick="0" advTm="1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2.jpe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bayijianjunjie93zhounianxuanchuanzhanban_11047651"/>
          <p:cNvPicPr>
            <a:picLocks noChangeAspect="1"/>
          </p:cNvPicPr>
          <p:nvPr/>
        </p:nvPicPr>
        <p:blipFill>
          <a:blip r:embed="rId5"/>
          <a:srcRect t="20791" b="29785"/>
          <a:stretch>
            <a:fillRect/>
          </a:stretch>
        </p:blipFill>
        <p:spPr>
          <a:xfrm>
            <a:off x="-4445" y="0"/>
            <a:ext cx="12192000" cy="6908800"/>
          </a:xfrm>
          <a:prstGeom prst="rect">
            <a:avLst/>
          </a:prstGeom>
        </p:spPr>
      </p:pic>
      <p:sp>
        <p:nvSpPr>
          <p:cNvPr id="5" name="TextBox 5"/>
          <p:cNvSpPr txBox="1"/>
          <p:nvPr/>
        </p:nvSpPr>
        <p:spPr>
          <a:xfrm>
            <a:off x="2473684" y="5024584"/>
            <a:ext cx="7244808" cy="1015663"/>
          </a:xfrm>
          <a:prstGeom prst="rect">
            <a:avLst/>
          </a:prstGeom>
          <a:noFill/>
        </p:spPr>
        <p:txBody>
          <a:bodyPr wrap="square" rtlCol="0">
            <a:spAutoFit/>
          </a:bodyPr>
          <a:lstStyle/>
          <a:p>
            <a:pPr algn="dist" fontAlgn="base">
              <a:spcBef>
                <a:spcPct val="0"/>
              </a:spcBef>
              <a:spcAft>
                <a:spcPct val="0"/>
              </a:spcAft>
              <a:buFont typeface="Arial" panose="020B0604020202020204" pitchFamily="34" charset="0"/>
              <a:buNone/>
            </a:pPr>
            <a:r>
              <a:rPr lang="zh-CN" altLang="en-US" sz="6000" b="1" dirty="0">
                <a:gradFill>
                  <a:gsLst>
                    <a:gs pos="100000">
                      <a:srgbClr val="EEC988"/>
                    </a:gs>
                    <a:gs pos="0">
                      <a:srgbClr val="CB954D"/>
                    </a:gs>
                  </a:gsLst>
                  <a:lin scaled="1"/>
                </a:gradFill>
                <a:latin typeface="思源黑体 Bold" panose="020B0800000000000000" pitchFamily="34" charset="-122"/>
                <a:ea typeface="思源黑体 Bold" panose="020B0800000000000000" pitchFamily="34" charset="-122"/>
              </a:rPr>
              <a:t>军事部队工作汇报</a:t>
            </a:r>
          </a:p>
        </p:txBody>
      </p:sp>
      <p:sp>
        <p:nvSpPr>
          <p:cNvPr id="7" name="TextBox 2"/>
          <p:cNvSpPr txBox="1"/>
          <p:nvPr/>
        </p:nvSpPr>
        <p:spPr>
          <a:xfrm>
            <a:off x="2560770" y="6178489"/>
            <a:ext cx="7085152" cy="400110"/>
          </a:xfrm>
          <a:prstGeom prst="rect">
            <a:avLst/>
          </a:prstGeom>
          <a:noFill/>
        </p:spPr>
        <p:txBody>
          <a:bodyPr wrap="square" rtlCol="0">
            <a:spAutoFit/>
          </a:bodyPr>
          <a:lstStyle/>
          <a:p>
            <a:pPr algn="dist" fontAlgn="base">
              <a:spcBef>
                <a:spcPct val="0"/>
              </a:spcBef>
              <a:spcAft>
                <a:spcPct val="0"/>
              </a:spcAft>
              <a:buFont typeface="Arial" panose="020B0604020202020204" pitchFamily="34" charset="0"/>
              <a:buNone/>
            </a:pPr>
            <a:r>
              <a:rPr lang="zh-CN" altLang="en-US" sz="2000" dirty="0">
                <a:gradFill>
                  <a:gsLst>
                    <a:gs pos="100000">
                      <a:srgbClr val="EEC988"/>
                    </a:gs>
                    <a:gs pos="0">
                      <a:srgbClr val="CB954D"/>
                    </a:gs>
                  </a:gsLst>
                  <a:lin scaled="1"/>
                </a:gradFill>
                <a:latin typeface="思源黑体 Bold" panose="020B0800000000000000" pitchFamily="34" charset="-122"/>
                <a:ea typeface="思源黑体 Bold" panose="020B0800000000000000" pitchFamily="34" charset="-122"/>
              </a:rPr>
              <a:t>●模板显大气  ●内容贴实际  ●党建通用</a:t>
            </a:r>
          </a:p>
        </p:txBody>
      </p:sp>
      <p:pic>
        <p:nvPicPr>
          <p:cNvPr id="10" name="Strength Of A Thousand Men(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144" y="-1575705"/>
            <a:ext cx="812506" cy="812800"/>
          </a:xfrm>
          <a:prstGeom prst="rect">
            <a:avLst/>
          </a:prstGeom>
        </p:spPr>
      </p:pic>
      <p:pic>
        <p:nvPicPr>
          <p:cNvPr id="8" name="图片 7" descr="未标题-1-恢复的"/>
          <p:cNvPicPr>
            <a:picLocks noChangeAspect="1"/>
          </p:cNvPicPr>
          <p:nvPr/>
        </p:nvPicPr>
        <p:blipFill>
          <a:blip r:embed="rId7"/>
          <a:stretch>
            <a:fillRect/>
          </a:stretch>
        </p:blipFill>
        <p:spPr>
          <a:xfrm>
            <a:off x="699135" y="-228600"/>
            <a:ext cx="10058400" cy="57899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0"/>
                                        </p:tgtEl>
                                      </p:cBhvr>
                                    </p:cmd>
                                  </p:childTnLst>
                                </p:cTn>
                              </p:par>
                            </p:childTnLst>
                          </p:cTn>
                        </p:par>
                        <p:par>
                          <p:cTn id="7" fill="hold">
                            <p:stCondLst>
                              <p:cond delay="0"/>
                            </p:stCondLst>
                            <p:childTnLst>
                              <p:par>
                                <p:cTn id="8" presetID="56" presetClass="entr" presetSubtype="0" fill="hold" grpId="0" nodeType="afterEffect">
                                  <p:stCondLst>
                                    <p:cond delay="0"/>
                                  </p:stCondLst>
                                  <p:iterate type="lt">
                                    <p:tmPct val="10000"/>
                                  </p:iterate>
                                  <p:childTnLst>
                                    <p:set>
                                      <p:cBhvr>
                                        <p:cTn id="9" dur="1" fill="hold">
                                          <p:stCondLst>
                                            <p:cond delay="0"/>
                                          </p:stCondLst>
                                        </p:cTn>
                                        <p:tgtEl>
                                          <p:spTgt spid="5"/>
                                        </p:tgtEl>
                                        <p:attrNameLst>
                                          <p:attrName>style.visibility</p:attrName>
                                        </p:attrNameLst>
                                      </p:cBhvr>
                                      <p:to>
                                        <p:strVal val="visible"/>
                                      </p:to>
                                    </p:set>
                                    <p:anim by="(-#ppt_w*2)" calcmode="lin" valueType="num">
                                      <p:cBhvr rctx="PPT">
                                        <p:cTn id="10" dur="500" autoRev="1" fill="hold">
                                          <p:stCondLst>
                                            <p:cond delay="0"/>
                                          </p:stCondLst>
                                        </p:cTn>
                                        <p:tgtEl>
                                          <p:spTgt spid="5"/>
                                        </p:tgtEl>
                                        <p:attrNameLst>
                                          <p:attrName>ppt_w</p:attrName>
                                        </p:attrNameLst>
                                      </p:cBhvr>
                                    </p:anim>
                                    <p:anim by="(#ppt_w*0.50)" calcmode="lin" valueType="num">
                                      <p:cBhvr>
                                        <p:cTn id="11" dur="500" decel="50000" autoRev="1" fill="hold">
                                          <p:stCondLst>
                                            <p:cond delay="0"/>
                                          </p:stCondLst>
                                        </p:cTn>
                                        <p:tgtEl>
                                          <p:spTgt spid="5"/>
                                        </p:tgtEl>
                                        <p:attrNameLst>
                                          <p:attrName>ppt_x</p:attrName>
                                        </p:attrNameLst>
                                      </p:cBhvr>
                                    </p:anim>
                                    <p:anim from="(-#ppt_h/2)" to="(#ppt_y)" calcmode="lin" valueType="num">
                                      <p:cBhvr>
                                        <p:cTn id="12" dur="1000" fill="hold">
                                          <p:stCondLst>
                                            <p:cond delay="0"/>
                                          </p:stCondLst>
                                        </p:cTn>
                                        <p:tgtEl>
                                          <p:spTgt spid="5"/>
                                        </p:tgtEl>
                                        <p:attrNameLst>
                                          <p:attrName>ppt_y</p:attrName>
                                        </p:attrNameLst>
                                      </p:cBhvr>
                                    </p:anim>
                                    <p:animRot by="21600000">
                                      <p:cBhvr>
                                        <p:cTn id="13" dur="1000" fill="hold">
                                          <p:stCondLst>
                                            <p:cond delay="0"/>
                                          </p:stCondLst>
                                        </p:cTn>
                                        <p:tgtEl>
                                          <p:spTgt spid="5"/>
                                        </p:tgtEl>
                                        <p:attrNameLst>
                                          <p:attrName>r</p:attrName>
                                        </p:attrNameLst>
                                      </p:cBhvr>
                                    </p:animRot>
                                  </p:childTnLst>
                                </p:cTn>
                              </p:par>
                            </p:childTnLst>
                          </p:cTn>
                        </p:par>
                        <p:par>
                          <p:cTn id="14" fill="hold">
                            <p:stCondLst>
                              <p:cond delay="17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8" repeatCount="indefinite" fill="remove" display="0">
                  <p:stCondLst>
                    <p:cond delay="indefinite"/>
                  </p:stCondLst>
                  <p:endCondLst>
                    <p:cond evt="onStopAudio" delay="0">
                      <p:tgtEl>
                        <p:sldTgt/>
                      </p:tgtEl>
                    </p:cond>
                  </p:endCondLst>
                </p:cTn>
                <p:tgtEl>
                  <p:spTgt spid="10"/>
                </p:tgtEl>
              </p:cMediaNode>
            </p:audio>
          </p:childTnLst>
        </p:cTn>
      </p:par>
    </p:tnLst>
    <p:bldLst>
      <p:bldP spid="5"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291465"/>
            <a:ext cx="12209780" cy="6566535"/>
            <a:chOff x="30" y="459"/>
            <a:chExt cx="19228" cy="10341"/>
          </a:xfrm>
        </p:grpSpPr>
        <p:sp>
          <p:nvSpPr>
            <p:cNvPr id="7" name="TextBox 2"/>
            <p:cNvSpPr txBox="1"/>
            <p:nvPr/>
          </p:nvSpPr>
          <p:spPr>
            <a:xfrm>
              <a:off x="7162" y="459"/>
              <a:ext cx="4936" cy="919"/>
            </a:xfrm>
            <a:prstGeom prst="rect">
              <a:avLst/>
            </a:prstGeom>
            <a:noFill/>
          </p:spPr>
          <p:txBody>
            <a:bodyPr wrap="square" rtlCol="0">
              <a:spAutoFit/>
            </a:bodyPr>
            <a:lstStyle/>
            <a:p>
              <a:pPr algn="dist"/>
              <a:r>
                <a:rPr lang="zh-CN" altLang="en-US" sz="3200" b="1" dirty="0">
                  <a:solidFill>
                    <a:srgbClr val="BE2028"/>
                  </a:solidFill>
                  <a:latin typeface="微软雅黑" panose="020B0503020204020204" charset="-122"/>
                  <a:ea typeface="微软雅黑" panose="020B0503020204020204" charset="-122"/>
                </a:rPr>
                <a:t>点击添加标题</a:t>
              </a:r>
            </a:p>
          </p:txBody>
        </p:sp>
        <p:pic>
          <p:nvPicPr>
            <p:cNvPr id="21" name="图片 20"/>
            <p:cNvPicPr>
              <a:picLocks noChangeAspect="1"/>
            </p:cNvPicPr>
            <p:nvPr/>
          </p:nvPicPr>
          <p:blipFill rotWithShape="1">
            <a:blip r:embed="rId3">
              <a:extLst>
                <a:ext uri="{28A0092B-C50C-407E-A947-70E740481C1C}">
                  <a14:useLocalDpi xmlns:a14="http://schemas.microsoft.com/office/drawing/2010/main" val="0"/>
                </a:ext>
              </a:extLst>
            </a:blip>
            <a:srcRect t="64339" b="21670"/>
            <a:stretch>
              <a:fillRect/>
            </a:stretch>
          </p:blipFill>
          <p:spPr>
            <a:xfrm>
              <a:off x="30" y="9186"/>
              <a:ext cx="19228" cy="1614"/>
            </a:xfrm>
            <a:prstGeom prst="rect">
              <a:avLst/>
            </a:prstGeom>
          </p:spPr>
        </p:pic>
      </p:grpSp>
      <p:grpSp>
        <p:nvGrpSpPr>
          <p:cNvPr id="72" name="组合 71"/>
          <p:cNvGrpSpPr/>
          <p:nvPr/>
        </p:nvGrpSpPr>
        <p:grpSpPr>
          <a:xfrm>
            <a:off x="758190" y="2289175"/>
            <a:ext cx="10661015" cy="2606040"/>
            <a:chOff x="1174" y="3465"/>
            <a:chExt cx="16789" cy="4104"/>
          </a:xfrm>
        </p:grpSpPr>
        <p:grpSp>
          <p:nvGrpSpPr>
            <p:cNvPr id="48" name="组合 47"/>
            <p:cNvGrpSpPr/>
            <p:nvPr/>
          </p:nvGrpSpPr>
          <p:grpSpPr>
            <a:xfrm>
              <a:off x="1174" y="3465"/>
              <a:ext cx="7736" cy="1869"/>
              <a:chOff x="1604" y="3088"/>
              <a:chExt cx="7736" cy="1869"/>
            </a:xfrm>
          </p:grpSpPr>
          <p:sp>
            <p:nvSpPr>
              <p:cNvPr id="49" name="椭圆 48"/>
              <p:cNvSpPr/>
              <p:nvPr/>
            </p:nvSpPr>
            <p:spPr>
              <a:xfrm>
                <a:off x="1604" y="3377"/>
                <a:ext cx="1290" cy="1290"/>
              </a:xfrm>
              <a:prstGeom prst="ellipse">
                <a:avLst/>
              </a:prstGeom>
              <a:solidFill>
                <a:srgbClr val="BE2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a:solidFill>
                      <a:schemeClr val="bg1"/>
                    </a:solidFill>
                    <a:latin typeface="微软雅黑" panose="020B0503020204020204" charset="-122"/>
                    <a:ea typeface="微软雅黑" panose="020B0503020204020204" charset="-122"/>
                    <a:sym typeface="+mn-ea"/>
                  </a:rPr>
                  <a:t>01</a:t>
                </a:r>
              </a:p>
            </p:txBody>
          </p:sp>
          <p:sp>
            <p:nvSpPr>
              <p:cNvPr id="50" name="圆角矩形 49"/>
              <p:cNvSpPr/>
              <p:nvPr/>
            </p:nvSpPr>
            <p:spPr>
              <a:xfrm>
                <a:off x="3380" y="3088"/>
                <a:ext cx="5960" cy="1869"/>
              </a:xfrm>
              <a:prstGeom prst="roundRect">
                <a:avLst>
                  <a:gd name="adj" fmla="val 50000"/>
                </a:avLst>
              </a:prstGeom>
              <a:noFill/>
              <a:ln>
                <a:solidFill>
                  <a:srgbClr val="BE2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51" name="椭圆 50"/>
              <p:cNvSpPr/>
              <p:nvPr/>
            </p:nvSpPr>
            <p:spPr>
              <a:xfrm>
                <a:off x="3186" y="3847"/>
                <a:ext cx="351" cy="351"/>
              </a:xfrm>
              <a:prstGeom prst="ellipse">
                <a:avLst/>
              </a:prstGeom>
              <a:solidFill>
                <a:srgbClr val="BE2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cxnSp>
            <p:nvCxnSpPr>
              <p:cNvPr id="52" name="直接连接符 51"/>
              <p:cNvCxnSpPr/>
              <p:nvPr/>
            </p:nvCxnSpPr>
            <p:spPr>
              <a:xfrm flipH="1">
                <a:off x="2508" y="4020"/>
                <a:ext cx="872" cy="4"/>
              </a:xfrm>
              <a:prstGeom prst="line">
                <a:avLst/>
              </a:prstGeom>
              <a:ln w="19050" cmpd="sng">
                <a:solidFill>
                  <a:srgbClr val="BE2028"/>
                </a:solidFill>
                <a:prstDash val="sysDot"/>
              </a:ln>
            </p:spPr>
            <p:style>
              <a:lnRef idx="1">
                <a:schemeClr val="accent1"/>
              </a:lnRef>
              <a:fillRef idx="0">
                <a:schemeClr val="accent1"/>
              </a:fillRef>
              <a:effectRef idx="0">
                <a:schemeClr val="accent1"/>
              </a:effectRef>
              <a:fontRef idx="minor">
                <a:schemeClr val="tx1"/>
              </a:fontRef>
            </p:style>
          </p:cxnSp>
          <p:sp>
            <p:nvSpPr>
              <p:cNvPr id="53" name="文本框 52"/>
              <p:cNvSpPr txBox="1"/>
              <p:nvPr/>
            </p:nvSpPr>
            <p:spPr>
              <a:xfrm>
                <a:off x="3846" y="3258"/>
                <a:ext cx="5191" cy="1598"/>
              </a:xfrm>
              <a:prstGeom prst="rect">
                <a:avLst/>
              </a:prstGeom>
              <a:noFill/>
            </p:spPr>
            <p:txBody>
              <a:bodyPr wrap="square" rtlCol="0" anchor="t">
                <a:spAutoFit/>
              </a:bodyPr>
              <a:lstStyle/>
              <a:p>
                <a:pPr algn="l">
                  <a:lnSpc>
                    <a:spcPct val="150000"/>
                  </a:lnSpc>
                </a:pPr>
                <a:r>
                  <a:rPr lang="zh-CN" altLang="en-US" sz="1600">
                    <a:solidFill>
                      <a:schemeClr val="tx1">
                        <a:lumMod val="75000"/>
                        <a:lumOff val="25000"/>
                      </a:schemeClr>
                    </a:solidFill>
                    <a:latin typeface="微软雅黑" panose="020B0503020204020204" charset="-122"/>
                    <a:ea typeface="微软雅黑" panose="020B0503020204020204" charset="-122"/>
                    <a:cs typeface="汉仪晓波花月圆W" panose="00020600040101010101" charset="-122"/>
                  </a:rPr>
                  <a:t>标题内容</a:t>
                </a:r>
              </a:p>
              <a:p>
                <a:pPr algn="l">
                  <a:lnSpc>
                    <a:spcPct val="150000"/>
                  </a:lnSpc>
                </a:pPr>
                <a:r>
                  <a:rPr lang="zh-CN" altLang="en-US" sz="1200">
                    <a:solidFill>
                      <a:schemeClr val="tx1">
                        <a:lumMod val="75000"/>
                        <a:lumOff val="25000"/>
                      </a:schemeClr>
                    </a:solidFill>
                    <a:latin typeface="微软雅黑" panose="020B0503020204020204" charset="-122"/>
                    <a:ea typeface="微软雅黑" panose="020B0503020204020204" charset="-122"/>
                    <a:cs typeface="汉仪晓波花月圆W" panose="00020600040101010101" charset="-122"/>
                  </a:rPr>
                  <a:t>请在此输入详细内容</a:t>
                </a:r>
                <a:r>
                  <a:rPr lang="zh-CN" altLang="en-US" sz="1200">
                    <a:solidFill>
                      <a:schemeClr val="tx1">
                        <a:lumMod val="75000"/>
                        <a:lumOff val="25000"/>
                      </a:schemeClr>
                    </a:solidFill>
                    <a:latin typeface="微软雅黑" panose="020B0503020204020204" charset="-122"/>
                    <a:ea typeface="微软雅黑" panose="020B0503020204020204" charset="-122"/>
                    <a:cs typeface="汉仪晓波花月圆W" panose="00020600040101010101" charset="-122"/>
                    <a:sym typeface="+mn-ea"/>
                  </a:rPr>
                  <a:t>请在此输入详细内容请在此输入详细内容请在此输入详细内容</a:t>
                </a:r>
              </a:p>
            </p:txBody>
          </p:sp>
        </p:grpSp>
        <p:grpSp>
          <p:nvGrpSpPr>
            <p:cNvPr id="54" name="组合 53"/>
            <p:cNvGrpSpPr/>
            <p:nvPr/>
          </p:nvGrpSpPr>
          <p:grpSpPr>
            <a:xfrm>
              <a:off x="1174" y="5700"/>
              <a:ext cx="7736" cy="1869"/>
              <a:chOff x="1604" y="3088"/>
              <a:chExt cx="7736" cy="1869"/>
            </a:xfrm>
          </p:grpSpPr>
          <p:sp>
            <p:nvSpPr>
              <p:cNvPr id="55" name="椭圆 54"/>
              <p:cNvSpPr/>
              <p:nvPr/>
            </p:nvSpPr>
            <p:spPr>
              <a:xfrm>
                <a:off x="1604" y="3377"/>
                <a:ext cx="1290" cy="1290"/>
              </a:xfrm>
              <a:prstGeom prst="ellipse">
                <a:avLst/>
              </a:prstGeom>
              <a:solidFill>
                <a:srgbClr val="BE2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a:solidFill>
                      <a:schemeClr val="bg1"/>
                    </a:solidFill>
                    <a:latin typeface="微软雅黑" panose="020B0503020204020204" charset="-122"/>
                    <a:ea typeface="微软雅黑" panose="020B0503020204020204" charset="-122"/>
                    <a:sym typeface="+mn-ea"/>
                  </a:rPr>
                  <a:t>02</a:t>
                </a:r>
              </a:p>
            </p:txBody>
          </p:sp>
          <p:sp>
            <p:nvSpPr>
              <p:cNvPr id="56" name="圆角矩形 55"/>
              <p:cNvSpPr/>
              <p:nvPr/>
            </p:nvSpPr>
            <p:spPr>
              <a:xfrm>
                <a:off x="3380" y="3088"/>
                <a:ext cx="5960" cy="1869"/>
              </a:xfrm>
              <a:prstGeom prst="roundRect">
                <a:avLst>
                  <a:gd name="adj" fmla="val 50000"/>
                </a:avLst>
              </a:prstGeom>
              <a:noFill/>
              <a:ln>
                <a:solidFill>
                  <a:srgbClr val="BE2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57" name="椭圆 56"/>
              <p:cNvSpPr/>
              <p:nvPr/>
            </p:nvSpPr>
            <p:spPr>
              <a:xfrm>
                <a:off x="3186" y="3847"/>
                <a:ext cx="351" cy="351"/>
              </a:xfrm>
              <a:prstGeom prst="ellipse">
                <a:avLst/>
              </a:prstGeom>
              <a:solidFill>
                <a:srgbClr val="BE2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cxnSp>
            <p:nvCxnSpPr>
              <p:cNvPr id="58" name="直接连接符 57"/>
              <p:cNvCxnSpPr/>
              <p:nvPr/>
            </p:nvCxnSpPr>
            <p:spPr>
              <a:xfrm flipH="1">
                <a:off x="2508" y="4020"/>
                <a:ext cx="872" cy="4"/>
              </a:xfrm>
              <a:prstGeom prst="line">
                <a:avLst/>
              </a:prstGeom>
              <a:ln w="19050" cmpd="sng">
                <a:solidFill>
                  <a:srgbClr val="BE2028"/>
                </a:solidFill>
                <a:prstDash val="sysDot"/>
              </a:ln>
            </p:spPr>
            <p:style>
              <a:lnRef idx="1">
                <a:schemeClr val="accent1"/>
              </a:lnRef>
              <a:fillRef idx="0">
                <a:schemeClr val="accent1"/>
              </a:fillRef>
              <a:effectRef idx="0">
                <a:schemeClr val="accent1"/>
              </a:effectRef>
              <a:fontRef idx="minor">
                <a:schemeClr val="tx1"/>
              </a:fontRef>
            </p:style>
          </p:cxnSp>
          <p:sp>
            <p:nvSpPr>
              <p:cNvPr id="59" name="文本框 58"/>
              <p:cNvSpPr txBox="1"/>
              <p:nvPr/>
            </p:nvSpPr>
            <p:spPr>
              <a:xfrm>
                <a:off x="3846" y="3258"/>
                <a:ext cx="5191" cy="1598"/>
              </a:xfrm>
              <a:prstGeom prst="rect">
                <a:avLst/>
              </a:prstGeom>
              <a:noFill/>
            </p:spPr>
            <p:txBody>
              <a:bodyPr wrap="square" rtlCol="0" anchor="t">
                <a:spAutoFit/>
              </a:bodyPr>
              <a:lstStyle/>
              <a:p>
                <a:pPr algn="l">
                  <a:lnSpc>
                    <a:spcPct val="150000"/>
                  </a:lnSpc>
                </a:pPr>
                <a:r>
                  <a:rPr lang="zh-CN" altLang="en-US" sz="1600">
                    <a:solidFill>
                      <a:schemeClr val="tx1">
                        <a:lumMod val="75000"/>
                        <a:lumOff val="25000"/>
                      </a:schemeClr>
                    </a:solidFill>
                    <a:latin typeface="微软雅黑" panose="020B0503020204020204" charset="-122"/>
                    <a:ea typeface="微软雅黑" panose="020B0503020204020204" charset="-122"/>
                    <a:cs typeface="汉仪晓波花月圆W" panose="00020600040101010101" charset="-122"/>
                  </a:rPr>
                  <a:t>标题内容</a:t>
                </a:r>
              </a:p>
              <a:p>
                <a:pPr algn="l">
                  <a:lnSpc>
                    <a:spcPct val="150000"/>
                  </a:lnSpc>
                </a:pPr>
                <a:r>
                  <a:rPr lang="zh-CN" altLang="en-US" sz="1200">
                    <a:solidFill>
                      <a:schemeClr val="tx1">
                        <a:lumMod val="75000"/>
                        <a:lumOff val="25000"/>
                      </a:schemeClr>
                    </a:solidFill>
                    <a:latin typeface="微软雅黑" panose="020B0503020204020204" charset="-122"/>
                    <a:ea typeface="微软雅黑" panose="020B0503020204020204" charset="-122"/>
                    <a:cs typeface="汉仪晓波花月圆W" panose="00020600040101010101" charset="-122"/>
                  </a:rPr>
                  <a:t>请在此输入详细内容</a:t>
                </a:r>
                <a:r>
                  <a:rPr lang="zh-CN" altLang="en-US" sz="1200">
                    <a:solidFill>
                      <a:schemeClr val="tx1">
                        <a:lumMod val="75000"/>
                        <a:lumOff val="25000"/>
                      </a:schemeClr>
                    </a:solidFill>
                    <a:latin typeface="微软雅黑" panose="020B0503020204020204" charset="-122"/>
                    <a:ea typeface="微软雅黑" panose="020B0503020204020204" charset="-122"/>
                    <a:cs typeface="汉仪晓波花月圆W" panose="00020600040101010101" charset="-122"/>
                    <a:sym typeface="+mn-ea"/>
                  </a:rPr>
                  <a:t>请在此输入详细内容请在此输入详细内容请在此输入详细内容</a:t>
                </a:r>
              </a:p>
            </p:txBody>
          </p:sp>
        </p:grpSp>
        <p:grpSp>
          <p:nvGrpSpPr>
            <p:cNvPr id="60" name="组合 59"/>
            <p:cNvGrpSpPr/>
            <p:nvPr/>
          </p:nvGrpSpPr>
          <p:grpSpPr>
            <a:xfrm>
              <a:off x="10227" y="3465"/>
              <a:ext cx="7736" cy="1869"/>
              <a:chOff x="1604" y="3088"/>
              <a:chExt cx="7736" cy="1869"/>
            </a:xfrm>
          </p:grpSpPr>
          <p:sp>
            <p:nvSpPr>
              <p:cNvPr id="61" name="椭圆 60"/>
              <p:cNvSpPr/>
              <p:nvPr/>
            </p:nvSpPr>
            <p:spPr>
              <a:xfrm>
                <a:off x="1604" y="3377"/>
                <a:ext cx="1290" cy="1290"/>
              </a:xfrm>
              <a:prstGeom prst="ellipse">
                <a:avLst/>
              </a:prstGeom>
              <a:solidFill>
                <a:srgbClr val="BE2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a:solidFill>
                      <a:schemeClr val="bg1"/>
                    </a:solidFill>
                    <a:latin typeface="微软雅黑" panose="020B0503020204020204" charset="-122"/>
                    <a:ea typeface="微软雅黑" panose="020B0503020204020204" charset="-122"/>
                    <a:sym typeface="+mn-ea"/>
                  </a:rPr>
                  <a:t>04</a:t>
                </a:r>
              </a:p>
            </p:txBody>
          </p:sp>
          <p:sp>
            <p:nvSpPr>
              <p:cNvPr id="62" name="圆角矩形 61"/>
              <p:cNvSpPr/>
              <p:nvPr/>
            </p:nvSpPr>
            <p:spPr>
              <a:xfrm>
                <a:off x="3380" y="3088"/>
                <a:ext cx="5960" cy="1869"/>
              </a:xfrm>
              <a:prstGeom prst="roundRect">
                <a:avLst>
                  <a:gd name="adj" fmla="val 50000"/>
                </a:avLst>
              </a:prstGeom>
              <a:noFill/>
              <a:ln>
                <a:solidFill>
                  <a:srgbClr val="BE2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63" name="椭圆 62"/>
              <p:cNvSpPr/>
              <p:nvPr/>
            </p:nvSpPr>
            <p:spPr>
              <a:xfrm>
                <a:off x="3186" y="3847"/>
                <a:ext cx="351" cy="351"/>
              </a:xfrm>
              <a:prstGeom prst="ellipse">
                <a:avLst/>
              </a:prstGeom>
              <a:solidFill>
                <a:srgbClr val="BE2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cxnSp>
            <p:nvCxnSpPr>
              <p:cNvPr id="64" name="直接连接符 63"/>
              <p:cNvCxnSpPr/>
              <p:nvPr/>
            </p:nvCxnSpPr>
            <p:spPr>
              <a:xfrm flipH="1">
                <a:off x="2508" y="4020"/>
                <a:ext cx="872" cy="4"/>
              </a:xfrm>
              <a:prstGeom prst="line">
                <a:avLst/>
              </a:prstGeom>
              <a:ln w="19050" cmpd="sng">
                <a:solidFill>
                  <a:srgbClr val="BE2028"/>
                </a:solidFill>
                <a:prstDash val="sysDot"/>
              </a:ln>
            </p:spPr>
            <p:style>
              <a:lnRef idx="1">
                <a:schemeClr val="accent1"/>
              </a:lnRef>
              <a:fillRef idx="0">
                <a:schemeClr val="accent1"/>
              </a:fillRef>
              <a:effectRef idx="0">
                <a:schemeClr val="accent1"/>
              </a:effectRef>
              <a:fontRef idx="minor">
                <a:schemeClr val="tx1"/>
              </a:fontRef>
            </p:style>
          </p:cxnSp>
          <p:sp>
            <p:nvSpPr>
              <p:cNvPr id="65" name="文本框 64"/>
              <p:cNvSpPr txBox="1"/>
              <p:nvPr/>
            </p:nvSpPr>
            <p:spPr>
              <a:xfrm>
                <a:off x="3846" y="3258"/>
                <a:ext cx="5191" cy="1598"/>
              </a:xfrm>
              <a:prstGeom prst="rect">
                <a:avLst/>
              </a:prstGeom>
              <a:noFill/>
            </p:spPr>
            <p:txBody>
              <a:bodyPr wrap="square" rtlCol="0" anchor="t">
                <a:spAutoFit/>
              </a:bodyPr>
              <a:lstStyle/>
              <a:p>
                <a:pPr algn="l">
                  <a:lnSpc>
                    <a:spcPct val="150000"/>
                  </a:lnSpc>
                </a:pPr>
                <a:r>
                  <a:rPr lang="zh-CN" altLang="en-US" sz="1600">
                    <a:solidFill>
                      <a:schemeClr val="tx1">
                        <a:lumMod val="75000"/>
                        <a:lumOff val="25000"/>
                      </a:schemeClr>
                    </a:solidFill>
                    <a:latin typeface="微软雅黑" panose="020B0503020204020204" charset="-122"/>
                    <a:ea typeface="微软雅黑" panose="020B0503020204020204" charset="-122"/>
                    <a:cs typeface="汉仪晓波花月圆W" panose="00020600040101010101" charset="-122"/>
                  </a:rPr>
                  <a:t>标题内容</a:t>
                </a:r>
              </a:p>
              <a:p>
                <a:pPr algn="l">
                  <a:lnSpc>
                    <a:spcPct val="150000"/>
                  </a:lnSpc>
                </a:pPr>
                <a:r>
                  <a:rPr lang="zh-CN" altLang="en-US" sz="1200">
                    <a:solidFill>
                      <a:schemeClr val="tx1">
                        <a:lumMod val="75000"/>
                        <a:lumOff val="25000"/>
                      </a:schemeClr>
                    </a:solidFill>
                    <a:latin typeface="微软雅黑" panose="020B0503020204020204" charset="-122"/>
                    <a:ea typeface="微软雅黑" panose="020B0503020204020204" charset="-122"/>
                    <a:cs typeface="汉仪晓波花月圆W" panose="00020600040101010101" charset="-122"/>
                  </a:rPr>
                  <a:t>请在此输入详细内容</a:t>
                </a:r>
                <a:r>
                  <a:rPr lang="zh-CN" altLang="en-US" sz="1200">
                    <a:solidFill>
                      <a:schemeClr val="tx1">
                        <a:lumMod val="75000"/>
                        <a:lumOff val="25000"/>
                      </a:schemeClr>
                    </a:solidFill>
                    <a:latin typeface="微软雅黑" panose="020B0503020204020204" charset="-122"/>
                    <a:ea typeface="微软雅黑" panose="020B0503020204020204" charset="-122"/>
                    <a:cs typeface="汉仪晓波花月圆W" panose="00020600040101010101" charset="-122"/>
                    <a:sym typeface="+mn-ea"/>
                  </a:rPr>
                  <a:t>请在此输入详细内容请在此输入详细内容请在此输入详细内容</a:t>
                </a:r>
              </a:p>
            </p:txBody>
          </p:sp>
        </p:grpSp>
        <p:grpSp>
          <p:nvGrpSpPr>
            <p:cNvPr id="66" name="组合 65"/>
            <p:cNvGrpSpPr/>
            <p:nvPr/>
          </p:nvGrpSpPr>
          <p:grpSpPr>
            <a:xfrm>
              <a:off x="10227" y="5700"/>
              <a:ext cx="7736" cy="1869"/>
              <a:chOff x="1604" y="3088"/>
              <a:chExt cx="7736" cy="1869"/>
            </a:xfrm>
          </p:grpSpPr>
          <p:sp>
            <p:nvSpPr>
              <p:cNvPr id="67" name="椭圆 66"/>
              <p:cNvSpPr/>
              <p:nvPr/>
            </p:nvSpPr>
            <p:spPr>
              <a:xfrm>
                <a:off x="1604" y="3377"/>
                <a:ext cx="1290" cy="1290"/>
              </a:xfrm>
              <a:prstGeom prst="ellipse">
                <a:avLst/>
              </a:prstGeom>
              <a:solidFill>
                <a:srgbClr val="BE2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a:solidFill>
                      <a:schemeClr val="bg1"/>
                    </a:solidFill>
                    <a:latin typeface="微软雅黑" panose="020B0503020204020204" charset="-122"/>
                    <a:ea typeface="微软雅黑" panose="020B0503020204020204" charset="-122"/>
                    <a:sym typeface="+mn-ea"/>
                  </a:rPr>
                  <a:t>05</a:t>
                </a:r>
              </a:p>
            </p:txBody>
          </p:sp>
          <p:sp>
            <p:nvSpPr>
              <p:cNvPr id="68" name="圆角矩形 67"/>
              <p:cNvSpPr/>
              <p:nvPr/>
            </p:nvSpPr>
            <p:spPr>
              <a:xfrm>
                <a:off x="3380" y="3088"/>
                <a:ext cx="5960" cy="1869"/>
              </a:xfrm>
              <a:prstGeom prst="roundRect">
                <a:avLst>
                  <a:gd name="adj" fmla="val 50000"/>
                </a:avLst>
              </a:prstGeom>
              <a:noFill/>
              <a:ln>
                <a:solidFill>
                  <a:srgbClr val="BE2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69" name="椭圆 68"/>
              <p:cNvSpPr/>
              <p:nvPr/>
            </p:nvSpPr>
            <p:spPr>
              <a:xfrm>
                <a:off x="3186" y="3847"/>
                <a:ext cx="351" cy="351"/>
              </a:xfrm>
              <a:prstGeom prst="ellipse">
                <a:avLst/>
              </a:prstGeom>
              <a:solidFill>
                <a:srgbClr val="BE2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cxnSp>
            <p:nvCxnSpPr>
              <p:cNvPr id="70" name="直接连接符 69"/>
              <p:cNvCxnSpPr/>
              <p:nvPr/>
            </p:nvCxnSpPr>
            <p:spPr>
              <a:xfrm flipH="1">
                <a:off x="2508" y="4020"/>
                <a:ext cx="872" cy="4"/>
              </a:xfrm>
              <a:prstGeom prst="line">
                <a:avLst/>
              </a:prstGeom>
              <a:ln w="19050" cmpd="sng">
                <a:solidFill>
                  <a:srgbClr val="BE2028"/>
                </a:solidFill>
                <a:prstDash val="sysDot"/>
              </a:ln>
            </p:spPr>
            <p:style>
              <a:lnRef idx="1">
                <a:schemeClr val="accent1"/>
              </a:lnRef>
              <a:fillRef idx="0">
                <a:schemeClr val="accent1"/>
              </a:fillRef>
              <a:effectRef idx="0">
                <a:schemeClr val="accent1"/>
              </a:effectRef>
              <a:fontRef idx="minor">
                <a:schemeClr val="tx1"/>
              </a:fontRef>
            </p:style>
          </p:cxnSp>
          <p:sp>
            <p:nvSpPr>
              <p:cNvPr id="71" name="文本框 70"/>
              <p:cNvSpPr txBox="1"/>
              <p:nvPr/>
            </p:nvSpPr>
            <p:spPr>
              <a:xfrm>
                <a:off x="3846" y="3258"/>
                <a:ext cx="5191" cy="1598"/>
              </a:xfrm>
              <a:prstGeom prst="rect">
                <a:avLst/>
              </a:prstGeom>
              <a:noFill/>
            </p:spPr>
            <p:txBody>
              <a:bodyPr wrap="square" rtlCol="0" anchor="t">
                <a:spAutoFit/>
              </a:bodyPr>
              <a:lstStyle/>
              <a:p>
                <a:pPr algn="l">
                  <a:lnSpc>
                    <a:spcPct val="150000"/>
                  </a:lnSpc>
                </a:pPr>
                <a:r>
                  <a:rPr lang="zh-CN" altLang="en-US" sz="1600">
                    <a:solidFill>
                      <a:schemeClr val="tx1">
                        <a:lumMod val="75000"/>
                        <a:lumOff val="25000"/>
                      </a:schemeClr>
                    </a:solidFill>
                    <a:latin typeface="微软雅黑" panose="020B0503020204020204" charset="-122"/>
                    <a:ea typeface="微软雅黑" panose="020B0503020204020204" charset="-122"/>
                    <a:cs typeface="汉仪晓波花月圆W" panose="00020600040101010101" charset="-122"/>
                  </a:rPr>
                  <a:t>标题内容</a:t>
                </a:r>
              </a:p>
              <a:p>
                <a:pPr algn="l">
                  <a:lnSpc>
                    <a:spcPct val="150000"/>
                  </a:lnSpc>
                </a:pPr>
                <a:r>
                  <a:rPr lang="zh-CN" altLang="en-US" sz="1200">
                    <a:solidFill>
                      <a:schemeClr val="tx1">
                        <a:lumMod val="75000"/>
                        <a:lumOff val="25000"/>
                      </a:schemeClr>
                    </a:solidFill>
                    <a:latin typeface="微软雅黑" panose="020B0503020204020204" charset="-122"/>
                    <a:ea typeface="微软雅黑" panose="020B0503020204020204" charset="-122"/>
                    <a:cs typeface="汉仪晓波花月圆W" panose="00020600040101010101" charset="-122"/>
                  </a:rPr>
                  <a:t>请在此输入详细内容</a:t>
                </a:r>
                <a:r>
                  <a:rPr lang="zh-CN" altLang="en-US" sz="1200">
                    <a:solidFill>
                      <a:schemeClr val="tx1">
                        <a:lumMod val="75000"/>
                        <a:lumOff val="25000"/>
                      </a:schemeClr>
                    </a:solidFill>
                    <a:latin typeface="微软雅黑" panose="020B0503020204020204" charset="-122"/>
                    <a:ea typeface="微软雅黑" panose="020B0503020204020204" charset="-122"/>
                    <a:cs typeface="汉仪晓波花月圆W" panose="00020600040101010101" charset="-122"/>
                    <a:sym typeface="+mn-ea"/>
                  </a:rPr>
                  <a:t>请在此输入详细内容请在此输入详细内容请在此输入详细内容</a:t>
                </a:r>
              </a:p>
            </p:txBody>
          </p:sp>
        </p:gr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bayijianjunjie93zhounianxuanchuanzhanban_11047651"/>
          <p:cNvPicPr>
            <a:picLocks noChangeAspect="1"/>
          </p:cNvPicPr>
          <p:nvPr/>
        </p:nvPicPr>
        <p:blipFill>
          <a:blip r:embed="rId3"/>
          <a:srcRect t="53316" b="894"/>
          <a:stretch>
            <a:fillRect/>
          </a:stretch>
        </p:blipFill>
        <p:spPr>
          <a:xfrm>
            <a:off x="-4445" y="0"/>
            <a:ext cx="12192000" cy="6908800"/>
          </a:xfrm>
          <a:prstGeom prst="rect">
            <a:avLst/>
          </a:prstGeom>
        </p:spPr>
      </p:pic>
      <p:sp>
        <p:nvSpPr>
          <p:cNvPr id="12" name="矩形 11"/>
          <p:cNvSpPr/>
          <p:nvPr/>
        </p:nvSpPr>
        <p:spPr>
          <a:xfrm>
            <a:off x="4930675" y="2842083"/>
            <a:ext cx="3864667" cy="738505"/>
          </a:xfrm>
          <a:prstGeom prst="rect">
            <a:avLst/>
          </a:prstGeom>
        </p:spPr>
        <p:txBody>
          <a:bodyPr lIns="0" tIns="0" rIns="0" bIns="0">
            <a:spAutoFit/>
          </a:bodyPr>
          <a:lstStyle/>
          <a:p>
            <a:pPr>
              <a:defRPr/>
            </a:pPr>
            <a:r>
              <a:rPr lang="zh-CN" altLang="en-US" sz="4800" b="1" noProof="1">
                <a:gradFill>
                  <a:gsLst>
                    <a:gs pos="100000">
                      <a:srgbClr val="EEC988"/>
                    </a:gs>
                    <a:gs pos="0">
                      <a:srgbClr val="CB954D"/>
                    </a:gs>
                  </a:gsLst>
                  <a:lin scaled="1"/>
                </a:gradFill>
                <a:latin typeface="微软雅黑" panose="020B0503020204020204" charset="-122"/>
                <a:ea typeface="微软雅黑" panose="020B0503020204020204" charset="-122"/>
                <a:cs typeface="+mn-ea"/>
                <a:sym typeface="Arial" panose="020B0604020202020204" pitchFamily="34" charset="0"/>
              </a:rPr>
              <a:t>点击添加标题</a:t>
            </a:r>
          </a:p>
        </p:txBody>
      </p:sp>
      <p:sp>
        <p:nvSpPr>
          <p:cNvPr id="13" name="TextBox 11"/>
          <p:cNvSpPr txBox="1"/>
          <p:nvPr/>
        </p:nvSpPr>
        <p:spPr>
          <a:xfrm>
            <a:off x="4696233" y="3587286"/>
            <a:ext cx="4024529" cy="292320"/>
          </a:xfrm>
          <a:prstGeom prst="rect">
            <a:avLst/>
          </a:prstGeom>
          <a:noFill/>
        </p:spPr>
        <p:txBody>
          <a:bodyPr wrap="none">
            <a:spAutoFit/>
          </a:bodyPr>
          <a:lstStyle/>
          <a:p>
            <a:pPr marL="171450" lvl="1" indent="-171450">
              <a:buFont typeface="Arial" panose="020B0604020202020204" pitchFamily="34" charset="0"/>
              <a:buChar char="•"/>
              <a:defRPr/>
            </a:pPr>
            <a:r>
              <a:rPr lang="zh-CN" altLang="en-US" sz="1300" noProof="1">
                <a:gradFill>
                  <a:gsLst>
                    <a:gs pos="100000">
                      <a:srgbClr val="EEC988"/>
                    </a:gs>
                    <a:gs pos="0">
                      <a:srgbClr val="CB954D"/>
                    </a:gs>
                  </a:gsLst>
                  <a:lin scaled="1"/>
                </a:gradFill>
                <a:latin typeface="微软雅黑" panose="020B0503020204020204" charset="-122"/>
                <a:ea typeface="微软雅黑" panose="020B0503020204020204" charset="-122"/>
                <a:cs typeface="+mn-ea"/>
                <a:sym typeface="Arial" panose="020B0604020202020204" pitchFamily="34" charset="0"/>
              </a:rPr>
              <a:t>添加相关标题文字添加相关标题文字相关标题文字</a:t>
            </a:r>
          </a:p>
        </p:txBody>
      </p:sp>
      <p:sp>
        <p:nvSpPr>
          <p:cNvPr id="14" name="TextBox 11"/>
          <p:cNvSpPr txBox="1"/>
          <p:nvPr/>
        </p:nvSpPr>
        <p:spPr>
          <a:xfrm>
            <a:off x="4696233" y="3832159"/>
            <a:ext cx="4024529" cy="292320"/>
          </a:xfrm>
          <a:prstGeom prst="rect">
            <a:avLst/>
          </a:prstGeom>
          <a:noFill/>
        </p:spPr>
        <p:txBody>
          <a:bodyPr wrap="none">
            <a:spAutoFit/>
          </a:bodyPr>
          <a:lstStyle/>
          <a:p>
            <a:pPr marL="171450" lvl="1" indent="-171450">
              <a:buFont typeface="Arial" panose="020B0604020202020204" pitchFamily="34" charset="0"/>
              <a:buChar char="•"/>
              <a:defRPr/>
            </a:pPr>
            <a:r>
              <a:rPr lang="zh-CN" altLang="en-US" sz="1300" noProof="1">
                <a:gradFill>
                  <a:gsLst>
                    <a:gs pos="100000">
                      <a:srgbClr val="EEC988"/>
                    </a:gs>
                    <a:gs pos="0">
                      <a:srgbClr val="CB954D"/>
                    </a:gs>
                  </a:gsLst>
                  <a:lin scaled="1"/>
                </a:gradFill>
                <a:latin typeface="微软雅黑" panose="020B0503020204020204" charset="-122"/>
                <a:ea typeface="微软雅黑" panose="020B0503020204020204" charset="-122"/>
                <a:cs typeface="+mn-ea"/>
                <a:sym typeface="Arial" panose="020B0604020202020204" pitchFamily="34" charset="0"/>
              </a:rPr>
              <a:t>添加相关标题文字添加相关标题文字相关标题文字</a:t>
            </a:r>
          </a:p>
        </p:txBody>
      </p:sp>
      <p:grpSp>
        <p:nvGrpSpPr>
          <p:cNvPr id="15" name="组合 14"/>
          <p:cNvGrpSpPr/>
          <p:nvPr/>
        </p:nvGrpSpPr>
        <p:grpSpPr>
          <a:xfrm>
            <a:off x="2167371" y="2364304"/>
            <a:ext cx="7212922" cy="2158711"/>
            <a:chOff x="1518915" y="656102"/>
            <a:chExt cx="6329104" cy="1481448"/>
          </a:xfrm>
          <a:solidFill>
            <a:srgbClr val="DB0000"/>
          </a:solidFill>
        </p:grpSpPr>
        <p:sp>
          <p:nvSpPr>
            <p:cNvPr id="11" name="平行四边形 10"/>
            <p:cNvSpPr/>
            <p:nvPr/>
          </p:nvSpPr>
          <p:spPr>
            <a:xfrm>
              <a:off x="3159908" y="656102"/>
              <a:ext cx="4688111" cy="1461425"/>
            </a:xfrm>
            <a:prstGeom prst="parallelogram">
              <a:avLst>
                <a:gd name="adj" fmla="val 0"/>
              </a:avLst>
            </a:prstGeom>
            <a:noFill/>
            <a:ln>
              <a:solidFill>
                <a:srgbClr val="ECC6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rgbClr val="C00000"/>
                </a:solidFill>
                <a:latin typeface="思源黑体 Bold" panose="020B0800000000000000" pitchFamily="34" charset="-122"/>
              </a:endParaRPr>
            </a:p>
          </p:txBody>
        </p:sp>
        <p:sp>
          <p:nvSpPr>
            <p:cNvPr id="16" name="平行四边形 15"/>
            <p:cNvSpPr/>
            <p:nvPr/>
          </p:nvSpPr>
          <p:spPr>
            <a:xfrm>
              <a:off x="1518915" y="670918"/>
              <a:ext cx="1490713" cy="1466632"/>
            </a:xfrm>
            <a:prstGeom prst="parallelogram">
              <a:avLst>
                <a:gd name="adj" fmla="val 0"/>
              </a:avLst>
            </a:prstGeom>
            <a:solidFill>
              <a:srgbClr val="ECC6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rgbClr val="C00000"/>
                </a:solidFill>
                <a:latin typeface="思源黑体 Bold" panose="020B0800000000000000" pitchFamily="34" charset="-122"/>
              </a:endParaRPr>
            </a:p>
          </p:txBody>
        </p:sp>
        <p:sp>
          <p:nvSpPr>
            <p:cNvPr id="18" name="文本框 9"/>
            <p:cNvSpPr txBox="1"/>
            <p:nvPr/>
          </p:nvSpPr>
          <p:spPr>
            <a:xfrm>
              <a:off x="1730314" y="984077"/>
              <a:ext cx="1066799" cy="907290"/>
            </a:xfrm>
            <a:prstGeom prst="rect">
              <a:avLst/>
            </a:prstGeom>
            <a:solidFill>
              <a:srgbClr val="ECC684"/>
            </a:solidFill>
            <a:ln>
              <a:noFill/>
            </a:ln>
          </p:spPr>
          <p:txBody>
            <a:bodyPr wrap="square" rtlCol="0">
              <a:spAutoFit/>
            </a:bodyPr>
            <a:lstStyle/>
            <a:p>
              <a:pPr algn="ctr"/>
              <a:r>
                <a:rPr lang="en-US" altLang="zh-CN" sz="8000" dirty="0">
                  <a:solidFill>
                    <a:srgbClr val="BE2028"/>
                  </a:solidFill>
                  <a:latin typeface="微软雅黑" panose="020B0503020204020204" charset="-122"/>
                  <a:ea typeface="微软雅黑" panose="020B0503020204020204" charset="-122"/>
                </a:rPr>
                <a:t>3</a:t>
              </a: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294883" y="1594011"/>
            <a:ext cx="9461565" cy="4174783"/>
            <a:chOff x="1365217" y="1771650"/>
            <a:chExt cx="9461565" cy="4174783"/>
          </a:xfrm>
        </p:grpSpPr>
        <p:sp>
          <p:nvSpPr>
            <p:cNvPr id="9" name="íšļiďè"/>
            <p:cNvSpPr/>
            <p:nvPr/>
          </p:nvSpPr>
          <p:spPr bwMode="auto">
            <a:xfrm>
              <a:off x="2462521" y="4375588"/>
              <a:ext cx="1373098" cy="1185236"/>
            </a:xfrm>
            <a:custGeom>
              <a:avLst/>
              <a:gdLst>
                <a:gd name="T0" fmla="*/ 5715 w 5760"/>
                <a:gd name="T1" fmla="*/ 3576 h 3576"/>
                <a:gd name="T2" fmla="*/ 5551 w 5760"/>
                <a:gd name="T3" fmla="*/ 3566 h 3576"/>
                <a:gd name="T4" fmla="*/ 5360 w 5760"/>
                <a:gd name="T5" fmla="*/ 3536 h 3576"/>
                <a:gd name="T6" fmla="*/ 5138 w 5760"/>
                <a:gd name="T7" fmla="*/ 3476 h 3576"/>
                <a:gd name="T8" fmla="*/ 4992 w 5760"/>
                <a:gd name="T9" fmla="*/ 3417 h 3576"/>
                <a:gd name="T10" fmla="*/ 4875 w 5760"/>
                <a:gd name="T11" fmla="*/ 3357 h 3576"/>
                <a:gd name="T12" fmla="*/ 4762 w 5760"/>
                <a:gd name="T13" fmla="*/ 3282 h 3576"/>
                <a:gd name="T14" fmla="*/ 4653 w 5760"/>
                <a:gd name="T15" fmla="*/ 3192 h 3576"/>
                <a:gd name="T16" fmla="*/ 4553 w 5760"/>
                <a:gd name="T17" fmla="*/ 3087 h 3576"/>
                <a:gd name="T18" fmla="*/ 4463 w 5760"/>
                <a:gd name="T19" fmla="*/ 2962 h 3576"/>
                <a:gd name="T20" fmla="*/ 4387 w 5760"/>
                <a:gd name="T21" fmla="*/ 2820 h 3576"/>
                <a:gd name="T22" fmla="*/ 4338 w 5760"/>
                <a:gd name="T23" fmla="*/ 2699 h 3576"/>
                <a:gd name="T24" fmla="*/ 4249 w 5760"/>
                <a:gd name="T25" fmla="*/ 2419 h 3576"/>
                <a:gd name="T26" fmla="*/ 4139 w 5760"/>
                <a:gd name="T27" fmla="*/ 1990 h 3576"/>
                <a:gd name="T28" fmla="*/ 3995 w 5760"/>
                <a:gd name="T29" fmla="*/ 1414 h 3576"/>
                <a:gd name="T30" fmla="*/ 3892 w 5760"/>
                <a:gd name="T31" fmla="*/ 1074 h 3576"/>
                <a:gd name="T32" fmla="*/ 3814 w 5760"/>
                <a:gd name="T33" fmla="*/ 859 h 3576"/>
                <a:gd name="T34" fmla="*/ 3725 w 5760"/>
                <a:gd name="T35" fmla="*/ 658 h 3576"/>
                <a:gd name="T36" fmla="*/ 3625 w 5760"/>
                <a:gd name="T37" fmla="*/ 475 h 3576"/>
                <a:gd name="T38" fmla="*/ 3510 w 5760"/>
                <a:gd name="T39" fmla="*/ 317 h 3576"/>
                <a:gd name="T40" fmla="*/ 3381 w 5760"/>
                <a:gd name="T41" fmla="*/ 185 h 3576"/>
                <a:gd name="T42" fmla="*/ 3234 w 5760"/>
                <a:gd name="T43" fmla="*/ 85 h 3576"/>
                <a:gd name="T44" fmla="*/ 3153 w 5760"/>
                <a:gd name="T45" fmla="*/ 49 h 3576"/>
                <a:gd name="T46" fmla="*/ 3067 w 5760"/>
                <a:gd name="T47" fmla="*/ 23 h 3576"/>
                <a:gd name="T48" fmla="*/ 2977 w 5760"/>
                <a:gd name="T49" fmla="*/ 6 h 3576"/>
                <a:gd name="T50" fmla="*/ 2881 w 5760"/>
                <a:gd name="T51" fmla="*/ 0 h 3576"/>
                <a:gd name="T52" fmla="*/ 2807 w 5760"/>
                <a:gd name="T53" fmla="*/ 3 h 3576"/>
                <a:gd name="T54" fmla="*/ 2715 w 5760"/>
                <a:gd name="T55" fmla="*/ 17 h 3576"/>
                <a:gd name="T56" fmla="*/ 2628 w 5760"/>
                <a:gd name="T57" fmla="*/ 41 h 3576"/>
                <a:gd name="T58" fmla="*/ 2546 w 5760"/>
                <a:gd name="T59" fmla="*/ 76 h 3576"/>
                <a:gd name="T60" fmla="*/ 2414 w 5760"/>
                <a:gd name="T61" fmla="*/ 157 h 3576"/>
                <a:gd name="T62" fmla="*/ 2280 w 5760"/>
                <a:gd name="T63" fmla="*/ 281 h 3576"/>
                <a:gd name="T64" fmla="*/ 2162 w 5760"/>
                <a:gd name="T65" fmla="*/ 433 h 3576"/>
                <a:gd name="T66" fmla="*/ 2059 w 5760"/>
                <a:gd name="T67" fmla="*/ 610 h 3576"/>
                <a:gd name="T68" fmla="*/ 1968 w 5760"/>
                <a:gd name="T69" fmla="*/ 807 h 3576"/>
                <a:gd name="T70" fmla="*/ 1888 w 5760"/>
                <a:gd name="T71" fmla="*/ 1019 h 3576"/>
                <a:gd name="T72" fmla="*/ 1799 w 5760"/>
                <a:gd name="T73" fmla="*/ 1300 h 3576"/>
                <a:gd name="T74" fmla="*/ 1677 w 5760"/>
                <a:gd name="T75" fmla="*/ 1762 h 3576"/>
                <a:gd name="T76" fmla="*/ 1539 w 5760"/>
                <a:gd name="T77" fmla="*/ 2316 h 3576"/>
                <a:gd name="T78" fmla="*/ 1438 w 5760"/>
                <a:gd name="T79" fmla="*/ 2656 h 3576"/>
                <a:gd name="T80" fmla="*/ 1391 w 5760"/>
                <a:gd name="T81" fmla="*/ 2781 h 3576"/>
                <a:gd name="T82" fmla="*/ 1318 w 5760"/>
                <a:gd name="T83" fmla="*/ 2929 h 3576"/>
                <a:gd name="T84" fmla="*/ 1231 w 5760"/>
                <a:gd name="T85" fmla="*/ 3057 h 3576"/>
                <a:gd name="T86" fmla="*/ 1133 w 5760"/>
                <a:gd name="T87" fmla="*/ 3168 h 3576"/>
                <a:gd name="T88" fmla="*/ 1026 w 5760"/>
                <a:gd name="T89" fmla="*/ 3261 h 3576"/>
                <a:gd name="T90" fmla="*/ 914 w 5760"/>
                <a:gd name="T91" fmla="*/ 3339 h 3576"/>
                <a:gd name="T92" fmla="*/ 798 w 5760"/>
                <a:gd name="T93" fmla="*/ 3403 h 3576"/>
                <a:gd name="T94" fmla="*/ 681 w 5760"/>
                <a:gd name="T95" fmla="*/ 3454 h 3576"/>
                <a:gd name="T96" fmla="*/ 454 w 5760"/>
                <a:gd name="T97" fmla="*/ 3524 h 3576"/>
                <a:gd name="T98" fmla="*/ 253 w 5760"/>
                <a:gd name="T99" fmla="*/ 3561 h 3576"/>
                <a:gd name="T100" fmla="*/ 98 w 5760"/>
                <a:gd name="T101" fmla="*/ 3574 h 3576"/>
                <a:gd name="T102" fmla="*/ 5760 w 5760"/>
                <a:gd name="T103" fmla="*/ 3575 h 3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60" h="3576">
                  <a:moveTo>
                    <a:pt x="5760" y="3575"/>
                  </a:moveTo>
                  <a:lnTo>
                    <a:pt x="5760" y="3575"/>
                  </a:lnTo>
                  <a:lnTo>
                    <a:pt x="5748" y="3575"/>
                  </a:lnTo>
                  <a:lnTo>
                    <a:pt x="5715" y="3576"/>
                  </a:lnTo>
                  <a:lnTo>
                    <a:pt x="5662" y="3574"/>
                  </a:lnTo>
                  <a:lnTo>
                    <a:pt x="5628" y="3573"/>
                  </a:lnTo>
                  <a:lnTo>
                    <a:pt x="5591" y="3570"/>
                  </a:lnTo>
                  <a:lnTo>
                    <a:pt x="5551" y="3566"/>
                  </a:lnTo>
                  <a:lnTo>
                    <a:pt x="5507" y="3561"/>
                  </a:lnTo>
                  <a:lnTo>
                    <a:pt x="5461" y="3554"/>
                  </a:lnTo>
                  <a:lnTo>
                    <a:pt x="5412" y="3546"/>
                  </a:lnTo>
                  <a:lnTo>
                    <a:pt x="5360" y="3536"/>
                  </a:lnTo>
                  <a:lnTo>
                    <a:pt x="5306" y="3524"/>
                  </a:lnTo>
                  <a:lnTo>
                    <a:pt x="5251" y="3511"/>
                  </a:lnTo>
                  <a:lnTo>
                    <a:pt x="5195" y="3494"/>
                  </a:lnTo>
                  <a:lnTo>
                    <a:pt x="5138" y="3476"/>
                  </a:lnTo>
                  <a:lnTo>
                    <a:pt x="5079" y="3454"/>
                  </a:lnTo>
                  <a:lnTo>
                    <a:pt x="5050" y="3443"/>
                  </a:lnTo>
                  <a:lnTo>
                    <a:pt x="5021" y="3430"/>
                  </a:lnTo>
                  <a:lnTo>
                    <a:pt x="4992" y="3417"/>
                  </a:lnTo>
                  <a:lnTo>
                    <a:pt x="4963" y="3403"/>
                  </a:lnTo>
                  <a:lnTo>
                    <a:pt x="4933" y="3388"/>
                  </a:lnTo>
                  <a:lnTo>
                    <a:pt x="4904" y="3373"/>
                  </a:lnTo>
                  <a:lnTo>
                    <a:pt x="4875" y="3357"/>
                  </a:lnTo>
                  <a:lnTo>
                    <a:pt x="4846" y="3339"/>
                  </a:lnTo>
                  <a:lnTo>
                    <a:pt x="4818" y="3321"/>
                  </a:lnTo>
                  <a:lnTo>
                    <a:pt x="4790" y="3302"/>
                  </a:lnTo>
                  <a:lnTo>
                    <a:pt x="4762" y="3282"/>
                  </a:lnTo>
                  <a:lnTo>
                    <a:pt x="4734" y="3261"/>
                  </a:lnTo>
                  <a:lnTo>
                    <a:pt x="4707" y="3239"/>
                  </a:lnTo>
                  <a:lnTo>
                    <a:pt x="4680" y="3216"/>
                  </a:lnTo>
                  <a:lnTo>
                    <a:pt x="4653" y="3192"/>
                  </a:lnTo>
                  <a:lnTo>
                    <a:pt x="4627" y="3168"/>
                  </a:lnTo>
                  <a:lnTo>
                    <a:pt x="4602" y="3142"/>
                  </a:lnTo>
                  <a:lnTo>
                    <a:pt x="4577" y="3115"/>
                  </a:lnTo>
                  <a:lnTo>
                    <a:pt x="4553" y="3087"/>
                  </a:lnTo>
                  <a:lnTo>
                    <a:pt x="4529" y="3057"/>
                  </a:lnTo>
                  <a:lnTo>
                    <a:pt x="4507" y="3027"/>
                  </a:lnTo>
                  <a:lnTo>
                    <a:pt x="4484" y="2996"/>
                  </a:lnTo>
                  <a:lnTo>
                    <a:pt x="4463" y="2962"/>
                  </a:lnTo>
                  <a:lnTo>
                    <a:pt x="4443" y="2929"/>
                  </a:lnTo>
                  <a:lnTo>
                    <a:pt x="4423" y="2893"/>
                  </a:lnTo>
                  <a:lnTo>
                    <a:pt x="4404" y="2858"/>
                  </a:lnTo>
                  <a:lnTo>
                    <a:pt x="4387" y="2820"/>
                  </a:lnTo>
                  <a:lnTo>
                    <a:pt x="4369" y="2781"/>
                  </a:lnTo>
                  <a:lnTo>
                    <a:pt x="4369" y="2781"/>
                  </a:lnTo>
                  <a:lnTo>
                    <a:pt x="4353" y="2741"/>
                  </a:lnTo>
                  <a:lnTo>
                    <a:pt x="4338" y="2699"/>
                  </a:lnTo>
                  <a:lnTo>
                    <a:pt x="4322" y="2656"/>
                  </a:lnTo>
                  <a:lnTo>
                    <a:pt x="4308" y="2610"/>
                  </a:lnTo>
                  <a:lnTo>
                    <a:pt x="4278" y="2517"/>
                  </a:lnTo>
                  <a:lnTo>
                    <a:pt x="4249" y="2419"/>
                  </a:lnTo>
                  <a:lnTo>
                    <a:pt x="4221" y="2316"/>
                  </a:lnTo>
                  <a:lnTo>
                    <a:pt x="4194" y="2210"/>
                  </a:lnTo>
                  <a:lnTo>
                    <a:pt x="4166" y="2101"/>
                  </a:lnTo>
                  <a:lnTo>
                    <a:pt x="4139" y="1990"/>
                  </a:lnTo>
                  <a:lnTo>
                    <a:pt x="4083" y="1762"/>
                  </a:lnTo>
                  <a:lnTo>
                    <a:pt x="4055" y="1646"/>
                  </a:lnTo>
                  <a:lnTo>
                    <a:pt x="4025" y="1530"/>
                  </a:lnTo>
                  <a:lnTo>
                    <a:pt x="3995" y="1414"/>
                  </a:lnTo>
                  <a:lnTo>
                    <a:pt x="3962" y="1300"/>
                  </a:lnTo>
                  <a:lnTo>
                    <a:pt x="3928" y="1186"/>
                  </a:lnTo>
                  <a:lnTo>
                    <a:pt x="3910" y="1130"/>
                  </a:lnTo>
                  <a:lnTo>
                    <a:pt x="3892" y="1074"/>
                  </a:lnTo>
                  <a:lnTo>
                    <a:pt x="3873" y="1019"/>
                  </a:lnTo>
                  <a:lnTo>
                    <a:pt x="3854" y="965"/>
                  </a:lnTo>
                  <a:lnTo>
                    <a:pt x="3834" y="912"/>
                  </a:lnTo>
                  <a:lnTo>
                    <a:pt x="3814" y="859"/>
                  </a:lnTo>
                  <a:lnTo>
                    <a:pt x="3792" y="807"/>
                  </a:lnTo>
                  <a:lnTo>
                    <a:pt x="3771" y="756"/>
                  </a:lnTo>
                  <a:lnTo>
                    <a:pt x="3748" y="707"/>
                  </a:lnTo>
                  <a:lnTo>
                    <a:pt x="3725" y="658"/>
                  </a:lnTo>
                  <a:lnTo>
                    <a:pt x="3702" y="610"/>
                  </a:lnTo>
                  <a:lnTo>
                    <a:pt x="3677" y="564"/>
                  </a:lnTo>
                  <a:lnTo>
                    <a:pt x="3651" y="519"/>
                  </a:lnTo>
                  <a:lnTo>
                    <a:pt x="3625" y="475"/>
                  </a:lnTo>
                  <a:lnTo>
                    <a:pt x="3598" y="433"/>
                  </a:lnTo>
                  <a:lnTo>
                    <a:pt x="3570" y="392"/>
                  </a:lnTo>
                  <a:lnTo>
                    <a:pt x="3541" y="353"/>
                  </a:lnTo>
                  <a:lnTo>
                    <a:pt x="3510" y="317"/>
                  </a:lnTo>
                  <a:lnTo>
                    <a:pt x="3480" y="281"/>
                  </a:lnTo>
                  <a:lnTo>
                    <a:pt x="3448" y="246"/>
                  </a:lnTo>
                  <a:lnTo>
                    <a:pt x="3415" y="215"/>
                  </a:lnTo>
                  <a:lnTo>
                    <a:pt x="3381" y="185"/>
                  </a:lnTo>
                  <a:lnTo>
                    <a:pt x="3346" y="157"/>
                  </a:lnTo>
                  <a:lnTo>
                    <a:pt x="3309" y="131"/>
                  </a:lnTo>
                  <a:lnTo>
                    <a:pt x="3273" y="107"/>
                  </a:lnTo>
                  <a:lnTo>
                    <a:pt x="3234" y="85"/>
                  </a:lnTo>
                  <a:lnTo>
                    <a:pt x="3214" y="76"/>
                  </a:lnTo>
                  <a:lnTo>
                    <a:pt x="3194" y="66"/>
                  </a:lnTo>
                  <a:lnTo>
                    <a:pt x="3174" y="57"/>
                  </a:lnTo>
                  <a:lnTo>
                    <a:pt x="3153" y="49"/>
                  </a:lnTo>
                  <a:lnTo>
                    <a:pt x="3132" y="41"/>
                  </a:lnTo>
                  <a:lnTo>
                    <a:pt x="3111" y="35"/>
                  </a:lnTo>
                  <a:lnTo>
                    <a:pt x="3089" y="28"/>
                  </a:lnTo>
                  <a:lnTo>
                    <a:pt x="3067" y="23"/>
                  </a:lnTo>
                  <a:lnTo>
                    <a:pt x="3046" y="17"/>
                  </a:lnTo>
                  <a:lnTo>
                    <a:pt x="3023" y="13"/>
                  </a:lnTo>
                  <a:lnTo>
                    <a:pt x="2999" y="10"/>
                  </a:lnTo>
                  <a:lnTo>
                    <a:pt x="2977" y="6"/>
                  </a:lnTo>
                  <a:lnTo>
                    <a:pt x="2953" y="3"/>
                  </a:lnTo>
                  <a:lnTo>
                    <a:pt x="2929" y="2"/>
                  </a:lnTo>
                  <a:lnTo>
                    <a:pt x="2904" y="1"/>
                  </a:lnTo>
                  <a:lnTo>
                    <a:pt x="2881" y="0"/>
                  </a:lnTo>
                  <a:lnTo>
                    <a:pt x="2881" y="0"/>
                  </a:lnTo>
                  <a:lnTo>
                    <a:pt x="2856" y="1"/>
                  </a:lnTo>
                  <a:lnTo>
                    <a:pt x="2831" y="2"/>
                  </a:lnTo>
                  <a:lnTo>
                    <a:pt x="2807" y="3"/>
                  </a:lnTo>
                  <a:lnTo>
                    <a:pt x="2783" y="6"/>
                  </a:lnTo>
                  <a:lnTo>
                    <a:pt x="2761" y="10"/>
                  </a:lnTo>
                  <a:lnTo>
                    <a:pt x="2738" y="13"/>
                  </a:lnTo>
                  <a:lnTo>
                    <a:pt x="2715" y="17"/>
                  </a:lnTo>
                  <a:lnTo>
                    <a:pt x="2693" y="23"/>
                  </a:lnTo>
                  <a:lnTo>
                    <a:pt x="2671" y="28"/>
                  </a:lnTo>
                  <a:lnTo>
                    <a:pt x="2649" y="35"/>
                  </a:lnTo>
                  <a:lnTo>
                    <a:pt x="2628" y="41"/>
                  </a:lnTo>
                  <a:lnTo>
                    <a:pt x="2607" y="49"/>
                  </a:lnTo>
                  <a:lnTo>
                    <a:pt x="2587" y="57"/>
                  </a:lnTo>
                  <a:lnTo>
                    <a:pt x="2566" y="66"/>
                  </a:lnTo>
                  <a:lnTo>
                    <a:pt x="2546" y="76"/>
                  </a:lnTo>
                  <a:lnTo>
                    <a:pt x="2526" y="85"/>
                  </a:lnTo>
                  <a:lnTo>
                    <a:pt x="2487" y="107"/>
                  </a:lnTo>
                  <a:lnTo>
                    <a:pt x="2451" y="131"/>
                  </a:lnTo>
                  <a:lnTo>
                    <a:pt x="2414" y="157"/>
                  </a:lnTo>
                  <a:lnTo>
                    <a:pt x="2379" y="185"/>
                  </a:lnTo>
                  <a:lnTo>
                    <a:pt x="2345" y="215"/>
                  </a:lnTo>
                  <a:lnTo>
                    <a:pt x="2312" y="246"/>
                  </a:lnTo>
                  <a:lnTo>
                    <a:pt x="2280" y="281"/>
                  </a:lnTo>
                  <a:lnTo>
                    <a:pt x="2250" y="317"/>
                  </a:lnTo>
                  <a:lnTo>
                    <a:pt x="2219" y="353"/>
                  </a:lnTo>
                  <a:lnTo>
                    <a:pt x="2190" y="392"/>
                  </a:lnTo>
                  <a:lnTo>
                    <a:pt x="2162" y="433"/>
                  </a:lnTo>
                  <a:lnTo>
                    <a:pt x="2135" y="475"/>
                  </a:lnTo>
                  <a:lnTo>
                    <a:pt x="2109" y="519"/>
                  </a:lnTo>
                  <a:lnTo>
                    <a:pt x="2083" y="564"/>
                  </a:lnTo>
                  <a:lnTo>
                    <a:pt x="2059" y="610"/>
                  </a:lnTo>
                  <a:lnTo>
                    <a:pt x="2035" y="658"/>
                  </a:lnTo>
                  <a:lnTo>
                    <a:pt x="2012" y="707"/>
                  </a:lnTo>
                  <a:lnTo>
                    <a:pt x="1989" y="756"/>
                  </a:lnTo>
                  <a:lnTo>
                    <a:pt x="1968" y="807"/>
                  </a:lnTo>
                  <a:lnTo>
                    <a:pt x="1947" y="859"/>
                  </a:lnTo>
                  <a:lnTo>
                    <a:pt x="1926" y="912"/>
                  </a:lnTo>
                  <a:lnTo>
                    <a:pt x="1906" y="965"/>
                  </a:lnTo>
                  <a:lnTo>
                    <a:pt x="1888" y="1019"/>
                  </a:lnTo>
                  <a:lnTo>
                    <a:pt x="1868" y="1074"/>
                  </a:lnTo>
                  <a:lnTo>
                    <a:pt x="1850" y="1130"/>
                  </a:lnTo>
                  <a:lnTo>
                    <a:pt x="1832" y="1186"/>
                  </a:lnTo>
                  <a:lnTo>
                    <a:pt x="1799" y="1300"/>
                  </a:lnTo>
                  <a:lnTo>
                    <a:pt x="1767" y="1414"/>
                  </a:lnTo>
                  <a:lnTo>
                    <a:pt x="1735" y="1530"/>
                  </a:lnTo>
                  <a:lnTo>
                    <a:pt x="1706" y="1646"/>
                  </a:lnTo>
                  <a:lnTo>
                    <a:pt x="1677" y="1762"/>
                  </a:lnTo>
                  <a:lnTo>
                    <a:pt x="1621" y="1990"/>
                  </a:lnTo>
                  <a:lnTo>
                    <a:pt x="1594" y="2101"/>
                  </a:lnTo>
                  <a:lnTo>
                    <a:pt x="1567" y="2210"/>
                  </a:lnTo>
                  <a:lnTo>
                    <a:pt x="1539" y="2316"/>
                  </a:lnTo>
                  <a:lnTo>
                    <a:pt x="1511" y="2419"/>
                  </a:lnTo>
                  <a:lnTo>
                    <a:pt x="1482" y="2517"/>
                  </a:lnTo>
                  <a:lnTo>
                    <a:pt x="1453" y="2610"/>
                  </a:lnTo>
                  <a:lnTo>
                    <a:pt x="1438" y="2656"/>
                  </a:lnTo>
                  <a:lnTo>
                    <a:pt x="1422" y="2699"/>
                  </a:lnTo>
                  <a:lnTo>
                    <a:pt x="1407" y="2741"/>
                  </a:lnTo>
                  <a:lnTo>
                    <a:pt x="1391" y="2781"/>
                  </a:lnTo>
                  <a:lnTo>
                    <a:pt x="1391" y="2781"/>
                  </a:lnTo>
                  <a:lnTo>
                    <a:pt x="1373" y="2820"/>
                  </a:lnTo>
                  <a:lnTo>
                    <a:pt x="1356" y="2858"/>
                  </a:lnTo>
                  <a:lnTo>
                    <a:pt x="1338" y="2893"/>
                  </a:lnTo>
                  <a:lnTo>
                    <a:pt x="1318" y="2929"/>
                  </a:lnTo>
                  <a:lnTo>
                    <a:pt x="1298" y="2962"/>
                  </a:lnTo>
                  <a:lnTo>
                    <a:pt x="1276" y="2996"/>
                  </a:lnTo>
                  <a:lnTo>
                    <a:pt x="1253" y="3027"/>
                  </a:lnTo>
                  <a:lnTo>
                    <a:pt x="1231" y="3057"/>
                  </a:lnTo>
                  <a:lnTo>
                    <a:pt x="1208" y="3087"/>
                  </a:lnTo>
                  <a:lnTo>
                    <a:pt x="1183" y="3115"/>
                  </a:lnTo>
                  <a:lnTo>
                    <a:pt x="1158" y="3142"/>
                  </a:lnTo>
                  <a:lnTo>
                    <a:pt x="1133" y="3168"/>
                  </a:lnTo>
                  <a:lnTo>
                    <a:pt x="1107" y="3192"/>
                  </a:lnTo>
                  <a:lnTo>
                    <a:pt x="1080" y="3216"/>
                  </a:lnTo>
                  <a:lnTo>
                    <a:pt x="1055" y="3239"/>
                  </a:lnTo>
                  <a:lnTo>
                    <a:pt x="1026" y="3261"/>
                  </a:lnTo>
                  <a:lnTo>
                    <a:pt x="999" y="3282"/>
                  </a:lnTo>
                  <a:lnTo>
                    <a:pt x="971" y="3302"/>
                  </a:lnTo>
                  <a:lnTo>
                    <a:pt x="942" y="3321"/>
                  </a:lnTo>
                  <a:lnTo>
                    <a:pt x="914" y="3339"/>
                  </a:lnTo>
                  <a:lnTo>
                    <a:pt x="885" y="3357"/>
                  </a:lnTo>
                  <a:lnTo>
                    <a:pt x="857" y="3373"/>
                  </a:lnTo>
                  <a:lnTo>
                    <a:pt x="828" y="3388"/>
                  </a:lnTo>
                  <a:lnTo>
                    <a:pt x="798" y="3403"/>
                  </a:lnTo>
                  <a:lnTo>
                    <a:pt x="768" y="3417"/>
                  </a:lnTo>
                  <a:lnTo>
                    <a:pt x="739" y="3430"/>
                  </a:lnTo>
                  <a:lnTo>
                    <a:pt x="710" y="3443"/>
                  </a:lnTo>
                  <a:lnTo>
                    <a:pt x="681" y="3454"/>
                  </a:lnTo>
                  <a:lnTo>
                    <a:pt x="622" y="3476"/>
                  </a:lnTo>
                  <a:lnTo>
                    <a:pt x="565" y="3494"/>
                  </a:lnTo>
                  <a:lnTo>
                    <a:pt x="509" y="3511"/>
                  </a:lnTo>
                  <a:lnTo>
                    <a:pt x="454" y="3524"/>
                  </a:lnTo>
                  <a:lnTo>
                    <a:pt x="400" y="3536"/>
                  </a:lnTo>
                  <a:lnTo>
                    <a:pt x="349" y="3546"/>
                  </a:lnTo>
                  <a:lnTo>
                    <a:pt x="299" y="3554"/>
                  </a:lnTo>
                  <a:lnTo>
                    <a:pt x="253" y="3561"/>
                  </a:lnTo>
                  <a:lnTo>
                    <a:pt x="210" y="3566"/>
                  </a:lnTo>
                  <a:lnTo>
                    <a:pt x="169" y="3570"/>
                  </a:lnTo>
                  <a:lnTo>
                    <a:pt x="132" y="3573"/>
                  </a:lnTo>
                  <a:lnTo>
                    <a:pt x="98" y="3574"/>
                  </a:lnTo>
                  <a:lnTo>
                    <a:pt x="45" y="3576"/>
                  </a:lnTo>
                  <a:lnTo>
                    <a:pt x="12" y="3575"/>
                  </a:lnTo>
                  <a:lnTo>
                    <a:pt x="0" y="3575"/>
                  </a:lnTo>
                  <a:lnTo>
                    <a:pt x="5760" y="3575"/>
                  </a:lnTo>
                  <a:close/>
                </a:path>
              </a:pathLst>
            </a:custGeom>
            <a:solidFill>
              <a:schemeClr val="bg1"/>
            </a:solidFill>
            <a:ln w="12700">
              <a:noFill/>
            </a:ln>
          </p:spPr>
          <p:txBody>
            <a:bodyPr wrap="square" lIns="91440" tIns="45720" rIns="91440" bIns="45720" anchor="ctr">
              <a:normAutofit/>
            </a:bodyPr>
            <a:lstStyle/>
            <a:p>
              <a:pPr algn="ctr"/>
              <a:endParaRPr dirty="0">
                <a:solidFill>
                  <a:schemeClr val="tx1">
                    <a:lumMod val="75000"/>
                    <a:lumOff val="25000"/>
                  </a:schemeClr>
                </a:solidFill>
                <a:latin typeface="微软雅黑" panose="020B0503020204020204" charset="-122"/>
                <a:ea typeface="微软雅黑" panose="020B0503020204020204" charset="-122"/>
              </a:endParaRPr>
            </a:p>
          </p:txBody>
        </p:sp>
        <p:sp>
          <p:nvSpPr>
            <p:cNvPr id="11" name="iŝlîdè"/>
            <p:cNvSpPr/>
            <p:nvPr/>
          </p:nvSpPr>
          <p:spPr bwMode="auto">
            <a:xfrm>
              <a:off x="3333297" y="2692042"/>
              <a:ext cx="1373098" cy="2868782"/>
            </a:xfrm>
            <a:custGeom>
              <a:avLst/>
              <a:gdLst>
                <a:gd name="T0" fmla="*/ 5715 w 5760"/>
                <a:gd name="T1" fmla="*/ 3576 h 3576"/>
                <a:gd name="T2" fmla="*/ 5551 w 5760"/>
                <a:gd name="T3" fmla="*/ 3566 h 3576"/>
                <a:gd name="T4" fmla="*/ 5360 w 5760"/>
                <a:gd name="T5" fmla="*/ 3536 h 3576"/>
                <a:gd name="T6" fmla="*/ 5138 w 5760"/>
                <a:gd name="T7" fmla="*/ 3476 h 3576"/>
                <a:gd name="T8" fmla="*/ 4992 w 5760"/>
                <a:gd name="T9" fmla="*/ 3417 h 3576"/>
                <a:gd name="T10" fmla="*/ 4875 w 5760"/>
                <a:gd name="T11" fmla="*/ 3357 h 3576"/>
                <a:gd name="T12" fmla="*/ 4762 w 5760"/>
                <a:gd name="T13" fmla="*/ 3282 h 3576"/>
                <a:gd name="T14" fmla="*/ 4653 w 5760"/>
                <a:gd name="T15" fmla="*/ 3192 h 3576"/>
                <a:gd name="T16" fmla="*/ 4553 w 5760"/>
                <a:gd name="T17" fmla="*/ 3087 h 3576"/>
                <a:gd name="T18" fmla="*/ 4463 w 5760"/>
                <a:gd name="T19" fmla="*/ 2962 h 3576"/>
                <a:gd name="T20" fmla="*/ 4387 w 5760"/>
                <a:gd name="T21" fmla="*/ 2820 h 3576"/>
                <a:gd name="T22" fmla="*/ 4338 w 5760"/>
                <a:gd name="T23" fmla="*/ 2699 h 3576"/>
                <a:gd name="T24" fmla="*/ 4249 w 5760"/>
                <a:gd name="T25" fmla="*/ 2419 h 3576"/>
                <a:gd name="T26" fmla="*/ 4139 w 5760"/>
                <a:gd name="T27" fmla="*/ 1990 h 3576"/>
                <a:gd name="T28" fmla="*/ 3995 w 5760"/>
                <a:gd name="T29" fmla="*/ 1414 h 3576"/>
                <a:gd name="T30" fmla="*/ 3892 w 5760"/>
                <a:gd name="T31" fmla="*/ 1074 h 3576"/>
                <a:gd name="T32" fmla="*/ 3814 w 5760"/>
                <a:gd name="T33" fmla="*/ 859 h 3576"/>
                <a:gd name="T34" fmla="*/ 3725 w 5760"/>
                <a:gd name="T35" fmla="*/ 658 h 3576"/>
                <a:gd name="T36" fmla="*/ 3625 w 5760"/>
                <a:gd name="T37" fmla="*/ 475 h 3576"/>
                <a:gd name="T38" fmla="*/ 3510 w 5760"/>
                <a:gd name="T39" fmla="*/ 317 h 3576"/>
                <a:gd name="T40" fmla="*/ 3381 w 5760"/>
                <a:gd name="T41" fmla="*/ 185 h 3576"/>
                <a:gd name="T42" fmla="*/ 3234 w 5760"/>
                <a:gd name="T43" fmla="*/ 85 h 3576"/>
                <a:gd name="T44" fmla="*/ 3153 w 5760"/>
                <a:gd name="T45" fmla="*/ 49 h 3576"/>
                <a:gd name="T46" fmla="*/ 3067 w 5760"/>
                <a:gd name="T47" fmla="*/ 23 h 3576"/>
                <a:gd name="T48" fmla="*/ 2977 w 5760"/>
                <a:gd name="T49" fmla="*/ 6 h 3576"/>
                <a:gd name="T50" fmla="*/ 2881 w 5760"/>
                <a:gd name="T51" fmla="*/ 0 h 3576"/>
                <a:gd name="T52" fmla="*/ 2807 w 5760"/>
                <a:gd name="T53" fmla="*/ 3 h 3576"/>
                <a:gd name="T54" fmla="*/ 2715 w 5760"/>
                <a:gd name="T55" fmla="*/ 17 h 3576"/>
                <a:gd name="T56" fmla="*/ 2628 w 5760"/>
                <a:gd name="T57" fmla="*/ 41 h 3576"/>
                <a:gd name="T58" fmla="*/ 2546 w 5760"/>
                <a:gd name="T59" fmla="*/ 76 h 3576"/>
                <a:gd name="T60" fmla="*/ 2414 w 5760"/>
                <a:gd name="T61" fmla="*/ 157 h 3576"/>
                <a:gd name="T62" fmla="*/ 2280 w 5760"/>
                <a:gd name="T63" fmla="*/ 281 h 3576"/>
                <a:gd name="T64" fmla="*/ 2162 w 5760"/>
                <a:gd name="T65" fmla="*/ 433 h 3576"/>
                <a:gd name="T66" fmla="*/ 2059 w 5760"/>
                <a:gd name="T67" fmla="*/ 610 h 3576"/>
                <a:gd name="T68" fmla="*/ 1968 w 5760"/>
                <a:gd name="T69" fmla="*/ 807 h 3576"/>
                <a:gd name="T70" fmla="*/ 1888 w 5760"/>
                <a:gd name="T71" fmla="*/ 1019 h 3576"/>
                <a:gd name="T72" fmla="*/ 1799 w 5760"/>
                <a:gd name="T73" fmla="*/ 1300 h 3576"/>
                <a:gd name="T74" fmla="*/ 1677 w 5760"/>
                <a:gd name="T75" fmla="*/ 1762 h 3576"/>
                <a:gd name="T76" fmla="*/ 1539 w 5760"/>
                <a:gd name="T77" fmla="*/ 2316 h 3576"/>
                <a:gd name="T78" fmla="*/ 1438 w 5760"/>
                <a:gd name="T79" fmla="*/ 2656 h 3576"/>
                <a:gd name="T80" fmla="*/ 1391 w 5760"/>
                <a:gd name="T81" fmla="*/ 2781 h 3576"/>
                <a:gd name="T82" fmla="*/ 1318 w 5760"/>
                <a:gd name="T83" fmla="*/ 2929 h 3576"/>
                <a:gd name="T84" fmla="*/ 1231 w 5760"/>
                <a:gd name="T85" fmla="*/ 3057 h 3576"/>
                <a:gd name="T86" fmla="*/ 1133 w 5760"/>
                <a:gd name="T87" fmla="*/ 3168 h 3576"/>
                <a:gd name="T88" fmla="*/ 1026 w 5760"/>
                <a:gd name="T89" fmla="*/ 3261 h 3576"/>
                <a:gd name="T90" fmla="*/ 914 w 5760"/>
                <a:gd name="T91" fmla="*/ 3339 h 3576"/>
                <a:gd name="T92" fmla="*/ 798 w 5760"/>
                <a:gd name="T93" fmla="*/ 3403 h 3576"/>
                <a:gd name="T94" fmla="*/ 681 w 5760"/>
                <a:gd name="T95" fmla="*/ 3454 h 3576"/>
                <a:gd name="T96" fmla="*/ 454 w 5760"/>
                <a:gd name="T97" fmla="*/ 3524 h 3576"/>
                <a:gd name="T98" fmla="*/ 253 w 5760"/>
                <a:gd name="T99" fmla="*/ 3561 h 3576"/>
                <a:gd name="T100" fmla="*/ 98 w 5760"/>
                <a:gd name="T101" fmla="*/ 3574 h 3576"/>
                <a:gd name="T102" fmla="*/ 5760 w 5760"/>
                <a:gd name="T103" fmla="*/ 3575 h 3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60" h="3576">
                  <a:moveTo>
                    <a:pt x="5760" y="3575"/>
                  </a:moveTo>
                  <a:lnTo>
                    <a:pt x="5760" y="3575"/>
                  </a:lnTo>
                  <a:lnTo>
                    <a:pt x="5748" y="3575"/>
                  </a:lnTo>
                  <a:lnTo>
                    <a:pt x="5715" y="3576"/>
                  </a:lnTo>
                  <a:lnTo>
                    <a:pt x="5662" y="3574"/>
                  </a:lnTo>
                  <a:lnTo>
                    <a:pt x="5628" y="3573"/>
                  </a:lnTo>
                  <a:lnTo>
                    <a:pt x="5591" y="3570"/>
                  </a:lnTo>
                  <a:lnTo>
                    <a:pt x="5551" y="3566"/>
                  </a:lnTo>
                  <a:lnTo>
                    <a:pt x="5507" y="3561"/>
                  </a:lnTo>
                  <a:lnTo>
                    <a:pt x="5461" y="3554"/>
                  </a:lnTo>
                  <a:lnTo>
                    <a:pt x="5412" y="3546"/>
                  </a:lnTo>
                  <a:lnTo>
                    <a:pt x="5360" y="3536"/>
                  </a:lnTo>
                  <a:lnTo>
                    <a:pt x="5306" y="3524"/>
                  </a:lnTo>
                  <a:lnTo>
                    <a:pt x="5251" y="3511"/>
                  </a:lnTo>
                  <a:lnTo>
                    <a:pt x="5195" y="3494"/>
                  </a:lnTo>
                  <a:lnTo>
                    <a:pt x="5138" y="3476"/>
                  </a:lnTo>
                  <a:lnTo>
                    <a:pt x="5079" y="3454"/>
                  </a:lnTo>
                  <a:lnTo>
                    <a:pt x="5050" y="3443"/>
                  </a:lnTo>
                  <a:lnTo>
                    <a:pt x="5021" y="3430"/>
                  </a:lnTo>
                  <a:lnTo>
                    <a:pt x="4992" y="3417"/>
                  </a:lnTo>
                  <a:lnTo>
                    <a:pt x="4963" y="3403"/>
                  </a:lnTo>
                  <a:lnTo>
                    <a:pt x="4933" y="3388"/>
                  </a:lnTo>
                  <a:lnTo>
                    <a:pt x="4904" y="3373"/>
                  </a:lnTo>
                  <a:lnTo>
                    <a:pt x="4875" y="3357"/>
                  </a:lnTo>
                  <a:lnTo>
                    <a:pt x="4846" y="3339"/>
                  </a:lnTo>
                  <a:lnTo>
                    <a:pt x="4818" y="3321"/>
                  </a:lnTo>
                  <a:lnTo>
                    <a:pt x="4790" y="3302"/>
                  </a:lnTo>
                  <a:lnTo>
                    <a:pt x="4762" y="3282"/>
                  </a:lnTo>
                  <a:lnTo>
                    <a:pt x="4734" y="3261"/>
                  </a:lnTo>
                  <a:lnTo>
                    <a:pt x="4707" y="3239"/>
                  </a:lnTo>
                  <a:lnTo>
                    <a:pt x="4680" y="3216"/>
                  </a:lnTo>
                  <a:lnTo>
                    <a:pt x="4653" y="3192"/>
                  </a:lnTo>
                  <a:lnTo>
                    <a:pt x="4627" y="3168"/>
                  </a:lnTo>
                  <a:lnTo>
                    <a:pt x="4602" y="3142"/>
                  </a:lnTo>
                  <a:lnTo>
                    <a:pt x="4577" y="3115"/>
                  </a:lnTo>
                  <a:lnTo>
                    <a:pt x="4553" y="3087"/>
                  </a:lnTo>
                  <a:lnTo>
                    <a:pt x="4529" y="3057"/>
                  </a:lnTo>
                  <a:lnTo>
                    <a:pt x="4507" y="3027"/>
                  </a:lnTo>
                  <a:lnTo>
                    <a:pt x="4484" y="2996"/>
                  </a:lnTo>
                  <a:lnTo>
                    <a:pt x="4463" y="2962"/>
                  </a:lnTo>
                  <a:lnTo>
                    <a:pt x="4443" y="2929"/>
                  </a:lnTo>
                  <a:lnTo>
                    <a:pt x="4423" y="2893"/>
                  </a:lnTo>
                  <a:lnTo>
                    <a:pt x="4404" y="2858"/>
                  </a:lnTo>
                  <a:lnTo>
                    <a:pt x="4387" y="2820"/>
                  </a:lnTo>
                  <a:lnTo>
                    <a:pt x="4369" y="2781"/>
                  </a:lnTo>
                  <a:lnTo>
                    <a:pt x="4369" y="2781"/>
                  </a:lnTo>
                  <a:lnTo>
                    <a:pt x="4353" y="2741"/>
                  </a:lnTo>
                  <a:lnTo>
                    <a:pt x="4338" y="2699"/>
                  </a:lnTo>
                  <a:lnTo>
                    <a:pt x="4322" y="2656"/>
                  </a:lnTo>
                  <a:lnTo>
                    <a:pt x="4308" y="2610"/>
                  </a:lnTo>
                  <a:lnTo>
                    <a:pt x="4278" y="2517"/>
                  </a:lnTo>
                  <a:lnTo>
                    <a:pt x="4249" y="2419"/>
                  </a:lnTo>
                  <a:lnTo>
                    <a:pt x="4221" y="2316"/>
                  </a:lnTo>
                  <a:lnTo>
                    <a:pt x="4194" y="2210"/>
                  </a:lnTo>
                  <a:lnTo>
                    <a:pt x="4166" y="2101"/>
                  </a:lnTo>
                  <a:lnTo>
                    <a:pt x="4139" y="1990"/>
                  </a:lnTo>
                  <a:lnTo>
                    <a:pt x="4083" y="1762"/>
                  </a:lnTo>
                  <a:lnTo>
                    <a:pt x="4055" y="1646"/>
                  </a:lnTo>
                  <a:lnTo>
                    <a:pt x="4025" y="1530"/>
                  </a:lnTo>
                  <a:lnTo>
                    <a:pt x="3995" y="1414"/>
                  </a:lnTo>
                  <a:lnTo>
                    <a:pt x="3962" y="1300"/>
                  </a:lnTo>
                  <a:lnTo>
                    <a:pt x="3928" y="1186"/>
                  </a:lnTo>
                  <a:lnTo>
                    <a:pt x="3910" y="1130"/>
                  </a:lnTo>
                  <a:lnTo>
                    <a:pt x="3892" y="1074"/>
                  </a:lnTo>
                  <a:lnTo>
                    <a:pt x="3873" y="1019"/>
                  </a:lnTo>
                  <a:lnTo>
                    <a:pt x="3854" y="965"/>
                  </a:lnTo>
                  <a:lnTo>
                    <a:pt x="3834" y="912"/>
                  </a:lnTo>
                  <a:lnTo>
                    <a:pt x="3814" y="859"/>
                  </a:lnTo>
                  <a:lnTo>
                    <a:pt x="3792" y="807"/>
                  </a:lnTo>
                  <a:lnTo>
                    <a:pt x="3771" y="756"/>
                  </a:lnTo>
                  <a:lnTo>
                    <a:pt x="3748" y="707"/>
                  </a:lnTo>
                  <a:lnTo>
                    <a:pt x="3725" y="658"/>
                  </a:lnTo>
                  <a:lnTo>
                    <a:pt x="3702" y="610"/>
                  </a:lnTo>
                  <a:lnTo>
                    <a:pt x="3677" y="564"/>
                  </a:lnTo>
                  <a:lnTo>
                    <a:pt x="3651" y="519"/>
                  </a:lnTo>
                  <a:lnTo>
                    <a:pt x="3625" y="475"/>
                  </a:lnTo>
                  <a:lnTo>
                    <a:pt x="3598" y="433"/>
                  </a:lnTo>
                  <a:lnTo>
                    <a:pt x="3570" y="392"/>
                  </a:lnTo>
                  <a:lnTo>
                    <a:pt x="3541" y="353"/>
                  </a:lnTo>
                  <a:lnTo>
                    <a:pt x="3510" y="317"/>
                  </a:lnTo>
                  <a:lnTo>
                    <a:pt x="3480" y="281"/>
                  </a:lnTo>
                  <a:lnTo>
                    <a:pt x="3448" y="246"/>
                  </a:lnTo>
                  <a:lnTo>
                    <a:pt x="3415" y="215"/>
                  </a:lnTo>
                  <a:lnTo>
                    <a:pt x="3381" y="185"/>
                  </a:lnTo>
                  <a:lnTo>
                    <a:pt x="3346" y="157"/>
                  </a:lnTo>
                  <a:lnTo>
                    <a:pt x="3309" y="131"/>
                  </a:lnTo>
                  <a:lnTo>
                    <a:pt x="3273" y="107"/>
                  </a:lnTo>
                  <a:lnTo>
                    <a:pt x="3234" y="85"/>
                  </a:lnTo>
                  <a:lnTo>
                    <a:pt x="3214" y="76"/>
                  </a:lnTo>
                  <a:lnTo>
                    <a:pt x="3194" y="66"/>
                  </a:lnTo>
                  <a:lnTo>
                    <a:pt x="3174" y="57"/>
                  </a:lnTo>
                  <a:lnTo>
                    <a:pt x="3153" y="49"/>
                  </a:lnTo>
                  <a:lnTo>
                    <a:pt x="3132" y="41"/>
                  </a:lnTo>
                  <a:lnTo>
                    <a:pt x="3111" y="35"/>
                  </a:lnTo>
                  <a:lnTo>
                    <a:pt x="3089" y="28"/>
                  </a:lnTo>
                  <a:lnTo>
                    <a:pt x="3067" y="23"/>
                  </a:lnTo>
                  <a:lnTo>
                    <a:pt x="3046" y="17"/>
                  </a:lnTo>
                  <a:lnTo>
                    <a:pt x="3023" y="13"/>
                  </a:lnTo>
                  <a:lnTo>
                    <a:pt x="2999" y="10"/>
                  </a:lnTo>
                  <a:lnTo>
                    <a:pt x="2977" y="6"/>
                  </a:lnTo>
                  <a:lnTo>
                    <a:pt x="2953" y="3"/>
                  </a:lnTo>
                  <a:lnTo>
                    <a:pt x="2929" y="2"/>
                  </a:lnTo>
                  <a:lnTo>
                    <a:pt x="2904" y="1"/>
                  </a:lnTo>
                  <a:lnTo>
                    <a:pt x="2881" y="0"/>
                  </a:lnTo>
                  <a:lnTo>
                    <a:pt x="2881" y="0"/>
                  </a:lnTo>
                  <a:lnTo>
                    <a:pt x="2856" y="1"/>
                  </a:lnTo>
                  <a:lnTo>
                    <a:pt x="2831" y="2"/>
                  </a:lnTo>
                  <a:lnTo>
                    <a:pt x="2807" y="3"/>
                  </a:lnTo>
                  <a:lnTo>
                    <a:pt x="2783" y="6"/>
                  </a:lnTo>
                  <a:lnTo>
                    <a:pt x="2761" y="10"/>
                  </a:lnTo>
                  <a:lnTo>
                    <a:pt x="2738" y="13"/>
                  </a:lnTo>
                  <a:lnTo>
                    <a:pt x="2715" y="17"/>
                  </a:lnTo>
                  <a:lnTo>
                    <a:pt x="2693" y="23"/>
                  </a:lnTo>
                  <a:lnTo>
                    <a:pt x="2671" y="28"/>
                  </a:lnTo>
                  <a:lnTo>
                    <a:pt x="2649" y="35"/>
                  </a:lnTo>
                  <a:lnTo>
                    <a:pt x="2628" y="41"/>
                  </a:lnTo>
                  <a:lnTo>
                    <a:pt x="2607" y="49"/>
                  </a:lnTo>
                  <a:lnTo>
                    <a:pt x="2587" y="57"/>
                  </a:lnTo>
                  <a:lnTo>
                    <a:pt x="2566" y="66"/>
                  </a:lnTo>
                  <a:lnTo>
                    <a:pt x="2546" y="76"/>
                  </a:lnTo>
                  <a:lnTo>
                    <a:pt x="2526" y="85"/>
                  </a:lnTo>
                  <a:lnTo>
                    <a:pt x="2487" y="107"/>
                  </a:lnTo>
                  <a:lnTo>
                    <a:pt x="2451" y="131"/>
                  </a:lnTo>
                  <a:lnTo>
                    <a:pt x="2414" y="157"/>
                  </a:lnTo>
                  <a:lnTo>
                    <a:pt x="2379" y="185"/>
                  </a:lnTo>
                  <a:lnTo>
                    <a:pt x="2345" y="215"/>
                  </a:lnTo>
                  <a:lnTo>
                    <a:pt x="2312" y="246"/>
                  </a:lnTo>
                  <a:lnTo>
                    <a:pt x="2280" y="281"/>
                  </a:lnTo>
                  <a:lnTo>
                    <a:pt x="2250" y="317"/>
                  </a:lnTo>
                  <a:lnTo>
                    <a:pt x="2219" y="353"/>
                  </a:lnTo>
                  <a:lnTo>
                    <a:pt x="2190" y="392"/>
                  </a:lnTo>
                  <a:lnTo>
                    <a:pt x="2162" y="433"/>
                  </a:lnTo>
                  <a:lnTo>
                    <a:pt x="2135" y="475"/>
                  </a:lnTo>
                  <a:lnTo>
                    <a:pt x="2109" y="519"/>
                  </a:lnTo>
                  <a:lnTo>
                    <a:pt x="2083" y="564"/>
                  </a:lnTo>
                  <a:lnTo>
                    <a:pt x="2059" y="610"/>
                  </a:lnTo>
                  <a:lnTo>
                    <a:pt x="2035" y="658"/>
                  </a:lnTo>
                  <a:lnTo>
                    <a:pt x="2012" y="707"/>
                  </a:lnTo>
                  <a:lnTo>
                    <a:pt x="1989" y="756"/>
                  </a:lnTo>
                  <a:lnTo>
                    <a:pt x="1968" y="807"/>
                  </a:lnTo>
                  <a:lnTo>
                    <a:pt x="1947" y="859"/>
                  </a:lnTo>
                  <a:lnTo>
                    <a:pt x="1926" y="912"/>
                  </a:lnTo>
                  <a:lnTo>
                    <a:pt x="1906" y="965"/>
                  </a:lnTo>
                  <a:lnTo>
                    <a:pt x="1888" y="1019"/>
                  </a:lnTo>
                  <a:lnTo>
                    <a:pt x="1868" y="1074"/>
                  </a:lnTo>
                  <a:lnTo>
                    <a:pt x="1850" y="1130"/>
                  </a:lnTo>
                  <a:lnTo>
                    <a:pt x="1832" y="1186"/>
                  </a:lnTo>
                  <a:lnTo>
                    <a:pt x="1799" y="1300"/>
                  </a:lnTo>
                  <a:lnTo>
                    <a:pt x="1767" y="1414"/>
                  </a:lnTo>
                  <a:lnTo>
                    <a:pt x="1735" y="1530"/>
                  </a:lnTo>
                  <a:lnTo>
                    <a:pt x="1706" y="1646"/>
                  </a:lnTo>
                  <a:lnTo>
                    <a:pt x="1677" y="1762"/>
                  </a:lnTo>
                  <a:lnTo>
                    <a:pt x="1621" y="1990"/>
                  </a:lnTo>
                  <a:lnTo>
                    <a:pt x="1594" y="2101"/>
                  </a:lnTo>
                  <a:lnTo>
                    <a:pt x="1567" y="2210"/>
                  </a:lnTo>
                  <a:lnTo>
                    <a:pt x="1539" y="2316"/>
                  </a:lnTo>
                  <a:lnTo>
                    <a:pt x="1511" y="2419"/>
                  </a:lnTo>
                  <a:lnTo>
                    <a:pt x="1482" y="2517"/>
                  </a:lnTo>
                  <a:lnTo>
                    <a:pt x="1453" y="2610"/>
                  </a:lnTo>
                  <a:lnTo>
                    <a:pt x="1438" y="2656"/>
                  </a:lnTo>
                  <a:lnTo>
                    <a:pt x="1422" y="2699"/>
                  </a:lnTo>
                  <a:lnTo>
                    <a:pt x="1407" y="2741"/>
                  </a:lnTo>
                  <a:lnTo>
                    <a:pt x="1391" y="2781"/>
                  </a:lnTo>
                  <a:lnTo>
                    <a:pt x="1391" y="2781"/>
                  </a:lnTo>
                  <a:lnTo>
                    <a:pt x="1373" y="2820"/>
                  </a:lnTo>
                  <a:lnTo>
                    <a:pt x="1356" y="2858"/>
                  </a:lnTo>
                  <a:lnTo>
                    <a:pt x="1338" y="2893"/>
                  </a:lnTo>
                  <a:lnTo>
                    <a:pt x="1318" y="2929"/>
                  </a:lnTo>
                  <a:lnTo>
                    <a:pt x="1298" y="2962"/>
                  </a:lnTo>
                  <a:lnTo>
                    <a:pt x="1276" y="2996"/>
                  </a:lnTo>
                  <a:lnTo>
                    <a:pt x="1253" y="3027"/>
                  </a:lnTo>
                  <a:lnTo>
                    <a:pt x="1231" y="3057"/>
                  </a:lnTo>
                  <a:lnTo>
                    <a:pt x="1208" y="3087"/>
                  </a:lnTo>
                  <a:lnTo>
                    <a:pt x="1183" y="3115"/>
                  </a:lnTo>
                  <a:lnTo>
                    <a:pt x="1158" y="3142"/>
                  </a:lnTo>
                  <a:lnTo>
                    <a:pt x="1133" y="3168"/>
                  </a:lnTo>
                  <a:lnTo>
                    <a:pt x="1107" y="3192"/>
                  </a:lnTo>
                  <a:lnTo>
                    <a:pt x="1080" y="3216"/>
                  </a:lnTo>
                  <a:lnTo>
                    <a:pt x="1055" y="3239"/>
                  </a:lnTo>
                  <a:lnTo>
                    <a:pt x="1026" y="3261"/>
                  </a:lnTo>
                  <a:lnTo>
                    <a:pt x="999" y="3282"/>
                  </a:lnTo>
                  <a:lnTo>
                    <a:pt x="971" y="3302"/>
                  </a:lnTo>
                  <a:lnTo>
                    <a:pt x="942" y="3321"/>
                  </a:lnTo>
                  <a:lnTo>
                    <a:pt x="914" y="3339"/>
                  </a:lnTo>
                  <a:lnTo>
                    <a:pt x="885" y="3357"/>
                  </a:lnTo>
                  <a:lnTo>
                    <a:pt x="857" y="3373"/>
                  </a:lnTo>
                  <a:lnTo>
                    <a:pt x="828" y="3388"/>
                  </a:lnTo>
                  <a:lnTo>
                    <a:pt x="798" y="3403"/>
                  </a:lnTo>
                  <a:lnTo>
                    <a:pt x="768" y="3417"/>
                  </a:lnTo>
                  <a:lnTo>
                    <a:pt x="739" y="3430"/>
                  </a:lnTo>
                  <a:lnTo>
                    <a:pt x="710" y="3443"/>
                  </a:lnTo>
                  <a:lnTo>
                    <a:pt x="681" y="3454"/>
                  </a:lnTo>
                  <a:lnTo>
                    <a:pt x="622" y="3476"/>
                  </a:lnTo>
                  <a:lnTo>
                    <a:pt x="565" y="3494"/>
                  </a:lnTo>
                  <a:lnTo>
                    <a:pt x="509" y="3511"/>
                  </a:lnTo>
                  <a:lnTo>
                    <a:pt x="454" y="3524"/>
                  </a:lnTo>
                  <a:lnTo>
                    <a:pt x="400" y="3536"/>
                  </a:lnTo>
                  <a:lnTo>
                    <a:pt x="349" y="3546"/>
                  </a:lnTo>
                  <a:lnTo>
                    <a:pt x="299" y="3554"/>
                  </a:lnTo>
                  <a:lnTo>
                    <a:pt x="253" y="3561"/>
                  </a:lnTo>
                  <a:lnTo>
                    <a:pt x="210" y="3566"/>
                  </a:lnTo>
                  <a:lnTo>
                    <a:pt x="169" y="3570"/>
                  </a:lnTo>
                  <a:lnTo>
                    <a:pt x="132" y="3573"/>
                  </a:lnTo>
                  <a:lnTo>
                    <a:pt x="98" y="3574"/>
                  </a:lnTo>
                  <a:lnTo>
                    <a:pt x="45" y="3576"/>
                  </a:lnTo>
                  <a:lnTo>
                    <a:pt x="12" y="3575"/>
                  </a:lnTo>
                  <a:lnTo>
                    <a:pt x="0" y="3575"/>
                  </a:lnTo>
                  <a:lnTo>
                    <a:pt x="5760" y="3575"/>
                  </a:lnTo>
                  <a:close/>
                </a:path>
              </a:pathLst>
            </a:custGeom>
            <a:solidFill>
              <a:srgbClr val="BE2028"/>
            </a:solidFill>
            <a:ln w="12700">
              <a:noFill/>
            </a:ln>
            <a:effectLst/>
          </p:spPr>
          <p:txBody>
            <a:bodyPr wrap="square" lIns="91440" tIns="45720" rIns="91440" bIns="45720" anchor="ctr">
              <a:normAutofit/>
            </a:bodyPr>
            <a:lstStyle/>
            <a:p>
              <a:pPr algn="ctr"/>
              <a:endParaRPr dirty="0">
                <a:solidFill>
                  <a:schemeClr val="tx1">
                    <a:lumMod val="75000"/>
                    <a:lumOff val="25000"/>
                  </a:schemeClr>
                </a:solidFill>
                <a:latin typeface="微软雅黑" panose="020B0503020204020204" charset="-122"/>
                <a:ea typeface="微软雅黑" panose="020B0503020204020204" charset="-122"/>
              </a:endParaRPr>
            </a:p>
          </p:txBody>
        </p:sp>
        <p:sp>
          <p:nvSpPr>
            <p:cNvPr id="12" name="ïSlîḑè"/>
            <p:cNvSpPr/>
            <p:nvPr/>
          </p:nvSpPr>
          <p:spPr bwMode="auto">
            <a:xfrm>
              <a:off x="4204074" y="3113773"/>
              <a:ext cx="1373098" cy="2447051"/>
            </a:xfrm>
            <a:custGeom>
              <a:avLst/>
              <a:gdLst>
                <a:gd name="T0" fmla="*/ 5715 w 5760"/>
                <a:gd name="T1" fmla="*/ 3576 h 3576"/>
                <a:gd name="T2" fmla="*/ 5551 w 5760"/>
                <a:gd name="T3" fmla="*/ 3566 h 3576"/>
                <a:gd name="T4" fmla="*/ 5360 w 5760"/>
                <a:gd name="T5" fmla="*/ 3536 h 3576"/>
                <a:gd name="T6" fmla="*/ 5138 w 5760"/>
                <a:gd name="T7" fmla="*/ 3476 h 3576"/>
                <a:gd name="T8" fmla="*/ 4992 w 5760"/>
                <a:gd name="T9" fmla="*/ 3417 h 3576"/>
                <a:gd name="T10" fmla="*/ 4875 w 5760"/>
                <a:gd name="T11" fmla="*/ 3357 h 3576"/>
                <a:gd name="T12" fmla="*/ 4762 w 5760"/>
                <a:gd name="T13" fmla="*/ 3282 h 3576"/>
                <a:gd name="T14" fmla="*/ 4653 w 5760"/>
                <a:gd name="T15" fmla="*/ 3192 h 3576"/>
                <a:gd name="T16" fmla="*/ 4553 w 5760"/>
                <a:gd name="T17" fmla="*/ 3087 h 3576"/>
                <a:gd name="T18" fmla="*/ 4463 w 5760"/>
                <a:gd name="T19" fmla="*/ 2962 h 3576"/>
                <a:gd name="T20" fmla="*/ 4387 w 5760"/>
                <a:gd name="T21" fmla="*/ 2820 h 3576"/>
                <a:gd name="T22" fmla="*/ 4338 w 5760"/>
                <a:gd name="T23" fmla="*/ 2699 h 3576"/>
                <a:gd name="T24" fmla="*/ 4249 w 5760"/>
                <a:gd name="T25" fmla="*/ 2419 h 3576"/>
                <a:gd name="T26" fmla="*/ 4139 w 5760"/>
                <a:gd name="T27" fmla="*/ 1990 h 3576"/>
                <a:gd name="T28" fmla="*/ 3995 w 5760"/>
                <a:gd name="T29" fmla="*/ 1414 h 3576"/>
                <a:gd name="T30" fmla="*/ 3892 w 5760"/>
                <a:gd name="T31" fmla="*/ 1074 h 3576"/>
                <a:gd name="T32" fmla="*/ 3814 w 5760"/>
                <a:gd name="T33" fmla="*/ 859 h 3576"/>
                <a:gd name="T34" fmla="*/ 3725 w 5760"/>
                <a:gd name="T35" fmla="*/ 658 h 3576"/>
                <a:gd name="T36" fmla="*/ 3625 w 5760"/>
                <a:gd name="T37" fmla="*/ 475 h 3576"/>
                <a:gd name="T38" fmla="*/ 3510 w 5760"/>
                <a:gd name="T39" fmla="*/ 317 h 3576"/>
                <a:gd name="T40" fmla="*/ 3381 w 5760"/>
                <a:gd name="T41" fmla="*/ 185 h 3576"/>
                <a:gd name="T42" fmla="*/ 3234 w 5760"/>
                <a:gd name="T43" fmla="*/ 85 h 3576"/>
                <a:gd name="T44" fmla="*/ 3153 w 5760"/>
                <a:gd name="T45" fmla="*/ 49 h 3576"/>
                <a:gd name="T46" fmla="*/ 3067 w 5760"/>
                <a:gd name="T47" fmla="*/ 23 h 3576"/>
                <a:gd name="T48" fmla="*/ 2977 w 5760"/>
                <a:gd name="T49" fmla="*/ 6 h 3576"/>
                <a:gd name="T50" fmla="*/ 2881 w 5760"/>
                <a:gd name="T51" fmla="*/ 0 h 3576"/>
                <a:gd name="T52" fmla="*/ 2807 w 5760"/>
                <a:gd name="T53" fmla="*/ 3 h 3576"/>
                <a:gd name="T54" fmla="*/ 2715 w 5760"/>
                <a:gd name="T55" fmla="*/ 17 h 3576"/>
                <a:gd name="T56" fmla="*/ 2628 w 5760"/>
                <a:gd name="T57" fmla="*/ 41 h 3576"/>
                <a:gd name="T58" fmla="*/ 2546 w 5760"/>
                <a:gd name="T59" fmla="*/ 76 h 3576"/>
                <a:gd name="T60" fmla="*/ 2414 w 5760"/>
                <a:gd name="T61" fmla="*/ 157 h 3576"/>
                <a:gd name="T62" fmla="*/ 2280 w 5760"/>
                <a:gd name="T63" fmla="*/ 281 h 3576"/>
                <a:gd name="T64" fmla="*/ 2162 w 5760"/>
                <a:gd name="T65" fmla="*/ 433 h 3576"/>
                <a:gd name="T66" fmla="*/ 2059 w 5760"/>
                <a:gd name="T67" fmla="*/ 610 h 3576"/>
                <a:gd name="T68" fmla="*/ 1968 w 5760"/>
                <a:gd name="T69" fmla="*/ 807 h 3576"/>
                <a:gd name="T70" fmla="*/ 1888 w 5760"/>
                <a:gd name="T71" fmla="*/ 1019 h 3576"/>
                <a:gd name="T72" fmla="*/ 1799 w 5760"/>
                <a:gd name="T73" fmla="*/ 1300 h 3576"/>
                <a:gd name="T74" fmla="*/ 1677 w 5760"/>
                <a:gd name="T75" fmla="*/ 1762 h 3576"/>
                <a:gd name="T76" fmla="*/ 1539 w 5760"/>
                <a:gd name="T77" fmla="*/ 2316 h 3576"/>
                <a:gd name="T78" fmla="*/ 1438 w 5760"/>
                <a:gd name="T79" fmla="*/ 2656 h 3576"/>
                <a:gd name="T80" fmla="*/ 1391 w 5760"/>
                <a:gd name="T81" fmla="*/ 2781 h 3576"/>
                <a:gd name="T82" fmla="*/ 1318 w 5760"/>
                <a:gd name="T83" fmla="*/ 2929 h 3576"/>
                <a:gd name="T84" fmla="*/ 1231 w 5760"/>
                <a:gd name="T85" fmla="*/ 3057 h 3576"/>
                <a:gd name="T86" fmla="*/ 1133 w 5760"/>
                <a:gd name="T87" fmla="*/ 3168 h 3576"/>
                <a:gd name="T88" fmla="*/ 1026 w 5760"/>
                <a:gd name="T89" fmla="*/ 3261 h 3576"/>
                <a:gd name="T90" fmla="*/ 914 w 5760"/>
                <a:gd name="T91" fmla="*/ 3339 h 3576"/>
                <a:gd name="T92" fmla="*/ 798 w 5760"/>
                <a:gd name="T93" fmla="*/ 3403 h 3576"/>
                <a:gd name="T94" fmla="*/ 681 w 5760"/>
                <a:gd name="T95" fmla="*/ 3454 h 3576"/>
                <a:gd name="T96" fmla="*/ 454 w 5760"/>
                <a:gd name="T97" fmla="*/ 3524 h 3576"/>
                <a:gd name="T98" fmla="*/ 253 w 5760"/>
                <a:gd name="T99" fmla="*/ 3561 h 3576"/>
                <a:gd name="T100" fmla="*/ 98 w 5760"/>
                <a:gd name="T101" fmla="*/ 3574 h 3576"/>
                <a:gd name="T102" fmla="*/ 5760 w 5760"/>
                <a:gd name="T103" fmla="*/ 3575 h 3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60" h="3576">
                  <a:moveTo>
                    <a:pt x="5760" y="3575"/>
                  </a:moveTo>
                  <a:lnTo>
                    <a:pt x="5760" y="3575"/>
                  </a:lnTo>
                  <a:lnTo>
                    <a:pt x="5748" y="3575"/>
                  </a:lnTo>
                  <a:lnTo>
                    <a:pt x="5715" y="3576"/>
                  </a:lnTo>
                  <a:lnTo>
                    <a:pt x="5662" y="3574"/>
                  </a:lnTo>
                  <a:lnTo>
                    <a:pt x="5628" y="3573"/>
                  </a:lnTo>
                  <a:lnTo>
                    <a:pt x="5591" y="3570"/>
                  </a:lnTo>
                  <a:lnTo>
                    <a:pt x="5551" y="3566"/>
                  </a:lnTo>
                  <a:lnTo>
                    <a:pt x="5507" y="3561"/>
                  </a:lnTo>
                  <a:lnTo>
                    <a:pt x="5461" y="3554"/>
                  </a:lnTo>
                  <a:lnTo>
                    <a:pt x="5412" y="3546"/>
                  </a:lnTo>
                  <a:lnTo>
                    <a:pt x="5360" y="3536"/>
                  </a:lnTo>
                  <a:lnTo>
                    <a:pt x="5306" y="3524"/>
                  </a:lnTo>
                  <a:lnTo>
                    <a:pt x="5251" y="3511"/>
                  </a:lnTo>
                  <a:lnTo>
                    <a:pt x="5195" y="3494"/>
                  </a:lnTo>
                  <a:lnTo>
                    <a:pt x="5138" y="3476"/>
                  </a:lnTo>
                  <a:lnTo>
                    <a:pt x="5079" y="3454"/>
                  </a:lnTo>
                  <a:lnTo>
                    <a:pt x="5050" y="3443"/>
                  </a:lnTo>
                  <a:lnTo>
                    <a:pt x="5021" y="3430"/>
                  </a:lnTo>
                  <a:lnTo>
                    <a:pt x="4992" y="3417"/>
                  </a:lnTo>
                  <a:lnTo>
                    <a:pt x="4963" y="3403"/>
                  </a:lnTo>
                  <a:lnTo>
                    <a:pt x="4933" y="3388"/>
                  </a:lnTo>
                  <a:lnTo>
                    <a:pt x="4904" y="3373"/>
                  </a:lnTo>
                  <a:lnTo>
                    <a:pt x="4875" y="3357"/>
                  </a:lnTo>
                  <a:lnTo>
                    <a:pt x="4846" y="3339"/>
                  </a:lnTo>
                  <a:lnTo>
                    <a:pt x="4818" y="3321"/>
                  </a:lnTo>
                  <a:lnTo>
                    <a:pt x="4790" y="3302"/>
                  </a:lnTo>
                  <a:lnTo>
                    <a:pt x="4762" y="3282"/>
                  </a:lnTo>
                  <a:lnTo>
                    <a:pt x="4734" y="3261"/>
                  </a:lnTo>
                  <a:lnTo>
                    <a:pt x="4707" y="3239"/>
                  </a:lnTo>
                  <a:lnTo>
                    <a:pt x="4680" y="3216"/>
                  </a:lnTo>
                  <a:lnTo>
                    <a:pt x="4653" y="3192"/>
                  </a:lnTo>
                  <a:lnTo>
                    <a:pt x="4627" y="3168"/>
                  </a:lnTo>
                  <a:lnTo>
                    <a:pt x="4602" y="3142"/>
                  </a:lnTo>
                  <a:lnTo>
                    <a:pt x="4577" y="3115"/>
                  </a:lnTo>
                  <a:lnTo>
                    <a:pt x="4553" y="3087"/>
                  </a:lnTo>
                  <a:lnTo>
                    <a:pt x="4529" y="3057"/>
                  </a:lnTo>
                  <a:lnTo>
                    <a:pt x="4507" y="3027"/>
                  </a:lnTo>
                  <a:lnTo>
                    <a:pt x="4484" y="2996"/>
                  </a:lnTo>
                  <a:lnTo>
                    <a:pt x="4463" y="2962"/>
                  </a:lnTo>
                  <a:lnTo>
                    <a:pt x="4443" y="2929"/>
                  </a:lnTo>
                  <a:lnTo>
                    <a:pt x="4423" y="2893"/>
                  </a:lnTo>
                  <a:lnTo>
                    <a:pt x="4404" y="2858"/>
                  </a:lnTo>
                  <a:lnTo>
                    <a:pt x="4387" y="2820"/>
                  </a:lnTo>
                  <a:lnTo>
                    <a:pt x="4369" y="2781"/>
                  </a:lnTo>
                  <a:lnTo>
                    <a:pt x="4369" y="2781"/>
                  </a:lnTo>
                  <a:lnTo>
                    <a:pt x="4353" y="2741"/>
                  </a:lnTo>
                  <a:lnTo>
                    <a:pt x="4338" y="2699"/>
                  </a:lnTo>
                  <a:lnTo>
                    <a:pt x="4322" y="2656"/>
                  </a:lnTo>
                  <a:lnTo>
                    <a:pt x="4308" y="2610"/>
                  </a:lnTo>
                  <a:lnTo>
                    <a:pt x="4278" y="2517"/>
                  </a:lnTo>
                  <a:lnTo>
                    <a:pt x="4249" y="2419"/>
                  </a:lnTo>
                  <a:lnTo>
                    <a:pt x="4221" y="2316"/>
                  </a:lnTo>
                  <a:lnTo>
                    <a:pt x="4194" y="2210"/>
                  </a:lnTo>
                  <a:lnTo>
                    <a:pt x="4166" y="2101"/>
                  </a:lnTo>
                  <a:lnTo>
                    <a:pt x="4139" y="1990"/>
                  </a:lnTo>
                  <a:lnTo>
                    <a:pt x="4083" y="1762"/>
                  </a:lnTo>
                  <a:lnTo>
                    <a:pt x="4055" y="1646"/>
                  </a:lnTo>
                  <a:lnTo>
                    <a:pt x="4025" y="1530"/>
                  </a:lnTo>
                  <a:lnTo>
                    <a:pt x="3995" y="1414"/>
                  </a:lnTo>
                  <a:lnTo>
                    <a:pt x="3962" y="1300"/>
                  </a:lnTo>
                  <a:lnTo>
                    <a:pt x="3928" y="1186"/>
                  </a:lnTo>
                  <a:lnTo>
                    <a:pt x="3910" y="1130"/>
                  </a:lnTo>
                  <a:lnTo>
                    <a:pt x="3892" y="1074"/>
                  </a:lnTo>
                  <a:lnTo>
                    <a:pt x="3873" y="1019"/>
                  </a:lnTo>
                  <a:lnTo>
                    <a:pt x="3854" y="965"/>
                  </a:lnTo>
                  <a:lnTo>
                    <a:pt x="3834" y="912"/>
                  </a:lnTo>
                  <a:lnTo>
                    <a:pt x="3814" y="859"/>
                  </a:lnTo>
                  <a:lnTo>
                    <a:pt x="3792" y="807"/>
                  </a:lnTo>
                  <a:lnTo>
                    <a:pt x="3771" y="756"/>
                  </a:lnTo>
                  <a:lnTo>
                    <a:pt x="3748" y="707"/>
                  </a:lnTo>
                  <a:lnTo>
                    <a:pt x="3725" y="658"/>
                  </a:lnTo>
                  <a:lnTo>
                    <a:pt x="3702" y="610"/>
                  </a:lnTo>
                  <a:lnTo>
                    <a:pt x="3677" y="564"/>
                  </a:lnTo>
                  <a:lnTo>
                    <a:pt x="3651" y="519"/>
                  </a:lnTo>
                  <a:lnTo>
                    <a:pt x="3625" y="475"/>
                  </a:lnTo>
                  <a:lnTo>
                    <a:pt x="3598" y="433"/>
                  </a:lnTo>
                  <a:lnTo>
                    <a:pt x="3570" y="392"/>
                  </a:lnTo>
                  <a:lnTo>
                    <a:pt x="3541" y="353"/>
                  </a:lnTo>
                  <a:lnTo>
                    <a:pt x="3510" y="317"/>
                  </a:lnTo>
                  <a:lnTo>
                    <a:pt x="3480" y="281"/>
                  </a:lnTo>
                  <a:lnTo>
                    <a:pt x="3448" y="246"/>
                  </a:lnTo>
                  <a:lnTo>
                    <a:pt x="3415" y="215"/>
                  </a:lnTo>
                  <a:lnTo>
                    <a:pt x="3381" y="185"/>
                  </a:lnTo>
                  <a:lnTo>
                    <a:pt x="3346" y="157"/>
                  </a:lnTo>
                  <a:lnTo>
                    <a:pt x="3309" y="131"/>
                  </a:lnTo>
                  <a:lnTo>
                    <a:pt x="3273" y="107"/>
                  </a:lnTo>
                  <a:lnTo>
                    <a:pt x="3234" y="85"/>
                  </a:lnTo>
                  <a:lnTo>
                    <a:pt x="3214" y="76"/>
                  </a:lnTo>
                  <a:lnTo>
                    <a:pt x="3194" y="66"/>
                  </a:lnTo>
                  <a:lnTo>
                    <a:pt x="3174" y="57"/>
                  </a:lnTo>
                  <a:lnTo>
                    <a:pt x="3153" y="49"/>
                  </a:lnTo>
                  <a:lnTo>
                    <a:pt x="3132" y="41"/>
                  </a:lnTo>
                  <a:lnTo>
                    <a:pt x="3111" y="35"/>
                  </a:lnTo>
                  <a:lnTo>
                    <a:pt x="3089" y="28"/>
                  </a:lnTo>
                  <a:lnTo>
                    <a:pt x="3067" y="23"/>
                  </a:lnTo>
                  <a:lnTo>
                    <a:pt x="3046" y="17"/>
                  </a:lnTo>
                  <a:lnTo>
                    <a:pt x="3023" y="13"/>
                  </a:lnTo>
                  <a:lnTo>
                    <a:pt x="2999" y="10"/>
                  </a:lnTo>
                  <a:lnTo>
                    <a:pt x="2977" y="6"/>
                  </a:lnTo>
                  <a:lnTo>
                    <a:pt x="2953" y="3"/>
                  </a:lnTo>
                  <a:lnTo>
                    <a:pt x="2929" y="2"/>
                  </a:lnTo>
                  <a:lnTo>
                    <a:pt x="2904" y="1"/>
                  </a:lnTo>
                  <a:lnTo>
                    <a:pt x="2881" y="0"/>
                  </a:lnTo>
                  <a:lnTo>
                    <a:pt x="2881" y="0"/>
                  </a:lnTo>
                  <a:lnTo>
                    <a:pt x="2856" y="1"/>
                  </a:lnTo>
                  <a:lnTo>
                    <a:pt x="2831" y="2"/>
                  </a:lnTo>
                  <a:lnTo>
                    <a:pt x="2807" y="3"/>
                  </a:lnTo>
                  <a:lnTo>
                    <a:pt x="2783" y="6"/>
                  </a:lnTo>
                  <a:lnTo>
                    <a:pt x="2761" y="10"/>
                  </a:lnTo>
                  <a:lnTo>
                    <a:pt x="2738" y="13"/>
                  </a:lnTo>
                  <a:lnTo>
                    <a:pt x="2715" y="17"/>
                  </a:lnTo>
                  <a:lnTo>
                    <a:pt x="2693" y="23"/>
                  </a:lnTo>
                  <a:lnTo>
                    <a:pt x="2671" y="28"/>
                  </a:lnTo>
                  <a:lnTo>
                    <a:pt x="2649" y="35"/>
                  </a:lnTo>
                  <a:lnTo>
                    <a:pt x="2628" y="41"/>
                  </a:lnTo>
                  <a:lnTo>
                    <a:pt x="2607" y="49"/>
                  </a:lnTo>
                  <a:lnTo>
                    <a:pt x="2587" y="57"/>
                  </a:lnTo>
                  <a:lnTo>
                    <a:pt x="2566" y="66"/>
                  </a:lnTo>
                  <a:lnTo>
                    <a:pt x="2546" y="76"/>
                  </a:lnTo>
                  <a:lnTo>
                    <a:pt x="2526" y="85"/>
                  </a:lnTo>
                  <a:lnTo>
                    <a:pt x="2487" y="107"/>
                  </a:lnTo>
                  <a:lnTo>
                    <a:pt x="2451" y="131"/>
                  </a:lnTo>
                  <a:lnTo>
                    <a:pt x="2414" y="157"/>
                  </a:lnTo>
                  <a:lnTo>
                    <a:pt x="2379" y="185"/>
                  </a:lnTo>
                  <a:lnTo>
                    <a:pt x="2345" y="215"/>
                  </a:lnTo>
                  <a:lnTo>
                    <a:pt x="2312" y="246"/>
                  </a:lnTo>
                  <a:lnTo>
                    <a:pt x="2280" y="281"/>
                  </a:lnTo>
                  <a:lnTo>
                    <a:pt x="2250" y="317"/>
                  </a:lnTo>
                  <a:lnTo>
                    <a:pt x="2219" y="353"/>
                  </a:lnTo>
                  <a:lnTo>
                    <a:pt x="2190" y="392"/>
                  </a:lnTo>
                  <a:lnTo>
                    <a:pt x="2162" y="433"/>
                  </a:lnTo>
                  <a:lnTo>
                    <a:pt x="2135" y="475"/>
                  </a:lnTo>
                  <a:lnTo>
                    <a:pt x="2109" y="519"/>
                  </a:lnTo>
                  <a:lnTo>
                    <a:pt x="2083" y="564"/>
                  </a:lnTo>
                  <a:lnTo>
                    <a:pt x="2059" y="610"/>
                  </a:lnTo>
                  <a:lnTo>
                    <a:pt x="2035" y="658"/>
                  </a:lnTo>
                  <a:lnTo>
                    <a:pt x="2012" y="707"/>
                  </a:lnTo>
                  <a:lnTo>
                    <a:pt x="1989" y="756"/>
                  </a:lnTo>
                  <a:lnTo>
                    <a:pt x="1968" y="807"/>
                  </a:lnTo>
                  <a:lnTo>
                    <a:pt x="1947" y="859"/>
                  </a:lnTo>
                  <a:lnTo>
                    <a:pt x="1926" y="912"/>
                  </a:lnTo>
                  <a:lnTo>
                    <a:pt x="1906" y="965"/>
                  </a:lnTo>
                  <a:lnTo>
                    <a:pt x="1888" y="1019"/>
                  </a:lnTo>
                  <a:lnTo>
                    <a:pt x="1868" y="1074"/>
                  </a:lnTo>
                  <a:lnTo>
                    <a:pt x="1850" y="1130"/>
                  </a:lnTo>
                  <a:lnTo>
                    <a:pt x="1832" y="1186"/>
                  </a:lnTo>
                  <a:lnTo>
                    <a:pt x="1799" y="1300"/>
                  </a:lnTo>
                  <a:lnTo>
                    <a:pt x="1767" y="1414"/>
                  </a:lnTo>
                  <a:lnTo>
                    <a:pt x="1735" y="1530"/>
                  </a:lnTo>
                  <a:lnTo>
                    <a:pt x="1706" y="1646"/>
                  </a:lnTo>
                  <a:lnTo>
                    <a:pt x="1677" y="1762"/>
                  </a:lnTo>
                  <a:lnTo>
                    <a:pt x="1621" y="1990"/>
                  </a:lnTo>
                  <a:lnTo>
                    <a:pt x="1594" y="2101"/>
                  </a:lnTo>
                  <a:lnTo>
                    <a:pt x="1567" y="2210"/>
                  </a:lnTo>
                  <a:lnTo>
                    <a:pt x="1539" y="2316"/>
                  </a:lnTo>
                  <a:lnTo>
                    <a:pt x="1511" y="2419"/>
                  </a:lnTo>
                  <a:lnTo>
                    <a:pt x="1482" y="2517"/>
                  </a:lnTo>
                  <a:lnTo>
                    <a:pt x="1453" y="2610"/>
                  </a:lnTo>
                  <a:lnTo>
                    <a:pt x="1438" y="2656"/>
                  </a:lnTo>
                  <a:lnTo>
                    <a:pt x="1422" y="2699"/>
                  </a:lnTo>
                  <a:lnTo>
                    <a:pt x="1407" y="2741"/>
                  </a:lnTo>
                  <a:lnTo>
                    <a:pt x="1391" y="2781"/>
                  </a:lnTo>
                  <a:lnTo>
                    <a:pt x="1391" y="2781"/>
                  </a:lnTo>
                  <a:lnTo>
                    <a:pt x="1373" y="2820"/>
                  </a:lnTo>
                  <a:lnTo>
                    <a:pt x="1356" y="2858"/>
                  </a:lnTo>
                  <a:lnTo>
                    <a:pt x="1338" y="2893"/>
                  </a:lnTo>
                  <a:lnTo>
                    <a:pt x="1318" y="2929"/>
                  </a:lnTo>
                  <a:lnTo>
                    <a:pt x="1298" y="2962"/>
                  </a:lnTo>
                  <a:lnTo>
                    <a:pt x="1276" y="2996"/>
                  </a:lnTo>
                  <a:lnTo>
                    <a:pt x="1253" y="3027"/>
                  </a:lnTo>
                  <a:lnTo>
                    <a:pt x="1231" y="3057"/>
                  </a:lnTo>
                  <a:lnTo>
                    <a:pt x="1208" y="3087"/>
                  </a:lnTo>
                  <a:lnTo>
                    <a:pt x="1183" y="3115"/>
                  </a:lnTo>
                  <a:lnTo>
                    <a:pt x="1158" y="3142"/>
                  </a:lnTo>
                  <a:lnTo>
                    <a:pt x="1133" y="3168"/>
                  </a:lnTo>
                  <a:lnTo>
                    <a:pt x="1107" y="3192"/>
                  </a:lnTo>
                  <a:lnTo>
                    <a:pt x="1080" y="3216"/>
                  </a:lnTo>
                  <a:lnTo>
                    <a:pt x="1055" y="3239"/>
                  </a:lnTo>
                  <a:lnTo>
                    <a:pt x="1026" y="3261"/>
                  </a:lnTo>
                  <a:lnTo>
                    <a:pt x="999" y="3282"/>
                  </a:lnTo>
                  <a:lnTo>
                    <a:pt x="971" y="3302"/>
                  </a:lnTo>
                  <a:lnTo>
                    <a:pt x="942" y="3321"/>
                  </a:lnTo>
                  <a:lnTo>
                    <a:pt x="914" y="3339"/>
                  </a:lnTo>
                  <a:lnTo>
                    <a:pt x="885" y="3357"/>
                  </a:lnTo>
                  <a:lnTo>
                    <a:pt x="857" y="3373"/>
                  </a:lnTo>
                  <a:lnTo>
                    <a:pt x="828" y="3388"/>
                  </a:lnTo>
                  <a:lnTo>
                    <a:pt x="798" y="3403"/>
                  </a:lnTo>
                  <a:lnTo>
                    <a:pt x="768" y="3417"/>
                  </a:lnTo>
                  <a:lnTo>
                    <a:pt x="739" y="3430"/>
                  </a:lnTo>
                  <a:lnTo>
                    <a:pt x="710" y="3443"/>
                  </a:lnTo>
                  <a:lnTo>
                    <a:pt x="681" y="3454"/>
                  </a:lnTo>
                  <a:lnTo>
                    <a:pt x="622" y="3476"/>
                  </a:lnTo>
                  <a:lnTo>
                    <a:pt x="565" y="3494"/>
                  </a:lnTo>
                  <a:lnTo>
                    <a:pt x="509" y="3511"/>
                  </a:lnTo>
                  <a:lnTo>
                    <a:pt x="454" y="3524"/>
                  </a:lnTo>
                  <a:lnTo>
                    <a:pt x="400" y="3536"/>
                  </a:lnTo>
                  <a:lnTo>
                    <a:pt x="349" y="3546"/>
                  </a:lnTo>
                  <a:lnTo>
                    <a:pt x="299" y="3554"/>
                  </a:lnTo>
                  <a:lnTo>
                    <a:pt x="253" y="3561"/>
                  </a:lnTo>
                  <a:lnTo>
                    <a:pt x="210" y="3566"/>
                  </a:lnTo>
                  <a:lnTo>
                    <a:pt x="169" y="3570"/>
                  </a:lnTo>
                  <a:lnTo>
                    <a:pt x="132" y="3573"/>
                  </a:lnTo>
                  <a:lnTo>
                    <a:pt x="98" y="3574"/>
                  </a:lnTo>
                  <a:lnTo>
                    <a:pt x="45" y="3576"/>
                  </a:lnTo>
                  <a:lnTo>
                    <a:pt x="12" y="3575"/>
                  </a:lnTo>
                  <a:lnTo>
                    <a:pt x="0" y="3575"/>
                  </a:lnTo>
                  <a:lnTo>
                    <a:pt x="5760" y="3575"/>
                  </a:lnTo>
                  <a:close/>
                </a:path>
              </a:pathLst>
            </a:custGeom>
            <a:solidFill>
              <a:schemeClr val="bg1"/>
            </a:solidFill>
            <a:ln w="12700">
              <a:noFill/>
            </a:ln>
            <a:effectLst/>
          </p:spPr>
          <p:txBody>
            <a:bodyPr wrap="square" lIns="91440" tIns="45720" rIns="91440" bIns="45720" anchor="ctr">
              <a:normAutofit/>
            </a:bodyPr>
            <a:lstStyle/>
            <a:p>
              <a:pPr algn="ctr"/>
              <a:endParaRPr dirty="0">
                <a:solidFill>
                  <a:schemeClr val="tx1">
                    <a:lumMod val="75000"/>
                    <a:lumOff val="25000"/>
                  </a:schemeClr>
                </a:solidFill>
                <a:latin typeface="微软雅黑" panose="020B0503020204020204" charset="-122"/>
                <a:ea typeface="微软雅黑" panose="020B0503020204020204" charset="-122"/>
              </a:endParaRPr>
            </a:p>
          </p:txBody>
        </p:sp>
        <p:sp>
          <p:nvSpPr>
            <p:cNvPr id="13" name="i$lïďe"/>
            <p:cNvSpPr/>
            <p:nvPr/>
          </p:nvSpPr>
          <p:spPr bwMode="auto">
            <a:xfrm>
              <a:off x="5074852" y="2231263"/>
              <a:ext cx="1373098" cy="3329562"/>
            </a:xfrm>
            <a:custGeom>
              <a:avLst/>
              <a:gdLst>
                <a:gd name="T0" fmla="*/ 5715 w 5760"/>
                <a:gd name="T1" fmla="*/ 3576 h 3576"/>
                <a:gd name="T2" fmla="*/ 5551 w 5760"/>
                <a:gd name="T3" fmla="*/ 3566 h 3576"/>
                <a:gd name="T4" fmla="*/ 5360 w 5760"/>
                <a:gd name="T5" fmla="*/ 3536 h 3576"/>
                <a:gd name="T6" fmla="*/ 5138 w 5760"/>
                <a:gd name="T7" fmla="*/ 3476 h 3576"/>
                <a:gd name="T8" fmla="*/ 4992 w 5760"/>
                <a:gd name="T9" fmla="*/ 3417 h 3576"/>
                <a:gd name="T10" fmla="*/ 4875 w 5760"/>
                <a:gd name="T11" fmla="*/ 3357 h 3576"/>
                <a:gd name="T12" fmla="*/ 4762 w 5760"/>
                <a:gd name="T13" fmla="*/ 3282 h 3576"/>
                <a:gd name="T14" fmla="*/ 4653 w 5760"/>
                <a:gd name="T15" fmla="*/ 3192 h 3576"/>
                <a:gd name="T16" fmla="*/ 4553 w 5760"/>
                <a:gd name="T17" fmla="*/ 3087 h 3576"/>
                <a:gd name="T18" fmla="*/ 4463 w 5760"/>
                <a:gd name="T19" fmla="*/ 2962 h 3576"/>
                <a:gd name="T20" fmla="*/ 4387 w 5760"/>
                <a:gd name="T21" fmla="*/ 2820 h 3576"/>
                <a:gd name="T22" fmla="*/ 4338 w 5760"/>
                <a:gd name="T23" fmla="*/ 2699 h 3576"/>
                <a:gd name="T24" fmla="*/ 4249 w 5760"/>
                <a:gd name="T25" fmla="*/ 2419 h 3576"/>
                <a:gd name="T26" fmla="*/ 4139 w 5760"/>
                <a:gd name="T27" fmla="*/ 1990 h 3576"/>
                <a:gd name="T28" fmla="*/ 3995 w 5760"/>
                <a:gd name="T29" fmla="*/ 1414 h 3576"/>
                <a:gd name="T30" fmla="*/ 3892 w 5760"/>
                <a:gd name="T31" fmla="*/ 1074 h 3576"/>
                <a:gd name="T32" fmla="*/ 3814 w 5760"/>
                <a:gd name="T33" fmla="*/ 859 h 3576"/>
                <a:gd name="T34" fmla="*/ 3725 w 5760"/>
                <a:gd name="T35" fmla="*/ 658 h 3576"/>
                <a:gd name="T36" fmla="*/ 3625 w 5760"/>
                <a:gd name="T37" fmla="*/ 475 h 3576"/>
                <a:gd name="T38" fmla="*/ 3510 w 5760"/>
                <a:gd name="T39" fmla="*/ 317 h 3576"/>
                <a:gd name="T40" fmla="*/ 3381 w 5760"/>
                <a:gd name="T41" fmla="*/ 185 h 3576"/>
                <a:gd name="T42" fmla="*/ 3234 w 5760"/>
                <a:gd name="T43" fmla="*/ 85 h 3576"/>
                <a:gd name="T44" fmla="*/ 3153 w 5760"/>
                <a:gd name="T45" fmla="*/ 49 h 3576"/>
                <a:gd name="T46" fmla="*/ 3067 w 5760"/>
                <a:gd name="T47" fmla="*/ 23 h 3576"/>
                <a:gd name="T48" fmla="*/ 2977 w 5760"/>
                <a:gd name="T49" fmla="*/ 6 h 3576"/>
                <a:gd name="T50" fmla="*/ 2881 w 5760"/>
                <a:gd name="T51" fmla="*/ 0 h 3576"/>
                <a:gd name="T52" fmla="*/ 2807 w 5760"/>
                <a:gd name="T53" fmla="*/ 3 h 3576"/>
                <a:gd name="T54" fmla="*/ 2715 w 5760"/>
                <a:gd name="T55" fmla="*/ 17 h 3576"/>
                <a:gd name="T56" fmla="*/ 2628 w 5760"/>
                <a:gd name="T57" fmla="*/ 41 h 3576"/>
                <a:gd name="T58" fmla="*/ 2546 w 5760"/>
                <a:gd name="T59" fmla="*/ 76 h 3576"/>
                <a:gd name="T60" fmla="*/ 2414 w 5760"/>
                <a:gd name="T61" fmla="*/ 157 h 3576"/>
                <a:gd name="T62" fmla="*/ 2280 w 5760"/>
                <a:gd name="T63" fmla="*/ 281 h 3576"/>
                <a:gd name="T64" fmla="*/ 2162 w 5760"/>
                <a:gd name="T65" fmla="*/ 433 h 3576"/>
                <a:gd name="T66" fmla="*/ 2059 w 5760"/>
                <a:gd name="T67" fmla="*/ 610 h 3576"/>
                <a:gd name="T68" fmla="*/ 1968 w 5760"/>
                <a:gd name="T69" fmla="*/ 807 h 3576"/>
                <a:gd name="T70" fmla="*/ 1888 w 5760"/>
                <a:gd name="T71" fmla="*/ 1019 h 3576"/>
                <a:gd name="T72" fmla="*/ 1799 w 5760"/>
                <a:gd name="T73" fmla="*/ 1300 h 3576"/>
                <a:gd name="T74" fmla="*/ 1677 w 5760"/>
                <a:gd name="T75" fmla="*/ 1762 h 3576"/>
                <a:gd name="T76" fmla="*/ 1539 w 5760"/>
                <a:gd name="T77" fmla="*/ 2316 h 3576"/>
                <a:gd name="T78" fmla="*/ 1438 w 5760"/>
                <a:gd name="T79" fmla="*/ 2656 h 3576"/>
                <a:gd name="T80" fmla="*/ 1391 w 5760"/>
                <a:gd name="T81" fmla="*/ 2781 h 3576"/>
                <a:gd name="T82" fmla="*/ 1318 w 5760"/>
                <a:gd name="T83" fmla="*/ 2929 h 3576"/>
                <a:gd name="T84" fmla="*/ 1231 w 5760"/>
                <a:gd name="T85" fmla="*/ 3057 h 3576"/>
                <a:gd name="T86" fmla="*/ 1133 w 5760"/>
                <a:gd name="T87" fmla="*/ 3168 h 3576"/>
                <a:gd name="T88" fmla="*/ 1026 w 5760"/>
                <a:gd name="T89" fmla="*/ 3261 h 3576"/>
                <a:gd name="T90" fmla="*/ 914 w 5760"/>
                <a:gd name="T91" fmla="*/ 3339 h 3576"/>
                <a:gd name="T92" fmla="*/ 798 w 5760"/>
                <a:gd name="T93" fmla="*/ 3403 h 3576"/>
                <a:gd name="T94" fmla="*/ 681 w 5760"/>
                <a:gd name="T95" fmla="*/ 3454 h 3576"/>
                <a:gd name="T96" fmla="*/ 454 w 5760"/>
                <a:gd name="T97" fmla="*/ 3524 h 3576"/>
                <a:gd name="T98" fmla="*/ 253 w 5760"/>
                <a:gd name="T99" fmla="*/ 3561 h 3576"/>
                <a:gd name="T100" fmla="*/ 98 w 5760"/>
                <a:gd name="T101" fmla="*/ 3574 h 3576"/>
                <a:gd name="T102" fmla="*/ 5760 w 5760"/>
                <a:gd name="T103" fmla="*/ 3575 h 3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60" h="3576">
                  <a:moveTo>
                    <a:pt x="5760" y="3575"/>
                  </a:moveTo>
                  <a:lnTo>
                    <a:pt x="5760" y="3575"/>
                  </a:lnTo>
                  <a:lnTo>
                    <a:pt x="5748" y="3575"/>
                  </a:lnTo>
                  <a:lnTo>
                    <a:pt x="5715" y="3576"/>
                  </a:lnTo>
                  <a:lnTo>
                    <a:pt x="5662" y="3574"/>
                  </a:lnTo>
                  <a:lnTo>
                    <a:pt x="5628" y="3573"/>
                  </a:lnTo>
                  <a:lnTo>
                    <a:pt x="5591" y="3570"/>
                  </a:lnTo>
                  <a:lnTo>
                    <a:pt x="5551" y="3566"/>
                  </a:lnTo>
                  <a:lnTo>
                    <a:pt x="5507" y="3561"/>
                  </a:lnTo>
                  <a:lnTo>
                    <a:pt x="5461" y="3554"/>
                  </a:lnTo>
                  <a:lnTo>
                    <a:pt x="5412" y="3546"/>
                  </a:lnTo>
                  <a:lnTo>
                    <a:pt x="5360" y="3536"/>
                  </a:lnTo>
                  <a:lnTo>
                    <a:pt x="5306" y="3524"/>
                  </a:lnTo>
                  <a:lnTo>
                    <a:pt x="5251" y="3511"/>
                  </a:lnTo>
                  <a:lnTo>
                    <a:pt x="5195" y="3494"/>
                  </a:lnTo>
                  <a:lnTo>
                    <a:pt x="5138" y="3476"/>
                  </a:lnTo>
                  <a:lnTo>
                    <a:pt x="5079" y="3454"/>
                  </a:lnTo>
                  <a:lnTo>
                    <a:pt x="5050" y="3443"/>
                  </a:lnTo>
                  <a:lnTo>
                    <a:pt x="5021" y="3430"/>
                  </a:lnTo>
                  <a:lnTo>
                    <a:pt x="4992" y="3417"/>
                  </a:lnTo>
                  <a:lnTo>
                    <a:pt x="4963" y="3403"/>
                  </a:lnTo>
                  <a:lnTo>
                    <a:pt x="4933" y="3388"/>
                  </a:lnTo>
                  <a:lnTo>
                    <a:pt x="4904" y="3373"/>
                  </a:lnTo>
                  <a:lnTo>
                    <a:pt x="4875" y="3357"/>
                  </a:lnTo>
                  <a:lnTo>
                    <a:pt x="4846" y="3339"/>
                  </a:lnTo>
                  <a:lnTo>
                    <a:pt x="4818" y="3321"/>
                  </a:lnTo>
                  <a:lnTo>
                    <a:pt x="4790" y="3302"/>
                  </a:lnTo>
                  <a:lnTo>
                    <a:pt x="4762" y="3282"/>
                  </a:lnTo>
                  <a:lnTo>
                    <a:pt x="4734" y="3261"/>
                  </a:lnTo>
                  <a:lnTo>
                    <a:pt x="4707" y="3239"/>
                  </a:lnTo>
                  <a:lnTo>
                    <a:pt x="4680" y="3216"/>
                  </a:lnTo>
                  <a:lnTo>
                    <a:pt x="4653" y="3192"/>
                  </a:lnTo>
                  <a:lnTo>
                    <a:pt x="4627" y="3168"/>
                  </a:lnTo>
                  <a:lnTo>
                    <a:pt x="4602" y="3142"/>
                  </a:lnTo>
                  <a:lnTo>
                    <a:pt x="4577" y="3115"/>
                  </a:lnTo>
                  <a:lnTo>
                    <a:pt x="4553" y="3087"/>
                  </a:lnTo>
                  <a:lnTo>
                    <a:pt x="4529" y="3057"/>
                  </a:lnTo>
                  <a:lnTo>
                    <a:pt x="4507" y="3027"/>
                  </a:lnTo>
                  <a:lnTo>
                    <a:pt x="4484" y="2996"/>
                  </a:lnTo>
                  <a:lnTo>
                    <a:pt x="4463" y="2962"/>
                  </a:lnTo>
                  <a:lnTo>
                    <a:pt x="4443" y="2929"/>
                  </a:lnTo>
                  <a:lnTo>
                    <a:pt x="4423" y="2893"/>
                  </a:lnTo>
                  <a:lnTo>
                    <a:pt x="4404" y="2858"/>
                  </a:lnTo>
                  <a:lnTo>
                    <a:pt x="4387" y="2820"/>
                  </a:lnTo>
                  <a:lnTo>
                    <a:pt x="4369" y="2781"/>
                  </a:lnTo>
                  <a:lnTo>
                    <a:pt x="4369" y="2781"/>
                  </a:lnTo>
                  <a:lnTo>
                    <a:pt x="4353" y="2741"/>
                  </a:lnTo>
                  <a:lnTo>
                    <a:pt x="4338" y="2699"/>
                  </a:lnTo>
                  <a:lnTo>
                    <a:pt x="4322" y="2656"/>
                  </a:lnTo>
                  <a:lnTo>
                    <a:pt x="4308" y="2610"/>
                  </a:lnTo>
                  <a:lnTo>
                    <a:pt x="4278" y="2517"/>
                  </a:lnTo>
                  <a:lnTo>
                    <a:pt x="4249" y="2419"/>
                  </a:lnTo>
                  <a:lnTo>
                    <a:pt x="4221" y="2316"/>
                  </a:lnTo>
                  <a:lnTo>
                    <a:pt x="4194" y="2210"/>
                  </a:lnTo>
                  <a:lnTo>
                    <a:pt x="4166" y="2101"/>
                  </a:lnTo>
                  <a:lnTo>
                    <a:pt x="4139" y="1990"/>
                  </a:lnTo>
                  <a:lnTo>
                    <a:pt x="4083" y="1762"/>
                  </a:lnTo>
                  <a:lnTo>
                    <a:pt x="4055" y="1646"/>
                  </a:lnTo>
                  <a:lnTo>
                    <a:pt x="4025" y="1530"/>
                  </a:lnTo>
                  <a:lnTo>
                    <a:pt x="3995" y="1414"/>
                  </a:lnTo>
                  <a:lnTo>
                    <a:pt x="3962" y="1300"/>
                  </a:lnTo>
                  <a:lnTo>
                    <a:pt x="3928" y="1186"/>
                  </a:lnTo>
                  <a:lnTo>
                    <a:pt x="3910" y="1130"/>
                  </a:lnTo>
                  <a:lnTo>
                    <a:pt x="3892" y="1074"/>
                  </a:lnTo>
                  <a:lnTo>
                    <a:pt x="3873" y="1019"/>
                  </a:lnTo>
                  <a:lnTo>
                    <a:pt x="3854" y="965"/>
                  </a:lnTo>
                  <a:lnTo>
                    <a:pt x="3834" y="912"/>
                  </a:lnTo>
                  <a:lnTo>
                    <a:pt x="3814" y="859"/>
                  </a:lnTo>
                  <a:lnTo>
                    <a:pt x="3792" y="807"/>
                  </a:lnTo>
                  <a:lnTo>
                    <a:pt x="3771" y="756"/>
                  </a:lnTo>
                  <a:lnTo>
                    <a:pt x="3748" y="707"/>
                  </a:lnTo>
                  <a:lnTo>
                    <a:pt x="3725" y="658"/>
                  </a:lnTo>
                  <a:lnTo>
                    <a:pt x="3702" y="610"/>
                  </a:lnTo>
                  <a:lnTo>
                    <a:pt x="3677" y="564"/>
                  </a:lnTo>
                  <a:lnTo>
                    <a:pt x="3651" y="519"/>
                  </a:lnTo>
                  <a:lnTo>
                    <a:pt x="3625" y="475"/>
                  </a:lnTo>
                  <a:lnTo>
                    <a:pt x="3598" y="433"/>
                  </a:lnTo>
                  <a:lnTo>
                    <a:pt x="3570" y="392"/>
                  </a:lnTo>
                  <a:lnTo>
                    <a:pt x="3541" y="353"/>
                  </a:lnTo>
                  <a:lnTo>
                    <a:pt x="3510" y="317"/>
                  </a:lnTo>
                  <a:lnTo>
                    <a:pt x="3480" y="281"/>
                  </a:lnTo>
                  <a:lnTo>
                    <a:pt x="3448" y="246"/>
                  </a:lnTo>
                  <a:lnTo>
                    <a:pt x="3415" y="215"/>
                  </a:lnTo>
                  <a:lnTo>
                    <a:pt x="3381" y="185"/>
                  </a:lnTo>
                  <a:lnTo>
                    <a:pt x="3346" y="157"/>
                  </a:lnTo>
                  <a:lnTo>
                    <a:pt x="3309" y="131"/>
                  </a:lnTo>
                  <a:lnTo>
                    <a:pt x="3273" y="107"/>
                  </a:lnTo>
                  <a:lnTo>
                    <a:pt x="3234" y="85"/>
                  </a:lnTo>
                  <a:lnTo>
                    <a:pt x="3214" y="76"/>
                  </a:lnTo>
                  <a:lnTo>
                    <a:pt x="3194" y="66"/>
                  </a:lnTo>
                  <a:lnTo>
                    <a:pt x="3174" y="57"/>
                  </a:lnTo>
                  <a:lnTo>
                    <a:pt x="3153" y="49"/>
                  </a:lnTo>
                  <a:lnTo>
                    <a:pt x="3132" y="41"/>
                  </a:lnTo>
                  <a:lnTo>
                    <a:pt x="3111" y="35"/>
                  </a:lnTo>
                  <a:lnTo>
                    <a:pt x="3089" y="28"/>
                  </a:lnTo>
                  <a:lnTo>
                    <a:pt x="3067" y="23"/>
                  </a:lnTo>
                  <a:lnTo>
                    <a:pt x="3046" y="17"/>
                  </a:lnTo>
                  <a:lnTo>
                    <a:pt x="3023" y="13"/>
                  </a:lnTo>
                  <a:lnTo>
                    <a:pt x="2999" y="10"/>
                  </a:lnTo>
                  <a:lnTo>
                    <a:pt x="2977" y="6"/>
                  </a:lnTo>
                  <a:lnTo>
                    <a:pt x="2953" y="3"/>
                  </a:lnTo>
                  <a:lnTo>
                    <a:pt x="2929" y="2"/>
                  </a:lnTo>
                  <a:lnTo>
                    <a:pt x="2904" y="1"/>
                  </a:lnTo>
                  <a:lnTo>
                    <a:pt x="2881" y="0"/>
                  </a:lnTo>
                  <a:lnTo>
                    <a:pt x="2881" y="0"/>
                  </a:lnTo>
                  <a:lnTo>
                    <a:pt x="2856" y="1"/>
                  </a:lnTo>
                  <a:lnTo>
                    <a:pt x="2831" y="2"/>
                  </a:lnTo>
                  <a:lnTo>
                    <a:pt x="2807" y="3"/>
                  </a:lnTo>
                  <a:lnTo>
                    <a:pt x="2783" y="6"/>
                  </a:lnTo>
                  <a:lnTo>
                    <a:pt x="2761" y="10"/>
                  </a:lnTo>
                  <a:lnTo>
                    <a:pt x="2738" y="13"/>
                  </a:lnTo>
                  <a:lnTo>
                    <a:pt x="2715" y="17"/>
                  </a:lnTo>
                  <a:lnTo>
                    <a:pt x="2693" y="23"/>
                  </a:lnTo>
                  <a:lnTo>
                    <a:pt x="2671" y="28"/>
                  </a:lnTo>
                  <a:lnTo>
                    <a:pt x="2649" y="35"/>
                  </a:lnTo>
                  <a:lnTo>
                    <a:pt x="2628" y="41"/>
                  </a:lnTo>
                  <a:lnTo>
                    <a:pt x="2607" y="49"/>
                  </a:lnTo>
                  <a:lnTo>
                    <a:pt x="2587" y="57"/>
                  </a:lnTo>
                  <a:lnTo>
                    <a:pt x="2566" y="66"/>
                  </a:lnTo>
                  <a:lnTo>
                    <a:pt x="2546" y="76"/>
                  </a:lnTo>
                  <a:lnTo>
                    <a:pt x="2526" y="85"/>
                  </a:lnTo>
                  <a:lnTo>
                    <a:pt x="2487" y="107"/>
                  </a:lnTo>
                  <a:lnTo>
                    <a:pt x="2451" y="131"/>
                  </a:lnTo>
                  <a:lnTo>
                    <a:pt x="2414" y="157"/>
                  </a:lnTo>
                  <a:lnTo>
                    <a:pt x="2379" y="185"/>
                  </a:lnTo>
                  <a:lnTo>
                    <a:pt x="2345" y="215"/>
                  </a:lnTo>
                  <a:lnTo>
                    <a:pt x="2312" y="246"/>
                  </a:lnTo>
                  <a:lnTo>
                    <a:pt x="2280" y="281"/>
                  </a:lnTo>
                  <a:lnTo>
                    <a:pt x="2250" y="317"/>
                  </a:lnTo>
                  <a:lnTo>
                    <a:pt x="2219" y="353"/>
                  </a:lnTo>
                  <a:lnTo>
                    <a:pt x="2190" y="392"/>
                  </a:lnTo>
                  <a:lnTo>
                    <a:pt x="2162" y="433"/>
                  </a:lnTo>
                  <a:lnTo>
                    <a:pt x="2135" y="475"/>
                  </a:lnTo>
                  <a:lnTo>
                    <a:pt x="2109" y="519"/>
                  </a:lnTo>
                  <a:lnTo>
                    <a:pt x="2083" y="564"/>
                  </a:lnTo>
                  <a:lnTo>
                    <a:pt x="2059" y="610"/>
                  </a:lnTo>
                  <a:lnTo>
                    <a:pt x="2035" y="658"/>
                  </a:lnTo>
                  <a:lnTo>
                    <a:pt x="2012" y="707"/>
                  </a:lnTo>
                  <a:lnTo>
                    <a:pt x="1989" y="756"/>
                  </a:lnTo>
                  <a:lnTo>
                    <a:pt x="1968" y="807"/>
                  </a:lnTo>
                  <a:lnTo>
                    <a:pt x="1947" y="859"/>
                  </a:lnTo>
                  <a:lnTo>
                    <a:pt x="1926" y="912"/>
                  </a:lnTo>
                  <a:lnTo>
                    <a:pt x="1906" y="965"/>
                  </a:lnTo>
                  <a:lnTo>
                    <a:pt x="1888" y="1019"/>
                  </a:lnTo>
                  <a:lnTo>
                    <a:pt x="1868" y="1074"/>
                  </a:lnTo>
                  <a:lnTo>
                    <a:pt x="1850" y="1130"/>
                  </a:lnTo>
                  <a:lnTo>
                    <a:pt x="1832" y="1186"/>
                  </a:lnTo>
                  <a:lnTo>
                    <a:pt x="1799" y="1300"/>
                  </a:lnTo>
                  <a:lnTo>
                    <a:pt x="1767" y="1414"/>
                  </a:lnTo>
                  <a:lnTo>
                    <a:pt x="1735" y="1530"/>
                  </a:lnTo>
                  <a:lnTo>
                    <a:pt x="1706" y="1646"/>
                  </a:lnTo>
                  <a:lnTo>
                    <a:pt x="1677" y="1762"/>
                  </a:lnTo>
                  <a:lnTo>
                    <a:pt x="1621" y="1990"/>
                  </a:lnTo>
                  <a:lnTo>
                    <a:pt x="1594" y="2101"/>
                  </a:lnTo>
                  <a:lnTo>
                    <a:pt x="1567" y="2210"/>
                  </a:lnTo>
                  <a:lnTo>
                    <a:pt x="1539" y="2316"/>
                  </a:lnTo>
                  <a:lnTo>
                    <a:pt x="1511" y="2419"/>
                  </a:lnTo>
                  <a:lnTo>
                    <a:pt x="1482" y="2517"/>
                  </a:lnTo>
                  <a:lnTo>
                    <a:pt x="1453" y="2610"/>
                  </a:lnTo>
                  <a:lnTo>
                    <a:pt x="1438" y="2656"/>
                  </a:lnTo>
                  <a:lnTo>
                    <a:pt x="1422" y="2699"/>
                  </a:lnTo>
                  <a:lnTo>
                    <a:pt x="1407" y="2741"/>
                  </a:lnTo>
                  <a:lnTo>
                    <a:pt x="1391" y="2781"/>
                  </a:lnTo>
                  <a:lnTo>
                    <a:pt x="1391" y="2781"/>
                  </a:lnTo>
                  <a:lnTo>
                    <a:pt x="1373" y="2820"/>
                  </a:lnTo>
                  <a:lnTo>
                    <a:pt x="1356" y="2858"/>
                  </a:lnTo>
                  <a:lnTo>
                    <a:pt x="1338" y="2893"/>
                  </a:lnTo>
                  <a:lnTo>
                    <a:pt x="1318" y="2929"/>
                  </a:lnTo>
                  <a:lnTo>
                    <a:pt x="1298" y="2962"/>
                  </a:lnTo>
                  <a:lnTo>
                    <a:pt x="1276" y="2996"/>
                  </a:lnTo>
                  <a:lnTo>
                    <a:pt x="1253" y="3027"/>
                  </a:lnTo>
                  <a:lnTo>
                    <a:pt x="1231" y="3057"/>
                  </a:lnTo>
                  <a:lnTo>
                    <a:pt x="1208" y="3087"/>
                  </a:lnTo>
                  <a:lnTo>
                    <a:pt x="1183" y="3115"/>
                  </a:lnTo>
                  <a:lnTo>
                    <a:pt x="1158" y="3142"/>
                  </a:lnTo>
                  <a:lnTo>
                    <a:pt x="1133" y="3168"/>
                  </a:lnTo>
                  <a:lnTo>
                    <a:pt x="1107" y="3192"/>
                  </a:lnTo>
                  <a:lnTo>
                    <a:pt x="1080" y="3216"/>
                  </a:lnTo>
                  <a:lnTo>
                    <a:pt x="1055" y="3239"/>
                  </a:lnTo>
                  <a:lnTo>
                    <a:pt x="1026" y="3261"/>
                  </a:lnTo>
                  <a:lnTo>
                    <a:pt x="999" y="3282"/>
                  </a:lnTo>
                  <a:lnTo>
                    <a:pt x="971" y="3302"/>
                  </a:lnTo>
                  <a:lnTo>
                    <a:pt x="942" y="3321"/>
                  </a:lnTo>
                  <a:lnTo>
                    <a:pt x="914" y="3339"/>
                  </a:lnTo>
                  <a:lnTo>
                    <a:pt x="885" y="3357"/>
                  </a:lnTo>
                  <a:lnTo>
                    <a:pt x="857" y="3373"/>
                  </a:lnTo>
                  <a:lnTo>
                    <a:pt x="828" y="3388"/>
                  </a:lnTo>
                  <a:lnTo>
                    <a:pt x="798" y="3403"/>
                  </a:lnTo>
                  <a:lnTo>
                    <a:pt x="768" y="3417"/>
                  </a:lnTo>
                  <a:lnTo>
                    <a:pt x="739" y="3430"/>
                  </a:lnTo>
                  <a:lnTo>
                    <a:pt x="710" y="3443"/>
                  </a:lnTo>
                  <a:lnTo>
                    <a:pt x="681" y="3454"/>
                  </a:lnTo>
                  <a:lnTo>
                    <a:pt x="622" y="3476"/>
                  </a:lnTo>
                  <a:lnTo>
                    <a:pt x="565" y="3494"/>
                  </a:lnTo>
                  <a:lnTo>
                    <a:pt x="509" y="3511"/>
                  </a:lnTo>
                  <a:lnTo>
                    <a:pt x="454" y="3524"/>
                  </a:lnTo>
                  <a:lnTo>
                    <a:pt x="400" y="3536"/>
                  </a:lnTo>
                  <a:lnTo>
                    <a:pt x="349" y="3546"/>
                  </a:lnTo>
                  <a:lnTo>
                    <a:pt x="299" y="3554"/>
                  </a:lnTo>
                  <a:lnTo>
                    <a:pt x="253" y="3561"/>
                  </a:lnTo>
                  <a:lnTo>
                    <a:pt x="210" y="3566"/>
                  </a:lnTo>
                  <a:lnTo>
                    <a:pt x="169" y="3570"/>
                  </a:lnTo>
                  <a:lnTo>
                    <a:pt x="132" y="3573"/>
                  </a:lnTo>
                  <a:lnTo>
                    <a:pt x="98" y="3574"/>
                  </a:lnTo>
                  <a:lnTo>
                    <a:pt x="45" y="3576"/>
                  </a:lnTo>
                  <a:lnTo>
                    <a:pt x="12" y="3575"/>
                  </a:lnTo>
                  <a:lnTo>
                    <a:pt x="0" y="3575"/>
                  </a:lnTo>
                  <a:lnTo>
                    <a:pt x="5760" y="3575"/>
                  </a:lnTo>
                  <a:close/>
                </a:path>
              </a:pathLst>
            </a:custGeom>
            <a:solidFill>
              <a:srgbClr val="BE2028"/>
            </a:solidFill>
            <a:ln w="25400">
              <a:noFill/>
            </a:ln>
            <a:effectLst/>
          </p:spPr>
          <p:txBody>
            <a:bodyPr wrap="square" lIns="91440" tIns="45720" rIns="91440" bIns="45720" anchor="ctr">
              <a:normAutofit/>
            </a:bodyPr>
            <a:lstStyle/>
            <a:p>
              <a:pPr algn="ctr"/>
              <a:endParaRPr dirty="0">
                <a:solidFill>
                  <a:schemeClr val="tx1">
                    <a:lumMod val="75000"/>
                    <a:lumOff val="25000"/>
                  </a:schemeClr>
                </a:solidFill>
                <a:latin typeface="微软雅黑" panose="020B0503020204020204" charset="-122"/>
                <a:ea typeface="微软雅黑" panose="020B0503020204020204" charset="-122"/>
              </a:endParaRPr>
            </a:p>
          </p:txBody>
        </p:sp>
        <p:sp>
          <p:nvSpPr>
            <p:cNvPr id="15" name="îŝlîde"/>
            <p:cNvSpPr txBox="1"/>
            <p:nvPr/>
          </p:nvSpPr>
          <p:spPr bwMode="auto">
            <a:xfrm>
              <a:off x="2823952" y="3885706"/>
              <a:ext cx="634427" cy="365648"/>
            </a:xfrm>
            <a:prstGeom prst="rect">
              <a:avLst/>
            </a:prstGeom>
            <a:noFill/>
            <a:scene3d>
              <a:camera prst="orthographicFront">
                <a:rot lat="0" lon="0" rev="0"/>
              </a:camera>
              <a:lightRig rig="threePt" dir="t"/>
            </a:scene3d>
            <a:sp3d prstMaterial="matte">
              <a:bevelT w="1270" h="1270"/>
            </a:sp3d>
          </p:spPr>
          <p:txBody>
            <a:bodyPr wrap="square" lIns="91440" tIns="45720" rIns="91440" bIns="45720" anchor="t" anchorCtr="0">
              <a:noAutofit/>
            </a:bodyPr>
            <a:lstStyle/>
            <a:p>
              <a:pPr algn="ctr">
                <a:buClr>
                  <a:prstClr val="white"/>
                </a:buClr>
                <a:defRPr/>
              </a:pPr>
              <a:r>
                <a:rPr lang="en-US" altLang="ko-KR" sz="2000" b="1" dirty="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rPr>
                <a:t>30</a:t>
              </a:r>
            </a:p>
          </p:txBody>
        </p:sp>
        <p:sp>
          <p:nvSpPr>
            <p:cNvPr id="16" name="íšḻíḑè"/>
            <p:cNvSpPr txBox="1"/>
            <p:nvPr/>
          </p:nvSpPr>
          <p:spPr bwMode="auto">
            <a:xfrm>
              <a:off x="3703512" y="2254309"/>
              <a:ext cx="640618" cy="365648"/>
            </a:xfrm>
            <a:prstGeom prst="rect">
              <a:avLst/>
            </a:prstGeom>
            <a:noFill/>
            <a:scene3d>
              <a:camera prst="orthographicFront">
                <a:rot lat="0" lon="0" rev="0"/>
              </a:camera>
              <a:lightRig rig="threePt" dir="t"/>
            </a:scene3d>
            <a:sp3d prstMaterial="matte">
              <a:bevelT w="1270" h="1270"/>
            </a:sp3d>
          </p:spPr>
          <p:txBody>
            <a:bodyPr wrap="square" lIns="91440" tIns="45720" rIns="91440" bIns="45720" anchor="t" anchorCtr="0">
              <a:noAutofit/>
            </a:bodyPr>
            <a:lstStyle/>
            <a:p>
              <a:pPr algn="ctr">
                <a:buClr>
                  <a:prstClr val="white"/>
                </a:buClr>
                <a:defRPr/>
              </a:pPr>
              <a:r>
                <a:rPr lang="en-US" altLang="ko-KR" sz="2000" b="1" dirty="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rPr>
                <a:t>60</a:t>
              </a:r>
            </a:p>
          </p:txBody>
        </p:sp>
        <p:sp>
          <p:nvSpPr>
            <p:cNvPr id="17" name="iṧḻîḑe"/>
            <p:cNvSpPr txBox="1"/>
            <p:nvPr/>
          </p:nvSpPr>
          <p:spPr bwMode="auto">
            <a:xfrm>
              <a:off x="4571860" y="2582867"/>
              <a:ext cx="637525" cy="365648"/>
            </a:xfrm>
            <a:prstGeom prst="rect">
              <a:avLst/>
            </a:prstGeom>
            <a:noFill/>
            <a:scene3d>
              <a:camera prst="orthographicFront">
                <a:rot lat="0" lon="0" rev="0"/>
              </a:camera>
              <a:lightRig rig="threePt" dir="t"/>
            </a:scene3d>
            <a:sp3d prstMaterial="matte">
              <a:bevelT w="1270" h="1270"/>
            </a:sp3d>
          </p:spPr>
          <p:txBody>
            <a:bodyPr wrap="square" lIns="91440" tIns="45720" rIns="91440" bIns="45720" anchor="t" anchorCtr="0">
              <a:noAutofit/>
            </a:bodyPr>
            <a:lstStyle/>
            <a:p>
              <a:pPr algn="ctr">
                <a:buClr>
                  <a:prstClr val="white"/>
                </a:buClr>
                <a:defRPr/>
              </a:pPr>
              <a:r>
                <a:rPr lang="en-US" altLang="ko-KR" sz="2000" b="1" dirty="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rPr>
                <a:t>50</a:t>
              </a:r>
            </a:p>
          </p:txBody>
        </p:sp>
        <p:sp>
          <p:nvSpPr>
            <p:cNvPr id="18" name="ïṥļïďe"/>
            <p:cNvSpPr txBox="1"/>
            <p:nvPr/>
          </p:nvSpPr>
          <p:spPr bwMode="auto">
            <a:xfrm>
              <a:off x="5485965" y="1771650"/>
              <a:ext cx="550872" cy="365648"/>
            </a:xfrm>
            <a:prstGeom prst="rect">
              <a:avLst/>
            </a:prstGeom>
            <a:noFill/>
            <a:scene3d>
              <a:camera prst="orthographicFront">
                <a:rot lat="0" lon="0" rev="0"/>
              </a:camera>
              <a:lightRig rig="threePt" dir="t"/>
            </a:scene3d>
            <a:sp3d prstMaterial="matte">
              <a:bevelT w="1270" h="1270"/>
            </a:sp3d>
          </p:spPr>
          <p:txBody>
            <a:bodyPr wrap="square" lIns="91440" tIns="45720" rIns="91440" bIns="45720" anchor="t" anchorCtr="0">
              <a:noAutofit/>
            </a:bodyPr>
            <a:lstStyle/>
            <a:p>
              <a:pPr algn="ctr">
                <a:buClr>
                  <a:prstClr val="white"/>
                </a:buClr>
                <a:defRPr/>
              </a:pPr>
              <a:r>
                <a:rPr lang="en-US" altLang="ko-KR" sz="2000" b="1" dirty="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rPr>
                <a:t>70</a:t>
              </a:r>
            </a:p>
          </p:txBody>
        </p:sp>
        <p:sp>
          <p:nvSpPr>
            <p:cNvPr id="19" name="iṥḷîḋè"/>
            <p:cNvSpPr/>
            <p:nvPr/>
          </p:nvSpPr>
          <p:spPr bwMode="auto">
            <a:xfrm>
              <a:off x="1559122" y="3642111"/>
              <a:ext cx="1373098" cy="1918712"/>
            </a:xfrm>
            <a:custGeom>
              <a:avLst/>
              <a:gdLst>
                <a:gd name="T0" fmla="*/ 5715 w 5760"/>
                <a:gd name="T1" fmla="*/ 3576 h 3576"/>
                <a:gd name="T2" fmla="*/ 5551 w 5760"/>
                <a:gd name="T3" fmla="*/ 3566 h 3576"/>
                <a:gd name="T4" fmla="*/ 5360 w 5760"/>
                <a:gd name="T5" fmla="*/ 3536 h 3576"/>
                <a:gd name="T6" fmla="*/ 5138 w 5760"/>
                <a:gd name="T7" fmla="*/ 3476 h 3576"/>
                <a:gd name="T8" fmla="*/ 4992 w 5760"/>
                <a:gd name="T9" fmla="*/ 3417 h 3576"/>
                <a:gd name="T10" fmla="*/ 4875 w 5760"/>
                <a:gd name="T11" fmla="*/ 3357 h 3576"/>
                <a:gd name="T12" fmla="*/ 4762 w 5760"/>
                <a:gd name="T13" fmla="*/ 3282 h 3576"/>
                <a:gd name="T14" fmla="*/ 4653 w 5760"/>
                <a:gd name="T15" fmla="*/ 3192 h 3576"/>
                <a:gd name="T16" fmla="*/ 4553 w 5760"/>
                <a:gd name="T17" fmla="*/ 3087 h 3576"/>
                <a:gd name="T18" fmla="*/ 4463 w 5760"/>
                <a:gd name="T19" fmla="*/ 2962 h 3576"/>
                <a:gd name="T20" fmla="*/ 4387 w 5760"/>
                <a:gd name="T21" fmla="*/ 2820 h 3576"/>
                <a:gd name="T22" fmla="*/ 4338 w 5760"/>
                <a:gd name="T23" fmla="*/ 2699 h 3576"/>
                <a:gd name="T24" fmla="*/ 4249 w 5760"/>
                <a:gd name="T25" fmla="*/ 2419 h 3576"/>
                <a:gd name="T26" fmla="*/ 4139 w 5760"/>
                <a:gd name="T27" fmla="*/ 1990 h 3576"/>
                <a:gd name="T28" fmla="*/ 3995 w 5760"/>
                <a:gd name="T29" fmla="*/ 1414 h 3576"/>
                <a:gd name="T30" fmla="*/ 3892 w 5760"/>
                <a:gd name="T31" fmla="*/ 1074 h 3576"/>
                <a:gd name="T32" fmla="*/ 3814 w 5760"/>
                <a:gd name="T33" fmla="*/ 859 h 3576"/>
                <a:gd name="T34" fmla="*/ 3725 w 5760"/>
                <a:gd name="T35" fmla="*/ 658 h 3576"/>
                <a:gd name="T36" fmla="*/ 3625 w 5760"/>
                <a:gd name="T37" fmla="*/ 475 h 3576"/>
                <a:gd name="T38" fmla="*/ 3510 w 5760"/>
                <a:gd name="T39" fmla="*/ 317 h 3576"/>
                <a:gd name="T40" fmla="*/ 3381 w 5760"/>
                <a:gd name="T41" fmla="*/ 185 h 3576"/>
                <a:gd name="T42" fmla="*/ 3234 w 5760"/>
                <a:gd name="T43" fmla="*/ 85 h 3576"/>
                <a:gd name="T44" fmla="*/ 3153 w 5760"/>
                <a:gd name="T45" fmla="*/ 49 h 3576"/>
                <a:gd name="T46" fmla="*/ 3067 w 5760"/>
                <a:gd name="T47" fmla="*/ 23 h 3576"/>
                <a:gd name="T48" fmla="*/ 2977 w 5760"/>
                <a:gd name="T49" fmla="*/ 6 h 3576"/>
                <a:gd name="T50" fmla="*/ 2881 w 5760"/>
                <a:gd name="T51" fmla="*/ 0 h 3576"/>
                <a:gd name="T52" fmla="*/ 2807 w 5760"/>
                <a:gd name="T53" fmla="*/ 3 h 3576"/>
                <a:gd name="T54" fmla="*/ 2715 w 5760"/>
                <a:gd name="T55" fmla="*/ 17 h 3576"/>
                <a:gd name="T56" fmla="*/ 2628 w 5760"/>
                <a:gd name="T57" fmla="*/ 41 h 3576"/>
                <a:gd name="T58" fmla="*/ 2546 w 5760"/>
                <a:gd name="T59" fmla="*/ 76 h 3576"/>
                <a:gd name="T60" fmla="*/ 2414 w 5760"/>
                <a:gd name="T61" fmla="*/ 157 h 3576"/>
                <a:gd name="T62" fmla="*/ 2280 w 5760"/>
                <a:gd name="T63" fmla="*/ 281 h 3576"/>
                <a:gd name="T64" fmla="*/ 2162 w 5760"/>
                <a:gd name="T65" fmla="*/ 433 h 3576"/>
                <a:gd name="T66" fmla="*/ 2059 w 5760"/>
                <a:gd name="T67" fmla="*/ 610 h 3576"/>
                <a:gd name="T68" fmla="*/ 1968 w 5760"/>
                <a:gd name="T69" fmla="*/ 807 h 3576"/>
                <a:gd name="T70" fmla="*/ 1888 w 5760"/>
                <a:gd name="T71" fmla="*/ 1019 h 3576"/>
                <a:gd name="T72" fmla="*/ 1799 w 5760"/>
                <a:gd name="T73" fmla="*/ 1300 h 3576"/>
                <a:gd name="T74" fmla="*/ 1677 w 5760"/>
                <a:gd name="T75" fmla="*/ 1762 h 3576"/>
                <a:gd name="T76" fmla="*/ 1539 w 5760"/>
                <a:gd name="T77" fmla="*/ 2316 h 3576"/>
                <a:gd name="T78" fmla="*/ 1438 w 5760"/>
                <a:gd name="T79" fmla="*/ 2656 h 3576"/>
                <a:gd name="T80" fmla="*/ 1391 w 5760"/>
                <a:gd name="T81" fmla="*/ 2781 h 3576"/>
                <a:gd name="T82" fmla="*/ 1318 w 5760"/>
                <a:gd name="T83" fmla="*/ 2929 h 3576"/>
                <a:gd name="T84" fmla="*/ 1231 w 5760"/>
                <a:gd name="T85" fmla="*/ 3057 h 3576"/>
                <a:gd name="T86" fmla="*/ 1133 w 5760"/>
                <a:gd name="T87" fmla="*/ 3168 h 3576"/>
                <a:gd name="T88" fmla="*/ 1026 w 5760"/>
                <a:gd name="T89" fmla="*/ 3261 h 3576"/>
                <a:gd name="T90" fmla="*/ 914 w 5760"/>
                <a:gd name="T91" fmla="*/ 3339 h 3576"/>
                <a:gd name="T92" fmla="*/ 798 w 5760"/>
                <a:gd name="T93" fmla="*/ 3403 h 3576"/>
                <a:gd name="T94" fmla="*/ 681 w 5760"/>
                <a:gd name="T95" fmla="*/ 3454 h 3576"/>
                <a:gd name="T96" fmla="*/ 454 w 5760"/>
                <a:gd name="T97" fmla="*/ 3524 h 3576"/>
                <a:gd name="T98" fmla="*/ 253 w 5760"/>
                <a:gd name="T99" fmla="*/ 3561 h 3576"/>
                <a:gd name="T100" fmla="*/ 98 w 5760"/>
                <a:gd name="T101" fmla="*/ 3574 h 3576"/>
                <a:gd name="T102" fmla="*/ 5760 w 5760"/>
                <a:gd name="T103" fmla="*/ 3575 h 3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60" h="3576">
                  <a:moveTo>
                    <a:pt x="5760" y="3575"/>
                  </a:moveTo>
                  <a:lnTo>
                    <a:pt x="5760" y="3575"/>
                  </a:lnTo>
                  <a:lnTo>
                    <a:pt x="5748" y="3575"/>
                  </a:lnTo>
                  <a:lnTo>
                    <a:pt x="5715" y="3576"/>
                  </a:lnTo>
                  <a:lnTo>
                    <a:pt x="5662" y="3574"/>
                  </a:lnTo>
                  <a:lnTo>
                    <a:pt x="5628" y="3573"/>
                  </a:lnTo>
                  <a:lnTo>
                    <a:pt x="5591" y="3570"/>
                  </a:lnTo>
                  <a:lnTo>
                    <a:pt x="5551" y="3566"/>
                  </a:lnTo>
                  <a:lnTo>
                    <a:pt x="5507" y="3561"/>
                  </a:lnTo>
                  <a:lnTo>
                    <a:pt x="5461" y="3554"/>
                  </a:lnTo>
                  <a:lnTo>
                    <a:pt x="5412" y="3546"/>
                  </a:lnTo>
                  <a:lnTo>
                    <a:pt x="5360" y="3536"/>
                  </a:lnTo>
                  <a:lnTo>
                    <a:pt x="5306" y="3524"/>
                  </a:lnTo>
                  <a:lnTo>
                    <a:pt x="5251" y="3511"/>
                  </a:lnTo>
                  <a:lnTo>
                    <a:pt x="5195" y="3494"/>
                  </a:lnTo>
                  <a:lnTo>
                    <a:pt x="5138" y="3476"/>
                  </a:lnTo>
                  <a:lnTo>
                    <a:pt x="5079" y="3454"/>
                  </a:lnTo>
                  <a:lnTo>
                    <a:pt x="5050" y="3443"/>
                  </a:lnTo>
                  <a:lnTo>
                    <a:pt x="5021" y="3430"/>
                  </a:lnTo>
                  <a:lnTo>
                    <a:pt x="4992" y="3417"/>
                  </a:lnTo>
                  <a:lnTo>
                    <a:pt x="4963" y="3403"/>
                  </a:lnTo>
                  <a:lnTo>
                    <a:pt x="4933" y="3388"/>
                  </a:lnTo>
                  <a:lnTo>
                    <a:pt x="4904" y="3373"/>
                  </a:lnTo>
                  <a:lnTo>
                    <a:pt x="4875" y="3357"/>
                  </a:lnTo>
                  <a:lnTo>
                    <a:pt x="4846" y="3339"/>
                  </a:lnTo>
                  <a:lnTo>
                    <a:pt x="4818" y="3321"/>
                  </a:lnTo>
                  <a:lnTo>
                    <a:pt x="4790" y="3302"/>
                  </a:lnTo>
                  <a:lnTo>
                    <a:pt x="4762" y="3282"/>
                  </a:lnTo>
                  <a:lnTo>
                    <a:pt x="4734" y="3261"/>
                  </a:lnTo>
                  <a:lnTo>
                    <a:pt x="4707" y="3239"/>
                  </a:lnTo>
                  <a:lnTo>
                    <a:pt x="4680" y="3216"/>
                  </a:lnTo>
                  <a:lnTo>
                    <a:pt x="4653" y="3192"/>
                  </a:lnTo>
                  <a:lnTo>
                    <a:pt x="4627" y="3168"/>
                  </a:lnTo>
                  <a:lnTo>
                    <a:pt x="4602" y="3142"/>
                  </a:lnTo>
                  <a:lnTo>
                    <a:pt x="4577" y="3115"/>
                  </a:lnTo>
                  <a:lnTo>
                    <a:pt x="4553" y="3087"/>
                  </a:lnTo>
                  <a:lnTo>
                    <a:pt x="4529" y="3057"/>
                  </a:lnTo>
                  <a:lnTo>
                    <a:pt x="4507" y="3027"/>
                  </a:lnTo>
                  <a:lnTo>
                    <a:pt x="4484" y="2996"/>
                  </a:lnTo>
                  <a:lnTo>
                    <a:pt x="4463" y="2962"/>
                  </a:lnTo>
                  <a:lnTo>
                    <a:pt x="4443" y="2929"/>
                  </a:lnTo>
                  <a:lnTo>
                    <a:pt x="4423" y="2893"/>
                  </a:lnTo>
                  <a:lnTo>
                    <a:pt x="4404" y="2858"/>
                  </a:lnTo>
                  <a:lnTo>
                    <a:pt x="4387" y="2820"/>
                  </a:lnTo>
                  <a:lnTo>
                    <a:pt x="4369" y="2781"/>
                  </a:lnTo>
                  <a:lnTo>
                    <a:pt x="4369" y="2781"/>
                  </a:lnTo>
                  <a:lnTo>
                    <a:pt x="4353" y="2741"/>
                  </a:lnTo>
                  <a:lnTo>
                    <a:pt x="4338" y="2699"/>
                  </a:lnTo>
                  <a:lnTo>
                    <a:pt x="4322" y="2656"/>
                  </a:lnTo>
                  <a:lnTo>
                    <a:pt x="4308" y="2610"/>
                  </a:lnTo>
                  <a:lnTo>
                    <a:pt x="4278" y="2517"/>
                  </a:lnTo>
                  <a:lnTo>
                    <a:pt x="4249" y="2419"/>
                  </a:lnTo>
                  <a:lnTo>
                    <a:pt x="4221" y="2316"/>
                  </a:lnTo>
                  <a:lnTo>
                    <a:pt x="4194" y="2210"/>
                  </a:lnTo>
                  <a:lnTo>
                    <a:pt x="4166" y="2101"/>
                  </a:lnTo>
                  <a:lnTo>
                    <a:pt x="4139" y="1990"/>
                  </a:lnTo>
                  <a:lnTo>
                    <a:pt x="4083" y="1762"/>
                  </a:lnTo>
                  <a:lnTo>
                    <a:pt x="4055" y="1646"/>
                  </a:lnTo>
                  <a:lnTo>
                    <a:pt x="4025" y="1530"/>
                  </a:lnTo>
                  <a:lnTo>
                    <a:pt x="3995" y="1414"/>
                  </a:lnTo>
                  <a:lnTo>
                    <a:pt x="3962" y="1300"/>
                  </a:lnTo>
                  <a:lnTo>
                    <a:pt x="3928" y="1186"/>
                  </a:lnTo>
                  <a:lnTo>
                    <a:pt x="3910" y="1130"/>
                  </a:lnTo>
                  <a:lnTo>
                    <a:pt x="3892" y="1074"/>
                  </a:lnTo>
                  <a:lnTo>
                    <a:pt x="3873" y="1019"/>
                  </a:lnTo>
                  <a:lnTo>
                    <a:pt x="3854" y="965"/>
                  </a:lnTo>
                  <a:lnTo>
                    <a:pt x="3834" y="912"/>
                  </a:lnTo>
                  <a:lnTo>
                    <a:pt x="3814" y="859"/>
                  </a:lnTo>
                  <a:lnTo>
                    <a:pt x="3792" y="807"/>
                  </a:lnTo>
                  <a:lnTo>
                    <a:pt x="3771" y="756"/>
                  </a:lnTo>
                  <a:lnTo>
                    <a:pt x="3748" y="707"/>
                  </a:lnTo>
                  <a:lnTo>
                    <a:pt x="3725" y="658"/>
                  </a:lnTo>
                  <a:lnTo>
                    <a:pt x="3702" y="610"/>
                  </a:lnTo>
                  <a:lnTo>
                    <a:pt x="3677" y="564"/>
                  </a:lnTo>
                  <a:lnTo>
                    <a:pt x="3651" y="519"/>
                  </a:lnTo>
                  <a:lnTo>
                    <a:pt x="3625" y="475"/>
                  </a:lnTo>
                  <a:lnTo>
                    <a:pt x="3598" y="433"/>
                  </a:lnTo>
                  <a:lnTo>
                    <a:pt x="3570" y="392"/>
                  </a:lnTo>
                  <a:lnTo>
                    <a:pt x="3541" y="353"/>
                  </a:lnTo>
                  <a:lnTo>
                    <a:pt x="3510" y="317"/>
                  </a:lnTo>
                  <a:lnTo>
                    <a:pt x="3480" y="281"/>
                  </a:lnTo>
                  <a:lnTo>
                    <a:pt x="3448" y="246"/>
                  </a:lnTo>
                  <a:lnTo>
                    <a:pt x="3415" y="215"/>
                  </a:lnTo>
                  <a:lnTo>
                    <a:pt x="3381" y="185"/>
                  </a:lnTo>
                  <a:lnTo>
                    <a:pt x="3346" y="157"/>
                  </a:lnTo>
                  <a:lnTo>
                    <a:pt x="3309" y="131"/>
                  </a:lnTo>
                  <a:lnTo>
                    <a:pt x="3273" y="107"/>
                  </a:lnTo>
                  <a:lnTo>
                    <a:pt x="3234" y="85"/>
                  </a:lnTo>
                  <a:lnTo>
                    <a:pt x="3214" y="76"/>
                  </a:lnTo>
                  <a:lnTo>
                    <a:pt x="3194" y="66"/>
                  </a:lnTo>
                  <a:lnTo>
                    <a:pt x="3174" y="57"/>
                  </a:lnTo>
                  <a:lnTo>
                    <a:pt x="3153" y="49"/>
                  </a:lnTo>
                  <a:lnTo>
                    <a:pt x="3132" y="41"/>
                  </a:lnTo>
                  <a:lnTo>
                    <a:pt x="3111" y="35"/>
                  </a:lnTo>
                  <a:lnTo>
                    <a:pt x="3089" y="28"/>
                  </a:lnTo>
                  <a:lnTo>
                    <a:pt x="3067" y="23"/>
                  </a:lnTo>
                  <a:lnTo>
                    <a:pt x="3046" y="17"/>
                  </a:lnTo>
                  <a:lnTo>
                    <a:pt x="3023" y="13"/>
                  </a:lnTo>
                  <a:lnTo>
                    <a:pt x="2999" y="10"/>
                  </a:lnTo>
                  <a:lnTo>
                    <a:pt x="2977" y="6"/>
                  </a:lnTo>
                  <a:lnTo>
                    <a:pt x="2953" y="3"/>
                  </a:lnTo>
                  <a:lnTo>
                    <a:pt x="2929" y="2"/>
                  </a:lnTo>
                  <a:lnTo>
                    <a:pt x="2904" y="1"/>
                  </a:lnTo>
                  <a:lnTo>
                    <a:pt x="2881" y="0"/>
                  </a:lnTo>
                  <a:lnTo>
                    <a:pt x="2881" y="0"/>
                  </a:lnTo>
                  <a:lnTo>
                    <a:pt x="2856" y="1"/>
                  </a:lnTo>
                  <a:lnTo>
                    <a:pt x="2831" y="2"/>
                  </a:lnTo>
                  <a:lnTo>
                    <a:pt x="2807" y="3"/>
                  </a:lnTo>
                  <a:lnTo>
                    <a:pt x="2783" y="6"/>
                  </a:lnTo>
                  <a:lnTo>
                    <a:pt x="2761" y="10"/>
                  </a:lnTo>
                  <a:lnTo>
                    <a:pt x="2738" y="13"/>
                  </a:lnTo>
                  <a:lnTo>
                    <a:pt x="2715" y="17"/>
                  </a:lnTo>
                  <a:lnTo>
                    <a:pt x="2693" y="23"/>
                  </a:lnTo>
                  <a:lnTo>
                    <a:pt x="2671" y="28"/>
                  </a:lnTo>
                  <a:lnTo>
                    <a:pt x="2649" y="35"/>
                  </a:lnTo>
                  <a:lnTo>
                    <a:pt x="2628" y="41"/>
                  </a:lnTo>
                  <a:lnTo>
                    <a:pt x="2607" y="49"/>
                  </a:lnTo>
                  <a:lnTo>
                    <a:pt x="2587" y="57"/>
                  </a:lnTo>
                  <a:lnTo>
                    <a:pt x="2566" y="66"/>
                  </a:lnTo>
                  <a:lnTo>
                    <a:pt x="2546" y="76"/>
                  </a:lnTo>
                  <a:lnTo>
                    <a:pt x="2526" y="85"/>
                  </a:lnTo>
                  <a:lnTo>
                    <a:pt x="2487" y="107"/>
                  </a:lnTo>
                  <a:lnTo>
                    <a:pt x="2451" y="131"/>
                  </a:lnTo>
                  <a:lnTo>
                    <a:pt x="2414" y="157"/>
                  </a:lnTo>
                  <a:lnTo>
                    <a:pt x="2379" y="185"/>
                  </a:lnTo>
                  <a:lnTo>
                    <a:pt x="2345" y="215"/>
                  </a:lnTo>
                  <a:lnTo>
                    <a:pt x="2312" y="246"/>
                  </a:lnTo>
                  <a:lnTo>
                    <a:pt x="2280" y="281"/>
                  </a:lnTo>
                  <a:lnTo>
                    <a:pt x="2250" y="317"/>
                  </a:lnTo>
                  <a:lnTo>
                    <a:pt x="2219" y="353"/>
                  </a:lnTo>
                  <a:lnTo>
                    <a:pt x="2190" y="392"/>
                  </a:lnTo>
                  <a:lnTo>
                    <a:pt x="2162" y="433"/>
                  </a:lnTo>
                  <a:lnTo>
                    <a:pt x="2135" y="475"/>
                  </a:lnTo>
                  <a:lnTo>
                    <a:pt x="2109" y="519"/>
                  </a:lnTo>
                  <a:lnTo>
                    <a:pt x="2083" y="564"/>
                  </a:lnTo>
                  <a:lnTo>
                    <a:pt x="2059" y="610"/>
                  </a:lnTo>
                  <a:lnTo>
                    <a:pt x="2035" y="658"/>
                  </a:lnTo>
                  <a:lnTo>
                    <a:pt x="2012" y="707"/>
                  </a:lnTo>
                  <a:lnTo>
                    <a:pt x="1989" y="756"/>
                  </a:lnTo>
                  <a:lnTo>
                    <a:pt x="1968" y="807"/>
                  </a:lnTo>
                  <a:lnTo>
                    <a:pt x="1947" y="859"/>
                  </a:lnTo>
                  <a:lnTo>
                    <a:pt x="1926" y="912"/>
                  </a:lnTo>
                  <a:lnTo>
                    <a:pt x="1906" y="965"/>
                  </a:lnTo>
                  <a:lnTo>
                    <a:pt x="1888" y="1019"/>
                  </a:lnTo>
                  <a:lnTo>
                    <a:pt x="1868" y="1074"/>
                  </a:lnTo>
                  <a:lnTo>
                    <a:pt x="1850" y="1130"/>
                  </a:lnTo>
                  <a:lnTo>
                    <a:pt x="1832" y="1186"/>
                  </a:lnTo>
                  <a:lnTo>
                    <a:pt x="1799" y="1300"/>
                  </a:lnTo>
                  <a:lnTo>
                    <a:pt x="1767" y="1414"/>
                  </a:lnTo>
                  <a:lnTo>
                    <a:pt x="1735" y="1530"/>
                  </a:lnTo>
                  <a:lnTo>
                    <a:pt x="1706" y="1646"/>
                  </a:lnTo>
                  <a:lnTo>
                    <a:pt x="1677" y="1762"/>
                  </a:lnTo>
                  <a:lnTo>
                    <a:pt x="1621" y="1990"/>
                  </a:lnTo>
                  <a:lnTo>
                    <a:pt x="1594" y="2101"/>
                  </a:lnTo>
                  <a:lnTo>
                    <a:pt x="1567" y="2210"/>
                  </a:lnTo>
                  <a:lnTo>
                    <a:pt x="1539" y="2316"/>
                  </a:lnTo>
                  <a:lnTo>
                    <a:pt x="1511" y="2419"/>
                  </a:lnTo>
                  <a:lnTo>
                    <a:pt x="1482" y="2517"/>
                  </a:lnTo>
                  <a:lnTo>
                    <a:pt x="1453" y="2610"/>
                  </a:lnTo>
                  <a:lnTo>
                    <a:pt x="1438" y="2656"/>
                  </a:lnTo>
                  <a:lnTo>
                    <a:pt x="1422" y="2699"/>
                  </a:lnTo>
                  <a:lnTo>
                    <a:pt x="1407" y="2741"/>
                  </a:lnTo>
                  <a:lnTo>
                    <a:pt x="1391" y="2781"/>
                  </a:lnTo>
                  <a:lnTo>
                    <a:pt x="1391" y="2781"/>
                  </a:lnTo>
                  <a:lnTo>
                    <a:pt x="1373" y="2820"/>
                  </a:lnTo>
                  <a:lnTo>
                    <a:pt x="1356" y="2858"/>
                  </a:lnTo>
                  <a:lnTo>
                    <a:pt x="1338" y="2893"/>
                  </a:lnTo>
                  <a:lnTo>
                    <a:pt x="1318" y="2929"/>
                  </a:lnTo>
                  <a:lnTo>
                    <a:pt x="1298" y="2962"/>
                  </a:lnTo>
                  <a:lnTo>
                    <a:pt x="1276" y="2996"/>
                  </a:lnTo>
                  <a:lnTo>
                    <a:pt x="1253" y="3027"/>
                  </a:lnTo>
                  <a:lnTo>
                    <a:pt x="1231" y="3057"/>
                  </a:lnTo>
                  <a:lnTo>
                    <a:pt x="1208" y="3087"/>
                  </a:lnTo>
                  <a:lnTo>
                    <a:pt x="1183" y="3115"/>
                  </a:lnTo>
                  <a:lnTo>
                    <a:pt x="1158" y="3142"/>
                  </a:lnTo>
                  <a:lnTo>
                    <a:pt x="1133" y="3168"/>
                  </a:lnTo>
                  <a:lnTo>
                    <a:pt x="1107" y="3192"/>
                  </a:lnTo>
                  <a:lnTo>
                    <a:pt x="1080" y="3216"/>
                  </a:lnTo>
                  <a:lnTo>
                    <a:pt x="1055" y="3239"/>
                  </a:lnTo>
                  <a:lnTo>
                    <a:pt x="1026" y="3261"/>
                  </a:lnTo>
                  <a:lnTo>
                    <a:pt x="999" y="3282"/>
                  </a:lnTo>
                  <a:lnTo>
                    <a:pt x="971" y="3302"/>
                  </a:lnTo>
                  <a:lnTo>
                    <a:pt x="942" y="3321"/>
                  </a:lnTo>
                  <a:lnTo>
                    <a:pt x="914" y="3339"/>
                  </a:lnTo>
                  <a:lnTo>
                    <a:pt x="885" y="3357"/>
                  </a:lnTo>
                  <a:lnTo>
                    <a:pt x="857" y="3373"/>
                  </a:lnTo>
                  <a:lnTo>
                    <a:pt x="828" y="3388"/>
                  </a:lnTo>
                  <a:lnTo>
                    <a:pt x="798" y="3403"/>
                  </a:lnTo>
                  <a:lnTo>
                    <a:pt x="768" y="3417"/>
                  </a:lnTo>
                  <a:lnTo>
                    <a:pt x="739" y="3430"/>
                  </a:lnTo>
                  <a:lnTo>
                    <a:pt x="710" y="3443"/>
                  </a:lnTo>
                  <a:lnTo>
                    <a:pt x="681" y="3454"/>
                  </a:lnTo>
                  <a:lnTo>
                    <a:pt x="622" y="3476"/>
                  </a:lnTo>
                  <a:lnTo>
                    <a:pt x="565" y="3494"/>
                  </a:lnTo>
                  <a:lnTo>
                    <a:pt x="509" y="3511"/>
                  </a:lnTo>
                  <a:lnTo>
                    <a:pt x="454" y="3524"/>
                  </a:lnTo>
                  <a:lnTo>
                    <a:pt x="400" y="3536"/>
                  </a:lnTo>
                  <a:lnTo>
                    <a:pt x="349" y="3546"/>
                  </a:lnTo>
                  <a:lnTo>
                    <a:pt x="299" y="3554"/>
                  </a:lnTo>
                  <a:lnTo>
                    <a:pt x="253" y="3561"/>
                  </a:lnTo>
                  <a:lnTo>
                    <a:pt x="210" y="3566"/>
                  </a:lnTo>
                  <a:lnTo>
                    <a:pt x="169" y="3570"/>
                  </a:lnTo>
                  <a:lnTo>
                    <a:pt x="132" y="3573"/>
                  </a:lnTo>
                  <a:lnTo>
                    <a:pt x="98" y="3574"/>
                  </a:lnTo>
                  <a:lnTo>
                    <a:pt x="45" y="3576"/>
                  </a:lnTo>
                  <a:lnTo>
                    <a:pt x="12" y="3575"/>
                  </a:lnTo>
                  <a:lnTo>
                    <a:pt x="0" y="3575"/>
                  </a:lnTo>
                  <a:lnTo>
                    <a:pt x="5760" y="3575"/>
                  </a:lnTo>
                  <a:close/>
                </a:path>
              </a:pathLst>
            </a:custGeom>
            <a:solidFill>
              <a:srgbClr val="BE2028"/>
            </a:solidFill>
            <a:ln w="12700">
              <a:noFill/>
            </a:ln>
            <a:effectLst/>
          </p:spPr>
          <p:txBody>
            <a:bodyPr wrap="square" lIns="91440" tIns="45720" rIns="91440" bIns="45720" anchor="ctr">
              <a:normAutofit/>
            </a:bodyPr>
            <a:lstStyle/>
            <a:p>
              <a:pPr algn="ctr"/>
              <a:endParaRPr dirty="0">
                <a:solidFill>
                  <a:schemeClr val="tx1">
                    <a:lumMod val="75000"/>
                    <a:lumOff val="25000"/>
                  </a:schemeClr>
                </a:solidFill>
                <a:latin typeface="微软雅黑" panose="020B0503020204020204" charset="-122"/>
                <a:ea typeface="微软雅黑" panose="020B0503020204020204" charset="-122"/>
              </a:endParaRPr>
            </a:p>
          </p:txBody>
        </p:sp>
        <p:sp>
          <p:nvSpPr>
            <p:cNvPr id="20" name="iṩḻíḍè"/>
            <p:cNvSpPr txBox="1"/>
            <p:nvPr/>
          </p:nvSpPr>
          <p:spPr bwMode="auto">
            <a:xfrm>
              <a:off x="1937739" y="3150349"/>
              <a:ext cx="615861" cy="365648"/>
            </a:xfrm>
            <a:prstGeom prst="rect">
              <a:avLst/>
            </a:prstGeom>
            <a:noFill/>
            <a:scene3d>
              <a:camera prst="orthographicFront">
                <a:rot lat="0" lon="0" rev="0"/>
              </a:camera>
              <a:lightRig rig="threePt" dir="t"/>
            </a:scene3d>
            <a:sp3d prstMaterial="matte">
              <a:bevelT w="1270" h="1270"/>
            </a:sp3d>
          </p:spPr>
          <p:txBody>
            <a:bodyPr wrap="square" lIns="91440" tIns="45720" rIns="91440" bIns="45720" anchor="t" anchorCtr="0">
              <a:noAutofit/>
            </a:bodyPr>
            <a:lstStyle/>
            <a:p>
              <a:pPr algn="ctr">
                <a:buClr>
                  <a:prstClr val="white"/>
                </a:buClr>
                <a:defRPr/>
              </a:pPr>
              <a:r>
                <a:rPr lang="en-US" altLang="ko-KR" sz="2000" b="1" dirty="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rPr>
                <a:t>40</a:t>
              </a:r>
            </a:p>
          </p:txBody>
        </p:sp>
        <p:grpSp>
          <p:nvGrpSpPr>
            <p:cNvPr id="22" name="îṧlîďè"/>
            <p:cNvGrpSpPr/>
            <p:nvPr/>
          </p:nvGrpSpPr>
          <p:grpSpPr>
            <a:xfrm>
              <a:off x="1365217" y="5537381"/>
              <a:ext cx="5276635" cy="325562"/>
              <a:chOff x="1577340" y="5242962"/>
              <a:chExt cx="6195060" cy="295958"/>
            </a:xfrm>
            <a:solidFill>
              <a:schemeClr val="bg1">
                <a:lumMod val="50000"/>
              </a:schemeClr>
            </a:solidFill>
            <a:effectLst/>
          </p:grpSpPr>
          <p:sp>
            <p:nvSpPr>
              <p:cNvPr id="35" name="íṣļiḋe"/>
              <p:cNvSpPr/>
              <p:nvPr/>
            </p:nvSpPr>
            <p:spPr>
              <a:xfrm>
                <a:off x="1577340" y="5242962"/>
                <a:ext cx="6195060" cy="295958"/>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62500" lnSpcReduction="20000"/>
              </a:bodyPr>
              <a:lstStyle/>
              <a:p>
                <a:pPr algn="ctr"/>
                <a:endParaRPr dirty="0">
                  <a:solidFill>
                    <a:schemeClr val="tx1">
                      <a:lumMod val="75000"/>
                      <a:lumOff val="25000"/>
                    </a:schemeClr>
                  </a:solidFill>
                  <a:latin typeface="微软雅黑" panose="020B0503020204020204" charset="-122"/>
                  <a:ea typeface="微软雅黑" panose="020B0503020204020204" charset="-122"/>
                </a:endParaRPr>
              </a:p>
            </p:txBody>
          </p:sp>
          <p:sp>
            <p:nvSpPr>
              <p:cNvPr id="36" name="îṥļïḑé"/>
              <p:cNvSpPr txBox="1"/>
              <p:nvPr/>
            </p:nvSpPr>
            <p:spPr bwMode="auto">
              <a:xfrm>
                <a:off x="6262800" y="5290372"/>
                <a:ext cx="879238" cy="183502"/>
              </a:xfrm>
              <a:prstGeom prst="rect">
                <a:avLst/>
              </a:prstGeom>
              <a:noFill/>
              <a:scene3d>
                <a:camera prst="orthographicFront">
                  <a:rot lat="0" lon="0" rev="0"/>
                </a:camera>
                <a:lightRig rig="threePt" dir="t"/>
              </a:scene3d>
              <a:sp3d prstMaterial="matte">
                <a:bevelT w="1270" h="1270"/>
              </a:sp3d>
            </p:spPr>
            <p:txBody>
              <a:bodyPr wrap="square" lIns="91440" tIns="45720" rIns="91440" bIns="45720" anchor="ctr" anchorCtr="0">
                <a:noAutofit/>
              </a:bodyPr>
              <a:lstStyle/>
              <a:p>
                <a:pPr algn="ctr">
                  <a:buClr>
                    <a:prstClr val="white"/>
                  </a:buClr>
                  <a:defRPr/>
                </a:pPr>
                <a:r>
                  <a:rPr lang="en-US" altLang="ko-KR" sz="1050" b="1" dirty="0">
                    <a:solidFill>
                      <a:schemeClr val="tx1">
                        <a:lumMod val="75000"/>
                        <a:lumOff val="25000"/>
                      </a:schemeClr>
                    </a:solidFill>
                    <a:latin typeface="微软雅黑" panose="020B0503020204020204" charset="-122"/>
                    <a:ea typeface="微软雅黑" panose="020B0503020204020204" charset="-122"/>
                  </a:rPr>
                  <a:t>2020</a:t>
                </a:r>
              </a:p>
            </p:txBody>
          </p:sp>
          <p:sp>
            <p:nvSpPr>
              <p:cNvPr id="37" name="íṡḷiďè"/>
              <p:cNvSpPr txBox="1"/>
              <p:nvPr/>
            </p:nvSpPr>
            <p:spPr bwMode="auto">
              <a:xfrm>
                <a:off x="5240460" y="5290372"/>
                <a:ext cx="879238" cy="183502"/>
              </a:xfrm>
              <a:prstGeom prst="rect">
                <a:avLst/>
              </a:prstGeom>
              <a:noFill/>
              <a:scene3d>
                <a:camera prst="orthographicFront">
                  <a:rot lat="0" lon="0" rev="0"/>
                </a:camera>
                <a:lightRig rig="threePt" dir="t"/>
              </a:scene3d>
              <a:sp3d prstMaterial="matte">
                <a:bevelT w="1270" h="1270"/>
              </a:sp3d>
            </p:spPr>
            <p:txBody>
              <a:bodyPr wrap="square" lIns="91440" tIns="45720" rIns="91440" bIns="45720" anchor="ctr" anchorCtr="0">
                <a:noAutofit/>
              </a:bodyPr>
              <a:lstStyle/>
              <a:p>
                <a:pPr algn="ctr">
                  <a:buClr>
                    <a:prstClr val="white"/>
                  </a:buClr>
                  <a:defRPr/>
                </a:pPr>
                <a:r>
                  <a:rPr lang="en-US" altLang="ko-KR" sz="1050" b="1" dirty="0">
                    <a:solidFill>
                      <a:schemeClr val="tx1">
                        <a:lumMod val="75000"/>
                        <a:lumOff val="25000"/>
                      </a:schemeClr>
                    </a:solidFill>
                    <a:latin typeface="微软雅黑" panose="020B0503020204020204" charset="-122"/>
                    <a:ea typeface="微软雅黑" panose="020B0503020204020204" charset="-122"/>
                  </a:rPr>
                  <a:t>2019</a:t>
                </a:r>
              </a:p>
            </p:txBody>
          </p:sp>
          <p:sp>
            <p:nvSpPr>
              <p:cNvPr id="38" name="îšḷiḍé"/>
              <p:cNvSpPr txBox="1"/>
              <p:nvPr/>
            </p:nvSpPr>
            <p:spPr bwMode="auto">
              <a:xfrm>
                <a:off x="4218118" y="5290372"/>
                <a:ext cx="879238" cy="183502"/>
              </a:xfrm>
              <a:prstGeom prst="rect">
                <a:avLst/>
              </a:prstGeom>
              <a:noFill/>
              <a:scene3d>
                <a:camera prst="orthographicFront">
                  <a:rot lat="0" lon="0" rev="0"/>
                </a:camera>
                <a:lightRig rig="threePt" dir="t"/>
              </a:scene3d>
              <a:sp3d prstMaterial="matte">
                <a:bevelT w="1270" h="1270"/>
              </a:sp3d>
            </p:spPr>
            <p:txBody>
              <a:bodyPr wrap="square" lIns="91440" tIns="45720" rIns="91440" bIns="45720" anchor="ctr" anchorCtr="0">
                <a:noAutofit/>
              </a:bodyPr>
              <a:lstStyle/>
              <a:p>
                <a:pPr algn="ctr">
                  <a:buClr>
                    <a:prstClr val="white"/>
                  </a:buClr>
                  <a:defRPr/>
                </a:pPr>
                <a:r>
                  <a:rPr lang="en-US" altLang="ko-KR" sz="1050" b="1" dirty="0">
                    <a:solidFill>
                      <a:schemeClr val="tx1">
                        <a:lumMod val="75000"/>
                        <a:lumOff val="25000"/>
                      </a:schemeClr>
                    </a:solidFill>
                    <a:latin typeface="微软雅黑" panose="020B0503020204020204" charset="-122"/>
                    <a:ea typeface="微软雅黑" panose="020B0503020204020204" charset="-122"/>
                  </a:rPr>
                  <a:t>2018</a:t>
                </a:r>
              </a:p>
            </p:txBody>
          </p:sp>
          <p:sp>
            <p:nvSpPr>
              <p:cNvPr id="39" name="îṣļîḋe"/>
              <p:cNvSpPr txBox="1"/>
              <p:nvPr/>
            </p:nvSpPr>
            <p:spPr bwMode="auto">
              <a:xfrm>
                <a:off x="3195778" y="5290372"/>
                <a:ext cx="879238" cy="183502"/>
              </a:xfrm>
              <a:prstGeom prst="rect">
                <a:avLst/>
              </a:prstGeom>
              <a:noFill/>
              <a:scene3d>
                <a:camera prst="orthographicFront">
                  <a:rot lat="0" lon="0" rev="0"/>
                </a:camera>
                <a:lightRig rig="threePt" dir="t"/>
              </a:scene3d>
              <a:sp3d prstMaterial="matte">
                <a:bevelT w="1270" h="1270"/>
              </a:sp3d>
            </p:spPr>
            <p:txBody>
              <a:bodyPr wrap="square" lIns="91440" tIns="45720" rIns="91440" bIns="45720" anchor="ctr" anchorCtr="0">
                <a:noAutofit/>
              </a:bodyPr>
              <a:lstStyle/>
              <a:p>
                <a:pPr algn="ctr">
                  <a:buClr>
                    <a:prstClr val="white"/>
                  </a:buClr>
                  <a:defRPr/>
                </a:pPr>
                <a:r>
                  <a:rPr lang="en-US" altLang="ko-KR" sz="1050" b="1" dirty="0">
                    <a:solidFill>
                      <a:schemeClr val="tx1">
                        <a:lumMod val="75000"/>
                        <a:lumOff val="25000"/>
                      </a:schemeClr>
                    </a:solidFill>
                    <a:latin typeface="微软雅黑" panose="020B0503020204020204" charset="-122"/>
                    <a:ea typeface="微软雅黑" panose="020B0503020204020204" charset="-122"/>
                  </a:rPr>
                  <a:t>2017</a:t>
                </a:r>
              </a:p>
            </p:txBody>
          </p:sp>
          <p:sp>
            <p:nvSpPr>
              <p:cNvPr id="40" name="îŝľîḍê"/>
              <p:cNvSpPr txBox="1"/>
              <p:nvPr/>
            </p:nvSpPr>
            <p:spPr bwMode="auto">
              <a:xfrm>
                <a:off x="2135141" y="5290372"/>
                <a:ext cx="879238" cy="183502"/>
              </a:xfrm>
              <a:prstGeom prst="rect">
                <a:avLst/>
              </a:prstGeom>
              <a:noFill/>
              <a:scene3d>
                <a:camera prst="orthographicFront">
                  <a:rot lat="0" lon="0" rev="0"/>
                </a:camera>
                <a:lightRig rig="threePt" dir="t"/>
              </a:scene3d>
              <a:sp3d prstMaterial="matte">
                <a:bevelT w="1270" h="1270"/>
              </a:sp3d>
            </p:spPr>
            <p:txBody>
              <a:bodyPr wrap="square" lIns="91440" tIns="45720" rIns="91440" bIns="45720" anchor="ctr" anchorCtr="0">
                <a:noAutofit/>
              </a:bodyPr>
              <a:lstStyle/>
              <a:p>
                <a:pPr algn="ctr">
                  <a:buClr>
                    <a:prstClr val="white"/>
                  </a:buClr>
                  <a:defRPr/>
                </a:pPr>
                <a:r>
                  <a:rPr lang="en-US" altLang="ko-KR" sz="1050" b="1" dirty="0">
                    <a:solidFill>
                      <a:schemeClr val="tx1">
                        <a:lumMod val="75000"/>
                        <a:lumOff val="25000"/>
                      </a:schemeClr>
                    </a:solidFill>
                    <a:latin typeface="微软雅黑" panose="020B0503020204020204" charset="-122"/>
                    <a:ea typeface="微软雅黑" panose="020B0503020204020204" charset="-122"/>
                  </a:rPr>
                  <a:t>2016</a:t>
                </a:r>
              </a:p>
            </p:txBody>
          </p:sp>
        </p:grpSp>
        <p:cxnSp>
          <p:nvCxnSpPr>
            <p:cNvPr id="23" name="直接连接符 22"/>
            <p:cNvCxnSpPr/>
            <p:nvPr/>
          </p:nvCxnSpPr>
          <p:spPr>
            <a:xfrm>
              <a:off x="8048078" y="5302573"/>
              <a:ext cx="2659462" cy="0"/>
            </a:xfrm>
            <a:prstGeom prst="line">
              <a:avLst/>
            </a:prstGeom>
            <a:ln w="19050">
              <a:solidFill>
                <a:srgbClr val="BE2028"/>
              </a:solidFill>
              <a:prstDash val="sysDash"/>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8048078" y="3986263"/>
              <a:ext cx="2659462" cy="0"/>
            </a:xfrm>
            <a:prstGeom prst="line">
              <a:avLst/>
            </a:prstGeom>
            <a:ln w="19050">
              <a:solidFill>
                <a:srgbClr val="BE2028"/>
              </a:solidFill>
              <a:prstDash val="sysDash"/>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8048078" y="2663174"/>
              <a:ext cx="2659462" cy="0"/>
            </a:xfrm>
            <a:prstGeom prst="line">
              <a:avLst/>
            </a:prstGeom>
            <a:ln w="19050">
              <a:solidFill>
                <a:srgbClr val="BE2028"/>
              </a:solidFill>
              <a:prstDash val="sysDash"/>
            </a:ln>
          </p:spPr>
          <p:style>
            <a:lnRef idx="1">
              <a:schemeClr val="accent1"/>
            </a:lnRef>
            <a:fillRef idx="0">
              <a:schemeClr val="accent1"/>
            </a:fillRef>
            <a:effectRef idx="0">
              <a:schemeClr val="accent1"/>
            </a:effectRef>
            <a:fontRef idx="minor">
              <a:schemeClr val="tx1"/>
            </a:fontRef>
          </p:style>
        </p:cxnSp>
        <p:sp>
          <p:nvSpPr>
            <p:cNvPr id="26" name="î$lïḑé"/>
            <p:cNvSpPr txBox="1"/>
            <p:nvPr/>
          </p:nvSpPr>
          <p:spPr>
            <a:xfrm>
              <a:off x="8106760" y="2163685"/>
              <a:ext cx="2720022" cy="427059"/>
            </a:xfrm>
            <a:prstGeom prst="rect">
              <a:avLst/>
            </a:prstGeom>
            <a:noFill/>
          </p:spPr>
          <p:txBody>
            <a:bodyPr wrap="square" lIns="91440" tIns="45720" rIns="91440" bIns="45720" anchor="b" anchorCtr="0">
              <a:normAutofit/>
            </a:bodyPr>
            <a:lstStyle/>
            <a:p>
              <a:r>
                <a:rPr lang="zh-CN" altLang="en-US" sz="2000" b="1" dirty="0">
                  <a:solidFill>
                    <a:schemeClr val="tx1">
                      <a:lumMod val="75000"/>
                      <a:lumOff val="25000"/>
                    </a:schemeClr>
                  </a:solidFill>
                  <a:latin typeface="微软雅黑" panose="020B0503020204020204" charset="-122"/>
                  <a:ea typeface="微软雅黑" panose="020B0503020204020204" charset="-122"/>
                </a:rPr>
                <a:t>小标题</a:t>
              </a:r>
            </a:p>
          </p:txBody>
        </p:sp>
        <p:sp>
          <p:nvSpPr>
            <p:cNvPr id="27" name="îşlíḋê"/>
            <p:cNvSpPr txBox="1"/>
            <p:nvPr/>
          </p:nvSpPr>
          <p:spPr>
            <a:xfrm>
              <a:off x="8106760" y="2637491"/>
              <a:ext cx="2720022" cy="680659"/>
            </a:xfrm>
            <a:prstGeom prst="rect">
              <a:avLst/>
            </a:prstGeom>
          </p:spPr>
          <p:txBody>
            <a:bodyPr vert="horz" wrap="square" lIns="91440" tIns="45720" rIns="91440" bIns="45720" anchor="ctr" anchorCtr="0">
              <a:normAutofit/>
            </a:bodyPr>
            <a:lstStyle/>
            <a:p>
              <a:pPr>
                <a:lnSpc>
                  <a:spcPct val="150000"/>
                </a:lnSpc>
              </a:pPr>
              <a:r>
                <a:rPr lang="zh-CN" altLang="en-US" sz="1200" dirty="0">
                  <a:solidFill>
                    <a:schemeClr val="tx1">
                      <a:lumMod val="75000"/>
                      <a:lumOff val="25000"/>
                    </a:schemeClr>
                  </a:solidFill>
                  <a:latin typeface="微软雅黑" panose="020B0503020204020204" charset="-122"/>
                  <a:ea typeface="微软雅黑" panose="020B0503020204020204" charset="-122"/>
                </a:rPr>
                <a:t>点击添加文本内容说明点击添加文本内容说明点击添加文本内容说明</a:t>
              </a:r>
            </a:p>
          </p:txBody>
        </p:sp>
        <p:sp>
          <p:nvSpPr>
            <p:cNvPr id="28" name="íṣḻïḍe"/>
            <p:cNvSpPr txBox="1"/>
            <p:nvPr/>
          </p:nvSpPr>
          <p:spPr>
            <a:xfrm>
              <a:off x="8106760" y="3542359"/>
              <a:ext cx="2720022" cy="427059"/>
            </a:xfrm>
            <a:prstGeom prst="rect">
              <a:avLst/>
            </a:prstGeom>
            <a:noFill/>
          </p:spPr>
          <p:txBody>
            <a:bodyPr wrap="square" lIns="91440" tIns="45720" rIns="91440" bIns="45720" anchor="b" anchorCtr="0">
              <a:normAutofit/>
            </a:bodyPr>
            <a:lstStyle/>
            <a:p>
              <a:r>
                <a:rPr lang="zh-CN" altLang="en-US" sz="2000" b="1" dirty="0">
                  <a:solidFill>
                    <a:schemeClr val="tx1">
                      <a:lumMod val="75000"/>
                      <a:lumOff val="25000"/>
                    </a:schemeClr>
                  </a:solidFill>
                  <a:latin typeface="微软雅黑" panose="020B0503020204020204" charset="-122"/>
                  <a:ea typeface="微软雅黑" panose="020B0503020204020204" charset="-122"/>
                </a:rPr>
                <a:t>小标题</a:t>
              </a:r>
            </a:p>
          </p:txBody>
        </p:sp>
        <p:sp>
          <p:nvSpPr>
            <p:cNvPr id="29" name="i$ļíḍê"/>
            <p:cNvSpPr txBox="1"/>
            <p:nvPr/>
          </p:nvSpPr>
          <p:spPr>
            <a:xfrm>
              <a:off x="8106760" y="4068530"/>
              <a:ext cx="2720022" cy="680659"/>
            </a:xfrm>
            <a:prstGeom prst="rect">
              <a:avLst/>
            </a:prstGeom>
          </p:spPr>
          <p:txBody>
            <a:bodyPr vert="horz" wrap="square" lIns="91440" tIns="45720" rIns="91440" bIns="45720" anchor="ctr" anchorCtr="0">
              <a:normAutofit/>
            </a:bodyPr>
            <a:lstStyle/>
            <a:p>
              <a:pPr>
                <a:lnSpc>
                  <a:spcPct val="150000"/>
                </a:lnSpc>
              </a:pPr>
              <a:r>
                <a:rPr lang="zh-CN" altLang="en-US" sz="1200" dirty="0">
                  <a:solidFill>
                    <a:schemeClr val="tx1">
                      <a:lumMod val="75000"/>
                      <a:lumOff val="25000"/>
                    </a:schemeClr>
                  </a:solidFill>
                  <a:latin typeface="微软雅黑" panose="020B0503020204020204" charset="-122"/>
                  <a:ea typeface="微软雅黑" panose="020B0503020204020204" charset="-122"/>
                </a:rPr>
                <a:t>点击添加文本内容说明点击添加文本内容说明点击添加文本内容说明</a:t>
              </a:r>
            </a:p>
          </p:txBody>
        </p:sp>
        <p:sp>
          <p:nvSpPr>
            <p:cNvPr id="30" name="îṥlïde"/>
            <p:cNvSpPr txBox="1"/>
            <p:nvPr/>
          </p:nvSpPr>
          <p:spPr>
            <a:xfrm>
              <a:off x="8106760" y="4867052"/>
              <a:ext cx="2720022" cy="427059"/>
            </a:xfrm>
            <a:prstGeom prst="rect">
              <a:avLst/>
            </a:prstGeom>
            <a:noFill/>
          </p:spPr>
          <p:txBody>
            <a:bodyPr wrap="square" lIns="91440" tIns="45720" rIns="91440" bIns="45720" anchor="b" anchorCtr="0">
              <a:normAutofit/>
            </a:bodyPr>
            <a:lstStyle/>
            <a:p>
              <a:r>
                <a:rPr lang="zh-CN" altLang="en-US" sz="2000" b="1" dirty="0">
                  <a:solidFill>
                    <a:schemeClr val="tx1">
                      <a:lumMod val="75000"/>
                      <a:lumOff val="25000"/>
                    </a:schemeClr>
                  </a:solidFill>
                  <a:latin typeface="微软雅黑" panose="020B0503020204020204" charset="-122"/>
                  <a:ea typeface="微软雅黑" panose="020B0503020204020204" charset="-122"/>
                </a:rPr>
                <a:t>小标题</a:t>
              </a:r>
            </a:p>
          </p:txBody>
        </p:sp>
        <p:sp>
          <p:nvSpPr>
            <p:cNvPr id="31" name="îSḷïde"/>
            <p:cNvSpPr txBox="1"/>
            <p:nvPr/>
          </p:nvSpPr>
          <p:spPr>
            <a:xfrm>
              <a:off x="8106760" y="5265774"/>
              <a:ext cx="2720022" cy="680659"/>
            </a:xfrm>
            <a:prstGeom prst="rect">
              <a:avLst/>
            </a:prstGeom>
          </p:spPr>
          <p:txBody>
            <a:bodyPr vert="horz" wrap="square" lIns="91440" tIns="45720" rIns="91440" bIns="45720" anchor="ctr" anchorCtr="0">
              <a:normAutofit/>
            </a:bodyPr>
            <a:lstStyle/>
            <a:p>
              <a:pPr>
                <a:lnSpc>
                  <a:spcPct val="150000"/>
                </a:lnSpc>
              </a:pPr>
              <a:r>
                <a:rPr lang="zh-CN" altLang="en-US" sz="1200" dirty="0">
                  <a:solidFill>
                    <a:schemeClr val="tx1">
                      <a:lumMod val="75000"/>
                      <a:lumOff val="25000"/>
                    </a:schemeClr>
                  </a:solidFill>
                  <a:latin typeface="微软雅黑" panose="020B0503020204020204" charset="-122"/>
                  <a:ea typeface="微软雅黑" panose="020B0503020204020204" charset="-122"/>
                </a:rPr>
                <a:t>点击添加文本内容说明点击添加文本内容说明点击添加文本内容说明</a:t>
              </a:r>
            </a:p>
          </p:txBody>
        </p:sp>
        <p:sp>
          <p:nvSpPr>
            <p:cNvPr id="32" name="菱形 31"/>
            <p:cNvSpPr/>
            <p:nvPr/>
          </p:nvSpPr>
          <p:spPr>
            <a:xfrm>
              <a:off x="7386915" y="2312629"/>
              <a:ext cx="720000" cy="720000"/>
            </a:xfrm>
            <a:prstGeom prst="diamond">
              <a:avLst/>
            </a:prstGeom>
            <a:solidFill>
              <a:srgbClr val="BE2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latin typeface="微软雅黑" panose="020B0503020204020204" charset="-122"/>
                <a:ea typeface="微软雅黑" panose="020B0503020204020204" charset="-122"/>
              </a:endParaRPr>
            </a:p>
          </p:txBody>
        </p:sp>
        <p:sp>
          <p:nvSpPr>
            <p:cNvPr id="33" name="菱形 32"/>
            <p:cNvSpPr/>
            <p:nvPr/>
          </p:nvSpPr>
          <p:spPr>
            <a:xfrm>
              <a:off x="7386915" y="3627079"/>
              <a:ext cx="720000" cy="720000"/>
            </a:xfrm>
            <a:prstGeom prst="diamond">
              <a:avLst/>
            </a:prstGeom>
            <a:solidFill>
              <a:srgbClr val="BE2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latin typeface="微软雅黑" panose="020B0503020204020204" charset="-122"/>
                <a:ea typeface="微软雅黑" panose="020B0503020204020204" charset="-122"/>
              </a:endParaRPr>
            </a:p>
          </p:txBody>
        </p:sp>
        <p:sp>
          <p:nvSpPr>
            <p:cNvPr id="34" name="菱形 33"/>
            <p:cNvSpPr/>
            <p:nvPr/>
          </p:nvSpPr>
          <p:spPr>
            <a:xfrm>
              <a:off x="7386915" y="4941529"/>
              <a:ext cx="720000" cy="720000"/>
            </a:xfrm>
            <a:prstGeom prst="diamond">
              <a:avLst/>
            </a:prstGeom>
            <a:solidFill>
              <a:srgbClr val="BE2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latin typeface="微软雅黑" panose="020B0503020204020204" charset="-122"/>
                <a:ea typeface="微软雅黑" panose="020B0503020204020204" charset="-122"/>
              </a:endParaRPr>
            </a:p>
          </p:txBody>
        </p:sp>
      </p:grpSp>
      <p:grpSp>
        <p:nvGrpSpPr>
          <p:cNvPr id="6" name="组合 5"/>
          <p:cNvGrpSpPr/>
          <p:nvPr/>
        </p:nvGrpSpPr>
        <p:grpSpPr>
          <a:xfrm>
            <a:off x="0" y="291465"/>
            <a:ext cx="12209780" cy="6566535"/>
            <a:chOff x="30" y="459"/>
            <a:chExt cx="19228" cy="10341"/>
          </a:xfrm>
        </p:grpSpPr>
        <p:sp>
          <p:nvSpPr>
            <p:cNvPr id="7" name="TextBox 2"/>
            <p:cNvSpPr txBox="1"/>
            <p:nvPr/>
          </p:nvSpPr>
          <p:spPr>
            <a:xfrm>
              <a:off x="7162" y="459"/>
              <a:ext cx="4936" cy="919"/>
            </a:xfrm>
            <a:prstGeom prst="rect">
              <a:avLst/>
            </a:prstGeom>
            <a:noFill/>
          </p:spPr>
          <p:txBody>
            <a:bodyPr wrap="square" rtlCol="0">
              <a:spAutoFit/>
            </a:bodyPr>
            <a:lstStyle/>
            <a:p>
              <a:pPr algn="dist"/>
              <a:r>
                <a:rPr lang="zh-CN" altLang="en-US" sz="3200" b="1" dirty="0">
                  <a:solidFill>
                    <a:srgbClr val="BE2028"/>
                  </a:solidFill>
                  <a:latin typeface="微软雅黑" panose="020B0503020204020204" charset="-122"/>
                  <a:ea typeface="微软雅黑" panose="020B0503020204020204" charset="-122"/>
                </a:rPr>
                <a:t>点击添加标题</a:t>
              </a:r>
            </a:p>
          </p:txBody>
        </p:sp>
        <p:pic>
          <p:nvPicPr>
            <p:cNvPr id="21" name="图片 20"/>
            <p:cNvPicPr>
              <a:picLocks noChangeAspect="1"/>
            </p:cNvPicPr>
            <p:nvPr/>
          </p:nvPicPr>
          <p:blipFill rotWithShape="1">
            <a:blip r:embed="rId3">
              <a:extLst>
                <a:ext uri="{28A0092B-C50C-407E-A947-70E740481C1C}">
                  <a14:useLocalDpi xmlns:a14="http://schemas.microsoft.com/office/drawing/2010/main" val="0"/>
                </a:ext>
              </a:extLst>
            </a:blip>
            <a:srcRect t="64339" b="21670"/>
            <a:stretch>
              <a:fillRect/>
            </a:stretch>
          </p:blipFill>
          <p:spPr>
            <a:xfrm>
              <a:off x="30" y="9186"/>
              <a:ext cx="19228" cy="1614"/>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221908" y="1453746"/>
            <a:ext cx="9718663" cy="4147631"/>
            <a:chOff x="806462" y="1466627"/>
            <a:chExt cx="7497466" cy="3199691"/>
          </a:xfrm>
        </p:grpSpPr>
        <p:sp>
          <p:nvSpPr>
            <p:cNvPr id="9" name="Color 3"/>
            <p:cNvSpPr/>
            <p:nvPr/>
          </p:nvSpPr>
          <p:spPr bwMode="auto">
            <a:xfrm>
              <a:off x="5041697" y="1466629"/>
              <a:ext cx="1789422" cy="1063968"/>
            </a:xfrm>
            <a:custGeom>
              <a:avLst/>
              <a:gdLst>
                <a:gd name="T0" fmla="*/ 766 w 766"/>
                <a:gd name="T1" fmla="*/ 0 h 453"/>
                <a:gd name="T2" fmla="*/ 669 w 766"/>
                <a:gd name="T3" fmla="*/ 85 h 453"/>
                <a:gd name="T4" fmla="*/ 470 w 766"/>
                <a:gd name="T5" fmla="*/ 390 h 453"/>
                <a:gd name="T6" fmla="*/ 337 w 766"/>
                <a:gd name="T7" fmla="*/ 453 h 453"/>
                <a:gd name="T8" fmla="*/ 0 w 766"/>
                <a:gd name="T9" fmla="*/ 453 h 453"/>
                <a:gd name="T10" fmla="*/ 133 w 766"/>
                <a:gd name="T11" fmla="*/ 390 h 453"/>
                <a:gd name="T12" fmla="*/ 332 w 766"/>
                <a:gd name="T13" fmla="*/ 85 h 453"/>
                <a:gd name="T14" fmla="*/ 429 w 766"/>
                <a:gd name="T15" fmla="*/ 0 h 453"/>
                <a:gd name="T16" fmla="*/ 766 w 766"/>
                <a:gd name="T1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6" h="453">
                  <a:moveTo>
                    <a:pt x="766" y="0"/>
                  </a:moveTo>
                  <a:cubicBezTo>
                    <a:pt x="766" y="0"/>
                    <a:pt x="720" y="3"/>
                    <a:pt x="669" y="85"/>
                  </a:cubicBezTo>
                  <a:cubicBezTo>
                    <a:pt x="622" y="161"/>
                    <a:pt x="494" y="357"/>
                    <a:pt x="470" y="390"/>
                  </a:cubicBezTo>
                  <a:cubicBezTo>
                    <a:pt x="441" y="428"/>
                    <a:pt x="406" y="453"/>
                    <a:pt x="337" y="453"/>
                  </a:cubicBezTo>
                  <a:cubicBezTo>
                    <a:pt x="0" y="453"/>
                    <a:pt x="0" y="453"/>
                    <a:pt x="0" y="453"/>
                  </a:cubicBezTo>
                  <a:cubicBezTo>
                    <a:pt x="69" y="453"/>
                    <a:pt x="104" y="428"/>
                    <a:pt x="133" y="390"/>
                  </a:cubicBezTo>
                  <a:cubicBezTo>
                    <a:pt x="157" y="357"/>
                    <a:pt x="285" y="161"/>
                    <a:pt x="332" y="85"/>
                  </a:cubicBezTo>
                  <a:cubicBezTo>
                    <a:pt x="383" y="3"/>
                    <a:pt x="429" y="0"/>
                    <a:pt x="429" y="0"/>
                  </a:cubicBezTo>
                  <a:lnTo>
                    <a:pt x="766" y="0"/>
                  </a:lnTo>
                  <a:close/>
                </a:path>
              </a:pathLst>
            </a:custGeom>
            <a:solidFill>
              <a:srgbClr val="BE2028"/>
            </a:solidFill>
            <a:ln>
              <a:noFill/>
            </a:ln>
          </p:spPr>
          <p:txBody>
            <a:bodyPr vert="horz" wrap="square" lIns="0" tIns="0" rIns="0" bIns="0" numCol="1" anchor="t" anchorCtr="0" compatLnSpc="1"/>
            <a:lstStyle/>
            <a:p>
              <a:pPr>
                <a:lnSpc>
                  <a:spcPct val="120000"/>
                </a:lnSpc>
              </a:pPr>
              <a:endParaRPr lang="en-US" dirty="0">
                <a:solidFill>
                  <a:schemeClr val="bg1">
                    <a:lumMod val="65000"/>
                  </a:schemeClr>
                </a:solidFill>
                <a:latin typeface="微软雅黑" panose="020B0503020204020204" charset="-122"/>
                <a:ea typeface="微软雅黑" panose="020B0503020204020204" charset="-122"/>
                <a:cs typeface="League Gothic Regular"/>
                <a:sym typeface="Arial" panose="020B0604020202020204" pitchFamily="34" charset="0"/>
              </a:endParaRPr>
            </a:p>
          </p:txBody>
        </p:sp>
        <p:sp>
          <p:nvSpPr>
            <p:cNvPr id="11" name="Color 2"/>
            <p:cNvSpPr/>
            <p:nvPr/>
          </p:nvSpPr>
          <p:spPr bwMode="auto">
            <a:xfrm>
              <a:off x="6450781" y="1466629"/>
              <a:ext cx="1788434" cy="1063968"/>
            </a:xfrm>
            <a:custGeom>
              <a:avLst/>
              <a:gdLst>
                <a:gd name="T0" fmla="*/ 0 w 765"/>
                <a:gd name="T1" fmla="*/ 0 h 453"/>
                <a:gd name="T2" fmla="*/ 96 w 765"/>
                <a:gd name="T3" fmla="*/ 85 h 453"/>
                <a:gd name="T4" fmla="*/ 295 w 765"/>
                <a:gd name="T5" fmla="*/ 390 h 453"/>
                <a:gd name="T6" fmla="*/ 428 w 765"/>
                <a:gd name="T7" fmla="*/ 453 h 453"/>
                <a:gd name="T8" fmla="*/ 765 w 765"/>
                <a:gd name="T9" fmla="*/ 453 h 453"/>
                <a:gd name="T10" fmla="*/ 632 w 765"/>
                <a:gd name="T11" fmla="*/ 390 h 453"/>
                <a:gd name="T12" fmla="*/ 433 w 765"/>
                <a:gd name="T13" fmla="*/ 85 h 453"/>
                <a:gd name="T14" fmla="*/ 337 w 765"/>
                <a:gd name="T15" fmla="*/ 0 h 453"/>
                <a:gd name="T16" fmla="*/ 0 w 765"/>
                <a:gd name="T1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5" h="453">
                  <a:moveTo>
                    <a:pt x="0" y="0"/>
                  </a:moveTo>
                  <a:cubicBezTo>
                    <a:pt x="0" y="0"/>
                    <a:pt x="45" y="3"/>
                    <a:pt x="96" y="85"/>
                  </a:cubicBezTo>
                  <a:cubicBezTo>
                    <a:pt x="143" y="161"/>
                    <a:pt x="271" y="357"/>
                    <a:pt x="295" y="390"/>
                  </a:cubicBezTo>
                  <a:cubicBezTo>
                    <a:pt x="324" y="428"/>
                    <a:pt x="359" y="453"/>
                    <a:pt x="428" y="453"/>
                  </a:cubicBezTo>
                  <a:cubicBezTo>
                    <a:pt x="765" y="453"/>
                    <a:pt x="765" y="453"/>
                    <a:pt x="765" y="453"/>
                  </a:cubicBezTo>
                  <a:cubicBezTo>
                    <a:pt x="696" y="453"/>
                    <a:pt x="661" y="428"/>
                    <a:pt x="632" y="390"/>
                  </a:cubicBezTo>
                  <a:cubicBezTo>
                    <a:pt x="608" y="357"/>
                    <a:pt x="480" y="161"/>
                    <a:pt x="433" y="85"/>
                  </a:cubicBezTo>
                  <a:cubicBezTo>
                    <a:pt x="383" y="3"/>
                    <a:pt x="337" y="0"/>
                    <a:pt x="337" y="0"/>
                  </a:cubicBezTo>
                  <a:lnTo>
                    <a:pt x="0" y="0"/>
                  </a:lnTo>
                  <a:close/>
                </a:path>
              </a:pathLst>
            </a:custGeom>
            <a:solidFill>
              <a:srgbClr val="BE2028"/>
            </a:solidFill>
            <a:ln>
              <a:noFill/>
            </a:ln>
          </p:spPr>
          <p:txBody>
            <a:bodyPr vert="horz" wrap="square" lIns="0" tIns="0" rIns="0" bIns="0" numCol="1" anchor="t" anchorCtr="0" compatLnSpc="1"/>
            <a:lstStyle/>
            <a:p>
              <a:pPr>
                <a:lnSpc>
                  <a:spcPct val="120000"/>
                </a:lnSpc>
              </a:pPr>
              <a:endParaRPr lang="en-US" dirty="0">
                <a:solidFill>
                  <a:schemeClr val="bg1">
                    <a:lumMod val="65000"/>
                  </a:schemeClr>
                </a:solidFill>
                <a:latin typeface="微软雅黑" panose="020B0503020204020204" charset="-122"/>
                <a:ea typeface="微软雅黑" panose="020B0503020204020204" charset="-122"/>
                <a:cs typeface="League Gothic Regular"/>
                <a:sym typeface="Arial" panose="020B0604020202020204" pitchFamily="34" charset="0"/>
              </a:endParaRPr>
            </a:p>
          </p:txBody>
        </p:sp>
        <p:sp>
          <p:nvSpPr>
            <p:cNvPr id="12" name="Color 5"/>
            <p:cNvSpPr/>
            <p:nvPr/>
          </p:nvSpPr>
          <p:spPr bwMode="auto">
            <a:xfrm>
              <a:off x="2216358" y="1466629"/>
              <a:ext cx="1790410" cy="1063968"/>
            </a:xfrm>
            <a:custGeom>
              <a:avLst/>
              <a:gdLst>
                <a:gd name="T0" fmla="*/ 766 w 766"/>
                <a:gd name="T1" fmla="*/ 0 h 453"/>
                <a:gd name="T2" fmla="*/ 670 w 766"/>
                <a:gd name="T3" fmla="*/ 85 h 453"/>
                <a:gd name="T4" fmla="*/ 470 w 766"/>
                <a:gd name="T5" fmla="*/ 390 h 453"/>
                <a:gd name="T6" fmla="*/ 337 w 766"/>
                <a:gd name="T7" fmla="*/ 453 h 453"/>
                <a:gd name="T8" fmla="*/ 0 w 766"/>
                <a:gd name="T9" fmla="*/ 453 h 453"/>
                <a:gd name="T10" fmla="*/ 133 w 766"/>
                <a:gd name="T11" fmla="*/ 390 h 453"/>
                <a:gd name="T12" fmla="*/ 333 w 766"/>
                <a:gd name="T13" fmla="*/ 85 h 453"/>
                <a:gd name="T14" fmla="*/ 429 w 766"/>
                <a:gd name="T15" fmla="*/ 0 h 453"/>
                <a:gd name="T16" fmla="*/ 766 w 766"/>
                <a:gd name="T1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6" h="453">
                  <a:moveTo>
                    <a:pt x="766" y="0"/>
                  </a:moveTo>
                  <a:cubicBezTo>
                    <a:pt x="766" y="0"/>
                    <a:pt x="720" y="3"/>
                    <a:pt x="670" y="85"/>
                  </a:cubicBezTo>
                  <a:cubicBezTo>
                    <a:pt x="623" y="161"/>
                    <a:pt x="495" y="357"/>
                    <a:pt x="470" y="390"/>
                  </a:cubicBezTo>
                  <a:cubicBezTo>
                    <a:pt x="442" y="428"/>
                    <a:pt x="406" y="453"/>
                    <a:pt x="337" y="453"/>
                  </a:cubicBezTo>
                  <a:cubicBezTo>
                    <a:pt x="0" y="453"/>
                    <a:pt x="0" y="453"/>
                    <a:pt x="0" y="453"/>
                  </a:cubicBezTo>
                  <a:cubicBezTo>
                    <a:pt x="69" y="453"/>
                    <a:pt x="105" y="428"/>
                    <a:pt x="133" y="390"/>
                  </a:cubicBezTo>
                  <a:cubicBezTo>
                    <a:pt x="158" y="357"/>
                    <a:pt x="286" y="161"/>
                    <a:pt x="333" y="85"/>
                  </a:cubicBezTo>
                  <a:cubicBezTo>
                    <a:pt x="383" y="3"/>
                    <a:pt x="429" y="0"/>
                    <a:pt x="429" y="0"/>
                  </a:cubicBezTo>
                  <a:lnTo>
                    <a:pt x="766" y="0"/>
                  </a:lnTo>
                  <a:close/>
                </a:path>
              </a:pathLst>
            </a:custGeom>
            <a:solidFill>
              <a:srgbClr val="BE2028"/>
            </a:solidFill>
            <a:ln>
              <a:noFill/>
            </a:ln>
          </p:spPr>
          <p:txBody>
            <a:bodyPr vert="horz" wrap="square" lIns="0" tIns="0" rIns="0" bIns="0" numCol="1" anchor="t" anchorCtr="0" compatLnSpc="1"/>
            <a:lstStyle/>
            <a:p>
              <a:pPr>
                <a:lnSpc>
                  <a:spcPct val="120000"/>
                </a:lnSpc>
              </a:pPr>
              <a:endParaRPr lang="en-US" dirty="0">
                <a:solidFill>
                  <a:schemeClr val="bg1">
                    <a:lumMod val="65000"/>
                  </a:schemeClr>
                </a:solidFill>
                <a:latin typeface="微软雅黑" panose="020B0503020204020204" charset="-122"/>
                <a:ea typeface="微软雅黑" panose="020B0503020204020204" charset="-122"/>
                <a:cs typeface="League Gothic Regular"/>
                <a:sym typeface="Arial" panose="020B0604020202020204" pitchFamily="34" charset="0"/>
              </a:endParaRPr>
            </a:p>
          </p:txBody>
        </p:sp>
        <p:sp>
          <p:nvSpPr>
            <p:cNvPr id="13" name="Color 4"/>
            <p:cNvSpPr/>
            <p:nvPr/>
          </p:nvSpPr>
          <p:spPr bwMode="auto">
            <a:xfrm>
              <a:off x="3627039" y="1466629"/>
              <a:ext cx="1790410" cy="1063968"/>
            </a:xfrm>
            <a:custGeom>
              <a:avLst/>
              <a:gdLst>
                <a:gd name="T0" fmla="*/ 0 w 766"/>
                <a:gd name="T1" fmla="*/ 0 h 453"/>
                <a:gd name="T2" fmla="*/ 96 w 766"/>
                <a:gd name="T3" fmla="*/ 85 h 453"/>
                <a:gd name="T4" fmla="*/ 296 w 766"/>
                <a:gd name="T5" fmla="*/ 390 h 453"/>
                <a:gd name="T6" fmla="*/ 429 w 766"/>
                <a:gd name="T7" fmla="*/ 453 h 453"/>
                <a:gd name="T8" fmla="*/ 766 w 766"/>
                <a:gd name="T9" fmla="*/ 453 h 453"/>
                <a:gd name="T10" fmla="*/ 633 w 766"/>
                <a:gd name="T11" fmla="*/ 390 h 453"/>
                <a:gd name="T12" fmla="*/ 433 w 766"/>
                <a:gd name="T13" fmla="*/ 85 h 453"/>
                <a:gd name="T14" fmla="*/ 337 w 766"/>
                <a:gd name="T15" fmla="*/ 0 h 453"/>
                <a:gd name="T16" fmla="*/ 0 w 766"/>
                <a:gd name="T1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6" h="453">
                  <a:moveTo>
                    <a:pt x="0" y="0"/>
                  </a:moveTo>
                  <a:cubicBezTo>
                    <a:pt x="0" y="0"/>
                    <a:pt x="46" y="3"/>
                    <a:pt x="96" y="85"/>
                  </a:cubicBezTo>
                  <a:cubicBezTo>
                    <a:pt x="143" y="161"/>
                    <a:pt x="271" y="357"/>
                    <a:pt x="296" y="390"/>
                  </a:cubicBezTo>
                  <a:cubicBezTo>
                    <a:pt x="324" y="428"/>
                    <a:pt x="360" y="453"/>
                    <a:pt x="429" y="453"/>
                  </a:cubicBezTo>
                  <a:cubicBezTo>
                    <a:pt x="766" y="453"/>
                    <a:pt x="766" y="453"/>
                    <a:pt x="766" y="453"/>
                  </a:cubicBezTo>
                  <a:cubicBezTo>
                    <a:pt x="697" y="453"/>
                    <a:pt x="661" y="428"/>
                    <a:pt x="633" y="390"/>
                  </a:cubicBezTo>
                  <a:cubicBezTo>
                    <a:pt x="608" y="357"/>
                    <a:pt x="480" y="161"/>
                    <a:pt x="433" y="85"/>
                  </a:cubicBezTo>
                  <a:cubicBezTo>
                    <a:pt x="383" y="3"/>
                    <a:pt x="337" y="0"/>
                    <a:pt x="337" y="0"/>
                  </a:cubicBezTo>
                  <a:lnTo>
                    <a:pt x="0" y="0"/>
                  </a:lnTo>
                  <a:close/>
                </a:path>
              </a:pathLst>
            </a:custGeom>
            <a:solidFill>
              <a:srgbClr val="BE2028"/>
            </a:solidFill>
            <a:ln>
              <a:noFill/>
            </a:ln>
          </p:spPr>
          <p:txBody>
            <a:bodyPr vert="horz" wrap="square" lIns="0" tIns="0" rIns="0" bIns="0" numCol="1" anchor="t" anchorCtr="0" compatLnSpc="1"/>
            <a:lstStyle/>
            <a:p>
              <a:pPr>
                <a:lnSpc>
                  <a:spcPct val="120000"/>
                </a:lnSpc>
              </a:pPr>
              <a:endParaRPr lang="en-US" dirty="0">
                <a:solidFill>
                  <a:schemeClr val="bg1">
                    <a:lumMod val="65000"/>
                  </a:schemeClr>
                </a:solidFill>
                <a:latin typeface="微软雅黑" panose="020B0503020204020204" charset="-122"/>
                <a:ea typeface="微软雅黑" panose="020B0503020204020204" charset="-122"/>
                <a:cs typeface="League Gothic Regular"/>
                <a:sym typeface="Arial" panose="020B0604020202020204" pitchFamily="34" charset="0"/>
              </a:endParaRPr>
            </a:p>
          </p:txBody>
        </p:sp>
        <p:sp>
          <p:nvSpPr>
            <p:cNvPr id="16" name="Color 6"/>
            <p:cNvSpPr/>
            <p:nvPr/>
          </p:nvSpPr>
          <p:spPr bwMode="auto">
            <a:xfrm>
              <a:off x="806462" y="1466627"/>
              <a:ext cx="1787444" cy="1063968"/>
            </a:xfrm>
            <a:custGeom>
              <a:avLst/>
              <a:gdLst>
                <a:gd name="T0" fmla="*/ 0 w 765"/>
                <a:gd name="T1" fmla="*/ 0 h 453"/>
                <a:gd name="T2" fmla="*/ 96 w 765"/>
                <a:gd name="T3" fmla="*/ 85 h 453"/>
                <a:gd name="T4" fmla="*/ 295 w 765"/>
                <a:gd name="T5" fmla="*/ 390 h 453"/>
                <a:gd name="T6" fmla="*/ 428 w 765"/>
                <a:gd name="T7" fmla="*/ 453 h 453"/>
                <a:gd name="T8" fmla="*/ 765 w 765"/>
                <a:gd name="T9" fmla="*/ 453 h 453"/>
                <a:gd name="T10" fmla="*/ 632 w 765"/>
                <a:gd name="T11" fmla="*/ 390 h 453"/>
                <a:gd name="T12" fmla="*/ 433 w 765"/>
                <a:gd name="T13" fmla="*/ 85 h 453"/>
                <a:gd name="T14" fmla="*/ 337 w 765"/>
                <a:gd name="T15" fmla="*/ 0 h 453"/>
                <a:gd name="T16" fmla="*/ 0 w 765"/>
                <a:gd name="T1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5" h="453">
                  <a:moveTo>
                    <a:pt x="0" y="0"/>
                  </a:moveTo>
                  <a:cubicBezTo>
                    <a:pt x="0" y="0"/>
                    <a:pt x="46" y="3"/>
                    <a:pt x="96" y="85"/>
                  </a:cubicBezTo>
                  <a:cubicBezTo>
                    <a:pt x="143" y="161"/>
                    <a:pt x="271" y="357"/>
                    <a:pt x="295" y="390"/>
                  </a:cubicBezTo>
                  <a:cubicBezTo>
                    <a:pt x="324" y="428"/>
                    <a:pt x="359" y="453"/>
                    <a:pt x="428" y="453"/>
                  </a:cubicBezTo>
                  <a:cubicBezTo>
                    <a:pt x="765" y="453"/>
                    <a:pt x="765" y="453"/>
                    <a:pt x="765" y="453"/>
                  </a:cubicBezTo>
                  <a:cubicBezTo>
                    <a:pt x="696" y="453"/>
                    <a:pt x="661" y="428"/>
                    <a:pt x="632" y="390"/>
                  </a:cubicBezTo>
                  <a:cubicBezTo>
                    <a:pt x="608" y="357"/>
                    <a:pt x="480" y="161"/>
                    <a:pt x="433" y="85"/>
                  </a:cubicBezTo>
                  <a:cubicBezTo>
                    <a:pt x="383" y="3"/>
                    <a:pt x="337" y="0"/>
                    <a:pt x="337" y="0"/>
                  </a:cubicBezTo>
                  <a:lnTo>
                    <a:pt x="0" y="0"/>
                  </a:lnTo>
                  <a:close/>
                </a:path>
              </a:pathLst>
            </a:custGeom>
            <a:solidFill>
              <a:srgbClr val="BE2028"/>
            </a:solidFill>
            <a:ln>
              <a:noFill/>
            </a:ln>
          </p:spPr>
          <p:txBody>
            <a:bodyPr vert="horz" wrap="square" lIns="0" tIns="0" rIns="0" bIns="0" numCol="1" anchor="t" anchorCtr="0" compatLnSpc="1"/>
            <a:lstStyle/>
            <a:p>
              <a:pPr>
                <a:lnSpc>
                  <a:spcPct val="120000"/>
                </a:lnSpc>
              </a:pPr>
              <a:endParaRPr lang="en-US" dirty="0">
                <a:solidFill>
                  <a:schemeClr val="bg1">
                    <a:lumMod val="65000"/>
                  </a:schemeClr>
                </a:solidFill>
                <a:latin typeface="微软雅黑" panose="020B0503020204020204" charset="-122"/>
                <a:ea typeface="微软雅黑" panose="020B0503020204020204" charset="-122"/>
                <a:cs typeface="League Gothic Regular"/>
                <a:sym typeface="Arial" panose="020B0604020202020204" pitchFamily="34" charset="0"/>
              </a:endParaRPr>
            </a:p>
          </p:txBody>
        </p:sp>
        <p:sp>
          <p:nvSpPr>
            <p:cNvPr id="17" name="TextBox 36"/>
            <p:cNvSpPr txBox="1"/>
            <p:nvPr/>
          </p:nvSpPr>
          <p:spPr>
            <a:xfrm>
              <a:off x="1569699" y="2799697"/>
              <a:ext cx="1246530" cy="237880"/>
            </a:xfrm>
            <a:prstGeom prst="rect">
              <a:avLst/>
            </a:prstGeom>
            <a:noFill/>
          </p:spPr>
          <p:txBody>
            <a:bodyPr wrap="none" lIns="0" tIns="0" rIns="0" bIns="0" rtlCol="0">
              <a:spAutoFit/>
            </a:bodyPr>
            <a:lstStyle/>
            <a:p>
              <a:pPr algn="ctr">
                <a:lnSpc>
                  <a:spcPct val="120000"/>
                </a:lnSpc>
              </a:pPr>
              <a:r>
                <a:rPr lang="zh-CN" altLang="en-US" dirty="0">
                  <a:solidFill>
                    <a:schemeClr val="bg1">
                      <a:lumMod val="50000"/>
                    </a:schemeClr>
                  </a:solidFill>
                  <a:latin typeface="微软雅黑" panose="020B0503020204020204" charset="-122"/>
                  <a:ea typeface="微软雅黑" panose="020B0503020204020204" charset="-122"/>
                  <a:cs typeface="League Gothic Regular"/>
                  <a:sym typeface="Arial" panose="020B0604020202020204" pitchFamily="34" charset="0"/>
                </a:rPr>
                <a:t>请替换文字内容</a:t>
              </a:r>
            </a:p>
          </p:txBody>
        </p:sp>
        <p:sp>
          <p:nvSpPr>
            <p:cNvPr id="19" name="TextBox 38"/>
            <p:cNvSpPr txBox="1"/>
            <p:nvPr/>
          </p:nvSpPr>
          <p:spPr>
            <a:xfrm>
              <a:off x="4402930" y="2799696"/>
              <a:ext cx="1246530" cy="237880"/>
            </a:xfrm>
            <a:prstGeom prst="rect">
              <a:avLst/>
            </a:prstGeom>
            <a:noFill/>
          </p:spPr>
          <p:txBody>
            <a:bodyPr wrap="none" lIns="0" tIns="0" rIns="0" bIns="0" rtlCol="0">
              <a:spAutoFit/>
            </a:bodyPr>
            <a:lstStyle/>
            <a:p>
              <a:pPr algn="ctr">
                <a:lnSpc>
                  <a:spcPct val="120000"/>
                </a:lnSpc>
              </a:pPr>
              <a:r>
                <a:rPr lang="zh-CN" altLang="en-US" dirty="0">
                  <a:solidFill>
                    <a:schemeClr val="bg1">
                      <a:lumMod val="50000"/>
                    </a:schemeClr>
                  </a:solidFill>
                  <a:latin typeface="微软雅黑" panose="020B0503020204020204" charset="-122"/>
                  <a:ea typeface="微软雅黑" panose="020B0503020204020204" charset="-122"/>
                  <a:cs typeface="League Gothic Regular"/>
                  <a:sym typeface="Arial" panose="020B0604020202020204" pitchFamily="34" charset="0"/>
                </a:rPr>
                <a:t>请替换文字内容</a:t>
              </a:r>
            </a:p>
          </p:txBody>
        </p:sp>
        <p:sp>
          <p:nvSpPr>
            <p:cNvPr id="22" name="TextBox 40"/>
            <p:cNvSpPr txBox="1"/>
            <p:nvPr/>
          </p:nvSpPr>
          <p:spPr>
            <a:xfrm>
              <a:off x="7057398" y="2799696"/>
              <a:ext cx="1246530" cy="237880"/>
            </a:xfrm>
            <a:prstGeom prst="rect">
              <a:avLst/>
            </a:prstGeom>
            <a:noFill/>
          </p:spPr>
          <p:txBody>
            <a:bodyPr wrap="none" lIns="0" tIns="0" rIns="0" bIns="0" rtlCol="0">
              <a:spAutoFit/>
            </a:bodyPr>
            <a:lstStyle/>
            <a:p>
              <a:pPr algn="ctr">
                <a:lnSpc>
                  <a:spcPct val="120000"/>
                </a:lnSpc>
              </a:pPr>
              <a:r>
                <a:rPr lang="zh-CN" altLang="en-US" dirty="0">
                  <a:solidFill>
                    <a:schemeClr val="bg1">
                      <a:lumMod val="50000"/>
                    </a:schemeClr>
                  </a:solidFill>
                  <a:latin typeface="微软雅黑" panose="020B0503020204020204" charset="-122"/>
                  <a:ea typeface="微软雅黑" panose="020B0503020204020204" charset="-122"/>
                  <a:cs typeface="League Gothic Regular"/>
                  <a:sym typeface="Arial" panose="020B0604020202020204" pitchFamily="34" charset="0"/>
                </a:rPr>
                <a:t>请替换文字内容</a:t>
              </a:r>
            </a:p>
          </p:txBody>
        </p:sp>
        <p:sp>
          <p:nvSpPr>
            <p:cNvPr id="23" name="Text Placeholder 7"/>
            <p:cNvSpPr txBox="1"/>
            <p:nvPr/>
          </p:nvSpPr>
          <p:spPr>
            <a:xfrm>
              <a:off x="1877234" y="3270775"/>
              <a:ext cx="1466410" cy="185001"/>
            </a:xfrm>
            <a:prstGeom prst="rect">
              <a:avLst/>
            </a:prstGeom>
          </p:spPr>
          <p:txBody>
            <a:bodyPr vert="horz" lIns="0" tIns="0" rIns="0" bIns="0" anchor="t" anchorCtr="0">
              <a:sp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2635" b="1" kern="1200" baseline="0">
                  <a:solidFill>
                    <a:schemeClr val="accent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请替换文字内容</a:t>
              </a:r>
            </a:p>
          </p:txBody>
        </p:sp>
        <p:sp>
          <p:nvSpPr>
            <p:cNvPr id="24" name="Text Placeholder 2"/>
            <p:cNvSpPr txBox="1"/>
            <p:nvPr/>
          </p:nvSpPr>
          <p:spPr>
            <a:xfrm>
              <a:off x="1877234" y="3504395"/>
              <a:ext cx="2059839" cy="338047"/>
            </a:xfrm>
            <a:prstGeom prst="rect">
              <a:avLst/>
            </a:prstGeom>
          </p:spPr>
          <p:txBody>
            <a:bodyPr vert="horz" lIns="0" tIns="0" rIns="0" bIns="0" anchor="t" anchorCtr="0">
              <a:spAutoFit/>
            </a:bodyPr>
            <a:lstStyle>
              <a:lvl1pPr marL="0" indent="0" algn="l" defTabSz="914400" rtl="0" eaLnBrk="1" latinLnBrk="0" hangingPunct="1">
                <a:lnSpc>
                  <a:spcPct val="120000"/>
                </a:lnSpc>
                <a:spcBef>
                  <a:spcPts val="0"/>
                </a:spcBef>
                <a:buFont typeface="Arial" panose="020B0604020202020204" pitchFamily="34" charset="0"/>
                <a:buNone/>
                <a:defRPr sz="158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sz="1000" dirty="0">
                  <a:solidFill>
                    <a:schemeClr val="tx1">
                      <a:lumMod val="75000"/>
                      <a:lumOff val="25000"/>
                    </a:schemeClr>
                  </a:solidFill>
                  <a:latin typeface="微软雅黑" panose="020B0503020204020204" charset="-122"/>
                  <a:ea typeface="微软雅黑" panose="020B0503020204020204" charset="-122"/>
                </a:rPr>
                <a:t>这里输入您的文字这里输入您的文字这里输入您的文字这里输入您的文字这里输入您这里输入您</a:t>
              </a:r>
            </a:p>
          </p:txBody>
        </p:sp>
        <p:sp>
          <p:nvSpPr>
            <p:cNvPr id="25" name="Rounded Rectangle 11"/>
            <p:cNvSpPr>
              <a:spLocks noChangeAspect="1"/>
            </p:cNvSpPr>
            <p:nvPr/>
          </p:nvSpPr>
          <p:spPr>
            <a:xfrm>
              <a:off x="1231711" y="3280725"/>
              <a:ext cx="540022" cy="540651"/>
            </a:xfrm>
            <a:prstGeom prst="roundRect">
              <a:avLst>
                <a:gd name="adj" fmla="val 50000"/>
              </a:avLst>
            </a:prstGeom>
            <a:solidFill>
              <a:srgbClr val="BE202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3560" tIns="31780" rIns="63560" bIns="31780" rtlCol="0" anchor="ctr" anchorCtr="0"/>
            <a:lstStyle/>
            <a:p>
              <a:pPr algn="ctr">
                <a:lnSpc>
                  <a:spcPct val="120000"/>
                </a:lnSpc>
              </a:pPr>
              <a:endParaRPr lang="en-US" sz="1200" dirty="0">
                <a:solidFill>
                  <a:schemeClr val="tx1"/>
                </a:solidFill>
                <a:latin typeface="微软雅黑" panose="020B0503020204020204" charset="-122"/>
                <a:ea typeface="微软雅黑" panose="020B0503020204020204" charset="-122"/>
                <a:sym typeface="Arial" panose="020B0604020202020204" pitchFamily="34" charset="0"/>
              </a:endParaRPr>
            </a:p>
          </p:txBody>
        </p:sp>
        <p:sp>
          <p:nvSpPr>
            <p:cNvPr id="26" name="Text Placeholder 7"/>
            <p:cNvSpPr txBox="1"/>
            <p:nvPr/>
          </p:nvSpPr>
          <p:spPr>
            <a:xfrm>
              <a:off x="1275012" y="3349208"/>
              <a:ext cx="437148" cy="360827"/>
            </a:xfrm>
            <a:prstGeom prst="rect">
              <a:avLst/>
            </a:prstGeom>
          </p:spPr>
          <p:txBody>
            <a:bodyPr vert="horz" lIns="0" tIns="72210" rIns="0" bIns="72210" anchor="ctr" anchorCtr="0"/>
            <a:lstStyle>
              <a:lvl1pPr marL="0" indent="0" algn="ctr" defTabSz="914400" rtl="0" eaLnBrk="1" latinLnBrk="0" hangingPunct="1">
                <a:lnSpc>
                  <a:spcPct val="100000"/>
                </a:lnSpc>
                <a:spcBef>
                  <a:spcPts val="0"/>
                </a:spcBef>
                <a:buFont typeface="Arial" panose="020B0604020202020204" pitchFamily="34" charset="0"/>
                <a:buNone/>
                <a:defRPr sz="211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sz="2800" dirty="0">
                  <a:latin typeface="微软雅黑" panose="020B0503020204020204" charset="-122"/>
                  <a:ea typeface="微软雅黑" panose="020B0503020204020204" charset="-122"/>
                  <a:sym typeface="Arial" panose="020B0604020202020204" pitchFamily="34" charset="0"/>
                </a:rPr>
                <a:t>01</a:t>
              </a:r>
            </a:p>
          </p:txBody>
        </p:sp>
        <p:sp>
          <p:nvSpPr>
            <p:cNvPr id="27" name="Text Placeholder 7"/>
            <p:cNvSpPr txBox="1"/>
            <p:nvPr/>
          </p:nvSpPr>
          <p:spPr>
            <a:xfrm>
              <a:off x="5749735" y="3281508"/>
              <a:ext cx="2062259" cy="185001"/>
            </a:xfrm>
            <a:prstGeom prst="rect">
              <a:avLst/>
            </a:prstGeom>
          </p:spPr>
          <p:txBody>
            <a:bodyPr vert="horz" lIns="0" tIns="0" rIns="0" bIns="0" anchor="t" anchorCtr="0">
              <a:sp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2635" b="1" kern="1200" baseline="0">
                  <a:solidFill>
                    <a:schemeClr val="accent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请替换文字内容</a:t>
              </a:r>
            </a:p>
          </p:txBody>
        </p:sp>
        <p:sp>
          <p:nvSpPr>
            <p:cNvPr id="28" name="Text Placeholder 2"/>
            <p:cNvSpPr txBox="1"/>
            <p:nvPr/>
          </p:nvSpPr>
          <p:spPr>
            <a:xfrm>
              <a:off x="5749735" y="3515128"/>
              <a:ext cx="2062259" cy="338047"/>
            </a:xfrm>
            <a:prstGeom prst="rect">
              <a:avLst/>
            </a:prstGeom>
          </p:spPr>
          <p:txBody>
            <a:bodyPr vert="horz" lIns="0" tIns="0" rIns="0" bIns="0" anchor="t" anchorCtr="0">
              <a:spAutoFit/>
            </a:bodyPr>
            <a:lstStyle>
              <a:lvl1pPr marL="0" indent="0" algn="l" defTabSz="914400" rtl="0" eaLnBrk="1" latinLnBrk="0" hangingPunct="1">
                <a:lnSpc>
                  <a:spcPct val="120000"/>
                </a:lnSpc>
                <a:spcBef>
                  <a:spcPts val="0"/>
                </a:spcBef>
                <a:buFont typeface="Arial" panose="020B0604020202020204" pitchFamily="34" charset="0"/>
                <a:buNone/>
                <a:defRPr sz="158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sz="1000" dirty="0">
                  <a:solidFill>
                    <a:schemeClr val="tx1">
                      <a:lumMod val="75000"/>
                      <a:lumOff val="25000"/>
                    </a:schemeClr>
                  </a:solidFill>
                  <a:latin typeface="微软雅黑" panose="020B0503020204020204" charset="-122"/>
                  <a:ea typeface="微软雅黑" panose="020B0503020204020204" charset="-122"/>
                </a:rPr>
                <a:t>这里输入您的文字这里输入您的文字这里输入您的文字这里输入您的文字这里输入您这里输入您</a:t>
              </a:r>
            </a:p>
          </p:txBody>
        </p:sp>
        <p:sp>
          <p:nvSpPr>
            <p:cNvPr id="29" name="Rounded Rectangle 23"/>
            <p:cNvSpPr>
              <a:spLocks noChangeAspect="1"/>
            </p:cNvSpPr>
            <p:nvPr/>
          </p:nvSpPr>
          <p:spPr>
            <a:xfrm>
              <a:off x="5108677" y="3291459"/>
              <a:ext cx="540022" cy="540651"/>
            </a:xfrm>
            <a:prstGeom prst="roundRect">
              <a:avLst>
                <a:gd name="adj" fmla="val 50000"/>
              </a:avLst>
            </a:prstGeom>
            <a:solidFill>
              <a:srgbClr val="BE202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3560" tIns="31780" rIns="63560" bIns="31780" rtlCol="0" anchor="ctr" anchorCtr="0"/>
            <a:lstStyle/>
            <a:p>
              <a:pPr algn="ctr">
                <a:lnSpc>
                  <a:spcPct val="120000"/>
                </a:lnSpc>
              </a:pPr>
              <a:endParaRPr lang="en-US" sz="1200" dirty="0">
                <a:solidFill>
                  <a:schemeClr val="tx1"/>
                </a:solidFill>
                <a:latin typeface="微软雅黑" panose="020B0503020204020204" charset="-122"/>
                <a:ea typeface="微软雅黑" panose="020B0503020204020204" charset="-122"/>
                <a:sym typeface="Arial" panose="020B0604020202020204" pitchFamily="34" charset="0"/>
              </a:endParaRPr>
            </a:p>
          </p:txBody>
        </p:sp>
        <p:sp>
          <p:nvSpPr>
            <p:cNvPr id="30" name="Text Placeholder 7"/>
            <p:cNvSpPr txBox="1"/>
            <p:nvPr/>
          </p:nvSpPr>
          <p:spPr>
            <a:xfrm>
              <a:off x="5151977" y="3359943"/>
              <a:ext cx="437148" cy="360827"/>
            </a:xfrm>
            <a:prstGeom prst="rect">
              <a:avLst/>
            </a:prstGeom>
          </p:spPr>
          <p:txBody>
            <a:bodyPr vert="horz" lIns="0" tIns="72210" rIns="0" bIns="72210" anchor="ctr" anchorCtr="0"/>
            <a:lstStyle>
              <a:lvl1pPr marL="0" indent="0" algn="ctr" defTabSz="914400" rtl="0" eaLnBrk="1" latinLnBrk="0" hangingPunct="1">
                <a:lnSpc>
                  <a:spcPct val="100000"/>
                </a:lnSpc>
                <a:spcBef>
                  <a:spcPts val="0"/>
                </a:spcBef>
                <a:buFont typeface="Arial" panose="020B0604020202020204" pitchFamily="34" charset="0"/>
                <a:buNone/>
                <a:defRPr sz="211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sz="2800" dirty="0">
                  <a:latin typeface="微软雅黑" panose="020B0503020204020204" charset="-122"/>
                  <a:ea typeface="微软雅黑" panose="020B0503020204020204" charset="-122"/>
                  <a:sym typeface="Arial" panose="020B0604020202020204" pitchFamily="34" charset="0"/>
                </a:rPr>
                <a:t>02</a:t>
              </a:r>
            </a:p>
          </p:txBody>
        </p:sp>
        <p:sp>
          <p:nvSpPr>
            <p:cNvPr id="31" name="Text Placeholder 7"/>
            <p:cNvSpPr txBox="1"/>
            <p:nvPr/>
          </p:nvSpPr>
          <p:spPr>
            <a:xfrm>
              <a:off x="1912169" y="4083918"/>
              <a:ext cx="2059839" cy="185001"/>
            </a:xfrm>
            <a:prstGeom prst="rect">
              <a:avLst/>
            </a:prstGeom>
          </p:spPr>
          <p:txBody>
            <a:bodyPr vert="horz" lIns="0" tIns="0" rIns="0" bIns="0" anchor="t" anchorCtr="0">
              <a:sp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2635" b="1" kern="1200" baseline="0">
                  <a:solidFill>
                    <a:schemeClr val="accent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请替换文字内容</a:t>
              </a:r>
            </a:p>
          </p:txBody>
        </p:sp>
        <p:sp>
          <p:nvSpPr>
            <p:cNvPr id="32" name="Text Placeholder 2"/>
            <p:cNvSpPr txBox="1"/>
            <p:nvPr/>
          </p:nvSpPr>
          <p:spPr>
            <a:xfrm>
              <a:off x="1912169" y="4317537"/>
              <a:ext cx="2059839" cy="338047"/>
            </a:xfrm>
            <a:prstGeom prst="rect">
              <a:avLst/>
            </a:prstGeom>
          </p:spPr>
          <p:txBody>
            <a:bodyPr vert="horz" lIns="0" tIns="0" rIns="0" bIns="0" anchor="t" anchorCtr="0">
              <a:spAutoFit/>
            </a:bodyPr>
            <a:lstStyle>
              <a:lvl1pPr marL="0" indent="0" algn="l" defTabSz="914400" rtl="0" eaLnBrk="1" latinLnBrk="0" hangingPunct="1">
                <a:lnSpc>
                  <a:spcPct val="120000"/>
                </a:lnSpc>
                <a:spcBef>
                  <a:spcPts val="0"/>
                </a:spcBef>
                <a:buFont typeface="Arial" panose="020B0604020202020204" pitchFamily="34" charset="0"/>
                <a:buNone/>
                <a:defRPr sz="158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sz="1000" dirty="0">
                  <a:solidFill>
                    <a:schemeClr val="tx1">
                      <a:lumMod val="75000"/>
                      <a:lumOff val="25000"/>
                    </a:schemeClr>
                  </a:solidFill>
                  <a:latin typeface="微软雅黑" panose="020B0503020204020204" charset="-122"/>
                  <a:ea typeface="微软雅黑" panose="020B0503020204020204" charset="-122"/>
                </a:rPr>
                <a:t>这里输入您的文字这里输入您的文字这里输入您的文字这里输入您的文字这里输入您这里输入您</a:t>
              </a:r>
            </a:p>
          </p:txBody>
        </p:sp>
        <p:sp>
          <p:nvSpPr>
            <p:cNvPr id="33" name="Rounded Rectangle 27"/>
            <p:cNvSpPr>
              <a:spLocks noChangeAspect="1"/>
            </p:cNvSpPr>
            <p:nvPr/>
          </p:nvSpPr>
          <p:spPr>
            <a:xfrm>
              <a:off x="1275012" y="4093868"/>
              <a:ext cx="540022" cy="540651"/>
            </a:xfrm>
            <a:prstGeom prst="roundRect">
              <a:avLst>
                <a:gd name="adj" fmla="val 50000"/>
              </a:avLst>
            </a:prstGeom>
            <a:solidFill>
              <a:srgbClr val="BE202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3560" tIns="31780" rIns="63560" bIns="31780" rtlCol="0" anchor="ctr" anchorCtr="0"/>
            <a:lstStyle/>
            <a:p>
              <a:pPr algn="ctr">
                <a:lnSpc>
                  <a:spcPct val="120000"/>
                </a:lnSpc>
              </a:pPr>
              <a:endParaRPr lang="en-US" sz="1200" dirty="0">
                <a:solidFill>
                  <a:schemeClr val="tx1"/>
                </a:solidFill>
                <a:latin typeface="微软雅黑" panose="020B0503020204020204" charset="-122"/>
                <a:ea typeface="微软雅黑" panose="020B0503020204020204" charset="-122"/>
                <a:sym typeface="Arial" panose="020B0604020202020204" pitchFamily="34" charset="0"/>
              </a:endParaRPr>
            </a:p>
          </p:txBody>
        </p:sp>
        <p:sp>
          <p:nvSpPr>
            <p:cNvPr id="34" name="Text Placeholder 7"/>
            <p:cNvSpPr txBox="1"/>
            <p:nvPr/>
          </p:nvSpPr>
          <p:spPr>
            <a:xfrm>
              <a:off x="1318312" y="4162352"/>
              <a:ext cx="437148" cy="360827"/>
            </a:xfrm>
            <a:prstGeom prst="rect">
              <a:avLst/>
            </a:prstGeom>
          </p:spPr>
          <p:txBody>
            <a:bodyPr vert="horz" lIns="0" tIns="72210" rIns="0" bIns="72210" anchor="ctr" anchorCtr="0"/>
            <a:lstStyle>
              <a:lvl1pPr marL="0" indent="0" algn="ctr" defTabSz="914400" rtl="0" eaLnBrk="1" latinLnBrk="0" hangingPunct="1">
                <a:lnSpc>
                  <a:spcPct val="100000"/>
                </a:lnSpc>
                <a:spcBef>
                  <a:spcPts val="0"/>
                </a:spcBef>
                <a:buFont typeface="Arial" panose="020B0604020202020204" pitchFamily="34" charset="0"/>
                <a:buNone/>
                <a:defRPr sz="211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sz="2800" dirty="0">
                  <a:latin typeface="微软雅黑" panose="020B0503020204020204" charset="-122"/>
                  <a:ea typeface="微软雅黑" panose="020B0503020204020204" charset="-122"/>
                  <a:sym typeface="Arial" panose="020B0604020202020204" pitchFamily="34" charset="0"/>
                </a:rPr>
                <a:t>03</a:t>
              </a:r>
            </a:p>
          </p:txBody>
        </p:sp>
        <p:sp>
          <p:nvSpPr>
            <p:cNvPr id="35" name="Text Placeholder 7"/>
            <p:cNvSpPr txBox="1"/>
            <p:nvPr/>
          </p:nvSpPr>
          <p:spPr>
            <a:xfrm>
              <a:off x="5749735" y="4094652"/>
              <a:ext cx="2062259" cy="185001"/>
            </a:xfrm>
            <a:prstGeom prst="rect">
              <a:avLst/>
            </a:prstGeom>
          </p:spPr>
          <p:txBody>
            <a:bodyPr vert="horz" lIns="0" tIns="0" rIns="0" bIns="0" anchor="t" anchorCtr="0">
              <a:sp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2635" b="1" kern="1200" baseline="0">
                  <a:solidFill>
                    <a:schemeClr val="accent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请替换文字内容</a:t>
              </a:r>
            </a:p>
          </p:txBody>
        </p:sp>
        <p:sp>
          <p:nvSpPr>
            <p:cNvPr id="36" name="Text Placeholder 2"/>
            <p:cNvSpPr txBox="1"/>
            <p:nvPr/>
          </p:nvSpPr>
          <p:spPr>
            <a:xfrm>
              <a:off x="5749735" y="4328271"/>
              <a:ext cx="2062259" cy="338047"/>
            </a:xfrm>
            <a:prstGeom prst="rect">
              <a:avLst/>
            </a:prstGeom>
          </p:spPr>
          <p:txBody>
            <a:bodyPr vert="horz" lIns="0" tIns="0" rIns="0" bIns="0" anchor="t" anchorCtr="0">
              <a:spAutoFit/>
            </a:bodyPr>
            <a:lstStyle>
              <a:lvl1pPr marL="0" indent="0" algn="l" defTabSz="914400" rtl="0" eaLnBrk="1" latinLnBrk="0" hangingPunct="1">
                <a:lnSpc>
                  <a:spcPct val="120000"/>
                </a:lnSpc>
                <a:spcBef>
                  <a:spcPts val="0"/>
                </a:spcBef>
                <a:buFont typeface="Arial" panose="020B0604020202020204" pitchFamily="34" charset="0"/>
                <a:buNone/>
                <a:defRPr sz="158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sz="1000" dirty="0">
                  <a:solidFill>
                    <a:schemeClr val="tx1">
                      <a:lumMod val="75000"/>
                      <a:lumOff val="25000"/>
                    </a:schemeClr>
                  </a:solidFill>
                  <a:latin typeface="微软雅黑" panose="020B0503020204020204" charset="-122"/>
                  <a:ea typeface="微软雅黑" panose="020B0503020204020204" charset="-122"/>
                </a:rPr>
                <a:t>这里输入您的文字这里输入您的文字这里输入您的文字这里输入您的文字这里输入您这里输入您</a:t>
              </a:r>
            </a:p>
          </p:txBody>
        </p:sp>
        <p:sp>
          <p:nvSpPr>
            <p:cNvPr id="37" name="Rounded Rectangle 16"/>
            <p:cNvSpPr>
              <a:spLocks noChangeAspect="1"/>
            </p:cNvSpPr>
            <p:nvPr/>
          </p:nvSpPr>
          <p:spPr>
            <a:xfrm>
              <a:off x="5112577" y="4104602"/>
              <a:ext cx="540022" cy="540651"/>
            </a:xfrm>
            <a:prstGeom prst="roundRect">
              <a:avLst>
                <a:gd name="adj" fmla="val 50000"/>
              </a:avLst>
            </a:prstGeom>
            <a:solidFill>
              <a:srgbClr val="BE202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3560" tIns="31780" rIns="63560" bIns="31780" rtlCol="0" anchor="ctr" anchorCtr="0"/>
            <a:lstStyle/>
            <a:p>
              <a:pPr algn="ctr">
                <a:lnSpc>
                  <a:spcPct val="120000"/>
                </a:lnSpc>
              </a:pPr>
              <a:endParaRPr lang="en-US" sz="1200" dirty="0">
                <a:solidFill>
                  <a:schemeClr val="tx1"/>
                </a:solidFill>
                <a:latin typeface="微软雅黑" panose="020B0503020204020204" charset="-122"/>
                <a:ea typeface="微软雅黑" panose="020B0503020204020204" charset="-122"/>
                <a:sym typeface="Arial" panose="020B0604020202020204" pitchFamily="34" charset="0"/>
              </a:endParaRPr>
            </a:p>
          </p:txBody>
        </p:sp>
        <p:sp>
          <p:nvSpPr>
            <p:cNvPr id="38" name="Text Placeholder 7"/>
            <p:cNvSpPr txBox="1"/>
            <p:nvPr/>
          </p:nvSpPr>
          <p:spPr>
            <a:xfrm>
              <a:off x="5155877" y="4173086"/>
              <a:ext cx="437148" cy="360827"/>
            </a:xfrm>
            <a:prstGeom prst="rect">
              <a:avLst/>
            </a:prstGeom>
          </p:spPr>
          <p:txBody>
            <a:bodyPr vert="horz" lIns="0" tIns="72210" rIns="0" bIns="72210" anchor="ctr" anchorCtr="0"/>
            <a:lstStyle>
              <a:lvl1pPr marL="0" indent="0" algn="ctr" defTabSz="914400" rtl="0" eaLnBrk="1" latinLnBrk="0" hangingPunct="1">
                <a:lnSpc>
                  <a:spcPct val="100000"/>
                </a:lnSpc>
                <a:spcBef>
                  <a:spcPts val="0"/>
                </a:spcBef>
                <a:buFont typeface="Arial" panose="020B0604020202020204" pitchFamily="34" charset="0"/>
                <a:buNone/>
                <a:defRPr sz="211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sz="2800" dirty="0">
                  <a:latin typeface="微软雅黑" panose="020B0503020204020204" charset="-122"/>
                  <a:ea typeface="微软雅黑" panose="020B0503020204020204" charset="-122"/>
                  <a:sym typeface="Arial" panose="020B0604020202020204" pitchFamily="34" charset="0"/>
                </a:rPr>
                <a:t>04</a:t>
              </a:r>
            </a:p>
          </p:txBody>
        </p:sp>
      </p:grpSp>
      <p:grpSp>
        <p:nvGrpSpPr>
          <p:cNvPr id="6" name="组合 5"/>
          <p:cNvGrpSpPr/>
          <p:nvPr/>
        </p:nvGrpSpPr>
        <p:grpSpPr>
          <a:xfrm>
            <a:off x="0" y="291465"/>
            <a:ext cx="12209780" cy="6566535"/>
            <a:chOff x="30" y="459"/>
            <a:chExt cx="19228" cy="10341"/>
          </a:xfrm>
        </p:grpSpPr>
        <p:sp>
          <p:nvSpPr>
            <p:cNvPr id="7" name="TextBox 2"/>
            <p:cNvSpPr txBox="1"/>
            <p:nvPr/>
          </p:nvSpPr>
          <p:spPr>
            <a:xfrm>
              <a:off x="7162" y="459"/>
              <a:ext cx="4936" cy="919"/>
            </a:xfrm>
            <a:prstGeom prst="rect">
              <a:avLst/>
            </a:prstGeom>
            <a:noFill/>
          </p:spPr>
          <p:txBody>
            <a:bodyPr wrap="square" rtlCol="0">
              <a:spAutoFit/>
            </a:bodyPr>
            <a:lstStyle/>
            <a:p>
              <a:pPr algn="dist"/>
              <a:r>
                <a:rPr lang="zh-CN" altLang="en-US" sz="3200" b="1" dirty="0">
                  <a:solidFill>
                    <a:srgbClr val="BE2028"/>
                  </a:solidFill>
                  <a:latin typeface="微软雅黑" panose="020B0503020204020204" charset="-122"/>
                  <a:ea typeface="微软雅黑" panose="020B0503020204020204" charset="-122"/>
                </a:rPr>
                <a:t>点击添加标题</a:t>
              </a:r>
            </a:p>
          </p:txBody>
        </p:sp>
        <p:pic>
          <p:nvPicPr>
            <p:cNvPr id="21" name="图片 20"/>
            <p:cNvPicPr>
              <a:picLocks noChangeAspect="1"/>
            </p:cNvPicPr>
            <p:nvPr/>
          </p:nvPicPr>
          <p:blipFill rotWithShape="1">
            <a:blip r:embed="rId3">
              <a:extLst>
                <a:ext uri="{28A0092B-C50C-407E-A947-70E740481C1C}">
                  <a14:useLocalDpi xmlns:a14="http://schemas.microsoft.com/office/drawing/2010/main" val="0"/>
                </a:ext>
              </a:extLst>
            </a:blip>
            <a:srcRect t="64339" b="21670"/>
            <a:stretch>
              <a:fillRect/>
            </a:stretch>
          </p:blipFill>
          <p:spPr>
            <a:xfrm>
              <a:off x="30" y="9186"/>
              <a:ext cx="19228" cy="1614"/>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205614" y="2318352"/>
            <a:ext cx="1276641" cy="1672623"/>
            <a:chOff x="1205614" y="2102452"/>
            <a:chExt cx="1276641" cy="1672623"/>
          </a:xfrm>
        </p:grpSpPr>
        <p:sp>
          <p:nvSpPr>
            <p:cNvPr id="9" name="任意多边形 60"/>
            <p:cNvSpPr/>
            <p:nvPr/>
          </p:nvSpPr>
          <p:spPr bwMode="auto">
            <a:xfrm rot="16200000">
              <a:off x="1007623" y="2300443"/>
              <a:ext cx="1672623" cy="1276641"/>
            </a:xfrm>
            <a:custGeom>
              <a:avLst/>
              <a:gdLst>
                <a:gd name="connsiteX0" fmla="*/ 1672623 w 1672623"/>
                <a:gd name="connsiteY0" fmla="*/ 638321 h 1276641"/>
                <a:gd name="connsiteX1" fmla="*/ 1608256 w 1672623"/>
                <a:gd name="connsiteY1" fmla="*/ 793715 h 1276641"/>
                <a:gd name="connsiteX2" fmla="*/ 1605574 w 1672623"/>
                <a:gd name="connsiteY2" fmla="*/ 793715 h 1276641"/>
                <a:gd name="connsiteX3" fmla="*/ 1184509 w 1672623"/>
                <a:gd name="connsiteY3" fmla="*/ 1214350 h 1276641"/>
                <a:gd name="connsiteX4" fmla="*/ 884132 w 1672623"/>
                <a:gd name="connsiteY4" fmla="*/ 1214350 h 1276641"/>
                <a:gd name="connsiteX5" fmla="*/ 884132 w 1672623"/>
                <a:gd name="connsiteY5" fmla="*/ 914279 h 1276641"/>
                <a:gd name="connsiteX6" fmla="*/ 948870 w 1672623"/>
                <a:gd name="connsiteY6" fmla="*/ 849607 h 1276641"/>
                <a:gd name="connsiteX7" fmla="*/ 881750 w 1672623"/>
                <a:gd name="connsiteY7" fmla="*/ 849607 h 1276641"/>
                <a:gd name="connsiteX8" fmla="*/ 211758 w 1672623"/>
                <a:gd name="connsiteY8" fmla="*/ 849607 h 1276641"/>
                <a:gd name="connsiteX9" fmla="*/ 0 w 1672623"/>
                <a:gd name="connsiteY9" fmla="*/ 638321 h 1276641"/>
                <a:gd name="connsiteX10" fmla="*/ 211758 w 1672623"/>
                <a:gd name="connsiteY10" fmla="*/ 427036 h 1276641"/>
                <a:gd name="connsiteX11" fmla="*/ 933897 w 1672623"/>
                <a:gd name="connsiteY11" fmla="*/ 427036 h 1276641"/>
                <a:gd name="connsiteX12" fmla="*/ 946798 w 1672623"/>
                <a:gd name="connsiteY12" fmla="*/ 427036 h 1276641"/>
                <a:gd name="connsiteX13" fmla="*/ 918662 w 1672623"/>
                <a:gd name="connsiteY13" fmla="*/ 399202 h 1276641"/>
                <a:gd name="connsiteX14" fmla="*/ 884132 w 1672623"/>
                <a:gd name="connsiteY14" fmla="*/ 365042 h 1276641"/>
                <a:gd name="connsiteX15" fmla="*/ 884132 w 1672623"/>
                <a:gd name="connsiteY15" fmla="*/ 62292 h 1276641"/>
                <a:gd name="connsiteX16" fmla="*/ 1184509 w 1672623"/>
                <a:gd name="connsiteY16" fmla="*/ 62292 h 1276641"/>
                <a:gd name="connsiteX17" fmla="*/ 1605574 w 1672623"/>
                <a:gd name="connsiteY17" fmla="*/ 482927 h 1276641"/>
                <a:gd name="connsiteX18" fmla="*/ 1608256 w 1672623"/>
                <a:gd name="connsiteY18" fmla="*/ 482927 h 1276641"/>
                <a:gd name="connsiteX19" fmla="*/ 1672623 w 1672623"/>
                <a:gd name="connsiteY19" fmla="*/ 638321 h 1276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72623" h="1276641">
                  <a:moveTo>
                    <a:pt x="1672623" y="638321"/>
                  </a:moveTo>
                  <a:cubicBezTo>
                    <a:pt x="1672623" y="699943"/>
                    <a:pt x="1648485" y="753527"/>
                    <a:pt x="1608256" y="793715"/>
                  </a:cubicBezTo>
                  <a:cubicBezTo>
                    <a:pt x="1605574" y="793715"/>
                    <a:pt x="1605574" y="793715"/>
                    <a:pt x="1605574" y="793715"/>
                  </a:cubicBezTo>
                  <a:cubicBezTo>
                    <a:pt x="1184509" y="1214350"/>
                    <a:pt x="1184509" y="1214350"/>
                    <a:pt x="1184509" y="1214350"/>
                  </a:cubicBezTo>
                  <a:cubicBezTo>
                    <a:pt x="1101369" y="1297405"/>
                    <a:pt x="967272" y="1297405"/>
                    <a:pt x="884132" y="1214350"/>
                  </a:cubicBezTo>
                  <a:cubicBezTo>
                    <a:pt x="800992" y="1131295"/>
                    <a:pt x="800992" y="997334"/>
                    <a:pt x="884132" y="914279"/>
                  </a:cubicBezTo>
                  <a:lnTo>
                    <a:pt x="948870" y="849607"/>
                  </a:lnTo>
                  <a:lnTo>
                    <a:pt x="881750" y="849607"/>
                  </a:lnTo>
                  <a:cubicBezTo>
                    <a:pt x="211758" y="849607"/>
                    <a:pt x="211758" y="849607"/>
                    <a:pt x="211758" y="849607"/>
                  </a:cubicBezTo>
                  <a:cubicBezTo>
                    <a:pt x="93817" y="849607"/>
                    <a:pt x="0" y="755999"/>
                    <a:pt x="0" y="638321"/>
                  </a:cubicBezTo>
                  <a:cubicBezTo>
                    <a:pt x="0" y="520643"/>
                    <a:pt x="93817" y="427036"/>
                    <a:pt x="211758" y="427036"/>
                  </a:cubicBezTo>
                  <a:cubicBezTo>
                    <a:pt x="524034" y="427036"/>
                    <a:pt x="758242" y="427036"/>
                    <a:pt x="933897" y="427036"/>
                  </a:cubicBezTo>
                  <a:lnTo>
                    <a:pt x="946798" y="427036"/>
                  </a:lnTo>
                  <a:lnTo>
                    <a:pt x="918662" y="399202"/>
                  </a:lnTo>
                  <a:cubicBezTo>
                    <a:pt x="884132" y="365042"/>
                    <a:pt x="884132" y="365042"/>
                    <a:pt x="884132" y="365042"/>
                  </a:cubicBezTo>
                  <a:cubicBezTo>
                    <a:pt x="800992" y="281987"/>
                    <a:pt x="800992" y="145348"/>
                    <a:pt x="884132" y="62292"/>
                  </a:cubicBezTo>
                  <a:cubicBezTo>
                    <a:pt x="967273" y="-20763"/>
                    <a:pt x="1101370" y="-20763"/>
                    <a:pt x="1184509" y="62292"/>
                  </a:cubicBezTo>
                  <a:cubicBezTo>
                    <a:pt x="1605574" y="482927"/>
                    <a:pt x="1605574" y="482927"/>
                    <a:pt x="1605574" y="482927"/>
                  </a:cubicBezTo>
                  <a:cubicBezTo>
                    <a:pt x="1608256" y="482927"/>
                    <a:pt x="1608256" y="482927"/>
                    <a:pt x="1608256" y="482927"/>
                  </a:cubicBezTo>
                  <a:cubicBezTo>
                    <a:pt x="1648485" y="523115"/>
                    <a:pt x="1672623" y="576699"/>
                    <a:pt x="1672623" y="638321"/>
                  </a:cubicBezTo>
                  <a:close/>
                </a:path>
              </a:pathLst>
            </a:custGeom>
            <a:solidFill>
              <a:srgbClr val="BE2028"/>
            </a:solidFill>
            <a:ln>
              <a:noFill/>
            </a:ln>
            <a:extLst>
              <a:ext uri="{91240B29-F687-4F45-9708-019B960494DF}">
                <a14:hiddenLine xmlns:a14="http://schemas.microsoft.com/office/drawing/2010/main" w="9525">
                  <a:solidFill>
                    <a:srgbClr val="000000"/>
                  </a:solidFill>
                  <a:round/>
                </a14:hiddenLine>
              </a:ext>
            </a:extLst>
          </p:spPr>
          <p:txBody>
            <a:bodyPr wrap="square" anchor="ctr">
              <a:noAutofit/>
            </a:bodyPr>
            <a:lstStyle/>
            <a:p>
              <a:pPr algn="ctr"/>
              <a:endParaRPr dirty="0">
                <a:latin typeface="微软雅黑" panose="020B0503020204020204" charset="-122"/>
                <a:ea typeface="微软雅黑" panose="020B0503020204020204" charset="-122"/>
              </a:endParaRPr>
            </a:p>
          </p:txBody>
        </p:sp>
        <p:sp>
          <p:nvSpPr>
            <p:cNvPr id="11" name="íṩḻïďé"/>
            <p:cNvSpPr/>
            <p:nvPr/>
          </p:nvSpPr>
          <p:spPr>
            <a:xfrm>
              <a:off x="1640538" y="2254541"/>
              <a:ext cx="403010" cy="403010"/>
            </a:xfrm>
            <a:custGeom>
              <a:avLst/>
              <a:gdLst/>
              <a:ahLst/>
              <a:cxnLst>
                <a:cxn ang="0">
                  <a:pos x="wd2" y="hd2"/>
                </a:cxn>
                <a:cxn ang="5400000">
                  <a:pos x="wd2" y="hd2"/>
                </a:cxn>
                <a:cxn ang="10800000">
                  <a:pos x="wd2" y="hd2"/>
                </a:cxn>
                <a:cxn ang="16200000">
                  <a:pos x="wd2" y="hd2"/>
                </a:cxn>
              </a:cxnLst>
              <a:rect l="0" t="0" r="r" b="b"/>
              <a:pathLst>
                <a:path w="21600" h="21600" extrusionOk="0">
                  <a:moveTo>
                    <a:pt x="17481" y="12956"/>
                  </a:moveTo>
                  <a:cubicBezTo>
                    <a:pt x="17070" y="12258"/>
                    <a:pt x="16576" y="11533"/>
                    <a:pt x="16011" y="10795"/>
                  </a:cubicBezTo>
                  <a:cubicBezTo>
                    <a:pt x="16573" y="10063"/>
                    <a:pt x="17072" y="9339"/>
                    <a:pt x="17481" y="8644"/>
                  </a:cubicBezTo>
                  <a:cubicBezTo>
                    <a:pt x="19410" y="9181"/>
                    <a:pt x="20618" y="9948"/>
                    <a:pt x="20618" y="10800"/>
                  </a:cubicBezTo>
                  <a:cubicBezTo>
                    <a:pt x="20618" y="11652"/>
                    <a:pt x="19410" y="12419"/>
                    <a:pt x="17481" y="12956"/>
                  </a:cubicBezTo>
                  <a:moveTo>
                    <a:pt x="17742" y="17743"/>
                  </a:moveTo>
                  <a:cubicBezTo>
                    <a:pt x="17140" y="18345"/>
                    <a:pt x="15740" y="18028"/>
                    <a:pt x="13996" y="17045"/>
                  </a:cubicBezTo>
                  <a:cubicBezTo>
                    <a:pt x="14198" y="16261"/>
                    <a:pt x="14365" y="15406"/>
                    <a:pt x="14487" y="14488"/>
                  </a:cubicBezTo>
                  <a:cubicBezTo>
                    <a:pt x="15405" y="14366"/>
                    <a:pt x="16261" y="14198"/>
                    <a:pt x="17044" y="13996"/>
                  </a:cubicBezTo>
                  <a:cubicBezTo>
                    <a:pt x="18028" y="15740"/>
                    <a:pt x="18345" y="17140"/>
                    <a:pt x="17742" y="17743"/>
                  </a:cubicBezTo>
                  <a:moveTo>
                    <a:pt x="15404" y="11561"/>
                  </a:moveTo>
                  <a:cubicBezTo>
                    <a:pt x="15837" y="12119"/>
                    <a:pt x="16219" y="12662"/>
                    <a:pt x="16554" y="13185"/>
                  </a:cubicBezTo>
                  <a:cubicBezTo>
                    <a:pt x="15950" y="13317"/>
                    <a:pt x="15295" y="13429"/>
                    <a:pt x="14597" y="13517"/>
                  </a:cubicBezTo>
                  <a:cubicBezTo>
                    <a:pt x="14631" y="13155"/>
                    <a:pt x="14655" y="12784"/>
                    <a:pt x="14677" y="12409"/>
                  </a:cubicBezTo>
                  <a:cubicBezTo>
                    <a:pt x="14930" y="12127"/>
                    <a:pt x="15170" y="11844"/>
                    <a:pt x="15404" y="11561"/>
                  </a:cubicBezTo>
                  <a:moveTo>
                    <a:pt x="15402" y="10032"/>
                  </a:moveTo>
                  <a:cubicBezTo>
                    <a:pt x="15170" y="9752"/>
                    <a:pt x="14928" y="9471"/>
                    <a:pt x="14677" y="9191"/>
                  </a:cubicBezTo>
                  <a:cubicBezTo>
                    <a:pt x="14655" y="8817"/>
                    <a:pt x="14631" y="8445"/>
                    <a:pt x="14597" y="8084"/>
                  </a:cubicBezTo>
                  <a:cubicBezTo>
                    <a:pt x="15295" y="8171"/>
                    <a:pt x="15950" y="8283"/>
                    <a:pt x="16554" y="8415"/>
                  </a:cubicBezTo>
                  <a:cubicBezTo>
                    <a:pt x="16221" y="8935"/>
                    <a:pt x="15832" y="9478"/>
                    <a:pt x="15402" y="10032"/>
                  </a:cubicBezTo>
                  <a:moveTo>
                    <a:pt x="17742" y="3857"/>
                  </a:moveTo>
                  <a:cubicBezTo>
                    <a:pt x="18345" y="4460"/>
                    <a:pt x="18028" y="5860"/>
                    <a:pt x="17044" y="7604"/>
                  </a:cubicBezTo>
                  <a:cubicBezTo>
                    <a:pt x="16261" y="7402"/>
                    <a:pt x="15405" y="7234"/>
                    <a:pt x="14487" y="7112"/>
                  </a:cubicBezTo>
                  <a:cubicBezTo>
                    <a:pt x="14365" y="6194"/>
                    <a:pt x="14198" y="5339"/>
                    <a:pt x="13996" y="4555"/>
                  </a:cubicBezTo>
                  <a:cubicBezTo>
                    <a:pt x="15740" y="3572"/>
                    <a:pt x="17140" y="3255"/>
                    <a:pt x="17742" y="3857"/>
                  </a:cubicBezTo>
                  <a:moveTo>
                    <a:pt x="13718" y="12012"/>
                  </a:moveTo>
                  <a:cubicBezTo>
                    <a:pt x="13448" y="12303"/>
                    <a:pt x="13172" y="12593"/>
                    <a:pt x="12882" y="12883"/>
                  </a:cubicBezTo>
                  <a:cubicBezTo>
                    <a:pt x="12593" y="13172"/>
                    <a:pt x="12303" y="13449"/>
                    <a:pt x="12012" y="13719"/>
                  </a:cubicBezTo>
                  <a:cubicBezTo>
                    <a:pt x="11614" y="13733"/>
                    <a:pt x="11212" y="13745"/>
                    <a:pt x="10800" y="13745"/>
                  </a:cubicBezTo>
                  <a:cubicBezTo>
                    <a:pt x="10387" y="13745"/>
                    <a:pt x="9985" y="13733"/>
                    <a:pt x="9587" y="13719"/>
                  </a:cubicBezTo>
                  <a:cubicBezTo>
                    <a:pt x="9297" y="13449"/>
                    <a:pt x="9006" y="13172"/>
                    <a:pt x="8717" y="12883"/>
                  </a:cubicBezTo>
                  <a:cubicBezTo>
                    <a:pt x="8428" y="12593"/>
                    <a:pt x="8152" y="12303"/>
                    <a:pt x="7881" y="12012"/>
                  </a:cubicBezTo>
                  <a:cubicBezTo>
                    <a:pt x="7866" y="11614"/>
                    <a:pt x="7855" y="11212"/>
                    <a:pt x="7855" y="10800"/>
                  </a:cubicBezTo>
                  <a:cubicBezTo>
                    <a:pt x="7855" y="10388"/>
                    <a:pt x="7866" y="9986"/>
                    <a:pt x="7881" y="9587"/>
                  </a:cubicBezTo>
                  <a:cubicBezTo>
                    <a:pt x="8152" y="9297"/>
                    <a:pt x="8428" y="9007"/>
                    <a:pt x="8717" y="8717"/>
                  </a:cubicBezTo>
                  <a:cubicBezTo>
                    <a:pt x="9006" y="8428"/>
                    <a:pt x="9297" y="8151"/>
                    <a:pt x="9587" y="7881"/>
                  </a:cubicBezTo>
                  <a:cubicBezTo>
                    <a:pt x="9985" y="7867"/>
                    <a:pt x="10387" y="7855"/>
                    <a:pt x="10800" y="7855"/>
                  </a:cubicBezTo>
                  <a:cubicBezTo>
                    <a:pt x="11212" y="7855"/>
                    <a:pt x="11614" y="7867"/>
                    <a:pt x="12012" y="7881"/>
                  </a:cubicBezTo>
                  <a:cubicBezTo>
                    <a:pt x="12303" y="8151"/>
                    <a:pt x="12593" y="8428"/>
                    <a:pt x="12882" y="8717"/>
                  </a:cubicBezTo>
                  <a:cubicBezTo>
                    <a:pt x="13172" y="9007"/>
                    <a:pt x="13448" y="9297"/>
                    <a:pt x="13718" y="9587"/>
                  </a:cubicBezTo>
                  <a:cubicBezTo>
                    <a:pt x="13733" y="9986"/>
                    <a:pt x="13745" y="10388"/>
                    <a:pt x="13745" y="10800"/>
                  </a:cubicBezTo>
                  <a:cubicBezTo>
                    <a:pt x="13745" y="11212"/>
                    <a:pt x="13733" y="11614"/>
                    <a:pt x="13718" y="12012"/>
                  </a:cubicBezTo>
                  <a:moveTo>
                    <a:pt x="13185" y="16555"/>
                  </a:moveTo>
                  <a:cubicBezTo>
                    <a:pt x="12662" y="16219"/>
                    <a:pt x="12120" y="15837"/>
                    <a:pt x="11561" y="15404"/>
                  </a:cubicBezTo>
                  <a:cubicBezTo>
                    <a:pt x="11844" y="15170"/>
                    <a:pt x="12127" y="14931"/>
                    <a:pt x="12409" y="14677"/>
                  </a:cubicBezTo>
                  <a:cubicBezTo>
                    <a:pt x="12783" y="14655"/>
                    <a:pt x="13155" y="14631"/>
                    <a:pt x="13517" y="14597"/>
                  </a:cubicBezTo>
                  <a:cubicBezTo>
                    <a:pt x="13429" y="15295"/>
                    <a:pt x="13316" y="15950"/>
                    <a:pt x="13185" y="16555"/>
                  </a:cubicBezTo>
                  <a:moveTo>
                    <a:pt x="10800" y="20618"/>
                  </a:moveTo>
                  <a:cubicBezTo>
                    <a:pt x="9948" y="20618"/>
                    <a:pt x="9181" y="19410"/>
                    <a:pt x="8643" y="17481"/>
                  </a:cubicBezTo>
                  <a:cubicBezTo>
                    <a:pt x="9339" y="17072"/>
                    <a:pt x="10062" y="16573"/>
                    <a:pt x="10795" y="16011"/>
                  </a:cubicBezTo>
                  <a:cubicBezTo>
                    <a:pt x="11532" y="16576"/>
                    <a:pt x="12258" y="17070"/>
                    <a:pt x="12957" y="17481"/>
                  </a:cubicBezTo>
                  <a:cubicBezTo>
                    <a:pt x="12419" y="19410"/>
                    <a:pt x="11652" y="20618"/>
                    <a:pt x="10800" y="20618"/>
                  </a:cubicBezTo>
                  <a:moveTo>
                    <a:pt x="8083" y="14597"/>
                  </a:moveTo>
                  <a:cubicBezTo>
                    <a:pt x="8445" y="14631"/>
                    <a:pt x="8816" y="14655"/>
                    <a:pt x="9190" y="14677"/>
                  </a:cubicBezTo>
                  <a:cubicBezTo>
                    <a:pt x="9471" y="14929"/>
                    <a:pt x="9751" y="15170"/>
                    <a:pt x="10032" y="15403"/>
                  </a:cubicBezTo>
                  <a:cubicBezTo>
                    <a:pt x="9478" y="15832"/>
                    <a:pt x="8935" y="16221"/>
                    <a:pt x="8415" y="16555"/>
                  </a:cubicBezTo>
                  <a:cubicBezTo>
                    <a:pt x="8283" y="15950"/>
                    <a:pt x="8171" y="15295"/>
                    <a:pt x="8083" y="14597"/>
                  </a:cubicBezTo>
                  <a:moveTo>
                    <a:pt x="8415" y="5045"/>
                  </a:moveTo>
                  <a:cubicBezTo>
                    <a:pt x="8938" y="5381"/>
                    <a:pt x="9480" y="5762"/>
                    <a:pt x="10038" y="6196"/>
                  </a:cubicBezTo>
                  <a:cubicBezTo>
                    <a:pt x="9756" y="6430"/>
                    <a:pt x="9473" y="6670"/>
                    <a:pt x="9190" y="6924"/>
                  </a:cubicBezTo>
                  <a:cubicBezTo>
                    <a:pt x="8816" y="6945"/>
                    <a:pt x="8445" y="6969"/>
                    <a:pt x="8083" y="7003"/>
                  </a:cubicBezTo>
                  <a:cubicBezTo>
                    <a:pt x="8171" y="6305"/>
                    <a:pt x="8283" y="5650"/>
                    <a:pt x="8415" y="5045"/>
                  </a:cubicBezTo>
                  <a:moveTo>
                    <a:pt x="10800" y="982"/>
                  </a:moveTo>
                  <a:cubicBezTo>
                    <a:pt x="11652" y="982"/>
                    <a:pt x="12419" y="2191"/>
                    <a:pt x="12957" y="4119"/>
                  </a:cubicBezTo>
                  <a:cubicBezTo>
                    <a:pt x="12261" y="4528"/>
                    <a:pt x="11537" y="5027"/>
                    <a:pt x="10804" y="5589"/>
                  </a:cubicBezTo>
                  <a:cubicBezTo>
                    <a:pt x="10067" y="5024"/>
                    <a:pt x="9341" y="4530"/>
                    <a:pt x="8643" y="4119"/>
                  </a:cubicBezTo>
                  <a:cubicBezTo>
                    <a:pt x="9181" y="2191"/>
                    <a:pt x="9948" y="982"/>
                    <a:pt x="10800" y="982"/>
                  </a:cubicBezTo>
                  <a:moveTo>
                    <a:pt x="13517" y="7003"/>
                  </a:moveTo>
                  <a:cubicBezTo>
                    <a:pt x="13155" y="6969"/>
                    <a:pt x="12783" y="6945"/>
                    <a:pt x="12409" y="6924"/>
                  </a:cubicBezTo>
                  <a:cubicBezTo>
                    <a:pt x="12129" y="6671"/>
                    <a:pt x="11848" y="6430"/>
                    <a:pt x="11568" y="6198"/>
                  </a:cubicBezTo>
                  <a:cubicBezTo>
                    <a:pt x="12122" y="5768"/>
                    <a:pt x="12665" y="5379"/>
                    <a:pt x="13185" y="5045"/>
                  </a:cubicBezTo>
                  <a:cubicBezTo>
                    <a:pt x="13316" y="5650"/>
                    <a:pt x="13429" y="6305"/>
                    <a:pt x="13517" y="7003"/>
                  </a:cubicBezTo>
                  <a:moveTo>
                    <a:pt x="7112" y="7112"/>
                  </a:moveTo>
                  <a:cubicBezTo>
                    <a:pt x="6194" y="7234"/>
                    <a:pt x="5339" y="7402"/>
                    <a:pt x="4555" y="7604"/>
                  </a:cubicBezTo>
                  <a:cubicBezTo>
                    <a:pt x="3572" y="5860"/>
                    <a:pt x="3255" y="4460"/>
                    <a:pt x="3858" y="3857"/>
                  </a:cubicBezTo>
                  <a:cubicBezTo>
                    <a:pt x="4460" y="3255"/>
                    <a:pt x="5860" y="3572"/>
                    <a:pt x="7604" y="4555"/>
                  </a:cubicBezTo>
                  <a:cubicBezTo>
                    <a:pt x="7402" y="5339"/>
                    <a:pt x="7234" y="6194"/>
                    <a:pt x="7112" y="7112"/>
                  </a:cubicBezTo>
                  <a:moveTo>
                    <a:pt x="3858" y="17743"/>
                  </a:moveTo>
                  <a:cubicBezTo>
                    <a:pt x="3255" y="17140"/>
                    <a:pt x="3572" y="15740"/>
                    <a:pt x="4555" y="13996"/>
                  </a:cubicBezTo>
                  <a:cubicBezTo>
                    <a:pt x="5339" y="14198"/>
                    <a:pt x="6194" y="14366"/>
                    <a:pt x="7112" y="14488"/>
                  </a:cubicBezTo>
                  <a:cubicBezTo>
                    <a:pt x="7234" y="15406"/>
                    <a:pt x="7402" y="16261"/>
                    <a:pt x="7604" y="17045"/>
                  </a:cubicBezTo>
                  <a:cubicBezTo>
                    <a:pt x="5860" y="18028"/>
                    <a:pt x="4460" y="18345"/>
                    <a:pt x="3858" y="17743"/>
                  </a:cubicBezTo>
                  <a:moveTo>
                    <a:pt x="7003" y="13517"/>
                  </a:moveTo>
                  <a:cubicBezTo>
                    <a:pt x="6305" y="13429"/>
                    <a:pt x="5650" y="13317"/>
                    <a:pt x="5045" y="13185"/>
                  </a:cubicBezTo>
                  <a:cubicBezTo>
                    <a:pt x="5379" y="12665"/>
                    <a:pt x="5768" y="12122"/>
                    <a:pt x="6197" y="11568"/>
                  </a:cubicBezTo>
                  <a:cubicBezTo>
                    <a:pt x="6429" y="11848"/>
                    <a:pt x="6671" y="12129"/>
                    <a:pt x="6923" y="12409"/>
                  </a:cubicBezTo>
                  <a:cubicBezTo>
                    <a:pt x="6944" y="12784"/>
                    <a:pt x="6968" y="13155"/>
                    <a:pt x="7003" y="13517"/>
                  </a:cubicBezTo>
                  <a:moveTo>
                    <a:pt x="6923" y="9191"/>
                  </a:moveTo>
                  <a:cubicBezTo>
                    <a:pt x="6669" y="9473"/>
                    <a:pt x="6429" y="9756"/>
                    <a:pt x="6196" y="10039"/>
                  </a:cubicBezTo>
                  <a:cubicBezTo>
                    <a:pt x="5763" y="9481"/>
                    <a:pt x="5381" y="8938"/>
                    <a:pt x="5045" y="8415"/>
                  </a:cubicBezTo>
                  <a:cubicBezTo>
                    <a:pt x="5650" y="8283"/>
                    <a:pt x="6305" y="8171"/>
                    <a:pt x="7003" y="8084"/>
                  </a:cubicBezTo>
                  <a:cubicBezTo>
                    <a:pt x="6968" y="8445"/>
                    <a:pt x="6944" y="8816"/>
                    <a:pt x="6923" y="9191"/>
                  </a:cubicBezTo>
                  <a:moveTo>
                    <a:pt x="982" y="10800"/>
                  </a:moveTo>
                  <a:cubicBezTo>
                    <a:pt x="982" y="9948"/>
                    <a:pt x="2190" y="9181"/>
                    <a:pt x="4119" y="8644"/>
                  </a:cubicBezTo>
                  <a:cubicBezTo>
                    <a:pt x="4530" y="9342"/>
                    <a:pt x="5023" y="10067"/>
                    <a:pt x="5588" y="10805"/>
                  </a:cubicBezTo>
                  <a:cubicBezTo>
                    <a:pt x="5027" y="11537"/>
                    <a:pt x="4528" y="12262"/>
                    <a:pt x="4119" y="12956"/>
                  </a:cubicBezTo>
                  <a:cubicBezTo>
                    <a:pt x="2190" y="12419"/>
                    <a:pt x="982" y="11652"/>
                    <a:pt x="982" y="10800"/>
                  </a:cubicBezTo>
                  <a:moveTo>
                    <a:pt x="21600" y="10800"/>
                  </a:moveTo>
                  <a:cubicBezTo>
                    <a:pt x="21600" y="9624"/>
                    <a:pt x="20173" y="8571"/>
                    <a:pt x="17918" y="7853"/>
                  </a:cubicBezTo>
                  <a:cubicBezTo>
                    <a:pt x="19002" y="5750"/>
                    <a:pt x="19269" y="3995"/>
                    <a:pt x="18437" y="3163"/>
                  </a:cubicBezTo>
                  <a:cubicBezTo>
                    <a:pt x="17605" y="2332"/>
                    <a:pt x="15850" y="2598"/>
                    <a:pt x="13748" y="3682"/>
                  </a:cubicBezTo>
                  <a:cubicBezTo>
                    <a:pt x="13029" y="1427"/>
                    <a:pt x="11976" y="0"/>
                    <a:pt x="10800" y="0"/>
                  </a:cubicBezTo>
                  <a:cubicBezTo>
                    <a:pt x="9623" y="0"/>
                    <a:pt x="8571" y="1427"/>
                    <a:pt x="7852" y="3682"/>
                  </a:cubicBezTo>
                  <a:cubicBezTo>
                    <a:pt x="5750" y="2598"/>
                    <a:pt x="3995" y="2332"/>
                    <a:pt x="3163" y="3163"/>
                  </a:cubicBezTo>
                  <a:cubicBezTo>
                    <a:pt x="2331" y="3995"/>
                    <a:pt x="2598" y="5750"/>
                    <a:pt x="3682" y="7853"/>
                  </a:cubicBezTo>
                  <a:cubicBezTo>
                    <a:pt x="1426" y="8571"/>
                    <a:pt x="0" y="9624"/>
                    <a:pt x="0" y="10800"/>
                  </a:cubicBezTo>
                  <a:cubicBezTo>
                    <a:pt x="0" y="11976"/>
                    <a:pt x="1426" y="13029"/>
                    <a:pt x="3682" y="13748"/>
                  </a:cubicBezTo>
                  <a:cubicBezTo>
                    <a:pt x="2598" y="15851"/>
                    <a:pt x="2331" y="17605"/>
                    <a:pt x="3163" y="18437"/>
                  </a:cubicBezTo>
                  <a:cubicBezTo>
                    <a:pt x="3995" y="19268"/>
                    <a:pt x="5750" y="19002"/>
                    <a:pt x="7852" y="17918"/>
                  </a:cubicBezTo>
                  <a:cubicBezTo>
                    <a:pt x="8571" y="20173"/>
                    <a:pt x="9623" y="21600"/>
                    <a:pt x="10800" y="21600"/>
                  </a:cubicBezTo>
                  <a:cubicBezTo>
                    <a:pt x="11976" y="21600"/>
                    <a:pt x="13029" y="20173"/>
                    <a:pt x="13748" y="17918"/>
                  </a:cubicBezTo>
                  <a:cubicBezTo>
                    <a:pt x="15850" y="19002"/>
                    <a:pt x="17605" y="19268"/>
                    <a:pt x="18437" y="18437"/>
                  </a:cubicBezTo>
                  <a:cubicBezTo>
                    <a:pt x="19269" y="17605"/>
                    <a:pt x="19002" y="15851"/>
                    <a:pt x="17918" y="13748"/>
                  </a:cubicBezTo>
                  <a:cubicBezTo>
                    <a:pt x="20173" y="13029"/>
                    <a:pt x="21600" y="11976"/>
                    <a:pt x="21600" y="10800"/>
                  </a:cubicBezTo>
                  <a:moveTo>
                    <a:pt x="10800" y="9818"/>
                  </a:moveTo>
                  <a:cubicBezTo>
                    <a:pt x="10258" y="9818"/>
                    <a:pt x="9818" y="10258"/>
                    <a:pt x="9818" y="10800"/>
                  </a:cubicBezTo>
                  <a:cubicBezTo>
                    <a:pt x="9818" y="11342"/>
                    <a:pt x="10258" y="11782"/>
                    <a:pt x="10800" y="11782"/>
                  </a:cubicBezTo>
                  <a:cubicBezTo>
                    <a:pt x="11342" y="11782"/>
                    <a:pt x="11782" y="11342"/>
                    <a:pt x="11782" y="10800"/>
                  </a:cubicBezTo>
                  <a:cubicBezTo>
                    <a:pt x="11782" y="10258"/>
                    <a:pt x="11342" y="9818"/>
                    <a:pt x="10800" y="9818"/>
                  </a:cubicBezTo>
                </a:path>
              </a:pathLst>
            </a:custGeom>
            <a:solidFill>
              <a:schemeClr val="bg1"/>
            </a:solidFill>
            <a:ln w="12700">
              <a:miter lim="400000"/>
            </a:ln>
          </p:spPr>
          <p:txBody>
            <a:bodyPr anchor="ctr"/>
            <a:lstStyle/>
            <a:p>
              <a:pPr algn="ctr"/>
              <a:endParaRPr dirty="0">
                <a:latin typeface="微软雅黑" panose="020B0503020204020204" charset="-122"/>
                <a:ea typeface="微软雅黑" panose="020B0503020204020204" charset="-122"/>
              </a:endParaRPr>
            </a:p>
          </p:txBody>
        </p:sp>
      </p:grpSp>
      <p:grpSp>
        <p:nvGrpSpPr>
          <p:cNvPr id="12" name="组合 11"/>
          <p:cNvGrpSpPr/>
          <p:nvPr/>
        </p:nvGrpSpPr>
        <p:grpSpPr>
          <a:xfrm>
            <a:off x="3333858" y="2318352"/>
            <a:ext cx="1274113" cy="1672623"/>
            <a:chOff x="3333858" y="2102452"/>
            <a:chExt cx="1274113" cy="1672623"/>
          </a:xfrm>
        </p:grpSpPr>
        <p:sp>
          <p:nvSpPr>
            <p:cNvPr id="13" name="任意多边形 61"/>
            <p:cNvSpPr/>
            <p:nvPr/>
          </p:nvSpPr>
          <p:spPr bwMode="auto">
            <a:xfrm rot="5400000">
              <a:off x="3134603" y="2301707"/>
              <a:ext cx="1672623" cy="1274113"/>
            </a:xfrm>
            <a:custGeom>
              <a:avLst/>
              <a:gdLst>
                <a:gd name="connsiteX0" fmla="*/ 0 w 1672623"/>
                <a:gd name="connsiteY0" fmla="*/ 636347 h 1274113"/>
                <a:gd name="connsiteX1" fmla="*/ 211758 w 1672623"/>
                <a:gd name="connsiteY1" fmla="*/ 424510 h 1274113"/>
                <a:gd name="connsiteX2" fmla="*/ 933897 w 1672623"/>
                <a:gd name="connsiteY2" fmla="*/ 424510 h 1274113"/>
                <a:gd name="connsiteX3" fmla="*/ 946902 w 1672623"/>
                <a:gd name="connsiteY3" fmla="*/ 424510 h 1274113"/>
                <a:gd name="connsiteX4" fmla="*/ 918662 w 1672623"/>
                <a:gd name="connsiteY4" fmla="*/ 396570 h 1274113"/>
                <a:gd name="connsiteX5" fmla="*/ 884132 w 1672623"/>
                <a:gd name="connsiteY5" fmla="*/ 362406 h 1274113"/>
                <a:gd name="connsiteX6" fmla="*/ 884132 w 1672623"/>
                <a:gd name="connsiteY6" fmla="*/ 62299 h 1274113"/>
                <a:gd name="connsiteX7" fmla="*/ 1184510 w 1672623"/>
                <a:gd name="connsiteY7" fmla="*/ 62299 h 1274113"/>
                <a:gd name="connsiteX8" fmla="*/ 1605575 w 1672623"/>
                <a:gd name="connsiteY8" fmla="*/ 482985 h 1274113"/>
                <a:gd name="connsiteX9" fmla="*/ 1608257 w 1672623"/>
                <a:gd name="connsiteY9" fmla="*/ 482985 h 1274113"/>
                <a:gd name="connsiteX10" fmla="*/ 1672623 w 1672623"/>
                <a:gd name="connsiteY10" fmla="*/ 635717 h 1274113"/>
                <a:gd name="connsiteX11" fmla="*/ 1672560 w 1672623"/>
                <a:gd name="connsiteY11" fmla="*/ 636038 h 1274113"/>
                <a:gd name="connsiteX12" fmla="*/ 1672622 w 1672623"/>
                <a:gd name="connsiteY12" fmla="*/ 636347 h 1274113"/>
                <a:gd name="connsiteX13" fmla="*/ 1656120 w 1672623"/>
                <a:gd name="connsiteY13" fmla="*/ 719640 h 1274113"/>
                <a:gd name="connsiteX14" fmla="*/ 1656067 w 1672623"/>
                <a:gd name="connsiteY14" fmla="*/ 719721 h 1274113"/>
                <a:gd name="connsiteX15" fmla="*/ 1655526 w 1672623"/>
                <a:gd name="connsiteY15" fmla="*/ 722467 h 1274113"/>
                <a:gd name="connsiteX16" fmla="*/ 1622378 w 1672623"/>
                <a:gd name="connsiteY16" fmla="*/ 770617 h 1274113"/>
                <a:gd name="connsiteX17" fmla="*/ 1610971 w 1672623"/>
                <a:gd name="connsiteY17" fmla="*/ 787850 h 1274113"/>
                <a:gd name="connsiteX18" fmla="*/ 1610106 w 1672623"/>
                <a:gd name="connsiteY18" fmla="*/ 788443 h 1274113"/>
                <a:gd name="connsiteX19" fmla="*/ 1608257 w 1672623"/>
                <a:gd name="connsiteY19" fmla="*/ 791130 h 1274113"/>
                <a:gd name="connsiteX20" fmla="*/ 1606185 w 1672623"/>
                <a:gd name="connsiteY20" fmla="*/ 791130 h 1274113"/>
                <a:gd name="connsiteX21" fmla="*/ 1604242 w 1672623"/>
                <a:gd name="connsiteY21" fmla="*/ 792461 h 1274113"/>
                <a:gd name="connsiteX22" fmla="*/ 1531456 w 1672623"/>
                <a:gd name="connsiteY22" fmla="*/ 865181 h 1274113"/>
                <a:gd name="connsiteX23" fmla="*/ 1184509 w 1672623"/>
                <a:gd name="connsiteY23" fmla="*/ 1211815 h 1274113"/>
                <a:gd name="connsiteX24" fmla="*/ 884132 w 1672623"/>
                <a:gd name="connsiteY24" fmla="*/ 1211815 h 1274113"/>
                <a:gd name="connsiteX25" fmla="*/ 884132 w 1672623"/>
                <a:gd name="connsiteY25" fmla="*/ 911708 h 1274113"/>
                <a:gd name="connsiteX26" fmla="*/ 945030 w 1672623"/>
                <a:gd name="connsiteY26" fmla="*/ 850865 h 1274113"/>
                <a:gd name="connsiteX27" fmla="*/ 881750 w 1672623"/>
                <a:gd name="connsiteY27" fmla="*/ 850865 h 1274113"/>
                <a:gd name="connsiteX28" fmla="*/ 211758 w 1672623"/>
                <a:gd name="connsiteY28" fmla="*/ 850865 h 1274113"/>
                <a:gd name="connsiteX29" fmla="*/ 0 w 1672623"/>
                <a:gd name="connsiteY29" fmla="*/ 636347 h 1274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72623" h="1274113">
                  <a:moveTo>
                    <a:pt x="0" y="636347"/>
                  </a:moveTo>
                  <a:cubicBezTo>
                    <a:pt x="0" y="521043"/>
                    <a:pt x="93817" y="424510"/>
                    <a:pt x="211758" y="424510"/>
                  </a:cubicBezTo>
                  <a:cubicBezTo>
                    <a:pt x="524035" y="424510"/>
                    <a:pt x="758242" y="424510"/>
                    <a:pt x="933897" y="424510"/>
                  </a:cubicBezTo>
                  <a:lnTo>
                    <a:pt x="946902" y="424510"/>
                  </a:lnTo>
                  <a:lnTo>
                    <a:pt x="918662" y="396570"/>
                  </a:lnTo>
                  <a:cubicBezTo>
                    <a:pt x="884132" y="362406"/>
                    <a:pt x="884132" y="362406"/>
                    <a:pt x="884132" y="362406"/>
                  </a:cubicBezTo>
                  <a:cubicBezTo>
                    <a:pt x="800992" y="279341"/>
                    <a:pt x="800992" y="145365"/>
                    <a:pt x="884132" y="62299"/>
                  </a:cubicBezTo>
                  <a:cubicBezTo>
                    <a:pt x="967273" y="-20766"/>
                    <a:pt x="1101370" y="-20766"/>
                    <a:pt x="1184510" y="62299"/>
                  </a:cubicBezTo>
                  <a:cubicBezTo>
                    <a:pt x="1605575" y="482985"/>
                    <a:pt x="1605575" y="482985"/>
                    <a:pt x="1605575" y="482985"/>
                  </a:cubicBezTo>
                  <a:cubicBezTo>
                    <a:pt x="1608257" y="482985"/>
                    <a:pt x="1608257" y="482985"/>
                    <a:pt x="1608257" y="482985"/>
                  </a:cubicBezTo>
                  <a:cubicBezTo>
                    <a:pt x="1648486" y="520498"/>
                    <a:pt x="1672623" y="576768"/>
                    <a:pt x="1672623" y="635717"/>
                  </a:cubicBezTo>
                  <a:lnTo>
                    <a:pt x="1672560" y="636038"/>
                  </a:lnTo>
                  <a:lnTo>
                    <a:pt x="1672622" y="636347"/>
                  </a:lnTo>
                  <a:cubicBezTo>
                    <a:pt x="1672622" y="665843"/>
                    <a:pt x="1666759" y="693999"/>
                    <a:pt x="1656120" y="719640"/>
                  </a:cubicBezTo>
                  <a:lnTo>
                    <a:pt x="1656067" y="719721"/>
                  </a:lnTo>
                  <a:lnTo>
                    <a:pt x="1655526" y="722467"/>
                  </a:lnTo>
                  <a:lnTo>
                    <a:pt x="1622378" y="770617"/>
                  </a:lnTo>
                  <a:lnTo>
                    <a:pt x="1610971" y="787850"/>
                  </a:lnTo>
                  <a:lnTo>
                    <a:pt x="1610106" y="788443"/>
                  </a:lnTo>
                  <a:lnTo>
                    <a:pt x="1608257" y="791130"/>
                  </a:lnTo>
                  <a:lnTo>
                    <a:pt x="1606185" y="791130"/>
                  </a:lnTo>
                  <a:lnTo>
                    <a:pt x="1604242" y="792461"/>
                  </a:lnTo>
                  <a:lnTo>
                    <a:pt x="1531456" y="865181"/>
                  </a:lnTo>
                  <a:cubicBezTo>
                    <a:pt x="1184509" y="1211815"/>
                    <a:pt x="1184509" y="1211815"/>
                    <a:pt x="1184509" y="1211815"/>
                  </a:cubicBezTo>
                  <a:cubicBezTo>
                    <a:pt x="1101369" y="1294880"/>
                    <a:pt x="967272" y="1294880"/>
                    <a:pt x="884132" y="1211815"/>
                  </a:cubicBezTo>
                  <a:cubicBezTo>
                    <a:pt x="800992" y="1128750"/>
                    <a:pt x="800992" y="994774"/>
                    <a:pt x="884132" y="911708"/>
                  </a:cubicBezTo>
                  <a:lnTo>
                    <a:pt x="945030" y="850865"/>
                  </a:lnTo>
                  <a:lnTo>
                    <a:pt x="881750" y="850865"/>
                  </a:lnTo>
                  <a:cubicBezTo>
                    <a:pt x="211758" y="850865"/>
                    <a:pt x="211758" y="850865"/>
                    <a:pt x="211758" y="850865"/>
                  </a:cubicBezTo>
                  <a:cubicBezTo>
                    <a:pt x="93817" y="850865"/>
                    <a:pt x="0" y="754332"/>
                    <a:pt x="0" y="636347"/>
                  </a:cubicBezTo>
                  <a:close/>
                </a:path>
              </a:pathLst>
            </a:custGeom>
            <a:solidFill>
              <a:srgbClr val="BE2028"/>
            </a:solidFill>
            <a:ln>
              <a:noFill/>
            </a:ln>
          </p:spPr>
          <p:txBody>
            <a:bodyPr wrap="square" anchor="ctr">
              <a:noAutofit/>
            </a:bodyPr>
            <a:lstStyle/>
            <a:p>
              <a:pPr algn="ctr"/>
              <a:endParaRPr dirty="0">
                <a:latin typeface="微软雅黑" panose="020B0503020204020204" charset="-122"/>
                <a:ea typeface="微软雅黑" panose="020B0503020204020204" charset="-122"/>
              </a:endParaRPr>
            </a:p>
          </p:txBody>
        </p:sp>
        <p:sp>
          <p:nvSpPr>
            <p:cNvPr id="15" name="îsḷîḑè"/>
            <p:cNvSpPr/>
            <p:nvPr/>
          </p:nvSpPr>
          <p:spPr>
            <a:xfrm>
              <a:off x="3784128" y="3245374"/>
              <a:ext cx="403010" cy="403010"/>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8280" y="18579"/>
                  </a:moveTo>
                  <a:cubicBezTo>
                    <a:pt x="20323" y="16614"/>
                    <a:pt x="21600" y="13859"/>
                    <a:pt x="21600" y="10800"/>
                  </a:cubicBezTo>
                  <a:cubicBezTo>
                    <a:pt x="21600" y="4835"/>
                    <a:pt x="16764" y="0"/>
                    <a:pt x="10800" y="0"/>
                  </a:cubicBezTo>
                  <a:cubicBezTo>
                    <a:pt x="4836" y="0"/>
                    <a:pt x="0" y="4835"/>
                    <a:pt x="0" y="10800"/>
                  </a:cubicBezTo>
                  <a:cubicBezTo>
                    <a:pt x="0" y="13859"/>
                    <a:pt x="1277" y="16614"/>
                    <a:pt x="3320" y="18579"/>
                  </a:cubicBezTo>
                  <a:lnTo>
                    <a:pt x="2107" y="20762"/>
                  </a:lnTo>
                  <a:cubicBezTo>
                    <a:pt x="2019" y="20851"/>
                    <a:pt x="1964" y="20974"/>
                    <a:pt x="1964" y="21109"/>
                  </a:cubicBezTo>
                  <a:cubicBezTo>
                    <a:pt x="1964" y="21380"/>
                    <a:pt x="2184" y="21600"/>
                    <a:pt x="2455" y="21600"/>
                  </a:cubicBezTo>
                  <a:cubicBezTo>
                    <a:pt x="2590" y="21600"/>
                    <a:pt x="2713" y="21545"/>
                    <a:pt x="2802" y="21456"/>
                  </a:cubicBezTo>
                  <a:cubicBezTo>
                    <a:pt x="2858" y="21400"/>
                    <a:pt x="2894" y="21327"/>
                    <a:pt x="2917" y="21248"/>
                  </a:cubicBezTo>
                  <a:lnTo>
                    <a:pt x="4044" y="19219"/>
                  </a:lnTo>
                  <a:cubicBezTo>
                    <a:pt x="5895" y="20706"/>
                    <a:pt x="8242" y="21600"/>
                    <a:pt x="10800" y="21600"/>
                  </a:cubicBezTo>
                  <a:cubicBezTo>
                    <a:pt x="13358" y="21600"/>
                    <a:pt x="15705" y="20706"/>
                    <a:pt x="17555" y="19219"/>
                  </a:cubicBezTo>
                  <a:lnTo>
                    <a:pt x="18683" y="21248"/>
                  </a:lnTo>
                  <a:cubicBezTo>
                    <a:pt x="18743" y="21450"/>
                    <a:pt x="18923" y="21600"/>
                    <a:pt x="19145" y="21600"/>
                  </a:cubicBezTo>
                  <a:cubicBezTo>
                    <a:pt x="19416" y="21600"/>
                    <a:pt x="19636" y="21380"/>
                    <a:pt x="19636" y="21109"/>
                  </a:cubicBezTo>
                  <a:cubicBezTo>
                    <a:pt x="19636" y="20974"/>
                    <a:pt x="19581" y="20851"/>
                    <a:pt x="19493" y="20762"/>
                  </a:cubicBezTo>
                  <a:cubicBezTo>
                    <a:pt x="19493" y="20762"/>
                    <a:pt x="18280" y="18579"/>
                    <a:pt x="18280" y="18579"/>
                  </a:cubicBezTo>
                  <a:close/>
                  <a:moveTo>
                    <a:pt x="10800" y="16691"/>
                  </a:moveTo>
                  <a:cubicBezTo>
                    <a:pt x="7547" y="16691"/>
                    <a:pt x="4909" y="14053"/>
                    <a:pt x="4909" y="10800"/>
                  </a:cubicBezTo>
                  <a:cubicBezTo>
                    <a:pt x="4909" y="7547"/>
                    <a:pt x="7547" y="4909"/>
                    <a:pt x="10800" y="4909"/>
                  </a:cubicBezTo>
                  <a:cubicBezTo>
                    <a:pt x="14053" y="4909"/>
                    <a:pt x="16691" y="7547"/>
                    <a:pt x="16691" y="10800"/>
                  </a:cubicBezTo>
                  <a:cubicBezTo>
                    <a:pt x="16691" y="14053"/>
                    <a:pt x="14053" y="16691"/>
                    <a:pt x="10800" y="16691"/>
                  </a:cubicBezTo>
                  <a:moveTo>
                    <a:pt x="10800" y="3927"/>
                  </a:moveTo>
                  <a:cubicBezTo>
                    <a:pt x="7004" y="3927"/>
                    <a:pt x="3927" y="7004"/>
                    <a:pt x="3927" y="10800"/>
                  </a:cubicBezTo>
                  <a:cubicBezTo>
                    <a:pt x="3927" y="14596"/>
                    <a:pt x="7004" y="17673"/>
                    <a:pt x="10800" y="17673"/>
                  </a:cubicBezTo>
                  <a:cubicBezTo>
                    <a:pt x="14596" y="17673"/>
                    <a:pt x="17673" y="14596"/>
                    <a:pt x="17673" y="10800"/>
                  </a:cubicBezTo>
                  <a:cubicBezTo>
                    <a:pt x="17673" y="7004"/>
                    <a:pt x="14596" y="3927"/>
                    <a:pt x="10800" y="3927"/>
                  </a:cubicBezTo>
                  <a:moveTo>
                    <a:pt x="10800" y="12764"/>
                  </a:moveTo>
                  <a:cubicBezTo>
                    <a:pt x="9716" y="12764"/>
                    <a:pt x="8836" y="11884"/>
                    <a:pt x="8836" y="10800"/>
                  </a:cubicBezTo>
                  <a:cubicBezTo>
                    <a:pt x="8836" y="9716"/>
                    <a:pt x="9716" y="8836"/>
                    <a:pt x="10800" y="8836"/>
                  </a:cubicBezTo>
                  <a:cubicBezTo>
                    <a:pt x="11884" y="8836"/>
                    <a:pt x="12764" y="9716"/>
                    <a:pt x="12764" y="10800"/>
                  </a:cubicBezTo>
                  <a:cubicBezTo>
                    <a:pt x="12764" y="11884"/>
                    <a:pt x="11884" y="12764"/>
                    <a:pt x="10800" y="12764"/>
                  </a:cubicBezTo>
                  <a:moveTo>
                    <a:pt x="10800" y="7855"/>
                  </a:moveTo>
                  <a:cubicBezTo>
                    <a:pt x="9173" y="7855"/>
                    <a:pt x="7855" y="9173"/>
                    <a:pt x="7855" y="10800"/>
                  </a:cubicBezTo>
                  <a:cubicBezTo>
                    <a:pt x="7855" y="12427"/>
                    <a:pt x="9173" y="13745"/>
                    <a:pt x="10800" y="13745"/>
                  </a:cubicBezTo>
                  <a:cubicBezTo>
                    <a:pt x="12427" y="13745"/>
                    <a:pt x="13745" y="12427"/>
                    <a:pt x="13745" y="10800"/>
                  </a:cubicBezTo>
                  <a:cubicBezTo>
                    <a:pt x="13745" y="9173"/>
                    <a:pt x="12427" y="7855"/>
                    <a:pt x="10800" y="7855"/>
                  </a:cubicBezTo>
                </a:path>
              </a:pathLst>
            </a:custGeom>
            <a:solidFill>
              <a:schemeClr val="bg1"/>
            </a:solidFill>
            <a:ln w="12700">
              <a:miter lim="400000"/>
            </a:ln>
          </p:spPr>
          <p:txBody>
            <a:bodyPr anchor="ctr"/>
            <a:lstStyle/>
            <a:p>
              <a:pPr algn="ctr"/>
              <a:endParaRPr dirty="0">
                <a:latin typeface="微软雅黑" panose="020B0503020204020204" charset="-122"/>
                <a:ea typeface="微软雅黑" panose="020B0503020204020204" charset="-122"/>
              </a:endParaRPr>
            </a:p>
          </p:txBody>
        </p:sp>
      </p:grpSp>
      <p:grpSp>
        <p:nvGrpSpPr>
          <p:cNvPr id="16" name="组合 15"/>
          <p:cNvGrpSpPr/>
          <p:nvPr/>
        </p:nvGrpSpPr>
        <p:grpSpPr>
          <a:xfrm>
            <a:off x="5459574" y="2318351"/>
            <a:ext cx="1276640" cy="1672623"/>
            <a:chOff x="5459574" y="2102451"/>
            <a:chExt cx="1276640" cy="1672623"/>
          </a:xfrm>
        </p:grpSpPr>
        <p:sp>
          <p:nvSpPr>
            <p:cNvPr id="17" name="任意多边形 62"/>
            <p:cNvSpPr/>
            <p:nvPr/>
          </p:nvSpPr>
          <p:spPr bwMode="auto">
            <a:xfrm rot="16200000">
              <a:off x="5261582" y="2300443"/>
              <a:ext cx="1672623" cy="1276640"/>
            </a:xfrm>
            <a:custGeom>
              <a:avLst/>
              <a:gdLst>
                <a:gd name="connsiteX0" fmla="*/ 1672623 w 1672623"/>
                <a:gd name="connsiteY0" fmla="*/ 638320 h 1276640"/>
                <a:gd name="connsiteX1" fmla="*/ 1608256 w 1672623"/>
                <a:gd name="connsiteY1" fmla="*/ 793714 h 1276640"/>
                <a:gd name="connsiteX2" fmla="*/ 1605574 w 1672623"/>
                <a:gd name="connsiteY2" fmla="*/ 793714 h 1276640"/>
                <a:gd name="connsiteX3" fmla="*/ 1184509 w 1672623"/>
                <a:gd name="connsiteY3" fmla="*/ 1214349 h 1276640"/>
                <a:gd name="connsiteX4" fmla="*/ 884132 w 1672623"/>
                <a:gd name="connsiteY4" fmla="*/ 1214349 h 1276640"/>
                <a:gd name="connsiteX5" fmla="*/ 884132 w 1672623"/>
                <a:gd name="connsiteY5" fmla="*/ 914278 h 1276640"/>
                <a:gd name="connsiteX6" fmla="*/ 948870 w 1672623"/>
                <a:gd name="connsiteY6" fmla="*/ 849606 h 1276640"/>
                <a:gd name="connsiteX7" fmla="*/ 881750 w 1672623"/>
                <a:gd name="connsiteY7" fmla="*/ 849606 h 1276640"/>
                <a:gd name="connsiteX8" fmla="*/ 211758 w 1672623"/>
                <a:gd name="connsiteY8" fmla="*/ 849606 h 1276640"/>
                <a:gd name="connsiteX9" fmla="*/ 0 w 1672623"/>
                <a:gd name="connsiteY9" fmla="*/ 638321 h 1276640"/>
                <a:gd name="connsiteX10" fmla="*/ 211758 w 1672623"/>
                <a:gd name="connsiteY10" fmla="*/ 427035 h 1276640"/>
                <a:gd name="connsiteX11" fmla="*/ 933897 w 1672623"/>
                <a:gd name="connsiteY11" fmla="*/ 427035 h 1276640"/>
                <a:gd name="connsiteX12" fmla="*/ 946798 w 1672623"/>
                <a:gd name="connsiteY12" fmla="*/ 427035 h 1276640"/>
                <a:gd name="connsiteX13" fmla="*/ 918662 w 1672623"/>
                <a:gd name="connsiteY13" fmla="*/ 399201 h 1276640"/>
                <a:gd name="connsiteX14" fmla="*/ 884132 w 1672623"/>
                <a:gd name="connsiteY14" fmla="*/ 365041 h 1276640"/>
                <a:gd name="connsiteX15" fmla="*/ 884132 w 1672623"/>
                <a:gd name="connsiteY15" fmla="*/ 62291 h 1276640"/>
                <a:gd name="connsiteX16" fmla="*/ 1184510 w 1672623"/>
                <a:gd name="connsiteY16" fmla="*/ 62292 h 1276640"/>
                <a:gd name="connsiteX17" fmla="*/ 1605574 w 1672623"/>
                <a:gd name="connsiteY17" fmla="*/ 482926 h 1276640"/>
                <a:gd name="connsiteX18" fmla="*/ 1608256 w 1672623"/>
                <a:gd name="connsiteY18" fmla="*/ 482926 h 1276640"/>
                <a:gd name="connsiteX19" fmla="*/ 1672623 w 1672623"/>
                <a:gd name="connsiteY19" fmla="*/ 638320 h 1276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72623" h="1276640">
                  <a:moveTo>
                    <a:pt x="1672623" y="638320"/>
                  </a:moveTo>
                  <a:cubicBezTo>
                    <a:pt x="1672623" y="699942"/>
                    <a:pt x="1648485" y="753526"/>
                    <a:pt x="1608256" y="793714"/>
                  </a:cubicBezTo>
                  <a:cubicBezTo>
                    <a:pt x="1605574" y="793714"/>
                    <a:pt x="1605574" y="793714"/>
                    <a:pt x="1605574" y="793714"/>
                  </a:cubicBezTo>
                  <a:cubicBezTo>
                    <a:pt x="1184509" y="1214349"/>
                    <a:pt x="1184509" y="1214349"/>
                    <a:pt x="1184509" y="1214349"/>
                  </a:cubicBezTo>
                  <a:cubicBezTo>
                    <a:pt x="1101369" y="1297404"/>
                    <a:pt x="967272" y="1297404"/>
                    <a:pt x="884132" y="1214349"/>
                  </a:cubicBezTo>
                  <a:cubicBezTo>
                    <a:pt x="800992" y="1131294"/>
                    <a:pt x="800992" y="997334"/>
                    <a:pt x="884132" y="914278"/>
                  </a:cubicBezTo>
                  <a:lnTo>
                    <a:pt x="948870" y="849606"/>
                  </a:lnTo>
                  <a:lnTo>
                    <a:pt x="881750" y="849606"/>
                  </a:lnTo>
                  <a:cubicBezTo>
                    <a:pt x="211758" y="849606"/>
                    <a:pt x="211758" y="849606"/>
                    <a:pt x="211758" y="849606"/>
                  </a:cubicBezTo>
                  <a:cubicBezTo>
                    <a:pt x="93817" y="849606"/>
                    <a:pt x="0" y="755999"/>
                    <a:pt x="0" y="638321"/>
                  </a:cubicBezTo>
                  <a:cubicBezTo>
                    <a:pt x="0" y="520643"/>
                    <a:pt x="93817" y="427035"/>
                    <a:pt x="211758" y="427035"/>
                  </a:cubicBezTo>
                  <a:cubicBezTo>
                    <a:pt x="524035" y="427035"/>
                    <a:pt x="758242" y="427035"/>
                    <a:pt x="933897" y="427035"/>
                  </a:cubicBezTo>
                  <a:lnTo>
                    <a:pt x="946798" y="427035"/>
                  </a:lnTo>
                  <a:lnTo>
                    <a:pt x="918662" y="399201"/>
                  </a:lnTo>
                  <a:cubicBezTo>
                    <a:pt x="884132" y="365041"/>
                    <a:pt x="884132" y="365041"/>
                    <a:pt x="884132" y="365041"/>
                  </a:cubicBezTo>
                  <a:cubicBezTo>
                    <a:pt x="800992" y="281986"/>
                    <a:pt x="800992" y="145346"/>
                    <a:pt x="884132" y="62291"/>
                  </a:cubicBezTo>
                  <a:cubicBezTo>
                    <a:pt x="967273" y="-20764"/>
                    <a:pt x="1101370" y="-20764"/>
                    <a:pt x="1184510" y="62292"/>
                  </a:cubicBezTo>
                  <a:cubicBezTo>
                    <a:pt x="1605574" y="482926"/>
                    <a:pt x="1605574" y="482926"/>
                    <a:pt x="1605574" y="482926"/>
                  </a:cubicBezTo>
                  <a:cubicBezTo>
                    <a:pt x="1608256" y="482926"/>
                    <a:pt x="1608256" y="482926"/>
                    <a:pt x="1608256" y="482926"/>
                  </a:cubicBezTo>
                  <a:cubicBezTo>
                    <a:pt x="1648485" y="523115"/>
                    <a:pt x="1672623" y="576699"/>
                    <a:pt x="1672623" y="638320"/>
                  </a:cubicBezTo>
                  <a:close/>
                </a:path>
              </a:pathLst>
            </a:custGeom>
            <a:solidFill>
              <a:srgbClr val="BE2028"/>
            </a:solidFill>
            <a:ln>
              <a:noFill/>
            </a:ln>
            <a:extLst>
              <a:ext uri="{91240B29-F687-4F45-9708-019B960494DF}">
                <a14:hiddenLine xmlns:a14="http://schemas.microsoft.com/office/drawing/2010/main" w="9525">
                  <a:solidFill>
                    <a:srgbClr val="000000"/>
                  </a:solidFill>
                  <a:round/>
                </a14:hiddenLine>
              </a:ext>
            </a:extLst>
          </p:spPr>
          <p:txBody>
            <a:bodyPr wrap="square" anchor="ctr">
              <a:noAutofit/>
            </a:bodyPr>
            <a:lstStyle/>
            <a:p>
              <a:pPr algn="ctr"/>
              <a:endParaRPr dirty="0">
                <a:latin typeface="微软雅黑" panose="020B0503020204020204" charset="-122"/>
                <a:ea typeface="微软雅黑" panose="020B0503020204020204" charset="-122"/>
              </a:endParaRPr>
            </a:p>
          </p:txBody>
        </p:sp>
        <p:sp>
          <p:nvSpPr>
            <p:cNvPr id="18" name="îsḷïḋè"/>
            <p:cNvSpPr/>
            <p:nvPr/>
          </p:nvSpPr>
          <p:spPr>
            <a:xfrm>
              <a:off x="5894495" y="2254666"/>
              <a:ext cx="403010" cy="402760"/>
            </a:xfrm>
            <a:custGeom>
              <a:avLst/>
              <a:gdLst>
                <a:gd name="connsiteX0" fmla="*/ 482620 w 607097"/>
                <a:gd name="connsiteY0" fmla="*/ 381169 h 606722"/>
                <a:gd name="connsiteX1" fmla="*/ 496768 w 607097"/>
                <a:gd name="connsiteY1" fmla="*/ 381169 h 606722"/>
                <a:gd name="connsiteX2" fmla="*/ 510916 w 607097"/>
                <a:gd name="connsiteY2" fmla="*/ 395381 h 606722"/>
                <a:gd name="connsiteX3" fmla="*/ 510916 w 607097"/>
                <a:gd name="connsiteY3" fmla="*/ 409505 h 606722"/>
                <a:gd name="connsiteX4" fmla="*/ 503887 w 607097"/>
                <a:gd name="connsiteY4" fmla="*/ 412525 h 606722"/>
                <a:gd name="connsiteX5" fmla="*/ 496768 w 607097"/>
                <a:gd name="connsiteY5" fmla="*/ 409505 h 606722"/>
                <a:gd name="connsiteX6" fmla="*/ 482620 w 607097"/>
                <a:gd name="connsiteY6" fmla="*/ 395381 h 606722"/>
                <a:gd name="connsiteX7" fmla="*/ 482620 w 607097"/>
                <a:gd name="connsiteY7" fmla="*/ 381169 h 606722"/>
                <a:gd name="connsiteX8" fmla="*/ 546398 w 607097"/>
                <a:gd name="connsiteY8" fmla="*/ 242745 h 606722"/>
                <a:gd name="connsiteX9" fmla="*/ 566606 w 607097"/>
                <a:gd name="connsiteY9" fmla="*/ 242745 h 606722"/>
                <a:gd name="connsiteX10" fmla="*/ 576754 w 607097"/>
                <a:gd name="connsiteY10" fmla="*/ 252756 h 606722"/>
                <a:gd name="connsiteX11" fmla="*/ 566606 w 607097"/>
                <a:gd name="connsiteY11" fmla="*/ 262856 h 606722"/>
                <a:gd name="connsiteX12" fmla="*/ 546398 w 607097"/>
                <a:gd name="connsiteY12" fmla="*/ 262856 h 606722"/>
                <a:gd name="connsiteX13" fmla="*/ 536249 w 607097"/>
                <a:gd name="connsiteY13" fmla="*/ 252756 h 606722"/>
                <a:gd name="connsiteX14" fmla="*/ 546398 w 607097"/>
                <a:gd name="connsiteY14" fmla="*/ 242745 h 606722"/>
                <a:gd name="connsiteX15" fmla="*/ 353968 w 607097"/>
                <a:gd name="connsiteY15" fmla="*/ 101120 h 606722"/>
                <a:gd name="connsiteX16" fmla="*/ 364118 w 607097"/>
                <a:gd name="connsiteY16" fmla="*/ 111251 h 606722"/>
                <a:gd name="connsiteX17" fmla="*/ 364118 w 607097"/>
                <a:gd name="connsiteY17" fmla="*/ 242683 h 606722"/>
                <a:gd name="connsiteX18" fmla="*/ 424838 w 607097"/>
                <a:gd name="connsiteY18" fmla="*/ 242683 h 606722"/>
                <a:gd name="connsiteX19" fmla="*/ 434988 w 607097"/>
                <a:gd name="connsiteY19" fmla="*/ 252725 h 606722"/>
                <a:gd name="connsiteX20" fmla="*/ 424838 w 607097"/>
                <a:gd name="connsiteY20" fmla="*/ 262856 h 606722"/>
                <a:gd name="connsiteX21" fmla="*/ 353968 w 607097"/>
                <a:gd name="connsiteY21" fmla="*/ 262856 h 606722"/>
                <a:gd name="connsiteX22" fmla="*/ 343818 w 607097"/>
                <a:gd name="connsiteY22" fmla="*/ 252725 h 606722"/>
                <a:gd name="connsiteX23" fmla="*/ 343818 w 607097"/>
                <a:gd name="connsiteY23" fmla="*/ 111251 h 606722"/>
                <a:gd name="connsiteX24" fmla="*/ 353968 w 607097"/>
                <a:gd name="connsiteY24" fmla="*/ 101120 h 606722"/>
                <a:gd name="connsiteX25" fmla="*/ 496768 w 607097"/>
                <a:gd name="connsiteY25" fmla="*/ 96101 h 606722"/>
                <a:gd name="connsiteX26" fmla="*/ 510916 w 607097"/>
                <a:gd name="connsiteY26" fmla="*/ 96101 h 606722"/>
                <a:gd name="connsiteX27" fmla="*/ 510916 w 607097"/>
                <a:gd name="connsiteY27" fmla="*/ 110217 h 606722"/>
                <a:gd name="connsiteX28" fmla="*/ 496768 w 607097"/>
                <a:gd name="connsiteY28" fmla="*/ 124334 h 606722"/>
                <a:gd name="connsiteX29" fmla="*/ 489650 w 607097"/>
                <a:gd name="connsiteY29" fmla="*/ 127441 h 606722"/>
                <a:gd name="connsiteX30" fmla="*/ 482620 w 607097"/>
                <a:gd name="connsiteY30" fmla="*/ 124334 h 606722"/>
                <a:gd name="connsiteX31" fmla="*/ 482620 w 607097"/>
                <a:gd name="connsiteY31" fmla="*/ 110217 h 606722"/>
                <a:gd name="connsiteX32" fmla="*/ 196955 w 607097"/>
                <a:gd name="connsiteY32" fmla="*/ 96101 h 606722"/>
                <a:gd name="connsiteX33" fmla="*/ 211110 w 607097"/>
                <a:gd name="connsiteY33" fmla="*/ 96101 h 606722"/>
                <a:gd name="connsiteX34" fmla="*/ 225355 w 607097"/>
                <a:gd name="connsiteY34" fmla="*/ 110217 h 606722"/>
                <a:gd name="connsiteX35" fmla="*/ 225355 w 607097"/>
                <a:gd name="connsiteY35" fmla="*/ 124334 h 606722"/>
                <a:gd name="connsiteX36" fmla="*/ 218233 w 607097"/>
                <a:gd name="connsiteY36" fmla="*/ 127441 h 606722"/>
                <a:gd name="connsiteX37" fmla="*/ 211110 w 607097"/>
                <a:gd name="connsiteY37" fmla="*/ 124334 h 606722"/>
                <a:gd name="connsiteX38" fmla="*/ 196955 w 607097"/>
                <a:gd name="connsiteY38" fmla="*/ 110217 h 606722"/>
                <a:gd name="connsiteX39" fmla="*/ 196955 w 607097"/>
                <a:gd name="connsiteY39" fmla="*/ 96101 h 606722"/>
                <a:gd name="connsiteX40" fmla="*/ 103963 w 607097"/>
                <a:gd name="connsiteY40" fmla="*/ 81761 h 606722"/>
                <a:gd name="connsiteX41" fmla="*/ 87598 w 607097"/>
                <a:gd name="connsiteY41" fmla="*/ 90026 h 606722"/>
                <a:gd name="connsiteX42" fmla="*/ 62322 w 607097"/>
                <a:gd name="connsiteY42" fmla="*/ 115266 h 606722"/>
                <a:gd name="connsiteX43" fmla="*/ 34998 w 607097"/>
                <a:gd name="connsiteY43" fmla="*/ 265902 h 606722"/>
                <a:gd name="connsiteX44" fmla="*/ 75494 w 607097"/>
                <a:gd name="connsiteY44" fmla="*/ 322602 h 606722"/>
                <a:gd name="connsiteX45" fmla="*/ 283044 w 607097"/>
                <a:gd name="connsiteY45" fmla="*/ 530826 h 606722"/>
                <a:gd name="connsiteX46" fmla="*/ 327634 w 607097"/>
                <a:gd name="connsiteY46" fmla="*/ 565219 h 606722"/>
                <a:gd name="connsiteX47" fmla="*/ 490684 w 607097"/>
                <a:gd name="connsiteY47" fmla="*/ 545046 h 606722"/>
                <a:gd name="connsiteX48" fmla="*/ 515960 w 607097"/>
                <a:gd name="connsiteY48" fmla="*/ 519717 h 606722"/>
                <a:gd name="connsiteX49" fmla="*/ 521033 w 607097"/>
                <a:gd name="connsiteY49" fmla="*/ 485324 h 606722"/>
                <a:gd name="connsiteX50" fmla="*/ 434969 w 607097"/>
                <a:gd name="connsiteY50" fmla="*/ 411561 h 606722"/>
                <a:gd name="connsiteX51" fmla="*/ 414321 w 607097"/>
                <a:gd name="connsiteY51" fmla="*/ 406318 h 606722"/>
                <a:gd name="connsiteX52" fmla="*/ 413698 w 607097"/>
                <a:gd name="connsiteY52" fmla="*/ 406496 h 606722"/>
                <a:gd name="connsiteX53" fmla="*/ 405599 w 607097"/>
                <a:gd name="connsiteY53" fmla="*/ 413605 h 606722"/>
                <a:gd name="connsiteX54" fmla="*/ 404620 w 607097"/>
                <a:gd name="connsiteY54" fmla="*/ 414583 h 606722"/>
                <a:gd name="connsiteX55" fmla="*/ 373202 w 607097"/>
                <a:gd name="connsiteY55" fmla="*/ 447910 h 606722"/>
                <a:gd name="connsiteX56" fmla="*/ 349528 w 607097"/>
                <a:gd name="connsiteY56" fmla="*/ 459552 h 606722"/>
                <a:gd name="connsiteX57" fmla="*/ 405599 w 607097"/>
                <a:gd name="connsiteY57" fmla="*/ 475282 h 606722"/>
                <a:gd name="connsiteX58" fmla="*/ 414677 w 607097"/>
                <a:gd name="connsiteY58" fmla="*/ 486391 h 606722"/>
                <a:gd name="connsiteX59" fmla="*/ 404620 w 607097"/>
                <a:gd name="connsiteY59" fmla="*/ 495456 h 606722"/>
                <a:gd name="connsiteX60" fmla="*/ 403552 w 607097"/>
                <a:gd name="connsiteY60" fmla="*/ 495456 h 606722"/>
                <a:gd name="connsiteX61" fmla="*/ 287138 w 607097"/>
                <a:gd name="connsiteY61" fmla="*/ 441866 h 606722"/>
                <a:gd name="connsiteX62" fmla="*/ 286426 w 607097"/>
                <a:gd name="connsiteY62" fmla="*/ 441067 h 606722"/>
                <a:gd name="connsiteX63" fmla="*/ 284112 w 607097"/>
                <a:gd name="connsiteY63" fmla="*/ 438845 h 606722"/>
                <a:gd name="connsiteX64" fmla="*/ 176777 w 607097"/>
                <a:gd name="connsiteY64" fmla="*/ 331666 h 606722"/>
                <a:gd name="connsiteX65" fmla="*/ 111895 w 607097"/>
                <a:gd name="connsiteY65" fmla="*/ 213379 h 606722"/>
                <a:gd name="connsiteX66" fmla="*/ 121062 w 607097"/>
                <a:gd name="connsiteY66" fmla="*/ 202270 h 606722"/>
                <a:gd name="connsiteX67" fmla="*/ 132188 w 607097"/>
                <a:gd name="connsiteY67" fmla="*/ 211335 h 606722"/>
                <a:gd name="connsiteX68" fmla="*/ 146428 w 607097"/>
                <a:gd name="connsiteY68" fmla="*/ 259325 h 606722"/>
                <a:gd name="connsiteX69" fmla="*/ 158532 w 607097"/>
                <a:gd name="connsiteY69" fmla="*/ 233553 h 606722"/>
                <a:gd name="connsiteX70" fmla="*/ 191907 w 607097"/>
                <a:gd name="connsiteY70" fmla="*/ 202270 h 606722"/>
                <a:gd name="connsiteX71" fmla="*/ 192975 w 607097"/>
                <a:gd name="connsiteY71" fmla="*/ 201204 h 606722"/>
                <a:gd name="connsiteX72" fmla="*/ 200006 w 607097"/>
                <a:gd name="connsiteY72" fmla="*/ 193117 h 606722"/>
                <a:gd name="connsiteX73" fmla="*/ 194933 w 607097"/>
                <a:gd name="connsiteY73" fmla="*/ 170899 h 606722"/>
                <a:gd name="connsiteX74" fmla="*/ 121062 w 607097"/>
                <a:gd name="connsiteY74" fmla="*/ 84961 h 606722"/>
                <a:gd name="connsiteX75" fmla="*/ 103963 w 607097"/>
                <a:gd name="connsiteY75" fmla="*/ 81761 h 606722"/>
                <a:gd name="connsiteX76" fmla="*/ 353980 w 607097"/>
                <a:gd name="connsiteY76" fmla="*/ 30273 h 606722"/>
                <a:gd name="connsiteX77" fmla="*/ 364141 w 607097"/>
                <a:gd name="connsiteY77" fmla="*/ 40422 h 606722"/>
                <a:gd name="connsiteX78" fmla="*/ 364141 w 607097"/>
                <a:gd name="connsiteY78" fmla="*/ 60719 h 606722"/>
                <a:gd name="connsiteX79" fmla="*/ 353980 w 607097"/>
                <a:gd name="connsiteY79" fmla="*/ 70778 h 606722"/>
                <a:gd name="connsiteX80" fmla="*/ 343818 w 607097"/>
                <a:gd name="connsiteY80" fmla="*/ 60719 h 606722"/>
                <a:gd name="connsiteX81" fmla="*/ 343818 w 607097"/>
                <a:gd name="connsiteY81" fmla="*/ 40422 h 606722"/>
                <a:gd name="connsiteX82" fmla="*/ 353980 w 607097"/>
                <a:gd name="connsiteY82" fmla="*/ 30273 h 606722"/>
                <a:gd name="connsiteX83" fmla="*/ 353978 w 607097"/>
                <a:gd name="connsiteY83" fmla="*/ 20263 h 606722"/>
                <a:gd name="connsiteX84" fmla="*/ 174819 w 607097"/>
                <a:gd name="connsiteY84" fmla="*/ 104957 h 606722"/>
                <a:gd name="connsiteX85" fmla="*/ 214246 w 607097"/>
                <a:gd name="connsiteY85" fmla="*/ 160768 h 606722"/>
                <a:gd name="connsiteX86" fmla="*/ 221278 w 607097"/>
                <a:gd name="connsiteY86" fmla="*/ 198182 h 606722"/>
                <a:gd name="connsiteX87" fmla="*/ 215938 w 607097"/>
                <a:gd name="connsiteY87" fmla="*/ 209025 h 606722"/>
                <a:gd name="connsiteX88" fmla="*/ 210152 w 607097"/>
                <a:gd name="connsiteY88" fmla="*/ 215157 h 606722"/>
                <a:gd name="connsiteX89" fmla="*/ 206147 w 607097"/>
                <a:gd name="connsiteY89" fmla="*/ 218445 h 606722"/>
                <a:gd name="connsiteX90" fmla="*/ 176777 w 607097"/>
                <a:gd name="connsiteY90" fmla="*/ 244662 h 606722"/>
                <a:gd name="connsiteX91" fmla="*/ 182829 w 607097"/>
                <a:gd name="connsiteY91" fmla="*/ 308382 h 606722"/>
                <a:gd name="connsiteX92" fmla="*/ 189504 w 607097"/>
                <a:gd name="connsiteY92" fmla="*/ 315136 h 606722"/>
                <a:gd name="connsiteX93" fmla="*/ 189949 w 607097"/>
                <a:gd name="connsiteY93" fmla="*/ 315492 h 606722"/>
                <a:gd name="connsiteX94" fmla="*/ 191640 w 607097"/>
                <a:gd name="connsiteY94" fmla="*/ 317269 h 606722"/>
                <a:gd name="connsiteX95" fmla="*/ 298263 w 607097"/>
                <a:gd name="connsiteY95" fmla="*/ 424714 h 606722"/>
                <a:gd name="connsiteX96" fmla="*/ 362077 w 607097"/>
                <a:gd name="connsiteY96" fmla="*/ 430758 h 606722"/>
                <a:gd name="connsiteX97" fmla="*/ 388422 w 607097"/>
                <a:gd name="connsiteY97" fmla="*/ 401430 h 606722"/>
                <a:gd name="connsiteX98" fmla="*/ 408625 w 607097"/>
                <a:gd name="connsiteY98" fmla="*/ 386233 h 606722"/>
                <a:gd name="connsiteX99" fmla="*/ 419661 w 607097"/>
                <a:gd name="connsiteY99" fmla="*/ 384900 h 606722"/>
                <a:gd name="connsiteX100" fmla="*/ 446094 w 607097"/>
                <a:gd name="connsiteY100" fmla="*/ 392365 h 606722"/>
                <a:gd name="connsiteX101" fmla="*/ 501987 w 607097"/>
                <a:gd name="connsiteY101" fmla="*/ 431646 h 606722"/>
                <a:gd name="connsiteX102" fmla="*/ 586894 w 607097"/>
                <a:gd name="connsiteY102" fmla="*/ 252749 h 606722"/>
                <a:gd name="connsiteX103" fmla="*/ 353978 w 607097"/>
                <a:gd name="connsiteY103" fmla="*/ 20263 h 606722"/>
                <a:gd name="connsiteX104" fmla="*/ 353978 w 607097"/>
                <a:gd name="connsiteY104" fmla="*/ 0 h 606722"/>
                <a:gd name="connsiteX105" fmla="*/ 607097 w 607097"/>
                <a:gd name="connsiteY105" fmla="*/ 252749 h 606722"/>
                <a:gd name="connsiteX106" fmla="*/ 517384 w 607097"/>
                <a:gd name="connsiteY106" fmla="*/ 445421 h 606722"/>
                <a:gd name="connsiteX107" fmla="*/ 540257 w 607097"/>
                <a:gd name="connsiteY107" fmla="*/ 474215 h 606722"/>
                <a:gd name="connsiteX108" fmla="*/ 531179 w 607097"/>
                <a:gd name="connsiteY108" fmla="*/ 532870 h 606722"/>
                <a:gd name="connsiteX109" fmla="*/ 505814 w 607097"/>
                <a:gd name="connsiteY109" fmla="*/ 559176 h 606722"/>
                <a:gd name="connsiteX110" fmla="*/ 401505 w 607097"/>
                <a:gd name="connsiteY110" fmla="*/ 606722 h 606722"/>
                <a:gd name="connsiteX111" fmla="*/ 318556 w 607097"/>
                <a:gd name="connsiteY111" fmla="*/ 582460 h 606722"/>
                <a:gd name="connsiteX112" fmla="*/ 268893 w 607097"/>
                <a:gd name="connsiteY112" fmla="*/ 543979 h 606722"/>
                <a:gd name="connsiteX113" fmla="*/ 61343 w 607097"/>
                <a:gd name="connsiteY113" fmla="*/ 336732 h 606722"/>
                <a:gd name="connsiteX114" fmla="*/ 16753 w 607097"/>
                <a:gd name="connsiteY114" fmla="*/ 275056 h 606722"/>
                <a:gd name="connsiteX115" fmla="*/ 48171 w 607097"/>
                <a:gd name="connsiteY115" fmla="*/ 101135 h 606722"/>
                <a:gd name="connsiteX116" fmla="*/ 73447 w 607097"/>
                <a:gd name="connsiteY116" fmla="*/ 75807 h 606722"/>
                <a:gd name="connsiteX117" fmla="*/ 132188 w 607097"/>
                <a:gd name="connsiteY117" fmla="*/ 66742 h 606722"/>
                <a:gd name="connsiteX118" fmla="*/ 160757 w 607097"/>
                <a:gd name="connsiteY118" fmla="*/ 89315 h 606722"/>
                <a:gd name="connsiteX119" fmla="*/ 353978 w 607097"/>
                <a:gd name="connsiteY119"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607097" h="606722">
                  <a:moveTo>
                    <a:pt x="482620" y="381169"/>
                  </a:moveTo>
                  <a:cubicBezTo>
                    <a:pt x="486624" y="377172"/>
                    <a:pt x="492675" y="377172"/>
                    <a:pt x="496768" y="381169"/>
                  </a:cubicBezTo>
                  <a:lnTo>
                    <a:pt x="510916" y="395381"/>
                  </a:lnTo>
                  <a:cubicBezTo>
                    <a:pt x="515009" y="399379"/>
                    <a:pt x="515009" y="405419"/>
                    <a:pt x="510916" y="409505"/>
                  </a:cubicBezTo>
                  <a:cubicBezTo>
                    <a:pt x="509937" y="412525"/>
                    <a:pt x="506912" y="412525"/>
                    <a:pt x="503887" y="412525"/>
                  </a:cubicBezTo>
                  <a:cubicBezTo>
                    <a:pt x="500861" y="412525"/>
                    <a:pt x="498815" y="411548"/>
                    <a:pt x="496768" y="409505"/>
                  </a:cubicBezTo>
                  <a:lnTo>
                    <a:pt x="482620" y="395381"/>
                  </a:lnTo>
                  <a:cubicBezTo>
                    <a:pt x="478527" y="391295"/>
                    <a:pt x="478527" y="385255"/>
                    <a:pt x="482620" y="381169"/>
                  </a:cubicBezTo>
                  <a:close/>
                  <a:moveTo>
                    <a:pt x="546398" y="242745"/>
                  </a:moveTo>
                  <a:lnTo>
                    <a:pt x="566606" y="242745"/>
                  </a:lnTo>
                  <a:cubicBezTo>
                    <a:pt x="572659" y="242745"/>
                    <a:pt x="576754" y="246732"/>
                    <a:pt x="576754" y="252756"/>
                  </a:cubicBezTo>
                  <a:cubicBezTo>
                    <a:pt x="576754" y="258869"/>
                    <a:pt x="572659" y="262856"/>
                    <a:pt x="566606" y="262856"/>
                  </a:cubicBezTo>
                  <a:lnTo>
                    <a:pt x="546398" y="262856"/>
                  </a:lnTo>
                  <a:cubicBezTo>
                    <a:pt x="540255" y="262856"/>
                    <a:pt x="536249" y="258869"/>
                    <a:pt x="536249" y="252756"/>
                  </a:cubicBezTo>
                  <a:cubicBezTo>
                    <a:pt x="536249" y="246732"/>
                    <a:pt x="540255" y="242745"/>
                    <a:pt x="546398" y="242745"/>
                  </a:cubicBezTo>
                  <a:close/>
                  <a:moveTo>
                    <a:pt x="353968" y="101120"/>
                  </a:moveTo>
                  <a:cubicBezTo>
                    <a:pt x="360022" y="101120"/>
                    <a:pt x="364118" y="105119"/>
                    <a:pt x="364118" y="111251"/>
                  </a:cubicBezTo>
                  <a:lnTo>
                    <a:pt x="364118" y="242683"/>
                  </a:lnTo>
                  <a:lnTo>
                    <a:pt x="424838" y="242683"/>
                  </a:lnTo>
                  <a:cubicBezTo>
                    <a:pt x="430893" y="242683"/>
                    <a:pt x="434988" y="246682"/>
                    <a:pt x="434988" y="252725"/>
                  </a:cubicBezTo>
                  <a:cubicBezTo>
                    <a:pt x="434988" y="258857"/>
                    <a:pt x="430893" y="262856"/>
                    <a:pt x="424838" y="262856"/>
                  </a:cubicBezTo>
                  <a:lnTo>
                    <a:pt x="353968" y="262856"/>
                  </a:lnTo>
                  <a:cubicBezTo>
                    <a:pt x="347825" y="262856"/>
                    <a:pt x="343818" y="258857"/>
                    <a:pt x="343818" y="252725"/>
                  </a:cubicBezTo>
                  <a:lnTo>
                    <a:pt x="343818" y="111251"/>
                  </a:lnTo>
                  <a:cubicBezTo>
                    <a:pt x="343818" y="105119"/>
                    <a:pt x="347825" y="101120"/>
                    <a:pt x="353968" y="101120"/>
                  </a:cubicBezTo>
                  <a:close/>
                  <a:moveTo>
                    <a:pt x="496768" y="96101"/>
                  </a:moveTo>
                  <a:cubicBezTo>
                    <a:pt x="500861" y="92017"/>
                    <a:pt x="506912" y="92017"/>
                    <a:pt x="510916" y="96101"/>
                  </a:cubicBezTo>
                  <a:cubicBezTo>
                    <a:pt x="515009" y="100096"/>
                    <a:pt x="515009" y="106222"/>
                    <a:pt x="510916" y="110217"/>
                  </a:cubicBezTo>
                  <a:lnTo>
                    <a:pt x="496768" y="124334"/>
                  </a:lnTo>
                  <a:cubicBezTo>
                    <a:pt x="494722" y="126376"/>
                    <a:pt x="492675" y="127441"/>
                    <a:pt x="489650" y="127441"/>
                  </a:cubicBezTo>
                  <a:cubicBezTo>
                    <a:pt x="486624" y="127441"/>
                    <a:pt x="484578" y="126376"/>
                    <a:pt x="482620" y="124334"/>
                  </a:cubicBezTo>
                  <a:cubicBezTo>
                    <a:pt x="478527" y="120338"/>
                    <a:pt x="478527" y="114301"/>
                    <a:pt x="482620" y="110217"/>
                  </a:cubicBezTo>
                  <a:close/>
                  <a:moveTo>
                    <a:pt x="196955" y="96101"/>
                  </a:moveTo>
                  <a:cubicBezTo>
                    <a:pt x="201050" y="92017"/>
                    <a:pt x="207104" y="92017"/>
                    <a:pt x="211110" y="96101"/>
                  </a:cubicBezTo>
                  <a:lnTo>
                    <a:pt x="225355" y="110217"/>
                  </a:lnTo>
                  <a:cubicBezTo>
                    <a:pt x="229361" y="114301"/>
                    <a:pt x="229361" y="120338"/>
                    <a:pt x="225355" y="124334"/>
                  </a:cubicBezTo>
                  <a:cubicBezTo>
                    <a:pt x="223307" y="126376"/>
                    <a:pt x="220280" y="127441"/>
                    <a:pt x="218233" y="127441"/>
                  </a:cubicBezTo>
                  <a:cubicBezTo>
                    <a:pt x="215206" y="127441"/>
                    <a:pt x="213158" y="126376"/>
                    <a:pt x="211110" y="124334"/>
                  </a:cubicBezTo>
                  <a:lnTo>
                    <a:pt x="196955" y="110217"/>
                  </a:lnTo>
                  <a:cubicBezTo>
                    <a:pt x="192949" y="106222"/>
                    <a:pt x="192949" y="100096"/>
                    <a:pt x="196955" y="96101"/>
                  </a:cubicBezTo>
                  <a:close/>
                  <a:moveTo>
                    <a:pt x="103963" y="81761"/>
                  </a:moveTo>
                  <a:cubicBezTo>
                    <a:pt x="98011" y="82650"/>
                    <a:pt x="92182" y="85449"/>
                    <a:pt x="87598" y="90026"/>
                  </a:cubicBezTo>
                  <a:lnTo>
                    <a:pt x="62322" y="115266"/>
                  </a:lnTo>
                  <a:cubicBezTo>
                    <a:pt x="17732" y="159790"/>
                    <a:pt x="8654" y="209291"/>
                    <a:pt x="34998" y="265902"/>
                  </a:cubicBezTo>
                  <a:cubicBezTo>
                    <a:pt x="44077" y="285187"/>
                    <a:pt x="57249" y="304383"/>
                    <a:pt x="75494" y="322602"/>
                  </a:cubicBezTo>
                  <a:lnTo>
                    <a:pt x="283044" y="530826"/>
                  </a:lnTo>
                  <a:cubicBezTo>
                    <a:pt x="297284" y="545046"/>
                    <a:pt x="312415" y="557132"/>
                    <a:pt x="327634" y="565219"/>
                  </a:cubicBezTo>
                  <a:cubicBezTo>
                    <a:pt x="389401" y="599612"/>
                    <a:pt x="443068" y="592503"/>
                    <a:pt x="490684" y="545046"/>
                  </a:cubicBezTo>
                  <a:lnTo>
                    <a:pt x="515960" y="519717"/>
                  </a:lnTo>
                  <a:cubicBezTo>
                    <a:pt x="525127" y="510653"/>
                    <a:pt x="527085" y="496433"/>
                    <a:pt x="521033" y="485324"/>
                  </a:cubicBezTo>
                  <a:cubicBezTo>
                    <a:pt x="503856" y="451998"/>
                    <a:pt x="434969" y="411561"/>
                    <a:pt x="434969" y="411561"/>
                  </a:cubicBezTo>
                  <a:cubicBezTo>
                    <a:pt x="427582" y="407829"/>
                    <a:pt x="420195" y="405874"/>
                    <a:pt x="414321" y="406318"/>
                  </a:cubicBezTo>
                  <a:cubicBezTo>
                    <a:pt x="414143" y="406318"/>
                    <a:pt x="413876" y="406407"/>
                    <a:pt x="413698" y="406496"/>
                  </a:cubicBezTo>
                  <a:cubicBezTo>
                    <a:pt x="409604" y="407473"/>
                    <a:pt x="407646" y="409517"/>
                    <a:pt x="405599" y="413605"/>
                  </a:cubicBezTo>
                  <a:lnTo>
                    <a:pt x="404620" y="414583"/>
                  </a:lnTo>
                  <a:cubicBezTo>
                    <a:pt x="397500" y="423648"/>
                    <a:pt x="380323" y="443910"/>
                    <a:pt x="373202" y="447910"/>
                  </a:cubicBezTo>
                  <a:cubicBezTo>
                    <a:pt x="365548" y="453242"/>
                    <a:pt x="357538" y="457152"/>
                    <a:pt x="349528" y="459552"/>
                  </a:cubicBezTo>
                  <a:cubicBezTo>
                    <a:pt x="365281" y="466839"/>
                    <a:pt x="384328" y="473149"/>
                    <a:pt x="405599" y="475282"/>
                  </a:cubicBezTo>
                  <a:cubicBezTo>
                    <a:pt x="410672" y="476259"/>
                    <a:pt x="414677" y="480259"/>
                    <a:pt x="414677" y="486391"/>
                  </a:cubicBezTo>
                  <a:cubicBezTo>
                    <a:pt x="413698" y="491456"/>
                    <a:pt x="409604" y="495456"/>
                    <a:pt x="404620" y="495456"/>
                  </a:cubicBezTo>
                  <a:lnTo>
                    <a:pt x="403552" y="495456"/>
                  </a:lnTo>
                  <a:cubicBezTo>
                    <a:pt x="333686" y="488346"/>
                    <a:pt x="288117" y="443910"/>
                    <a:pt x="287138" y="441866"/>
                  </a:cubicBezTo>
                  <a:cubicBezTo>
                    <a:pt x="286871" y="441600"/>
                    <a:pt x="286604" y="441333"/>
                    <a:pt x="286426" y="441067"/>
                  </a:cubicBezTo>
                  <a:cubicBezTo>
                    <a:pt x="285625" y="440356"/>
                    <a:pt x="284824" y="439645"/>
                    <a:pt x="284112" y="438845"/>
                  </a:cubicBezTo>
                  <a:lnTo>
                    <a:pt x="176777" y="331666"/>
                  </a:lnTo>
                  <a:cubicBezTo>
                    <a:pt x="174730" y="329622"/>
                    <a:pt x="119015" y="284120"/>
                    <a:pt x="111895" y="213379"/>
                  </a:cubicBezTo>
                  <a:cubicBezTo>
                    <a:pt x="110916" y="208314"/>
                    <a:pt x="115010" y="203248"/>
                    <a:pt x="121062" y="202270"/>
                  </a:cubicBezTo>
                  <a:cubicBezTo>
                    <a:pt x="127115" y="201204"/>
                    <a:pt x="131209" y="205292"/>
                    <a:pt x="132188" y="211335"/>
                  </a:cubicBezTo>
                  <a:cubicBezTo>
                    <a:pt x="133968" y="229109"/>
                    <a:pt x="139486" y="245284"/>
                    <a:pt x="146428" y="259325"/>
                  </a:cubicBezTo>
                  <a:cubicBezTo>
                    <a:pt x="148653" y="250794"/>
                    <a:pt x="152658" y="242262"/>
                    <a:pt x="158532" y="233553"/>
                  </a:cubicBezTo>
                  <a:cubicBezTo>
                    <a:pt x="162537" y="227510"/>
                    <a:pt x="183808" y="210358"/>
                    <a:pt x="191907" y="202270"/>
                  </a:cubicBezTo>
                  <a:lnTo>
                    <a:pt x="192975" y="201204"/>
                  </a:lnTo>
                  <a:cubicBezTo>
                    <a:pt x="196980" y="199160"/>
                    <a:pt x="199027" y="196138"/>
                    <a:pt x="200006" y="193117"/>
                  </a:cubicBezTo>
                  <a:cubicBezTo>
                    <a:pt x="202053" y="187073"/>
                    <a:pt x="200006" y="178986"/>
                    <a:pt x="194933" y="170899"/>
                  </a:cubicBezTo>
                  <a:cubicBezTo>
                    <a:pt x="194933" y="169832"/>
                    <a:pt x="154438" y="102113"/>
                    <a:pt x="121062" y="84961"/>
                  </a:cubicBezTo>
                  <a:cubicBezTo>
                    <a:pt x="115989" y="81895"/>
                    <a:pt x="109915" y="80873"/>
                    <a:pt x="103963" y="81761"/>
                  </a:cubicBezTo>
                  <a:close/>
                  <a:moveTo>
                    <a:pt x="353980" y="30273"/>
                  </a:moveTo>
                  <a:cubicBezTo>
                    <a:pt x="360041" y="30273"/>
                    <a:pt x="364141" y="34368"/>
                    <a:pt x="364141" y="40422"/>
                  </a:cubicBezTo>
                  <a:lnTo>
                    <a:pt x="364141" y="60719"/>
                  </a:lnTo>
                  <a:cubicBezTo>
                    <a:pt x="364141" y="66772"/>
                    <a:pt x="360041" y="70778"/>
                    <a:pt x="353980" y="70778"/>
                  </a:cubicBezTo>
                  <a:cubicBezTo>
                    <a:pt x="347829" y="70778"/>
                    <a:pt x="343818" y="66772"/>
                    <a:pt x="343818" y="60719"/>
                  </a:cubicBezTo>
                  <a:lnTo>
                    <a:pt x="343818" y="40422"/>
                  </a:lnTo>
                  <a:cubicBezTo>
                    <a:pt x="343818" y="34368"/>
                    <a:pt x="347829" y="30273"/>
                    <a:pt x="353980" y="30273"/>
                  </a:cubicBezTo>
                  <a:close/>
                  <a:moveTo>
                    <a:pt x="353978" y="20263"/>
                  </a:moveTo>
                  <a:cubicBezTo>
                    <a:pt x="284112" y="20263"/>
                    <a:pt x="219409" y="50479"/>
                    <a:pt x="174819" y="104957"/>
                  </a:cubicBezTo>
                  <a:cubicBezTo>
                    <a:pt x="196446" y="130818"/>
                    <a:pt x="212911" y="158901"/>
                    <a:pt x="214246" y="160768"/>
                  </a:cubicBezTo>
                  <a:cubicBezTo>
                    <a:pt x="221278" y="173920"/>
                    <a:pt x="224304" y="187073"/>
                    <a:pt x="221278" y="198182"/>
                  </a:cubicBezTo>
                  <a:cubicBezTo>
                    <a:pt x="220299" y="202093"/>
                    <a:pt x="218430" y="205736"/>
                    <a:pt x="215938" y="209025"/>
                  </a:cubicBezTo>
                  <a:cubicBezTo>
                    <a:pt x="214336" y="211335"/>
                    <a:pt x="212466" y="213379"/>
                    <a:pt x="210152" y="215157"/>
                  </a:cubicBezTo>
                  <a:cubicBezTo>
                    <a:pt x="208906" y="216312"/>
                    <a:pt x="207482" y="217378"/>
                    <a:pt x="206147" y="218445"/>
                  </a:cubicBezTo>
                  <a:cubicBezTo>
                    <a:pt x="193954" y="228487"/>
                    <a:pt x="179803" y="241640"/>
                    <a:pt x="176777" y="244662"/>
                  </a:cubicBezTo>
                  <a:cubicBezTo>
                    <a:pt x="160579" y="269012"/>
                    <a:pt x="162537" y="287142"/>
                    <a:pt x="182829" y="308382"/>
                  </a:cubicBezTo>
                  <a:lnTo>
                    <a:pt x="189504" y="315136"/>
                  </a:lnTo>
                  <a:cubicBezTo>
                    <a:pt x="189771" y="315403"/>
                    <a:pt x="189949" y="315492"/>
                    <a:pt x="189949" y="315492"/>
                  </a:cubicBezTo>
                  <a:cubicBezTo>
                    <a:pt x="190572" y="316025"/>
                    <a:pt x="191195" y="316647"/>
                    <a:pt x="191640" y="317269"/>
                  </a:cubicBezTo>
                  <a:lnTo>
                    <a:pt x="298263" y="424714"/>
                  </a:lnTo>
                  <a:cubicBezTo>
                    <a:pt x="318556" y="444888"/>
                    <a:pt x="337780" y="446932"/>
                    <a:pt x="362077" y="430758"/>
                  </a:cubicBezTo>
                  <a:cubicBezTo>
                    <a:pt x="365103" y="428713"/>
                    <a:pt x="378275" y="414583"/>
                    <a:pt x="388422" y="401430"/>
                  </a:cubicBezTo>
                  <a:cubicBezTo>
                    <a:pt x="393406" y="393343"/>
                    <a:pt x="400526" y="388277"/>
                    <a:pt x="408625" y="386233"/>
                  </a:cubicBezTo>
                  <a:cubicBezTo>
                    <a:pt x="412096" y="385344"/>
                    <a:pt x="415834" y="384900"/>
                    <a:pt x="419661" y="384900"/>
                  </a:cubicBezTo>
                  <a:cubicBezTo>
                    <a:pt x="428294" y="384989"/>
                    <a:pt x="437728" y="387477"/>
                    <a:pt x="446094" y="392365"/>
                  </a:cubicBezTo>
                  <a:cubicBezTo>
                    <a:pt x="447963" y="393609"/>
                    <a:pt x="476088" y="410051"/>
                    <a:pt x="501987" y="431646"/>
                  </a:cubicBezTo>
                  <a:cubicBezTo>
                    <a:pt x="556545" y="387122"/>
                    <a:pt x="586894" y="322513"/>
                    <a:pt x="586894" y="252749"/>
                  </a:cubicBezTo>
                  <a:cubicBezTo>
                    <a:pt x="586894" y="124330"/>
                    <a:pt x="482585" y="20263"/>
                    <a:pt x="353978" y="20263"/>
                  </a:cubicBezTo>
                  <a:close/>
                  <a:moveTo>
                    <a:pt x="353978" y="0"/>
                  </a:moveTo>
                  <a:cubicBezTo>
                    <a:pt x="493710" y="0"/>
                    <a:pt x="607097" y="113222"/>
                    <a:pt x="607097" y="252749"/>
                  </a:cubicBezTo>
                  <a:cubicBezTo>
                    <a:pt x="607097" y="327578"/>
                    <a:pt x="574345" y="397786"/>
                    <a:pt x="517384" y="445421"/>
                  </a:cubicBezTo>
                  <a:cubicBezTo>
                    <a:pt x="526907" y="454753"/>
                    <a:pt x="535184" y="464617"/>
                    <a:pt x="540257" y="474215"/>
                  </a:cubicBezTo>
                  <a:cubicBezTo>
                    <a:pt x="550403" y="493412"/>
                    <a:pt x="547377" y="517673"/>
                    <a:pt x="531179" y="532870"/>
                  </a:cubicBezTo>
                  <a:lnTo>
                    <a:pt x="505814" y="559176"/>
                  </a:lnTo>
                  <a:cubicBezTo>
                    <a:pt x="474486" y="590548"/>
                    <a:pt x="438974" y="606722"/>
                    <a:pt x="401505" y="606722"/>
                  </a:cubicBezTo>
                  <a:cubicBezTo>
                    <a:pt x="375249" y="606722"/>
                    <a:pt x="346858" y="598635"/>
                    <a:pt x="318556" y="582460"/>
                  </a:cubicBezTo>
                  <a:cubicBezTo>
                    <a:pt x="301289" y="573307"/>
                    <a:pt x="285091" y="560154"/>
                    <a:pt x="268893" y="543979"/>
                  </a:cubicBezTo>
                  <a:lnTo>
                    <a:pt x="61343" y="336732"/>
                  </a:lnTo>
                  <a:cubicBezTo>
                    <a:pt x="42030" y="317536"/>
                    <a:pt x="26899" y="296296"/>
                    <a:pt x="16753" y="275056"/>
                  </a:cubicBezTo>
                  <a:cubicBezTo>
                    <a:pt x="-13596" y="210358"/>
                    <a:pt x="-2471" y="151703"/>
                    <a:pt x="48171" y="101135"/>
                  </a:cubicBezTo>
                  <a:lnTo>
                    <a:pt x="73447" y="75807"/>
                  </a:lnTo>
                  <a:cubicBezTo>
                    <a:pt x="88666" y="60699"/>
                    <a:pt x="112963" y="56611"/>
                    <a:pt x="132188" y="66742"/>
                  </a:cubicBezTo>
                  <a:cubicBezTo>
                    <a:pt x="141711" y="71719"/>
                    <a:pt x="151412" y="79895"/>
                    <a:pt x="160757" y="89315"/>
                  </a:cubicBezTo>
                  <a:cubicBezTo>
                    <a:pt x="209173" y="32971"/>
                    <a:pt x="278772" y="0"/>
                    <a:pt x="353978" y="0"/>
                  </a:cubicBezTo>
                  <a:close/>
                </a:path>
              </a:pathLst>
            </a:custGeom>
            <a:solidFill>
              <a:schemeClr val="bg1"/>
            </a:solidFill>
            <a:ln w="12700">
              <a:miter lim="400000"/>
            </a:ln>
          </p:spPr>
          <p:txBody>
            <a:bodyPr anchor="ctr"/>
            <a:lstStyle/>
            <a:p>
              <a:pPr algn="ctr"/>
              <a:endParaRPr dirty="0">
                <a:latin typeface="微软雅黑" panose="020B0503020204020204" charset="-122"/>
                <a:ea typeface="微软雅黑" panose="020B0503020204020204" charset="-122"/>
              </a:endParaRPr>
            </a:p>
          </p:txBody>
        </p:sp>
      </p:grpSp>
      <p:grpSp>
        <p:nvGrpSpPr>
          <p:cNvPr id="19" name="组合 18"/>
          <p:cNvGrpSpPr/>
          <p:nvPr/>
        </p:nvGrpSpPr>
        <p:grpSpPr>
          <a:xfrm>
            <a:off x="7587817" y="2318351"/>
            <a:ext cx="1274112" cy="1672623"/>
            <a:chOff x="7587817" y="2102451"/>
            <a:chExt cx="1274112" cy="1672623"/>
          </a:xfrm>
        </p:grpSpPr>
        <p:sp>
          <p:nvSpPr>
            <p:cNvPr id="20" name="任意多边形 63"/>
            <p:cNvSpPr/>
            <p:nvPr/>
          </p:nvSpPr>
          <p:spPr bwMode="auto">
            <a:xfrm rot="5400000">
              <a:off x="7388561" y="2301707"/>
              <a:ext cx="1672623" cy="1274112"/>
            </a:xfrm>
            <a:custGeom>
              <a:avLst/>
              <a:gdLst>
                <a:gd name="connsiteX0" fmla="*/ 0 w 1672623"/>
                <a:gd name="connsiteY0" fmla="*/ 636346 h 1274112"/>
                <a:gd name="connsiteX1" fmla="*/ 211758 w 1672623"/>
                <a:gd name="connsiteY1" fmla="*/ 424508 h 1274112"/>
                <a:gd name="connsiteX2" fmla="*/ 933898 w 1672623"/>
                <a:gd name="connsiteY2" fmla="*/ 424508 h 1274112"/>
                <a:gd name="connsiteX3" fmla="*/ 946900 w 1672623"/>
                <a:gd name="connsiteY3" fmla="*/ 424508 h 1274112"/>
                <a:gd name="connsiteX4" fmla="*/ 918662 w 1672623"/>
                <a:gd name="connsiteY4" fmla="*/ 396569 h 1274112"/>
                <a:gd name="connsiteX5" fmla="*/ 884132 w 1672623"/>
                <a:gd name="connsiteY5" fmla="*/ 362405 h 1274112"/>
                <a:gd name="connsiteX6" fmla="*/ 884132 w 1672623"/>
                <a:gd name="connsiteY6" fmla="*/ 62298 h 1274112"/>
                <a:gd name="connsiteX7" fmla="*/ 1184509 w 1672623"/>
                <a:gd name="connsiteY7" fmla="*/ 62298 h 1274112"/>
                <a:gd name="connsiteX8" fmla="*/ 1605574 w 1672623"/>
                <a:gd name="connsiteY8" fmla="*/ 482984 h 1274112"/>
                <a:gd name="connsiteX9" fmla="*/ 1608256 w 1672623"/>
                <a:gd name="connsiteY9" fmla="*/ 482984 h 1274112"/>
                <a:gd name="connsiteX10" fmla="*/ 1672623 w 1672623"/>
                <a:gd name="connsiteY10" fmla="*/ 635717 h 1274112"/>
                <a:gd name="connsiteX11" fmla="*/ 1672560 w 1672623"/>
                <a:gd name="connsiteY11" fmla="*/ 636037 h 1274112"/>
                <a:gd name="connsiteX12" fmla="*/ 1672622 w 1672623"/>
                <a:gd name="connsiteY12" fmla="*/ 636346 h 1274112"/>
                <a:gd name="connsiteX13" fmla="*/ 1656120 w 1672623"/>
                <a:gd name="connsiteY13" fmla="*/ 719640 h 1274112"/>
                <a:gd name="connsiteX14" fmla="*/ 1656066 w 1672623"/>
                <a:gd name="connsiteY14" fmla="*/ 719722 h 1274112"/>
                <a:gd name="connsiteX15" fmla="*/ 1655525 w 1672623"/>
                <a:gd name="connsiteY15" fmla="*/ 722466 h 1274112"/>
                <a:gd name="connsiteX16" fmla="*/ 1622393 w 1672623"/>
                <a:gd name="connsiteY16" fmla="*/ 770594 h 1274112"/>
                <a:gd name="connsiteX17" fmla="*/ 1610971 w 1672623"/>
                <a:gd name="connsiteY17" fmla="*/ 787850 h 1274112"/>
                <a:gd name="connsiteX18" fmla="*/ 1610105 w 1672623"/>
                <a:gd name="connsiteY18" fmla="*/ 788443 h 1274112"/>
                <a:gd name="connsiteX19" fmla="*/ 1608256 w 1672623"/>
                <a:gd name="connsiteY19" fmla="*/ 791129 h 1274112"/>
                <a:gd name="connsiteX20" fmla="*/ 1606185 w 1672623"/>
                <a:gd name="connsiteY20" fmla="*/ 791129 h 1274112"/>
                <a:gd name="connsiteX21" fmla="*/ 1604240 w 1672623"/>
                <a:gd name="connsiteY21" fmla="*/ 792461 h 1274112"/>
                <a:gd name="connsiteX22" fmla="*/ 1531456 w 1672623"/>
                <a:gd name="connsiteY22" fmla="*/ 865180 h 1274112"/>
                <a:gd name="connsiteX23" fmla="*/ 1184509 w 1672623"/>
                <a:gd name="connsiteY23" fmla="*/ 1211814 h 1274112"/>
                <a:gd name="connsiteX24" fmla="*/ 884132 w 1672623"/>
                <a:gd name="connsiteY24" fmla="*/ 1211814 h 1274112"/>
                <a:gd name="connsiteX25" fmla="*/ 884132 w 1672623"/>
                <a:gd name="connsiteY25" fmla="*/ 911707 h 1274112"/>
                <a:gd name="connsiteX26" fmla="*/ 945030 w 1672623"/>
                <a:gd name="connsiteY26" fmla="*/ 850864 h 1274112"/>
                <a:gd name="connsiteX27" fmla="*/ 881750 w 1672623"/>
                <a:gd name="connsiteY27" fmla="*/ 850864 h 1274112"/>
                <a:gd name="connsiteX28" fmla="*/ 211758 w 1672623"/>
                <a:gd name="connsiteY28" fmla="*/ 850864 h 1274112"/>
                <a:gd name="connsiteX29" fmla="*/ 0 w 1672623"/>
                <a:gd name="connsiteY29" fmla="*/ 636346 h 127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72623" h="1274112">
                  <a:moveTo>
                    <a:pt x="0" y="636346"/>
                  </a:moveTo>
                  <a:cubicBezTo>
                    <a:pt x="0" y="521042"/>
                    <a:pt x="93817" y="424508"/>
                    <a:pt x="211758" y="424508"/>
                  </a:cubicBezTo>
                  <a:cubicBezTo>
                    <a:pt x="524035" y="424508"/>
                    <a:pt x="758242" y="424508"/>
                    <a:pt x="933898" y="424508"/>
                  </a:cubicBezTo>
                  <a:lnTo>
                    <a:pt x="946900" y="424508"/>
                  </a:lnTo>
                  <a:lnTo>
                    <a:pt x="918662" y="396569"/>
                  </a:lnTo>
                  <a:cubicBezTo>
                    <a:pt x="884132" y="362405"/>
                    <a:pt x="884132" y="362405"/>
                    <a:pt x="884132" y="362405"/>
                  </a:cubicBezTo>
                  <a:cubicBezTo>
                    <a:pt x="800992" y="279339"/>
                    <a:pt x="800992" y="145363"/>
                    <a:pt x="884132" y="62298"/>
                  </a:cubicBezTo>
                  <a:cubicBezTo>
                    <a:pt x="967272" y="-20767"/>
                    <a:pt x="1101369" y="-20767"/>
                    <a:pt x="1184509" y="62298"/>
                  </a:cubicBezTo>
                  <a:cubicBezTo>
                    <a:pt x="1605574" y="482984"/>
                    <a:pt x="1605574" y="482984"/>
                    <a:pt x="1605574" y="482984"/>
                  </a:cubicBezTo>
                  <a:cubicBezTo>
                    <a:pt x="1608256" y="482984"/>
                    <a:pt x="1608256" y="482984"/>
                    <a:pt x="1608256" y="482984"/>
                  </a:cubicBezTo>
                  <a:cubicBezTo>
                    <a:pt x="1648485" y="520497"/>
                    <a:pt x="1672623" y="576767"/>
                    <a:pt x="1672623" y="635717"/>
                  </a:cubicBezTo>
                  <a:lnTo>
                    <a:pt x="1672560" y="636037"/>
                  </a:lnTo>
                  <a:lnTo>
                    <a:pt x="1672622" y="636346"/>
                  </a:lnTo>
                  <a:cubicBezTo>
                    <a:pt x="1672622" y="665842"/>
                    <a:pt x="1666759" y="693998"/>
                    <a:pt x="1656120" y="719640"/>
                  </a:cubicBezTo>
                  <a:lnTo>
                    <a:pt x="1656066" y="719722"/>
                  </a:lnTo>
                  <a:lnTo>
                    <a:pt x="1655525" y="722466"/>
                  </a:lnTo>
                  <a:lnTo>
                    <a:pt x="1622393" y="770594"/>
                  </a:lnTo>
                  <a:lnTo>
                    <a:pt x="1610971" y="787850"/>
                  </a:lnTo>
                  <a:lnTo>
                    <a:pt x="1610105" y="788443"/>
                  </a:lnTo>
                  <a:lnTo>
                    <a:pt x="1608256" y="791129"/>
                  </a:lnTo>
                  <a:lnTo>
                    <a:pt x="1606185" y="791129"/>
                  </a:lnTo>
                  <a:lnTo>
                    <a:pt x="1604240" y="792461"/>
                  </a:lnTo>
                  <a:lnTo>
                    <a:pt x="1531456" y="865180"/>
                  </a:lnTo>
                  <a:cubicBezTo>
                    <a:pt x="1184509" y="1211814"/>
                    <a:pt x="1184509" y="1211814"/>
                    <a:pt x="1184509" y="1211814"/>
                  </a:cubicBezTo>
                  <a:cubicBezTo>
                    <a:pt x="1101369" y="1294879"/>
                    <a:pt x="967272" y="1294879"/>
                    <a:pt x="884132" y="1211814"/>
                  </a:cubicBezTo>
                  <a:cubicBezTo>
                    <a:pt x="800992" y="1128748"/>
                    <a:pt x="800992" y="994772"/>
                    <a:pt x="884132" y="911707"/>
                  </a:cubicBezTo>
                  <a:lnTo>
                    <a:pt x="945030" y="850864"/>
                  </a:lnTo>
                  <a:lnTo>
                    <a:pt x="881750" y="850864"/>
                  </a:lnTo>
                  <a:cubicBezTo>
                    <a:pt x="211758" y="850864"/>
                    <a:pt x="211758" y="850864"/>
                    <a:pt x="211758" y="850864"/>
                  </a:cubicBezTo>
                  <a:cubicBezTo>
                    <a:pt x="93817" y="850864"/>
                    <a:pt x="0" y="754331"/>
                    <a:pt x="0" y="636346"/>
                  </a:cubicBezTo>
                  <a:close/>
                </a:path>
              </a:pathLst>
            </a:custGeom>
            <a:solidFill>
              <a:srgbClr val="BE2028"/>
            </a:solidFill>
            <a:ln>
              <a:noFill/>
            </a:ln>
          </p:spPr>
          <p:txBody>
            <a:bodyPr wrap="square" anchor="ctr">
              <a:noAutofit/>
            </a:bodyPr>
            <a:lstStyle/>
            <a:p>
              <a:pPr algn="ctr"/>
              <a:endParaRPr dirty="0">
                <a:latin typeface="微软雅黑" panose="020B0503020204020204" charset="-122"/>
                <a:ea typeface="微软雅黑" panose="020B0503020204020204" charset="-122"/>
              </a:endParaRPr>
            </a:p>
          </p:txBody>
        </p:sp>
        <p:sp>
          <p:nvSpPr>
            <p:cNvPr id="22" name="îsḻiďê"/>
            <p:cNvSpPr/>
            <p:nvPr/>
          </p:nvSpPr>
          <p:spPr>
            <a:xfrm>
              <a:off x="8038089" y="3245680"/>
              <a:ext cx="403010" cy="402400"/>
            </a:xfrm>
            <a:custGeom>
              <a:avLst/>
              <a:gdLst>
                <a:gd name="connsiteX0" fmla="*/ 303775 w 607639"/>
                <a:gd name="connsiteY0" fmla="*/ 525007 h 606722"/>
                <a:gd name="connsiteX1" fmla="*/ 315710 w 607639"/>
                <a:gd name="connsiteY1" fmla="*/ 536902 h 606722"/>
                <a:gd name="connsiteX2" fmla="*/ 315710 w 607639"/>
                <a:gd name="connsiteY2" fmla="*/ 552347 h 606722"/>
                <a:gd name="connsiteX3" fmla="*/ 303775 w 607639"/>
                <a:gd name="connsiteY3" fmla="*/ 564241 h 606722"/>
                <a:gd name="connsiteX4" fmla="*/ 291929 w 607639"/>
                <a:gd name="connsiteY4" fmla="*/ 552347 h 606722"/>
                <a:gd name="connsiteX5" fmla="*/ 291929 w 607639"/>
                <a:gd name="connsiteY5" fmla="*/ 536902 h 606722"/>
                <a:gd name="connsiteX6" fmla="*/ 303775 w 607639"/>
                <a:gd name="connsiteY6" fmla="*/ 525007 h 606722"/>
                <a:gd name="connsiteX7" fmla="*/ 429885 w 607639"/>
                <a:gd name="connsiteY7" fmla="*/ 509483 h 606722"/>
                <a:gd name="connsiteX8" fmla="*/ 441811 w 607639"/>
                <a:gd name="connsiteY8" fmla="*/ 521409 h 606722"/>
                <a:gd name="connsiteX9" fmla="*/ 429885 w 607639"/>
                <a:gd name="connsiteY9" fmla="*/ 533335 h 606722"/>
                <a:gd name="connsiteX10" fmla="*/ 417959 w 607639"/>
                <a:gd name="connsiteY10" fmla="*/ 521409 h 606722"/>
                <a:gd name="connsiteX11" fmla="*/ 429885 w 607639"/>
                <a:gd name="connsiteY11" fmla="*/ 509483 h 606722"/>
                <a:gd name="connsiteX12" fmla="*/ 177720 w 607639"/>
                <a:gd name="connsiteY12" fmla="*/ 509483 h 606722"/>
                <a:gd name="connsiteX13" fmla="*/ 189611 w 607639"/>
                <a:gd name="connsiteY13" fmla="*/ 521409 h 606722"/>
                <a:gd name="connsiteX14" fmla="*/ 177720 w 607639"/>
                <a:gd name="connsiteY14" fmla="*/ 533335 h 606722"/>
                <a:gd name="connsiteX15" fmla="*/ 165829 w 607639"/>
                <a:gd name="connsiteY15" fmla="*/ 521409 h 606722"/>
                <a:gd name="connsiteX16" fmla="*/ 177720 w 607639"/>
                <a:gd name="connsiteY16" fmla="*/ 509483 h 606722"/>
                <a:gd name="connsiteX17" fmla="*/ 522185 w 607639"/>
                <a:gd name="connsiteY17" fmla="*/ 417324 h 606722"/>
                <a:gd name="connsiteX18" fmla="*/ 534111 w 607639"/>
                <a:gd name="connsiteY18" fmla="*/ 429250 h 606722"/>
                <a:gd name="connsiteX19" fmla="*/ 522185 w 607639"/>
                <a:gd name="connsiteY19" fmla="*/ 441176 h 606722"/>
                <a:gd name="connsiteX20" fmla="*/ 510259 w 607639"/>
                <a:gd name="connsiteY20" fmla="*/ 429250 h 606722"/>
                <a:gd name="connsiteX21" fmla="*/ 522185 w 607639"/>
                <a:gd name="connsiteY21" fmla="*/ 417324 h 606722"/>
                <a:gd name="connsiteX22" fmla="*/ 85420 w 607639"/>
                <a:gd name="connsiteY22" fmla="*/ 417324 h 606722"/>
                <a:gd name="connsiteX23" fmla="*/ 97311 w 607639"/>
                <a:gd name="connsiteY23" fmla="*/ 429250 h 606722"/>
                <a:gd name="connsiteX24" fmla="*/ 85420 w 607639"/>
                <a:gd name="connsiteY24" fmla="*/ 441176 h 606722"/>
                <a:gd name="connsiteX25" fmla="*/ 73529 w 607639"/>
                <a:gd name="connsiteY25" fmla="*/ 429250 h 606722"/>
                <a:gd name="connsiteX26" fmla="*/ 85420 w 607639"/>
                <a:gd name="connsiteY26" fmla="*/ 417324 h 606722"/>
                <a:gd name="connsiteX27" fmla="*/ 537643 w 607639"/>
                <a:gd name="connsiteY27" fmla="*/ 291506 h 606722"/>
                <a:gd name="connsiteX28" fmla="*/ 555628 w 607639"/>
                <a:gd name="connsiteY28" fmla="*/ 291506 h 606722"/>
                <a:gd name="connsiteX29" fmla="*/ 567558 w 607639"/>
                <a:gd name="connsiteY29" fmla="*/ 303316 h 606722"/>
                <a:gd name="connsiteX30" fmla="*/ 555628 w 607639"/>
                <a:gd name="connsiteY30" fmla="*/ 315216 h 606722"/>
                <a:gd name="connsiteX31" fmla="*/ 537643 w 607639"/>
                <a:gd name="connsiteY31" fmla="*/ 315216 h 606722"/>
                <a:gd name="connsiteX32" fmla="*/ 525713 w 607639"/>
                <a:gd name="connsiteY32" fmla="*/ 303316 h 606722"/>
                <a:gd name="connsiteX33" fmla="*/ 537643 w 607639"/>
                <a:gd name="connsiteY33" fmla="*/ 291506 h 606722"/>
                <a:gd name="connsiteX34" fmla="*/ 51991 w 607639"/>
                <a:gd name="connsiteY34" fmla="*/ 291506 h 606722"/>
                <a:gd name="connsiteX35" fmla="*/ 69946 w 607639"/>
                <a:gd name="connsiteY35" fmla="*/ 291506 h 606722"/>
                <a:gd name="connsiteX36" fmla="*/ 81856 w 607639"/>
                <a:gd name="connsiteY36" fmla="*/ 303316 h 606722"/>
                <a:gd name="connsiteX37" fmla="*/ 69946 w 607639"/>
                <a:gd name="connsiteY37" fmla="*/ 315216 h 606722"/>
                <a:gd name="connsiteX38" fmla="*/ 51991 w 607639"/>
                <a:gd name="connsiteY38" fmla="*/ 315216 h 606722"/>
                <a:gd name="connsiteX39" fmla="*/ 40081 w 607639"/>
                <a:gd name="connsiteY39" fmla="*/ 303316 h 606722"/>
                <a:gd name="connsiteX40" fmla="*/ 51991 w 607639"/>
                <a:gd name="connsiteY40" fmla="*/ 291506 h 606722"/>
                <a:gd name="connsiteX41" fmla="*/ 412608 w 607639"/>
                <a:gd name="connsiteY41" fmla="*/ 222096 h 606722"/>
                <a:gd name="connsiteX42" fmla="*/ 345491 w 607639"/>
                <a:gd name="connsiteY42" fmla="*/ 334245 h 606722"/>
                <a:gd name="connsiteX43" fmla="*/ 412608 w 607639"/>
                <a:gd name="connsiteY43" fmla="*/ 334245 h 606722"/>
                <a:gd name="connsiteX44" fmla="*/ 427651 w 607639"/>
                <a:gd name="connsiteY44" fmla="*/ 167533 h 606722"/>
                <a:gd name="connsiteX45" fmla="*/ 436375 w 607639"/>
                <a:gd name="connsiteY45" fmla="*/ 178996 h 606722"/>
                <a:gd name="connsiteX46" fmla="*/ 436375 w 607639"/>
                <a:gd name="connsiteY46" fmla="*/ 334245 h 606722"/>
                <a:gd name="connsiteX47" fmla="*/ 469399 w 607639"/>
                <a:gd name="connsiteY47" fmla="*/ 334245 h 606722"/>
                <a:gd name="connsiteX48" fmla="*/ 481327 w 607639"/>
                <a:gd name="connsiteY48" fmla="*/ 346153 h 606722"/>
                <a:gd name="connsiteX49" fmla="*/ 469399 w 607639"/>
                <a:gd name="connsiteY49" fmla="*/ 357973 h 606722"/>
                <a:gd name="connsiteX50" fmla="*/ 436375 w 607639"/>
                <a:gd name="connsiteY50" fmla="*/ 357973 h 606722"/>
                <a:gd name="connsiteX51" fmla="*/ 436375 w 607639"/>
                <a:gd name="connsiteY51" fmla="*/ 427733 h 606722"/>
                <a:gd name="connsiteX52" fmla="*/ 424536 w 607639"/>
                <a:gd name="connsiteY52" fmla="*/ 439552 h 606722"/>
                <a:gd name="connsiteX53" fmla="*/ 412608 w 607639"/>
                <a:gd name="connsiteY53" fmla="*/ 427733 h 606722"/>
                <a:gd name="connsiteX54" fmla="*/ 412608 w 607639"/>
                <a:gd name="connsiteY54" fmla="*/ 357973 h 606722"/>
                <a:gd name="connsiteX55" fmla="*/ 324573 w 607639"/>
                <a:gd name="connsiteY55" fmla="*/ 357973 h 606722"/>
                <a:gd name="connsiteX56" fmla="*/ 314158 w 607639"/>
                <a:gd name="connsiteY56" fmla="*/ 352019 h 606722"/>
                <a:gd name="connsiteX57" fmla="*/ 314336 w 607639"/>
                <a:gd name="connsiteY57" fmla="*/ 340022 h 606722"/>
                <a:gd name="connsiteX58" fmla="*/ 414299 w 607639"/>
                <a:gd name="connsiteY58" fmla="*/ 172953 h 606722"/>
                <a:gd name="connsiteX59" fmla="*/ 427651 w 607639"/>
                <a:gd name="connsiteY59" fmla="*/ 167533 h 606722"/>
                <a:gd name="connsiteX60" fmla="*/ 216270 w 607639"/>
                <a:gd name="connsiteY60" fmla="*/ 167099 h 606722"/>
                <a:gd name="connsiteX61" fmla="*/ 290518 w 607639"/>
                <a:gd name="connsiteY61" fmla="*/ 241210 h 606722"/>
                <a:gd name="connsiteX62" fmla="*/ 242978 w 607639"/>
                <a:gd name="connsiteY62" fmla="*/ 355754 h 606722"/>
                <a:gd name="connsiteX63" fmla="*/ 182707 w 607639"/>
                <a:gd name="connsiteY63" fmla="*/ 415825 h 606722"/>
                <a:gd name="connsiteX64" fmla="*/ 278588 w 607639"/>
                <a:gd name="connsiteY64" fmla="*/ 415825 h 606722"/>
                <a:gd name="connsiteX65" fmla="*/ 290518 w 607639"/>
                <a:gd name="connsiteY65" fmla="*/ 427734 h 606722"/>
                <a:gd name="connsiteX66" fmla="*/ 278588 w 607639"/>
                <a:gd name="connsiteY66" fmla="*/ 439552 h 606722"/>
                <a:gd name="connsiteX67" fmla="*/ 154040 w 607639"/>
                <a:gd name="connsiteY67" fmla="*/ 439552 h 606722"/>
                <a:gd name="connsiteX68" fmla="*/ 143001 w 607639"/>
                <a:gd name="connsiteY68" fmla="*/ 432265 h 606722"/>
                <a:gd name="connsiteX69" fmla="*/ 145582 w 607639"/>
                <a:gd name="connsiteY69" fmla="*/ 419292 h 606722"/>
                <a:gd name="connsiteX70" fmla="*/ 226152 w 607639"/>
                <a:gd name="connsiteY70" fmla="*/ 338959 h 606722"/>
                <a:gd name="connsiteX71" fmla="*/ 266659 w 607639"/>
                <a:gd name="connsiteY71" fmla="*/ 241210 h 606722"/>
                <a:gd name="connsiteX72" fmla="*/ 216270 w 607639"/>
                <a:gd name="connsiteY72" fmla="*/ 190914 h 606722"/>
                <a:gd name="connsiteX73" fmla="*/ 165880 w 607639"/>
                <a:gd name="connsiteY73" fmla="*/ 241210 h 606722"/>
                <a:gd name="connsiteX74" fmla="*/ 154040 w 607639"/>
                <a:gd name="connsiteY74" fmla="*/ 253029 h 606722"/>
                <a:gd name="connsiteX75" fmla="*/ 142110 w 607639"/>
                <a:gd name="connsiteY75" fmla="*/ 241210 h 606722"/>
                <a:gd name="connsiteX76" fmla="*/ 216270 w 607639"/>
                <a:gd name="connsiteY76" fmla="*/ 167099 h 606722"/>
                <a:gd name="connsiteX77" fmla="*/ 522185 w 607639"/>
                <a:gd name="connsiteY77" fmla="*/ 165547 h 606722"/>
                <a:gd name="connsiteX78" fmla="*/ 534111 w 607639"/>
                <a:gd name="connsiteY78" fmla="*/ 177438 h 606722"/>
                <a:gd name="connsiteX79" fmla="*/ 522185 w 607639"/>
                <a:gd name="connsiteY79" fmla="*/ 189329 h 606722"/>
                <a:gd name="connsiteX80" fmla="*/ 510259 w 607639"/>
                <a:gd name="connsiteY80" fmla="*/ 177438 h 606722"/>
                <a:gd name="connsiteX81" fmla="*/ 522185 w 607639"/>
                <a:gd name="connsiteY81" fmla="*/ 165547 h 606722"/>
                <a:gd name="connsiteX82" fmla="*/ 85420 w 607639"/>
                <a:gd name="connsiteY82" fmla="*/ 165547 h 606722"/>
                <a:gd name="connsiteX83" fmla="*/ 97311 w 607639"/>
                <a:gd name="connsiteY83" fmla="*/ 177438 h 606722"/>
                <a:gd name="connsiteX84" fmla="*/ 85420 w 607639"/>
                <a:gd name="connsiteY84" fmla="*/ 189329 h 606722"/>
                <a:gd name="connsiteX85" fmla="*/ 73529 w 607639"/>
                <a:gd name="connsiteY85" fmla="*/ 177438 h 606722"/>
                <a:gd name="connsiteX86" fmla="*/ 85420 w 607639"/>
                <a:gd name="connsiteY86" fmla="*/ 165547 h 606722"/>
                <a:gd name="connsiteX87" fmla="*/ 429885 w 607639"/>
                <a:gd name="connsiteY87" fmla="*/ 73388 h 606722"/>
                <a:gd name="connsiteX88" fmla="*/ 441811 w 607639"/>
                <a:gd name="connsiteY88" fmla="*/ 85279 h 606722"/>
                <a:gd name="connsiteX89" fmla="*/ 429885 w 607639"/>
                <a:gd name="connsiteY89" fmla="*/ 97170 h 606722"/>
                <a:gd name="connsiteX90" fmla="*/ 417959 w 607639"/>
                <a:gd name="connsiteY90" fmla="*/ 85279 h 606722"/>
                <a:gd name="connsiteX91" fmla="*/ 429885 w 607639"/>
                <a:gd name="connsiteY91" fmla="*/ 73388 h 606722"/>
                <a:gd name="connsiteX92" fmla="*/ 177720 w 607639"/>
                <a:gd name="connsiteY92" fmla="*/ 73388 h 606722"/>
                <a:gd name="connsiteX93" fmla="*/ 189611 w 607639"/>
                <a:gd name="connsiteY93" fmla="*/ 85279 h 606722"/>
                <a:gd name="connsiteX94" fmla="*/ 177720 w 607639"/>
                <a:gd name="connsiteY94" fmla="*/ 97170 h 606722"/>
                <a:gd name="connsiteX95" fmla="*/ 165829 w 607639"/>
                <a:gd name="connsiteY95" fmla="*/ 85279 h 606722"/>
                <a:gd name="connsiteX96" fmla="*/ 177720 w 607639"/>
                <a:gd name="connsiteY96" fmla="*/ 73388 h 606722"/>
                <a:gd name="connsiteX97" fmla="*/ 303775 w 607639"/>
                <a:gd name="connsiteY97" fmla="*/ 42480 h 606722"/>
                <a:gd name="connsiteX98" fmla="*/ 315710 w 607639"/>
                <a:gd name="connsiteY98" fmla="*/ 54396 h 606722"/>
                <a:gd name="connsiteX99" fmla="*/ 315710 w 607639"/>
                <a:gd name="connsiteY99" fmla="*/ 69869 h 606722"/>
                <a:gd name="connsiteX100" fmla="*/ 303775 w 607639"/>
                <a:gd name="connsiteY100" fmla="*/ 81785 h 606722"/>
                <a:gd name="connsiteX101" fmla="*/ 291929 w 607639"/>
                <a:gd name="connsiteY101" fmla="*/ 69869 h 606722"/>
                <a:gd name="connsiteX102" fmla="*/ 291929 w 607639"/>
                <a:gd name="connsiteY102" fmla="*/ 54396 h 606722"/>
                <a:gd name="connsiteX103" fmla="*/ 303775 w 607639"/>
                <a:gd name="connsiteY103" fmla="*/ 42480 h 606722"/>
                <a:gd name="connsiteX104" fmla="*/ 303775 w 607639"/>
                <a:gd name="connsiteY104" fmla="*/ 0 h 606722"/>
                <a:gd name="connsiteX105" fmla="*/ 537058 w 607639"/>
                <a:gd name="connsiteY105" fmla="*/ 108956 h 606722"/>
                <a:gd name="connsiteX106" fmla="*/ 537058 w 607639"/>
                <a:gd name="connsiteY106" fmla="*/ 93048 h 606722"/>
                <a:gd name="connsiteX107" fmla="*/ 548895 w 607639"/>
                <a:gd name="connsiteY107" fmla="*/ 81139 h 606722"/>
                <a:gd name="connsiteX108" fmla="*/ 560822 w 607639"/>
                <a:gd name="connsiteY108" fmla="*/ 93048 h 606722"/>
                <a:gd name="connsiteX109" fmla="*/ 560822 w 607639"/>
                <a:gd name="connsiteY109" fmla="*/ 138994 h 606722"/>
                <a:gd name="connsiteX110" fmla="*/ 548895 w 607639"/>
                <a:gd name="connsiteY110" fmla="*/ 150903 h 606722"/>
                <a:gd name="connsiteX111" fmla="*/ 502880 w 607639"/>
                <a:gd name="connsiteY111" fmla="*/ 150903 h 606722"/>
                <a:gd name="connsiteX112" fmla="*/ 490953 w 607639"/>
                <a:gd name="connsiteY112" fmla="*/ 138994 h 606722"/>
                <a:gd name="connsiteX113" fmla="*/ 502880 w 607639"/>
                <a:gd name="connsiteY113" fmla="*/ 127174 h 606722"/>
                <a:gd name="connsiteX114" fmla="*/ 521126 w 607639"/>
                <a:gd name="connsiteY114" fmla="*/ 127174 h 606722"/>
                <a:gd name="connsiteX115" fmla="*/ 303775 w 607639"/>
                <a:gd name="connsiteY115" fmla="*/ 23728 h 606722"/>
                <a:gd name="connsiteX116" fmla="*/ 23764 w 607639"/>
                <a:gd name="connsiteY116" fmla="*/ 303316 h 606722"/>
                <a:gd name="connsiteX117" fmla="*/ 303775 w 607639"/>
                <a:gd name="connsiteY117" fmla="*/ 582905 h 606722"/>
                <a:gd name="connsiteX118" fmla="*/ 583786 w 607639"/>
                <a:gd name="connsiteY118" fmla="*/ 303316 h 606722"/>
                <a:gd name="connsiteX119" fmla="*/ 573906 w 607639"/>
                <a:gd name="connsiteY119" fmla="*/ 229376 h 606722"/>
                <a:gd name="connsiteX120" fmla="*/ 582273 w 607639"/>
                <a:gd name="connsiteY120" fmla="*/ 214801 h 606722"/>
                <a:gd name="connsiteX121" fmla="*/ 596869 w 607639"/>
                <a:gd name="connsiteY121" fmla="*/ 223066 h 606722"/>
                <a:gd name="connsiteX122" fmla="*/ 607639 w 607639"/>
                <a:gd name="connsiteY122" fmla="*/ 303316 h 606722"/>
                <a:gd name="connsiteX123" fmla="*/ 303775 w 607639"/>
                <a:gd name="connsiteY123" fmla="*/ 606722 h 606722"/>
                <a:gd name="connsiteX124" fmla="*/ 0 w 607639"/>
                <a:gd name="connsiteY124" fmla="*/ 303316 h 606722"/>
                <a:gd name="connsiteX125" fmla="*/ 303775 w 607639"/>
                <a:gd name="connsiteY125"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607639" h="606722">
                  <a:moveTo>
                    <a:pt x="303775" y="525007"/>
                  </a:moveTo>
                  <a:cubicBezTo>
                    <a:pt x="310366" y="525007"/>
                    <a:pt x="315710" y="530333"/>
                    <a:pt x="315710" y="536902"/>
                  </a:cubicBezTo>
                  <a:lnTo>
                    <a:pt x="315710" y="552347"/>
                  </a:lnTo>
                  <a:cubicBezTo>
                    <a:pt x="315710" y="558915"/>
                    <a:pt x="310366" y="564241"/>
                    <a:pt x="303775" y="564241"/>
                  </a:cubicBezTo>
                  <a:cubicBezTo>
                    <a:pt x="297184" y="564241"/>
                    <a:pt x="291929" y="558915"/>
                    <a:pt x="291929" y="552347"/>
                  </a:cubicBezTo>
                  <a:lnTo>
                    <a:pt x="291929" y="536902"/>
                  </a:lnTo>
                  <a:cubicBezTo>
                    <a:pt x="291929" y="530333"/>
                    <a:pt x="297184" y="525007"/>
                    <a:pt x="303775" y="525007"/>
                  </a:cubicBezTo>
                  <a:close/>
                  <a:moveTo>
                    <a:pt x="429885" y="509483"/>
                  </a:moveTo>
                  <a:cubicBezTo>
                    <a:pt x="436472" y="509483"/>
                    <a:pt x="441811" y="514822"/>
                    <a:pt x="441811" y="521409"/>
                  </a:cubicBezTo>
                  <a:cubicBezTo>
                    <a:pt x="441811" y="527996"/>
                    <a:pt x="436472" y="533335"/>
                    <a:pt x="429885" y="533335"/>
                  </a:cubicBezTo>
                  <a:cubicBezTo>
                    <a:pt x="423298" y="533335"/>
                    <a:pt x="417959" y="527996"/>
                    <a:pt x="417959" y="521409"/>
                  </a:cubicBezTo>
                  <a:cubicBezTo>
                    <a:pt x="417959" y="514822"/>
                    <a:pt x="423298" y="509483"/>
                    <a:pt x="429885" y="509483"/>
                  </a:cubicBezTo>
                  <a:close/>
                  <a:moveTo>
                    <a:pt x="177720" y="509483"/>
                  </a:moveTo>
                  <a:cubicBezTo>
                    <a:pt x="184287" y="509483"/>
                    <a:pt x="189611" y="514822"/>
                    <a:pt x="189611" y="521409"/>
                  </a:cubicBezTo>
                  <a:cubicBezTo>
                    <a:pt x="189611" y="527996"/>
                    <a:pt x="184287" y="533335"/>
                    <a:pt x="177720" y="533335"/>
                  </a:cubicBezTo>
                  <a:cubicBezTo>
                    <a:pt x="171153" y="533335"/>
                    <a:pt x="165829" y="527996"/>
                    <a:pt x="165829" y="521409"/>
                  </a:cubicBezTo>
                  <a:cubicBezTo>
                    <a:pt x="165829" y="514822"/>
                    <a:pt x="171153" y="509483"/>
                    <a:pt x="177720" y="509483"/>
                  </a:cubicBezTo>
                  <a:close/>
                  <a:moveTo>
                    <a:pt x="522185" y="417324"/>
                  </a:moveTo>
                  <a:cubicBezTo>
                    <a:pt x="528772" y="417324"/>
                    <a:pt x="534111" y="422663"/>
                    <a:pt x="534111" y="429250"/>
                  </a:cubicBezTo>
                  <a:cubicBezTo>
                    <a:pt x="534111" y="435837"/>
                    <a:pt x="528772" y="441176"/>
                    <a:pt x="522185" y="441176"/>
                  </a:cubicBezTo>
                  <a:cubicBezTo>
                    <a:pt x="515598" y="441176"/>
                    <a:pt x="510259" y="435837"/>
                    <a:pt x="510259" y="429250"/>
                  </a:cubicBezTo>
                  <a:cubicBezTo>
                    <a:pt x="510259" y="422663"/>
                    <a:pt x="515598" y="417324"/>
                    <a:pt x="522185" y="417324"/>
                  </a:cubicBezTo>
                  <a:close/>
                  <a:moveTo>
                    <a:pt x="85420" y="417324"/>
                  </a:moveTo>
                  <a:cubicBezTo>
                    <a:pt x="91987" y="417324"/>
                    <a:pt x="97311" y="422663"/>
                    <a:pt x="97311" y="429250"/>
                  </a:cubicBezTo>
                  <a:cubicBezTo>
                    <a:pt x="97311" y="435837"/>
                    <a:pt x="91987" y="441176"/>
                    <a:pt x="85420" y="441176"/>
                  </a:cubicBezTo>
                  <a:cubicBezTo>
                    <a:pt x="78853" y="441176"/>
                    <a:pt x="73529" y="435837"/>
                    <a:pt x="73529" y="429250"/>
                  </a:cubicBezTo>
                  <a:cubicBezTo>
                    <a:pt x="73529" y="422663"/>
                    <a:pt x="78853" y="417324"/>
                    <a:pt x="85420" y="417324"/>
                  </a:cubicBezTo>
                  <a:close/>
                  <a:moveTo>
                    <a:pt x="537643" y="291506"/>
                  </a:moveTo>
                  <a:lnTo>
                    <a:pt x="555628" y="291506"/>
                  </a:lnTo>
                  <a:cubicBezTo>
                    <a:pt x="562216" y="291506"/>
                    <a:pt x="567558" y="296745"/>
                    <a:pt x="567558" y="303316"/>
                  </a:cubicBezTo>
                  <a:cubicBezTo>
                    <a:pt x="567558" y="309888"/>
                    <a:pt x="562216" y="315216"/>
                    <a:pt x="555628" y="315216"/>
                  </a:cubicBezTo>
                  <a:lnTo>
                    <a:pt x="537643" y="315216"/>
                  </a:lnTo>
                  <a:cubicBezTo>
                    <a:pt x="531055" y="315216"/>
                    <a:pt x="525713" y="309888"/>
                    <a:pt x="525713" y="303316"/>
                  </a:cubicBezTo>
                  <a:cubicBezTo>
                    <a:pt x="525713" y="296745"/>
                    <a:pt x="531055" y="291506"/>
                    <a:pt x="537643" y="291506"/>
                  </a:cubicBezTo>
                  <a:close/>
                  <a:moveTo>
                    <a:pt x="51991" y="291506"/>
                  </a:moveTo>
                  <a:lnTo>
                    <a:pt x="69946" y="291506"/>
                  </a:lnTo>
                  <a:cubicBezTo>
                    <a:pt x="76523" y="291506"/>
                    <a:pt x="81856" y="296745"/>
                    <a:pt x="81856" y="303316"/>
                  </a:cubicBezTo>
                  <a:cubicBezTo>
                    <a:pt x="81856" y="309888"/>
                    <a:pt x="76523" y="315216"/>
                    <a:pt x="69946" y="315216"/>
                  </a:cubicBezTo>
                  <a:lnTo>
                    <a:pt x="51991" y="315216"/>
                  </a:lnTo>
                  <a:cubicBezTo>
                    <a:pt x="45414" y="315216"/>
                    <a:pt x="40081" y="309888"/>
                    <a:pt x="40081" y="303316"/>
                  </a:cubicBezTo>
                  <a:cubicBezTo>
                    <a:pt x="40081" y="296745"/>
                    <a:pt x="45414" y="291506"/>
                    <a:pt x="51991" y="291506"/>
                  </a:cubicBezTo>
                  <a:close/>
                  <a:moveTo>
                    <a:pt x="412608" y="222096"/>
                  </a:moveTo>
                  <a:lnTo>
                    <a:pt x="345491" y="334245"/>
                  </a:lnTo>
                  <a:lnTo>
                    <a:pt x="412608" y="334245"/>
                  </a:lnTo>
                  <a:close/>
                  <a:moveTo>
                    <a:pt x="427651" y="167533"/>
                  </a:moveTo>
                  <a:cubicBezTo>
                    <a:pt x="432814" y="168954"/>
                    <a:pt x="436375" y="173664"/>
                    <a:pt x="436375" y="178996"/>
                  </a:cubicBezTo>
                  <a:lnTo>
                    <a:pt x="436375" y="334245"/>
                  </a:lnTo>
                  <a:lnTo>
                    <a:pt x="469399" y="334245"/>
                  </a:lnTo>
                  <a:cubicBezTo>
                    <a:pt x="475986" y="334245"/>
                    <a:pt x="481327" y="339577"/>
                    <a:pt x="481327" y="346153"/>
                  </a:cubicBezTo>
                  <a:cubicBezTo>
                    <a:pt x="481327" y="352641"/>
                    <a:pt x="475986" y="357973"/>
                    <a:pt x="469399" y="357973"/>
                  </a:cubicBezTo>
                  <a:lnTo>
                    <a:pt x="436375" y="357973"/>
                  </a:lnTo>
                  <a:lnTo>
                    <a:pt x="436375" y="427733"/>
                  </a:lnTo>
                  <a:cubicBezTo>
                    <a:pt x="436375" y="434220"/>
                    <a:pt x="431123" y="439552"/>
                    <a:pt x="424536" y="439552"/>
                  </a:cubicBezTo>
                  <a:cubicBezTo>
                    <a:pt x="417949" y="439552"/>
                    <a:pt x="412608" y="434220"/>
                    <a:pt x="412608" y="427733"/>
                  </a:cubicBezTo>
                  <a:lnTo>
                    <a:pt x="412608" y="357973"/>
                  </a:lnTo>
                  <a:lnTo>
                    <a:pt x="324573" y="357973"/>
                  </a:lnTo>
                  <a:cubicBezTo>
                    <a:pt x="320300" y="357973"/>
                    <a:pt x="316295" y="355662"/>
                    <a:pt x="314158" y="352019"/>
                  </a:cubicBezTo>
                  <a:cubicBezTo>
                    <a:pt x="312111" y="348286"/>
                    <a:pt x="312111" y="343665"/>
                    <a:pt x="314336" y="340022"/>
                  </a:cubicBezTo>
                  <a:lnTo>
                    <a:pt x="414299" y="172953"/>
                  </a:lnTo>
                  <a:cubicBezTo>
                    <a:pt x="417059" y="168332"/>
                    <a:pt x="422489" y="166111"/>
                    <a:pt x="427651" y="167533"/>
                  </a:cubicBezTo>
                  <a:close/>
                  <a:moveTo>
                    <a:pt x="216270" y="167099"/>
                  </a:moveTo>
                  <a:cubicBezTo>
                    <a:pt x="257222" y="167099"/>
                    <a:pt x="290518" y="200333"/>
                    <a:pt x="290518" y="241210"/>
                  </a:cubicBezTo>
                  <a:cubicBezTo>
                    <a:pt x="290518" y="284486"/>
                    <a:pt x="273603" y="325097"/>
                    <a:pt x="242978" y="355754"/>
                  </a:cubicBezTo>
                  <a:lnTo>
                    <a:pt x="182707" y="415825"/>
                  </a:lnTo>
                  <a:lnTo>
                    <a:pt x="278588" y="415825"/>
                  </a:lnTo>
                  <a:cubicBezTo>
                    <a:pt x="285176" y="415825"/>
                    <a:pt x="290518" y="421158"/>
                    <a:pt x="290518" y="427734"/>
                  </a:cubicBezTo>
                  <a:cubicBezTo>
                    <a:pt x="290518" y="434220"/>
                    <a:pt x="285176" y="439552"/>
                    <a:pt x="278588" y="439552"/>
                  </a:cubicBezTo>
                  <a:lnTo>
                    <a:pt x="154040" y="439552"/>
                  </a:lnTo>
                  <a:cubicBezTo>
                    <a:pt x="149232" y="439552"/>
                    <a:pt x="144870" y="436709"/>
                    <a:pt x="143001" y="432265"/>
                  </a:cubicBezTo>
                  <a:cubicBezTo>
                    <a:pt x="141131" y="427822"/>
                    <a:pt x="142199" y="422668"/>
                    <a:pt x="145582" y="419292"/>
                  </a:cubicBezTo>
                  <a:lnTo>
                    <a:pt x="226152" y="338959"/>
                  </a:lnTo>
                  <a:cubicBezTo>
                    <a:pt x="252236" y="312834"/>
                    <a:pt x="266659" y="278088"/>
                    <a:pt x="266659" y="241210"/>
                  </a:cubicBezTo>
                  <a:cubicBezTo>
                    <a:pt x="266659" y="213485"/>
                    <a:pt x="244046" y="190914"/>
                    <a:pt x="216270" y="190914"/>
                  </a:cubicBezTo>
                  <a:cubicBezTo>
                    <a:pt x="188493" y="190914"/>
                    <a:pt x="165880" y="213485"/>
                    <a:pt x="165880" y="241210"/>
                  </a:cubicBezTo>
                  <a:cubicBezTo>
                    <a:pt x="165880" y="247786"/>
                    <a:pt x="160539" y="253029"/>
                    <a:pt x="154040" y="253029"/>
                  </a:cubicBezTo>
                  <a:cubicBezTo>
                    <a:pt x="147452" y="253029"/>
                    <a:pt x="142110" y="247786"/>
                    <a:pt x="142110" y="241210"/>
                  </a:cubicBezTo>
                  <a:cubicBezTo>
                    <a:pt x="142110" y="200333"/>
                    <a:pt x="175406" y="167099"/>
                    <a:pt x="216270" y="167099"/>
                  </a:cubicBezTo>
                  <a:close/>
                  <a:moveTo>
                    <a:pt x="522185" y="165547"/>
                  </a:moveTo>
                  <a:cubicBezTo>
                    <a:pt x="528772" y="165547"/>
                    <a:pt x="534111" y="170871"/>
                    <a:pt x="534111" y="177438"/>
                  </a:cubicBezTo>
                  <a:cubicBezTo>
                    <a:pt x="534111" y="184005"/>
                    <a:pt x="528772" y="189329"/>
                    <a:pt x="522185" y="189329"/>
                  </a:cubicBezTo>
                  <a:cubicBezTo>
                    <a:pt x="515598" y="189329"/>
                    <a:pt x="510259" y="184005"/>
                    <a:pt x="510259" y="177438"/>
                  </a:cubicBezTo>
                  <a:cubicBezTo>
                    <a:pt x="510259" y="170871"/>
                    <a:pt x="515598" y="165547"/>
                    <a:pt x="522185" y="165547"/>
                  </a:cubicBezTo>
                  <a:close/>
                  <a:moveTo>
                    <a:pt x="85420" y="165547"/>
                  </a:moveTo>
                  <a:cubicBezTo>
                    <a:pt x="91987" y="165547"/>
                    <a:pt x="97311" y="170871"/>
                    <a:pt x="97311" y="177438"/>
                  </a:cubicBezTo>
                  <a:cubicBezTo>
                    <a:pt x="97311" y="184005"/>
                    <a:pt x="91987" y="189329"/>
                    <a:pt x="85420" y="189329"/>
                  </a:cubicBezTo>
                  <a:cubicBezTo>
                    <a:pt x="78853" y="189329"/>
                    <a:pt x="73529" y="184005"/>
                    <a:pt x="73529" y="177438"/>
                  </a:cubicBezTo>
                  <a:cubicBezTo>
                    <a:pt x="73529" y="170871"/>
                    <a:pt x="78853" y="165547"/>
                    <a:pt x="85420" y="165547"/>
                  </a:cubicBezTo>
                  <a:close/>
                  <a:moveTo>
                    <a:pt x="429885" y="73388"/>
                  </a:moveTo>
                  <a:cubicBezTo>
                    <a:pt x="436472" y="73388"/>
                    <a:pt x="441811" y="78712"/>
                    <a:pt x="441811" y="85279"/>
                  </a:cubicBezTo>
                  <a:cubicBezTo>
                    <a:pt x="441811" y="91846"/>
                    <a:pt x="436472" y="97170"/>
                    <a:pt x="429885" y="97170"/>
                  </a:cubicBezTo>
                  <a:cubicBezTo>
                    <a:pt x="423298" y="97170"/>
                    <a:pt x="417959" y="91846"/>
                    <a:pt x="417959" y="85279"/>
                  </a:cubicBezTo>
                  <a:cubicBezTo>
                    <a:pt x="417959" y="78712"/>
                    <a:pt x="423298" y="73388"/>
                    <a:pt x="429885" y="73388"/>
                  </a:cubicBezTo>
                  <a:close/>
                  <a:moveTo>
                    <a:pt x="177720" y="73388"/>
                  </a:moveTo>
                  <a:cubicBezTo>
                    <a:pt x="184287" y="73388"/>
                    <a:pt x="189611" y="78712"/>
                    <a:pt x="189611" y="85279"/>
                  </a:cubicBezTo>
                  <a:cubicBezTo>
                    <a:pt x="189611" y="91846"/>
                    <a:pt x="184287" y="97170"/>
                    <a:pt x="177720" y="97170"/>
                  </a:cubicBezTo>
                  <a:cubicBezTo>
                    <a:pt x="171153" y="97170"/>
                    <a:pt x="165829" y="91846"/>
                    <a:pt x="165829" y="85279"/>
                  </a:cubicBezTo>
                  <a:cubicBezTo>
                    <a:pt x="165829" y="78712"/>
                    <a:pt x="171153" y="73388"/>
                    <a:pt x="177720" y="73388"/>
                  </a:cubicBezTo>
                  <a:close/>
                  <a:moveTo>
                    <a:pt x="303775" y="42480"/>
                  </a:moveTo>
                  <a:cubicBezTo>
                    <a:pt x="310366" y="42480"/>
                    <a:pt x="315710" y="47815"/>
                    <a:pt x="315710" y="54396"/>
                  </a:cubicBezTo>
                  <a:lnTo>
                    <a:pt x="315710" y="69869"/>
                  </a:lnTo>
                  <a:cubicBezTo>
                    <a:pt x="315710" y="76449"/>
                    <a:pt x="310366" y="81785"/>
                    <a:pt x="303775" y="81785"/>
                  </a:cubicBezTo>
                  <a:cubicBezTo>
                    <a:pt x="297184" y="81785"/>
                    <a:pt x="291929" y="76449"/>
                    <a:pt x="291929" y="69869"/>
                  </a:cubicBezTo>
                  <a:lnTo>
                    <a:pt x="291929" y="54396"/>
                  </a:lnTo>
                  <a:cubicBezTo>
                    <a:pt x="291929" y="47815"/>
                    <a:pt x="297184" y="42480"/>
                    <a:pt x="303775" y="42480"/>
                  </a:cubicBezTo>
                  <a:close/>
                  <a:moveTo>
                    <a:pt x="303775" y="0"/>
                  </a:moveTo>
                  <a:cubicBezTo>
                    <a:pt x="394204" y="0"/>
                    <a:pt x="479560" y="40347"/>
                    <a:pt x="537058" y="108956"/>
                  </a:cubicBezTo>
                  <a:lnTo>
                    <a:pt x="537058" y="93048"/>
                  </a:lnTo>
                  <a:cubicBezTo>
                    <a:pt x="537058" y="86471"/>
                    <a:pt x="542309" y="81139"/>
                    <a:pt x="548895" y="81139"/>
                  </a:cubicBezTo>
                  <a:cubicBezTo>
                    <a:pt x="555482" y="81139"/>
                    <a:pt x="560822" y="86471"/>
                    <a:pt x="560822" y="93048"/>
                  </a:cubicBezTo>
                  <a:lnTo>
                    <a:pt x="560822" y="138994"/>
                  </a:lnTo>
                  <a:cubicBezTo>
                    <a:pt x="560822" y="145570"/>
                    <a:pt x="555482" y="150903"/>
                    <a:pt x="548895" y="150903"/>
                  </a:cubicBezTo>
                  <a:lnTo>
                    <a:pt x="502880" y="150903"/>
                  </a:lnTo>
                  <a:cubicBezTo>
                    <a:pt x="496293" y="150903"/>
                    <a:pt x="490953" y="145570"/>
                    <a:pt x="490953" y="138994"/>
                  </a:cubicBezTo>
                  <a:cubicBezTo>
                    <a:pt x="490953" y="132417"/>
                    <a:pt x="496293" y="127174"/>
                    <a:pt x="502880" y="127174"/>
                  </a:cubicBezTo>
                  <a:lnTo>
                    <a:pt x="521126" y="127174"/>
                  </a:lnTo>
                  <a:cubicBezTo>
                    <a:pt x="468168" y="62032"/>
                    <a:pt x="388419" y="23728"/>
                    <a:pt x="303775" y="23728"/>
                  </a:cubicBezTo>
                  <a:cubicBezTo>
                    <a:pt x="149440" y="23728"/>
                    <a:pt x="23764" y="149214"/>
                    <a:pt x="23764" y="303316"/>
                  </a:cubicBezTo>
                  <a:cubicBezTo>
                    <a:pt x="23764" y="457508"/>
                    <a:pt x="149440" y="582905"/>
                    <a:pt x="303775" y="582905"/>
                  </a:cubicBezTo>
                  <a:cubicBezTo>
                    <a:pt x="458199" y="582905"/>
                    <a:pt x="583786" y="457508"/>
                    <a:pt x="583786" y="303316"/>
                  </a:cubicBezTo>
                  <a:cubicBezTo>
                    <a:pt x="583786" y="278255"/>
                    <a:pt x="580492" y="253371"/>
                    <a:pt x="573906" y="229376"/>
                  </a:cubicBezTo>
                  <a:cubicBezTo>
                    <a:pt x="572126" y="223066"/>
                    <a:pt x="575864" y="216489"/>
                    <a:pt x="582273" y="214801"/>
                  </a:cubicBezTo>
                  <a:cubicBezTo>
                    <a:pt x="588592" y="213023"/>
                    <a:pt x="595089" y="216756"/>
                    <a:pt x="596869" y="223066"/>
                  </a:cubicBezTo>
                  <a:cubicBezTo>
                    <a:pt x="603990" y="249194"/>
                    <a:pt x="607639" y="276122"/>
                    <a:pt x="607639" y="303316"/>
                  </a:cubicBezTo>
                  <a:cubicBezTo>
                    <a:pt x="607639" y="470572"/>
                    <a:pt x="471283" y="606722"/>
                    <a:pt x="303775" y="606722"/>
                  </a:cubicBezTo>
                  <a:cubicBezTo>
                    <a:pt x="136267" y="606722"/>
                    <a:pt x="0" y="470572"/>
                    <a:pt x="0" y="303316"/>
                  </a:cubicBezTo>
                  <a:cubicBezTo>
                    <a:pt x="0" y="136061"/>
                    <a:pt x="136267" y="0"/>
                    <a:pt x="303775" y="0"/>
                  </a:cubicBezTo>
                  <a:close/>
                </a:path>
              </a:pathLst>
            </a:custGeom>
            <a:solidFill>
              <a:schemeClr val="bg1"/>
            </a:solidFill>
            <a:ln w="12700">
              <a:miter lim="400000"/>
            </a:ln>
          </p:spPr>
          <p:txBody>
            <a:bodyPr anchor="ctr"/>
            <a:lstStyle/>
            <a:p>
              <a:pPr algn="ctr"/>
              <a:endParaRPr dirty="0">
                <a:latin typeface="微软雅黑" panose="020B0503020204020204" charset="-122"/>
                <a:ea typeface="微软雅黑" panose="020B0503020204020204" charset="-122"/>
              </a:endParaRPr>
            </a:p>
          </p:txBody>
        </p:sp>
      </p:grpSp>
      <p:grpSp>
        <p:nvGrpSpPr>
          <p:cNvPr id="23" name="组合 22"/>
          <p:cNvGrpSpPr/>
          <p:nvPr/>
        </p:nvGrpSpPr>
        <p:grpSpPr>
          <a:xfrm>
            <a:off x="9713530" y="2318352"/>
            <a:ext cx="1276641" cy="1672623"/>
            <a:chOff x="9713530" y="2102452"/>
            <a:chExt cx="1276641" cy="1672623"/>
          </a:xfrm>
        </p:grpSpPr>
        <p:sp>
          <p:nvSpPr>
            <p:cNvPr id="24" name="任意多边形 64"/>
            <p:cNvSpPr/>
            <p:nvPr/>
          </p:nvSpPr>
          <p:spPr bwMode="auto">
            <a:xfrm rot="16200000">
              <a:off x="9515539" y="2300443"/>
              <a:ext cx="1672623" cy="1276641"/>
            </a:xfrm>
            <a:custGeom>
              <a:avLst/>
              <a:gdLst>
                <a:gd name="connsiteX0" fmla="*/ 1672623 w 1672623"/>
                <a:gd name="connsiteY0" fmla="*/ 638321 h 1276641"/>
                <a:gd name="connsiteX1" fmla="*/ 1608256 w 1672623"/>
                <a:gd name="connsiteY1" fmla="*/ 793714 h 1276641"/>
                <a:gd name="connsiteX2" fmla="*/ 1605575 w 1672623"/>
                <a:gd name="connsiteY2" fmla="*/ 793714 h 1276641"/>
                <a:gd name="connsiteX3" fmla="*/ 1184510 w 1672623"/>
                <a:gd name="connsiteY3" fmla="*/ 1214349 h 1276641"/>
                <a:gd name="connsiteX4" fmla="*/ 884132 w 1672623"/>
                <a:gd name="connsiteY4" fmla="*/ 1214349 h 1276641"/>
                <a:gd name="connsiteX5" fmla="*/ 884132 w 1672623"/>
                <a:gd name="connsiteY5" fmla="*/ 914278 h 1276641"/>
                <a:gd name="connsiteX6" fmla="*/ 948870 w 1672623"/>
                <a:gd name="connsiteY6" fmla="*/ 849607 h 1276641"/>
                <a:gd name="connsiteX7" fmla="*/ 881750 w 1672623"/>
                <a:gd name="connsiteY7" fmla="*/ 849607 h 1276641"/>
                <a:gd name="connsiteX8" fmla="*/ 211758 w 1672623"/>
                <a:gd name="connsiteY8" fmla="*/ 849607 h 1276641"/>
                <a:gd name="connsiteX9" fmla="*/ 0 w 1672623"/>
                <a:gd name="connsiteY9" fmla="*/ 638321 h 1276641"/>
                <a:gd name="connsiteX10" fmla="*/ 211758 w 1672623"/>
                <a:gd name="connsiteY10" fmla="*/ 427034 h 1276641"/>
                <a:gd name="connsiteX11" fmla="*/ 933897 w 1672623"/>
                <a:gd name="connsiteY11" fmla="*/ 427034 h 1276641"/>
                <a:gd name="connsiteX12" fmla="*/ 946797 w 1672623"/>
                <a:gd name="connsiteY12" fmla="*/ 427034 h 1276641"/>
                <a:gd name="connsiteX13" fmla="*/ 918662 w 1672623"/>
                <a:gd name="connsiteY13" fmla="*/ 399201 h 1276641"/>
                <a:gd name="connsiteX14" fmla="*/ 884132 w 1672623"/>
                <a:gd name="connsiteY14" fmla="*/ 365041 h 1276641"/>
                <a:gd name="connsiteX15" fmla="*/ 884132 w 1672623"/>
                <a:gd name="connsiteY15" fmla="*/ 62291 h 1276641"/>
                <a:gd name="connsiteX16" fmla="*/ 1184510 w 1672623"/>
                <a:gd name="connsiteY16" fmla="*/ 62291 h 1276641"/>
                <a:gd name="connsiteX17" fmla="*/ 1605575 w 1672623"/>
                <a:gd name="connsiteY17" fmla="*/ 482927 h 1276641"/>
                <a:gd name="connsiteX18" fmla="*/ 1608256 w 1672623"/>
                <a:gd name="connsiteY18" fmla="*/ 482927 h 1276641"/>
                <a:gd name="connsiteX19" fmla="*/ 1672623 w 1672623"/>
                <a:gd name="connsiteY19" fmla="*/ 638321 h 1276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72623" h="1276641">
                  <a:moveTo>
                    <a:pt x="1672623" y="638321"/>
                  </a:moveTo>
                  <a:cubicBezTo>
                    <a:pt x="1672623" y="699942"/>
                    <a:pt x="1648486" y="753526"/>
                    <a:pt x="1608256" y="793714"/>
                  </a:cubicBezTo>
                  <a:cubicBezTo>
                    <a:pt x="1605575" y="793714"/>
                    <a:pt x="1605575" y="793714"/>
                    <a:pt x="1605575" y="793714"/>
                  </a:cubicBezTo>
                  <a:cubicBezTo>
                    <a:pt x="1184510" y="1214349"/>
                    <a:pt x="1184510" y="1214349"/>
                    <a:pt x="1184510" y="1214349"/>
                  </a:cubicBezTo>
                  <a:cubicBezTo>
                    <a:pt x="1101370" y="1297405"/>
                    <a:pt x="967273" y="1297405"/>
                    <a:pt x="884132" y="1214349"/>
                  </a:cubicBezTo>
                  <a:cubicBezTo>
                    <a:pt x="800992" y="1131294"/>
                    <a:pt x="800992" y="997334"/>
                    <a:pt x="884132" y="914278"/>
                  </a:cubicBezTo>
                  <a:lnTo>
                    <a:pt x="948870" y="849607"/>
                  </a:lnTo>
                  <a:lnTo>
                    <a:pt x="881750" y="849607"/>
                  </a:lnTo>
                  <a:cubicBezTo>
                    <a:pt x="211758" y="849607"/>
                    <a:pt x="211758" y="849607"/>
                    <a:pt x="211758" y="849607"/>
                  </a:cubicBezTo>
                  <a:cubicBezTo>
                    <a:pt x="93817" y="849607"/>
                    <a:pt x="0" y="755999"/>
                    <a:pt x="0" y="638321"/>
                  </a:cubicBezTo>
                  <a:cubicBezTo>
                    <a:pt x="0" y="520643"/>
                    <a:pt x="93817" y="427034"/>
                    <a:pt x="211758" y="427034"/>
                  </a:cubicBezTo>
                  <a:cubicBezTo>
                    <a:pt x="524035" y="427034"/>
                    <a:pt x="758242" y="427034"/>
                    <a:pt x="933897" y="427034"/>
                  </a:cubicBezTo>
                  <a:lnTo>
                    <a:pt x="946797" y="427034"/>
                  </a:lnTo>
                  <a:lnTo>
                    <a:pt x="918662" y="399201"/>
                  </a:lnTo>
                  <a:cubicBezTo>
                    <a:pt x="884132" y="365041"/>
                    <a:pt x="884132" y="365041"/>
                    <a:pt x="884132" y="365041"/>
                  </a:cubicBezTo>
                  <a:cubicBezTo>
                    <a:pt x="800992" y="281985"/>
                    <a:pt x="800992" y="145346"/>
                    <a:pt x="884132" y="62291"/>
                  </a:cubicBezTo>
                  <a:cubicBezTo>
                    <a:pt x="967273" y="-20764"/>
                    <a:pt x="1101370" y="-20764"/>
                    <a:pt x="1184510" y="62291"/>
                  </a:cubicBezTo>
                  <a:cubicBezTo>
                    <a:pt x="1605575" y="482927"/>
                    <a:pt x="1605575" y="482927"/>
                    <a:pt x="1605575" y="482927"/>
                  </a:cubicBezTo>
                  <a:cubicBezTo>
                    <a:pt x="1608256" y="482927"/>
                    <a:pt x="1608256" y="482927"/>
                    <a:pt x="1608256" y="482927"/>
                  </a:cubicBezTo>
                  <a:cubicBezTo>
                    <a:pt x="1648486" y="523115"/>
                    <a:pt x="1672623" y="576699"/>
                    <a:pt x="1672623" y="638321"/>
                  </a:cubicBezTo>
                  <a:close/>
                </a:path>
              </a:pathLst>
            </a:custGeom>
            <a:solidFill>
              <a:srgbClr val="BE2028"/>
            </a:solidFill>
            <a:ln>
              <a:noFill/>
            </a:ln>
            <a:extLst>
              <a:ext uri="{91240B29-F687-4F45-9708-019B960494DF}">
                <a14:hiddenLine xmlns:a14="http://schemas.microsoft.com/office/drawing/2010/main" w="9525">
                  <a:solidFill>
                    <a:srgbClr val="000000"/>
                  </a:solidFill>
                  <a:round/>
                </a14:hiddenLine>
              </a:ext>
            </a:extLst>
          </p:spPr>
          <p:txBody>
            <a:bodyPr wrap="square" anchor="ctr">
              <a:noAutofit/>
            </a:bodyPr>
            <a:lstStyle/>
            <a:p>
              <a:pPr algn="ctr"/>
              <a:endParaRPr dirty="0">
                <a:latin typeface="微软雅黑" panose="020B0503020204020204" charset="-122"/>
                <a:ea typeface="微软雅黑" panose="020B0503020204020204" charset="-122"/>
              </a:endParaRPr>
            </a:p>
          </p:txBody>
        </p:sp>
        <p:sp>
          <p:nvSpPr>
            <p:cNvPr id="25" name="ïṡḷîdê"/>
            <p:cNvSpPr/>
            <p:nvPr/>
          </p:nvSpPr>
          <p:spPr>
            <a:xfrm>
              <a:off x="10148453" y="2254852"/>
              <a:ext cx="403010" cy="402390"/>
            </a:xfrm>
            <a:custGeom>
              <a:avLst/>
              <a:gdLst>
                <a:gd name="connsiteX0" fmla="*/ 325000 h 606722"/>
                <a:gd name="connsiteY0" fmla="*/ 325000 h 606722"/>
                <a:gd name="connsiteX1" fmla="*/ 325000 h 606722"/>
                <a:gd name="connsiteY1" fmla="*/ 325000 h 606722"/>
                <a:gd name="connsiteX2" fmla="*/ 325000 h 606722"/>
                <a:gd name="connsiteY2" fmla="*/ 325000 h 606722"/>
                <a:gd name="connsiteX3" fmla="*/ 325000 h 606722"/>
                <a:gd name="connsiteY3" fmla="*/ 325000 h 606722"/>
                <a:gd name="connsiteX4" fmla="*/ 325000 h 606722"/>
                <a:gd name="connsiteY4" fmla="*/ 325000 h 606722"/>
                <a:gd name="connsiteX5" fmla="*/ 325000 h 606722"/>
                <a:gd name="connsiteY5" fmla="*/ 325000 h 606722"/>
                <a:gd name="connsiteX6" fmla="*/ 325000 h 606722"/>
                <a:gd name="connsiteY6" fmla="*/ 325000 h 606722"/>
                <a:gd name="connsiteX7" fmla="*/ 325000 h 606722"/>
                <a:gd name="connsiteY7" fmla="*/ 325000 h 606722"/>
                <a:gd name="connsiteX8" fmla="*/ 325000 h 606722"/>
                <a:gd name="connsiteY8" fmla="*/ 325000 h 606722"/>
                <a:gd name="connsiteX9" fmla="*/ 325000 h 606722"/>
                <a:gd name="connsiteY9" fmla="*/ 325000 h 606722"/>
                <a:gd name="connsiteX10" fmla="*/ 325000 h 606722"/>
                <a:gd name="connsiteY10" fmla="*/ 325000 h 606722"/>
                <a:gd name="connsiteX11" fmla="*/ 325000 h 606722"/>
                <a:gd name="connsiteY11" fmla="*/ 325000 h 606722"/>
                <a:gd name="connsiteX12" fmla="*/ 325000 h 606722"/>
                <a:gd name="connsiteY12" fmla="*/ 325000 h 606722"/>
                <a:gd name="connsiteX13" fmla="*/ 325000 h 606722"/>
                <a:gd name="connsiteY13" fmla="*/ 325000 h 606722"/>
                <a:gd name="connsiteX14" fmla="*/ 325000 h 606722"/>
                <a:gd name="connsiteY14" fmla="*/ 325000 h 606722"/>
                <a:gd name="connsiteX15" fmla="*/ 325000 h 606722"/>
                <a:gd name="connsiteY15" fmla="*/ 325000 h 606722"/>
                <a:gd name="connsiteX16" fmla="*/ 325000 h 606722"/>
                <a:gd name="connsiteY16" fmla="*/ 325000 h 606722"/>
                <a:gd name="connsiteX17" fmla="*/ 325000 h 606722"/>
                <a:gd name="connsiteY17" fmla="*/ 325000 h 606722"/>
                <a:gd name="connsiteX18" fmla="*/ 325000 h 606722"/>
                <a:gd name="connsiteY18" fmla="*/ 325000 h 606722"/>
                <a:gd name="connsiteX19" fmla="*/ 325000 h 606722"/>
                <a:gd name="connsiteY19" fmla="*/ 325000 h 606722"/>
                <a:gd name="connsiteX20" fmla="*/ 325000 h 606722"/>
                <a:gd name="connsiteY20" fmla="*/ 325000 h 606722"/>
                <a:gd name="connsiteX21" fmla="*/ 325000 h 606722"/>
                <a:gd name="connsiteY21" fmla="*/ 325000 h 606722"/>
                <a:gd name="connsiteX22" fmla="*/ 325000 h 606722"/>
                <a:gd name="connsiteY22" fmla="*/ 325000 h 606722"/>
                <a:gd name="connsiteX23" fmla="*/ 325000 h 606722"/>
                <a:gd name="connsiteY23" fmla="*/ 325000 h 606722"/>
                <a:gd name="connsiteX24" fmla="*/ 325000 h 606722"/>
                <a:gd name="connsiteY24" fmla="*/ 325000 h 606722"/>
                <a:gd name="connsiteX25" fmla="*/ 325000 h 606722"/>
                <a:gd name="connsiteY25" fmla="*/ 325000 h 606722"/>
                <a:gd name="connsiteX26" fmla="*/ 325000 h 606722"/>
                <a:gd name="connsiteY26" fmla="*/ 325000 h 606722"/>
                <a:gd name="connsiteX27" fmla="*/ 325000 h 606722"/>
                <a:gd name="connsiteY27" fmla="*/ 325000 h 606722"/>
                <a:gd name="connsiteX28" fmla="*/ 325000 h 606722"/>
                <a:gd name="connsiteY28" fmla="*/ 325000 h 606722"/>
                <a:gd name="connsiteX29" fmla="*/ 325000 h 606722"/>
                <a:gd name="connsiteY29" fmla="*/ 325000 h 606722"/>
                <a:gd name="connsiteX30" fmla="*/ 325000 h 606722"/>
                <a:gd name="connsiteY30" fmla="*/ 325000 h 606722"/>
                <a:gd name="connsiteX31" fmla="*/ 325000 h 606722"/>
                <a:gd name="connsiteY31" fmla="*/ 325000 h 606722"/>
                <a:gd name="connsiteX32" fmla="*/ 325000 h 606722"/>
                <a:gd name="connsiteY32" fmla="*/ 325000 h 606722"/>
                <a:gd name="connsiteX33" fmla="*/ 325000 h 606722"/>
                <a:gd name="connsiteY33" fmla="*/ 325000 h 606722"/>
                <a:gd name="connsiteX34" fmla="*/ 325000 h 606722"/>
                <a:gd name="connsiteY34" fmla="*/ 325000 h 606722"/>
                <a:gd name="connsiteX35" fmla="*/ 325000 h 606722"/>
                <a:gd name="connsiteY35" fmla="*/ 325000 h 606722"/>
                <a:gd name="connsiteX36" fmla="*/ 325000 h 606722"/>
                <a:gd name="connsiteY36" fmla="*/ 325000 h 606722"/>
                <a:gd name="connsiteX37" fmla="*/ 325000 h 606722"/>
                <a:gd name="connsiteY37" fmla="*/ 325000 h 606722"/>
                <a:gd name="connsiteX38" fmla="*/ 325000 h 606722"/>
                <a:gd name="connsiteY38" fmla="*/ 325000 h 606722"/>
                <a:gd name="connsiteX39" fmla="*/ 325000 h 606722"/>
                <a:gd name="connsiteY39" fmla="*/ 325000 h 606722"/>
                <a:gd name="connsiteX40" fmla="*/ 325000 h 606722"/>
                <a:gd name="connsiteY40" fmla="*/ 325000 h 606722"/>
                <a:gd name="connsiteX41" fmla="*/ 325000 h 606722"/>
                <a:gd name="connsiteY41" fmla="*/ 325000 h 606722"/>
                <a:gd name="connsiteX42" fmla="*/ 325000 h 606722"/>
                <a:gd name="connsiteY42" fmla="*/ 325000 h 606722"/>
                <a:gd name="connsiteX43" fmla="*/ 325000 h 606722"/>
                <a:gd name="connsiteY43" fmla="*/ 325000 h 606722"/>
                <a:gd name="connsiteX44" fmla="*/ 325000 h 606722"/>
                <a:gd name="connsiteY44" fmla="*/ 325000 h 606722"/>
                <a:gd name="connsiteX45" fmla="*/ 325000 h 606722"/>
                <a:gd name="connsiteY45" fmla="*/ 325000 h 606722"/>
                <a:gd name="connsiteX46" fmla="*/ 325000 h 606722"/>
                <a:gd name="connsiteY46" fmla="*/ 325000 h 606722"/>
                <a:gd name="connsiteX47" fmla="*/ 325000 h 606722"/>
                <a:gd name="connsiteY47" fmla="*/ 325000 h 606722"/>
                <a:gd name="connsiteX48" fmla="*/ 325000 h 606722"/>
                <a:gd name="connsiteY48" fmla="*/ 325000 h 606722"/>
                <a:gd name="connsiteX49" fmla="*/ 325000 h 606722"/>
                <a:gd name="connsiteY49" fmla="*/ 325000 h 606722"/>
                <a:gd name="connsiteX50" fmla="*/ 325000 h 606722"/>
                <a:gd name="connsiteY50" fmla="*/ 325000 h 606722"/>
                <a:gd name="connsiteX51" fmla="*/ 325000 h 606722"/>
                <a:gd name="connsiteY51" fmla="*/ 325000 h 606722"/>
                <a:gd name="connsiteX52" fmla="*/ 325000 h 606722"/>
                <a:gd name="connsiteY52" fmla="*/ 325000 h 606722"/>
                <a:gd name="connsiteX53" fmla="*/ 325000 h 606722"/>
                <a:gd name="connsiteY53" fmla="*/ 325000 h 606722"/>
                <a:gd name="connsiteX54" fmla="*/ 325000 h 606722"/>
                <a:gd name="connsiteY54" fmla="*/ 325000 h 606722"/>
                <a:gd name="connsiteX55" fmla="*/ 325000 h 606722"/>
                <a:gd name="connsiteY55" fmla="*/ 325000 h 606722"/>
                <a:gd name="connsiteX56" fmla="*/ 325000 h 606722"/>
                <a:gd name="connsiteY56" fmla="*/ 325000 h 606722"/>
                <a:gd name="connsiteX57" fmla="*/ 325000 h 606722"/>
                <a:gd name="connsiteY57" fmla="*/ 325000 h 606722"/>
                <a:gd name="connsiteX58" fmla="*/ 325000 h 606722"/>
                <a:gd name="connsiteY58" fmla="*/ 325000 h 606722"/>
                <a:gd name="connsiteX59" fmla="*/ 325000 h 606722"/>
                <a:gd name="connsiteY59" fmla="*/ 325000 h 606722"/>
                <a:gd name="connsiteX60" fmla="*/ 325000 h 606722"/>
                <a:gd name="connsiteY60" fmla="*/ 325000 h 606722"/>
                <a:gd name="connsiteX61" fmla="*/ 325000 h 606722"/>
                <a:gd name="connsiteY61" fmla="*/ 325000 h 606722"/>
                <a:gd name="connsiteX62" fmla="*/ 325000 h 606722"/>
                <a:gd name="connsiteY62" fmla="*/ 325000 h 606722"/>
                <a:gd name="connsiteX63" fmla="*/ 325000 h 606722"/>
                <a:gd name="connsiteY63" fmla="*/ 325000 h 606722"/>
                <a:gd name="connsiteX64" fmla="*/ 325000 h 606722"/>
                <a:gd name="connsiteY64" fmla="*/ 325000 h 606722"/>
                <a:gd name="connsiteX65" fmla="*/ 325000 h 606722"/>
                <a:gd name="connsiteY65" fmla="*/ 325000 h 606722"/>
                <a:gd name="connsiteX66" fmla="*/ 325000 h 606722"/>
                <a:gd name="connsiteY66" fmla="*/ 325000 h 606722"/>
                <a:gd name="connsiteX67" fmla="*/ 325000 h 606722"/>
                <a:gd name="connsiteY67" fmla="*/ 32500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607535" h="606604">
                  <a:moveTo>
                    <a:pt x="394900" y="353768"/>
                  </a:moveTo>
                  <a:cubicBezTo>
                    <a:pt x="400507" y="353768"/>
                    <a:pt x="405045" y="358301"/>
                    <a:pt x="405045" y="363900"/>
                  </a:cubicBezTo>
                  <a:lnTo>
                    <a:pt x="405045" y="515616"/>
                  </a:lnTo>
                  <a:cubicBezTo>
                    <a:pt x="405045" y="543435"/>
                    <a:pt x="382353" y="566099"/>
                    <a:pt x="354410" y="566099"/>
                  </a:cubicBezTo>
                  <a:lnTo>
                    <a:pt x="212649" y="566099"/>
                  </a:lnTo>
                  <a:cubicBezTo>
                    <a:pt x="207131" y="566099"/>
                    <a:pt x="202593" y="561566"/>
                    <a:pt x="202593" y="556056"/>
                  </a:cubicBezTo>
                  <a:cubicBezTo>
                    <a:pt x="202593" y="550457"/>
                    <a:pt x="207131" y="545924"/>
                    <a:pt x="212649" y="545924"/>
                  </a:cubicBezTo>
                  <a:lnTo>
                    <a:pt x="354410" y="545924"/>
                  </a:lnTo>
                  <a:cubicBezTo>
                    <a:pt x="371140" y="545924"/>
                    <a:pt x="384845" y="532325"/>
                    <a:pt x="384845" y="515616"/>
                  </a:cubicBezTo>
                  <a:lnTo>
                    <a:pt x="384845" y="363900"/>
                  </a:lnTo>
                  <a:cubicBezTo>
                    <a:pt x="384845" y="358301"/>
                    <a:pt x="389294" y="353768"/>
                    <a:pt x="394900" y="353768"/>
                  </a:cubicBezTo>
                  <a:close/>
                  <a:moveTo>
                    <a:pt x="131640" y="262739"/>
                  </a:moveTo>
                  <a:cubicBezTo>
                    <a:pt x="137236" y="262739"/>
                    <a:pt x="141766" y="267271"/>
                    <a:pt x="141766" y="272870"/>
                  </a:cubicBezTo>
                  <a:lnTo>
                    <a:pt x="141766" y="333565"/>
                  </a:lnTo>
                  <a:cubicBezTo>
                    <a:pt x="141766" y="339075"/>
                    <a:pt x="137236" y="343607"/>
                    <a:pt x="131640" y="343607"/>
                  </a:cubicBezTo>
                  <a:cubicBezTo>
                    <a:pt x="126044" y="343607"/>
                    <a:pt x="121514" y="339075"/>
                    <a:pt x="121514" y="333565"/>
                  </a:cubicBezTo>
                  <a:lnTo>
                    <a:pt x="121514" y="272870"/>
                  </a:lnTo>
                  <a:cubicBezTo>
                    <a:pt x="121514" y="267271"/>
                    <a:pt x="126044" y="262739"/>
                    <a:pt x="131640" y="262739"/>
                  </a:cubicBezTo>
                  <a:close/>
                  <a:moveTo>
                    <a:pt x="489057" y="194973"/>
                  </a:moveTo>
                  <a:cubicBezTo>
                    <a:pt x="492973" y="190974"/>
                    <a:pt x="499381" y="190974"/>
                    <a:pt x="503386" y="194973"/>
                  </a:cubicBezTo>
                  <a:lnTo>
                    <a:pt x="604576" y="296095"/>
                  </a:lnTo>
                  <a:cubicBezTo>
                    <a:pt x="605555" y="296983"/>
                    <a:pt x="606267" y="298138"/>
                    <a:pt x="606801" y="299383"/>
                  </a:cubicBezTo>
                  <a:cubicBezTo>
                    <a:pt x="607780" y="301871"/>
                    <a:pt x="607780" y="304625"/>
                    <a:pt x="606801" y="307113"/>
                  </a:cubicBezTo>
                  <a:cubicBezTo>
                    <a:pt x="606267" y="308357"/>
                    <a:pt x="605555" y="309424"/>
                    <a:pt x="604576" y="310401"/>
                  </a:cubicBezTo>
                  <a:lnTo>
                    <a:pt x="503386" y="411434"/>
                  </a:lnTo>
                  <a:cubicBezTo>
                    <a:pt x="501339" y="413478"/>
                    <a:pt x="498758" y="414455"/>
                    <a:pt x="496177" y="414455"/>
                  </a:cubicBezTo>
                  <a:cubicBezTo>
                    <a:pt x="493596" y="414455"/>
                    <a:pt x="491015" y="413478"/>
                    <a:pt x="489057" y="411434"/>
                  </a:cubicBezTo>
                  <a:cubicBezTo>
                    <a:pt x="485052" y="407524"/>
                    <a:pt x="485052" y="401126"/>
                    <a:pt x="489057" y="397217"/>
                  </a:cubicBezTo>
                  <a:lnTo>
                    <a:pt x="572982" y="313333"/>
                  </a:lnTo>
                  <a:lnTo>
                    <a:pt x="232921" y="313333"/>
                  </a:lnTo>
                  <a:cubicBezTo>
                    <a:pt x="227314" y="313333"/>
                    <a:pt x="222775" y="308802"/>
                    <a:pt x="222775" y="303203"/>
                  </a:cubicBezTo>
                  <a:cubicBezTo>
                    <a:pt x="222775" y="297605"/>
                    <a:pt x="227314" y="293074"/>
                    <a:pt x="232921" y="293074"/>
                  </a:cubicBezTo>
                  <a:lnTo>
                    <a:pt x="572982" y="293074"/>
                  </a:lnTo>
                  <a:lnTo>
                    <a:pt x="489057" y="209279"/>
                  </a:lnTo>
                  <a:cubicBezTo>
                    <a:pt x="485052" y="205281"/>
                    <a:pt x="485052" y="198883"/>
                    <a:pt x="489057" y="194973"/>
                  </a:cubicBezTo>
                  <a:close/>
                  <a:moveTo>
                    <a:pt x="211398" y="40317"/>
                  </a:moveTo>
                  <a:lnTo>
                    <a:pt x="354409" y="40317"/>
                  </a:lnTo>
                  <a:cubicBezTo>
                    <a:pt x="382353" y="40317"/>
                    <a:pt x="405046" y="62981"/>
                    <a:pt x="405046" y="90889"/>
                  </a:cubicBezTo>
                  <a:lnTo>
                    <a:pt x="405046" y="242605"/>
                  </a:lnTo>
                  <a:cubicBezTo>
                    <a:pt x="405046" y="248115"/>
                    <a:pt x="400508" y="252648"/>
                    <a:pt x="394901" y="252648"/>
                  </a:cubicBezTo>
                  <a:cubicBezTo>
                    <a:pt x="389295" y="252648"/>
                    <a:pt x="384845" y="248115"/>
                    <a:pt x="384845" y="242605"/>
                  </a:cubicBezTo>
                  <a:lnTo>
                    <a:pt x="384845" y="90889"/>
                  </a:lnTo>
                  <a:cubicBezTo>
                    <a:pt x="384845" y="74180"/>
                    <a:pt x="371140" y="60581"/>
                    <a:pt x="354409" y="60581"/>
                  </a:cubicBezTo>
                  <a:lnTo>
                    <a:pt x="211398" y="60581"/>
                  </a:lnTo>
                  <a:cubicBezTo>
                    <a:pt x="205791" y="60581"/>
                    <a:pt x="201253" y="56048"/>
                    <a:pt x="201253" y="50449"/>
                  </a:cubicBezTo>
                  <a:cubicBezTo>
                    <a:pt x="201253" y="44850"/>
                    <a:pt x="205791" y="40317"/>
                    <a:pt x="211398" y="40317"/>
                  </a:cubicBezTo>
                  <a:close/>
                  <a:moveTo>
                    <a:pt x="147115" y="20146"/>
                  </a:moveTo>
                  <a:cubicBezTo>
                    <a:pt x="144890" y="20146"/>
                    <a:pt x="142576" y="20590"/>
                    <a:pt x="140084" y="21568"/>
                  </a:cubicBezTo>
                  <a:lnTo>
                    <a:pt x="44232" y="59782"/>
                  </a:lnTo>
                  <a:cubicBezTo>
                    <a:pt x="24919" y="66981"/>
                    <a:pt x="20292" y="73024"/>
                    <a:pt x="20292" y="90887"/>
                  </a:cubicBezTo>
                  <a:lnTo>
                    <a:pt x="20292" y="515689"/>
                  </a:lnTo>
                  <a:cubicBezTo>
                    <a:pt x="20292" y="533464"/>
                    <a:pt x="24919" y="539596"/>
                    <a:pt x="44054" y="546616"/>
                  </a:cubicBezTo>
                  <a:lnTo>
                    <a:pt x="140262" y="585098"/>
                  </a:lnTo>
                  <a:cubicBezTo>
                    <a:pt x="142576" y="585897"/>
                    <a:pt x="144890" y="586431"/>
                    <a:pt x="147115" y="586431"/>
                  </a:cubicBezTo>
                  <a:cubicBezTo>
                    <a:pt x="156015" y="586431"/>
                    <a:pt x="161978" y="578254"/>
                    <a:pt x="161978" y="566257"/>
                  </a:cubicBezTo>
                  <a:lnTo>
                    <a:pt x="161978" y="40319"/>
                  </a:lnTo>
                  <a:cubicBezTo>
                    <a:pt x="161978" y="28233"/>
                    <a:pt x="156015" y="20146"/>
                    <a:pt x="147115" y="20146"/>
                  </a:cubicBezTo>
                  <a:close/>
                  <a:moveTo>
                    <a:pt x="151669" y="315"/>
                  </a:moveTo>
                  <a:cubicBezTo>
                    <a:pt x="169354" y="2727"/>
                    <a:pt x="182270" y="18724"/>
                    <a:pt x="182270" y="40319"/>
                  </a:cubicBezTo>
                  <a:lnTo>
                    <a:pt x="182270" y="566257"/>
                  </a:lnTo>
                  <a:cubicBezTo>
                    <a:pt x="182270" y="589630"/>
                    <a:pt x="167496" y="606604"/>
                    <a:pt x="147115" y="606604"/>
                  </a:cubicBezTo>
                  <a:cubicBezTo>
                    <a:pt x="142487" y="606604"/>
                    <a:pt x="137681" y="605716"/>
                    <a:pt x="132964" y="603938"/>
                  </a:cubicBezTo>
                  <a:lnTo>
                    <a:pt x="36756" y="565457"/>
                  </a:lnTo>
                  <a:cubicBezTo>
                    <a:pt x="10057" y="555592"/>
                    <a:pt x="0" y="542084"/>
                    <a:pt x="0" y="515689"/>
                  </a:cubicBezTo>
                  <a:lnTo>
                    <a:pt x="0" y="90887"/>
                  </a:lnTo>
                  <a:cubicBezTo>
                    <a:pt x="0" y="64492"/>
                    <a:pt x="10057" y="50895"/>
                    <a:pt x="37023" y="40942"/>
                  </a:cubicBezTo>
                  <a:lnTo>
                    <a:pt x="132697" y="2727"/>
                  </a:lnTo>
                  <a:cubicBezTo>
                    <a:pt x="139350" y="217"/>
                    <a:pt x="145774" y="-489"/>
                    <a:pt x="151669" y="315"/>
                  </a:cubicBezTo>
                  <a:close/>
                </a:path>
              </a:pathLst>
            </a:custGeom>
            <a:solidFill>
              <a:schemeClr val="bg1"/>
            </a:solidFill>
            <a:ln w="12700">
              <a:miter lim="400000"/>
            </a:ln>
          </p:spPr>
          <p:txBody>
            <a:bodyPr anchor="ctr"/>
            <a:lstStyle/>
            <a:p>
              <a:pPr algn="ctr"/>
              <a:endParaRPr dirty="0">
                <a:latin typeface="微软雅黑" panose="020B0503020204020204" charset="-122"/>
                <a:ea typeface="微软雅黑" panose="020B0503020204020204" charset="-122"/>
              </a:endParaRPr>
            </a:p>
          </p:txBody>
        </p:sp>
      </p:grpSp>
      <p:cxnSp>
        <p:nvCxnSpPr>
          <p:cNvPr id="26" name="直接连接符 25"/>
          <p:cNvCxnSpPr/>
          <p:nvPr/>
        </p:nvCxnSpPr>
        <p:spPr>
          <a:xfrm>
            <a:off x="2924169" y="4334576"/>
            <a:ext cx="0" cy="1512168"/>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5051148" y="4334576"/>
            <a:ext cx="0" cy="1512168"/>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7178127" y="4334576"/>
            <a:ext cx="0" cy="1512168"/>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9305106" y="4334576"/>
            <a:ext cx="0" cy="1512168"/>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855163" y="4546343"/>
            <a:ext cx="1973762" cy="1206897"/>
            <a:chOff x="2197445" y="2412894"/>
            <a:chExt cx="1973762" cy="1206897"/>
          </a:xfrm>
        </p:grpSpPr>
        <p:sp>
          <p:nvSpPr>
            <p:cNvPr id="31" name="文本框 30"/>
            <p:cNvSpPr txBox="1"/>
            <p:nvPr/>
          </p:nvSpPr>
          <p:spPr>
            <a:xfrm>
              <a:off x="2273643" y="2412894"/>
              <a:ext cx="1821364" cy="369332"/>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tx1">
                      <a:lumMod val="75000"/>
                      <a:lumOff val="25000"/>
                    </a:schemeClr>
                  </a:solidFill>
                  <a:latin typeface="微软雅黑" panose="020B0503020204020204" charset="-122"/>
                  <a:ea typeface="微软雅黑" panose="020B0503020204020204" charset="-122"/>
                </a:rPr>
                <a:t>标题文字添加</a:t>
              </a:r>
            </a:p>
          </p:txBody>
        </p:sp>
        <p:sp>
          <p:nvSpPr>
            <p:cNvPr id="32" name="文本框 31"/>
            <p:cNvSpPr txBox="1"/>
            <p:nvPr/>
          </p:nvSpPr>
          <p:spPr>
            <a:xfrm>
              <a:off x="2197445" y="2801276"/>
              <a:ext cx="1973762" cy="818515"/>
            </a:xfrm>
            <a:prstGeom prst="rect">
              <a:avLst/>
            </a:prstGeom>
            <a:noFill/>
          </p:spPr>
          <p:txBody>
            <a:bodyPr wrap="square" rtlCol="0">
              <a:spAutoFit/>
              <a:scene3d>
                <a:camera prst="orthographicFront"/>
                <a:lightRig rig="threePt" dir="t"/>
              </a:scene3d>
              <a:sp3d contourW="12700"/>
            </a:bodyPr>
            <a:lstStyle/>
            <a:p>
              <a:pPr algn="ctr">
                <a:lnSpc>
                  <a:spcPct val="150000"/>
                </a:lnSpc>
              </a:pPr>
              <a:r>
                <a:rPr lang="zh-CN" altLang="en-US" sz="1050" dirty="0">
                  <a:solidFill>
                    <a:schemeClr val="tx1">
                      <a:lumMod val="75000"/>
                      <a:lumOff val="25000"/>
                    </a:schemeClr>
                  </a:solidFill>
                  <a:latin typeface="微软雅黑" panose="020B0503020204020204" charset="-122"/>
                  <a:ea typeface="微软雅黑" panose="020B0503020204020204" charset="-122"/>
                  <a:sym typeface="+mn-ea"/>
                </a:rPr>
                <a:t>点击添加文本内容说明点击添加文本内容说明点击添加文本内容说明</a:t>
              </a:r>
            </a:p>
          </p:txBody>
        </p:sp>
      </p:grpSp>
      <p:grpSp>
        <p:nvGrpSpPr>
          <p:cNvPr id="33" name="组合 32"/>
          <p:cNvGrpSpPr/>
          <p:nvPr/>
        </p:nvGrpSpPr>
        <p:grpSpPr>
          <a:xfrm>
            <a:off x="3000778" y="4546343"/>
            <a:ext cx="1973762" cy="1206897"/>
            <a:chOff x="2197445" y="2412894"/>
            <a:chExt cx="1973762" cy="1206897"/>
          </a:xfrm>
        </p:grpSpPr>
        <p:sp>
          <p:nvSpPr>
            <p:cNvPr id="34" name="文本框 33"/>
            <p:cNvSpPr txBox="1"/>
            <p:nvPr/>
          </p:nvSpPr>
          <p:spPr>
            <a:xfrm>
              <a:off x="2273643" y="2412894"/>
              <a:ext cx="1821364" cy="369332"/>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tx1">
                      <a:lumMod val="75000"/>
                      <a:lumOff val="25000"/>
                    </a:schemeClr>
                  </a:solidFill>
                  <a:latin typeface="微软雅黑" panose="020B0503020204020204" charset="-122"/>
                  <a:ea typeface="微软雅黑" panose="020B0503020204020204" charset="-122"/>
                </a:rPr>
                <a:t>标题文字添加</a:t>
              </a:r>
            </a:p>
          </p:txBody>
        </p:sp>
        <p:sp>
          <p:nvSpPr>
            <p:cNvPr id="35" name="文本框 34"/>
            <p:cNvSpPr txBox="1"/>
            <p:nvPr/>
          </p:nvSpPr>
          <p:spPr>
            <a:xfrm>
              <a:off x="2197445" y="2801276"/>
              <a:ext cx="1973762" cy="818515"/>
            </a:xfrm>
            <a:prstGeom prst="rect">
              <a:avLst/>
            </a:prstGeom>
            <a:noFill/>
          </p:spPr>
          <p:txBody>
            <a:bodyPr wrap="square" rtlCol="0">
              <a:spAutoFit/>
              <a:scene3d>
                <a:camera prst="orthographicFront"/>
                <a:lightRig rig="threePt" dir="t"/>
              </a:scene3d>
              <a:sp3d contourW="12700"/>
            </a:bodyPr>
            <a:lstStyle/>
            <a:p>
              <a:pPr algn="ctr">
                <a:lnSpc>
                  <a:spcPct val="150000"/>
                </a:lnSpc>
              </a:pPr>
              <a:r>
                <a:rPr lang="zh-CN" altLang="en-US" sz="1050" dirty="0">
                  <a:solidFill>
                    <a:schemeClr val="tx1">
                      <a:lumMod val="75000"/>
                      <a:lumOff val="25000"/>
                    </a:schemeClr>
                  </a:solidFill>
                  <a:latin typeface="微软雅黑" panose="020B0503020204020204" charset="-122"/>
                  <a:ea typeface="微软雅黑" panose="020B0503020204020204" charset="-122"/>
                  <a:sym typeface="+mn-ea"/>
                </a:rPr>
                <a:t>点击添加文本内容说明点击添加文本内容说明点击添加文本内容说明</a:t>
              </a:r>
            </a:p>
          </p:txBody>
        </p:sp>
      </p:grpSp>
      <p:grpSp>
        <p:nvGrpSpPr>
          <p:cNvPr id="36" name="组合 35"/>
          <p:cNvGrpSpPr/>
          <p:nvPr/>
        </p:nvGrpSpPr>
        <p:grpSpPr>
          <a:xfrm>
            <a:off x="5135373" y="4546343"/>
            <a:ext cx="1973762" cy="1206897"/>
            <a:chOff x="2197445" y="2412894"/>
            <a:chExt cx="1973762" cy="1206897"/>
          </a:xfrm>
        </p:grpSpPr>
        <p:sp>
          <p:nvSpPr>
            <p:cNvPr id="37" name="文本框 36"/>
            <p:cNvSpPr txBox="1"/>
            <p:nvPr/>
          </p:nvSpPr>
          <p:spPr>
            <a:xfrm>
              <a:off x="2273643" y="2412894"/>
              <a:ext cx="1821364" cy="369332"/>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tx1">
                      <a:lumMod val="75000"/>
                      <a:lumOff val="25000"/>
                    </a:schemeClr>
                  </a:solidFill>
                  <a:latin typeface="微软雅黑" panose="020B0503020204020204" charset="-122"/>
                  <a:ea typeface="微软雅黑" panose="020B0503020204020204" charset="-122"/>
                </a:rPr>
                <a:t>标题文字添加</a:t>
              </a:r>
            </a:p>
          </p:txBody>
        </p:sp>
        <p:sp>
          <p:nvSpPr>
            <p:cNvPr id="38" name="文本框 37"/>
            <p:cNvSpPr txBox="1"/>
            <p:nvPr/>
          </p:nvSpPr>
          <p:spPr>
            <a:xfrm>
              <a:off x="2197445" y="2801276"/>
              <a:ext cx="1973762" cy="818515"/>
            </a:xfrm>
            <a:prstGeom prst="rect">
              <a:avLst/>
            </a:prstGeom>
            <a:noFill/>
          </p:spPr>
          <p:txBody>
            <a:bodyPr wrap="square" rtlCol="0">
              <a:spAutoFit/>
              <a:scene3d>
                <a:camera prst="orthographicFront"/>
                <a:lightRig rig="threePt" dir="t"/>
              </a:scene3d>
              <a:sp3d contourW="12700"/>
            </a:bodyPr>
            <a:lstStyle/>
            <a:p>
              <a:pPr algn="ctr">
                <a:lnSpc>
                  <a:spcPct val="150000"/>
                </a:lnSpc>
              </a:pPr>
              <a:r>
                <a:rPr lang="zh-CN" altLang="en-US" sz="1050" dirty="0">
                  <a:solidFill>
                    <a:schemeClr val="tx1">
                      <a:lumMod val="75000"/>
                      <a:lumOff val="25000"/>
                    </a:schemeClr>
                  </a:solidFill>
                  <a:latin typeface="微软雅黑" panose="020B0503020204020204" charset="-122"/>
                  <a:ea typeface="微软雅黑" panose="020B0503020204020204" charset="-122"/>
                  <a:sym typeface="+mn-ea"/>
                </a:rPr>
                <a:t>点击添加文本内容说明点击添加文本内容说明点击添加文本内容说明</a:t>
              </a:r>
            </a:p>
          </p:txBody>
        </p:sp>
      </p:grpSp>
      <p:grpSp>
        <p:nvGrpSpPr>
          <p:cNvPr id="39" name="组合 38"/>
          <p:cNvGrpSpPr/>
          <p:nvPr/>
        </p:nvGrpSpPr>
        <p:grpSpPr>
          <a:xfrm>
            <a:off x="7237991" y="4546343"/>
            <a:ext cx="1973762" cy="1206897"/>
            <a:chOff x="2197445" y="2412894"/>
            <a:chExt cx="1973762" cy="1206897"/>
          </a:xfrm>
        </p:grpSpPr>
        <p:sp>
          <p:nvSpPr>
            <p:cNvPr id="40" name="文本框 39"/>
            <p:cNvSpPr txBox="1"/>
            <p:nvPr/>
          </p:nvSpPr>
          <p:spPr>
            <a:xfrm>
              <a:off x="2273643" y="2412894"/>
              <a:ext cx="1821364" cy="369332"/>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tx1">
                      <a:lumMod val="75000"/>
                      <a:lumOff val="25000"/>
                    </a:schemeClr>
                  </a:solidFill>
                  <a:latin typeface="微软雅黑" panose="020B0503020204020204" charset="-122"/>
                  <a:ea typeface="微软雅黑" panose="020B0503020204020204" charset="-122"/>
                </a:rPr>
                <a:t>标题文字添加</a:t>
              </a:r>
            </a:p>
          </p:txBody>
        </p:sp>
        <p:sp>
          <p:nvSpPr>
            <p:cNvPr id="41" name="文本框 40"/>
            <p:cNvSpPr txBox="1"/>
            <p:nvPr/>
          </p:nvSpPr>
          <p:spPr>
            <a:xfrm>
              <a:off x="2197445" y="2801276"/>
              <a:ext cx="1973762" cy="818515"/>
            </a:xfrm>
            <a:prstGeom prst="rect">
              <a:avLst/>
            </a:prstGeom>
            <a:noFill/>
          </p:spPr>
          <p:txBody>
            <a:bodyPr wrap="square" rtlCol="0">
              <a:spAutoFit/>
              <a:scene3d>
                <a:camera prst="orthographicFront"/>
                <a:lightRig rig="threePt" dir="t"/>
              </a:scene3d>
              <a:sp3d contourW="12700"/>
            </a:bodyPr>
            <a:lstStyle/>
            <a:p>
              <a:pPr algn="ctr">
                <a:lnSpc>
                  <a:spcPct val="150000"/>
                </a:lnSpc>
              </a:pPr>
              <a:r>
                <a:rPr lang="zh-CN" altLang="en-US" sz="1050" dirty="0">
                  <a:solidFill>
                    <a:schemeClr val="tx1">
                      <a:lumMod val="75000"/>
                      <a:lumOff val="25000"/>
                    </a:schemeClr>
                  </a:solidFill>
                  <a:latin typeface="微软雅黑" panose="020B0503020204020204" charset="-122"/>
                  <a:ea typeface="微软雅黑" panose="020B0503020204020204" charset="-122"/>
                  <a:sym typeface="+mn-ea"/>
                </a:rPr>
                <a:t>点击添加文本内容说明点击添加文本内容说明点击添加文本内容说明</a:t>
              </a:r>
            </a:p>
          </p:txBody>
        </p:sp>
      </p:grpSp>
      <p:grpSp>
        <p:nvGrpSpPr>
          <p:cNvPr id="42" name="组合 41"/>
          <p:cNvGrpSpPr/>
          <p:nvPr/>
        </p:nvGrpSpPr>
        <p:grpSpPr>
          <a:xfrm>
            <a:off x="9363077" y="4546343"/>
            <a:ext cx="1973762" cy="1206897"/>
            <a:chOff x="2197445" y="2412894"/>
            <a:chExt cx="1973762" cy="1206897"/>
          </a:xfrm>
        </p:grpSpPr>
        <p:sp>
          <p:nvSpPr>
            <p:cNvPr id="43" name="文本框 42"/>
            <p:cNvSpPr txBox="1"/>
            <p:nvPr/>
          </p:nvSpPr>
          <p:spPr>
            <a:xfrm>
              <a:off x="2273643" y="2412894"/>
              <a:ext cx="1821364" cy="369332"/>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tx1">
                      <a:lumMod val="75000"/>
                      <a:lumOff val="25000"/>
                    </a:schemeClr>
                  </a:solidFill>
                  <a:latin typeface="微软雅黑" panose="020B0503020204020204" charset="-122"/>
                  <a:ea typeface="微软雅黑" panose="020B0503020204020204" charset="-122"/>
                </a:rPr>
                <a:t>标题文字添加</a:t>
              </a:r>
            </a:p>
          </p:txBody>
        </p:sp>
        <p:sp>
          <p:nvSpPr>
            <p:cNvPr id="44" name="文本框 43"/>
            <p:cNvSpPr txBox="1"/>
            <p:nvPr/>
          </p:nvSpPr>
          <p:spPr>
            <a:xfrm>
              <a:off x="2197445" y="2801276"/>
              <a:ext cx="1973762" cy="818515"/>
            </a:xfrm>
            <a:prstGeom prst="rect">
              <a:avLst/>
            </a:prstGeom>
            <a:noFill/>
          </p:spPr>
          <p:txBody>
            <a:bodyPr wrap="square" rtlCol="0">
              <a:spAutoFit/>
              <a:scene3d>
                <a:camera prst="orthographicFront"/>
                <a:lightRig rig="threePt" dir="t"/>
              </a:scene3d>
              <a:sp3d contourW="12700"/>
            </a:bodyPr>
            <a:lstStyle/>
            <a:p>
              <a:pPr algn="ctr">
                <a:lnSpc>
                  <a:spcPct val="150000"/>
                </a:lnSpc>
              </a:pPr>
              <a:r>
                <a:rPr lang="zh-CN" altLang="en-US" sz="1050" dirty="0">
                  <a:solidFill>
                    <a:schemeClr val="tx1">
                      <a:lumMod val="75000"/>
                      <a:lumOff val="25000"/>
                    </a:schemeClr>
                  </a:solidFill>
                  <a:latin typeface="微软雅黑" panose="020B0503020204020204" charset="-122"/>
                  <a:ea typeface="微软雅黑" panose="020B0503020204020204" charset="-122"/>
                  <a:sym typeface="+mn-ea"/>
                </a:rPr>
                <a:t>点击添加文本内容说明点击添加文本内容说明点击添加文本内容说明</a:t>
              </a:r>
            </a:p>
          </p:txBody>
        </p:sp>
      </p:grpSp>
      <p:grpSp>
        <p:nvGrpSpPr>
          <p:cNvPr id="6" name="组合 5"/>
          <p:cNvGrpSpPr/>
          <p:nvPr/>
        </p:nvGrpSpPr>
        <p:grpSpPr>
          <a:xfrm>
            <a:off x="0" y="291465"/>
            <a:ext cx="12209780" cy="6566535"/>
            <a:chOff x="30" y="459"/>
            <a:chExt cx="19228" cy="10341"/>
          </a:xfrm>
        </p:grpSpPr>
        <p:sp>
          <p:nvSpPr>
            <p:cNvPr id="7" name="TextBox 2"/>
            <p:cNvSpPr txBox="1"/>
            <p:nvPr/>
          </p:nvSpPr>
          <p:spPr>
            <a:xfrm>
              <a:off x="7162" y="459"/>
              <a:ext cx="4936" cy="919"/>
            </a:xfrm>
            <a:prstGeom prst="rect">
              <a:avLst/>
            </a:prstGeom>
            <a:noFill/>
          </p:spPr>
          <p:txBody>
            <a:bodyPr wrap="square" rtlCol="0">
              <a:spAutoFit/>
            </a:bodyPr>
            <a:lstStyle/>
            <a:p>
              <a:pPr algn="dist"/>
              <a:r>
                <a:rPr lang="zh-CN" altLang="en-US" sz="3200" b="1" dirty="0">
                  <a:solidFill>
                    <a:srgbClr val="BE2028"/>
                  </a:solidFill>
                  <a:latin typeface="微软雅黑" panose="020B0503020204020204" charset="-122"/>
                  <a:ea typeface="微软雅黑" panose="020B0503020204020204" charset="-122"/>
                </a:rPr>
                <a:t>点击添加标题</a:t>
              </a:r>
            </a:p>
          </p:txBody>
        </p:sp>
        <p:pic>
          <p:nvPicPr>
            <p:cNvPr id="21" name="图片 20"/>
            <p:cNvPicPr>
              <a:picLocks noChangeAspect="1"/>
            </p:cNvPicPr>
            <p:nvPr/>
          </p:nvPicPr>
          <p:blipFill rotWithShape="1">
            <a:blip r:embed="rId3">
              <a:extLst>
                <a:ext uri="{28A0092B-C50C-407E-A947-70E740481C1C}">
                  <a14:useLocalDpi xmlns:a14="http://schemas.microsoft.com/office/drawing/2010/main" val="0"/>
                </a:ext>
              </a:extLst>
            </a:blip>
            <a:srcRect t="64339" b="21670"/>
            <a:stretch>
              <a:fillRect/>
            </a:stretch>
          </p:blipFill>
          <p:spPr>
            <a:xfrm>
              <a:off x="30" y="9186"/>
              <a:ext cx="19228" cy="1614"/>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bayijianjunjie93zhounianxuanchuanzhanban_11047651"/>
          <p:cNvPicPr>
            <a:picLocks noChangeAspect="1"/>
          </p:cNvPicPr>
          <p:nvPr/>
        </p:nvPicPr>
        <p:blipFill>
          <a:blip r:embed="rId3"/>
          <a:srcRect t="53316" b="894"/>
          <a:stretch>
            <a:fillRect/>
          </a:stretch>
        </p:blipFill>
        <p:spPr>
          <a:xfrm>
            <a:off x="-4445" y="0"/>
            <a:ext cx="12192000" cy="6908800"/>
          </a:xfrm>
          <a:prstGeom prst="rect">
            <a:avLst/>
          </a:prstGeom>
        </p:spPr>
      </p:pic>
      <p:sp>
        <p:nvSpPr>
          <p:cNvPr id="12" name="矩形 11"/>
          <p:cNvSpPr/>
          <p:nvPr/>
        </p:nvSpPr>
        <p:spPr>
          <a:xfrm>
            <a:off x="4930675" y="2842083"/>
            <a:ext cx="3864667" cy="738505"/>
          </a:xfrm>
          <a:prstGeom prst="rect">
            <a:avLst/>
          </a:prstGeom>
        </p:spPr>
        <p:txBody>
          <a:bodyPr lIns="0" tIns="0" rIns="0" bIns="0">
            <a:spAutoFit/>
          </a:bodyPr>
          <a:lstStyle/>
          <a:p>
            <a:pPr>
              <a:defRPr/>
            </a:pPr>
            <a:r>
              <a:rPr lang="zh-CN" altLang="en-US" sz="4800" b="1" noProof="1">
                <a:gradFill>
                  <a:gsLst>
                    <a:gs pos="100000">
                      <a:srgbClr val="EEC988"/>
                    </a:gs>
                    <a:gs pos="0">
                      <a:srgbClr val="CB954D"/>
                    </a:gs>
                  </a:gsLst>
                  <a:lin scaled="1"/>
                </a:gradFill>
                <a:latin typeface="微软雅黑" panose="020B0503020204020204" charset="-122"/>
                <a:ea typeface="微软雅黑" panose="020B0503020204020204" charset="-122"/>
                <a:cs typeface="+mn-ea"/>
                <a:sym typeface="Arial" panose="020B0604020202020204" pitchFamily="34" charset="0"/>
              </a:rPr>
              <a:t>点击添加标题</a:t>
            </a:r>
          </a:p>
        </p:txBody>
      </p:sp>
      <p:sp>
        <p:nvSpPr>
          <p:cNvPr id="13" name="TextBox 11"/>
          <p:cNvSpPr txBox="1"/>
          <p:nvPr/>
        </p:nvSpPr>
        <p:spPr>
          <a:xfrm>
            <a:off x="4696233" y="3587286"/>
            <a:ext cx="4024529" cy="292320"/>
          </a:xfrm>
          <a:prstGeom prst="rect">
            <a:avLst/>
          </a:prstGeom>
          <a:noFill/>
        </p:spPr>
        <p:txBody>
          <a:bodyPr wrap="none">
            <a:spAutoFit/>
          </a:bodyPr>
          <a:lstStyle/>
          <a:p>
            <a:pPr marL="171450" lvl="1" indent="-171450">
              <a:buFont typeface="Arial" panose="020B0604020202020204" pitchFamily="34" charset="0"/>
              <a:buChar char="•"/>
              <a:defRPr/>
            </a:pPr>
            <a:r>
              <a:rPr lang="zh-CN" altLang="en-US" sz="1300" noProof="1">
                <a:gradFill>
                  <a:gsLst>
                    <a:gs pos="100000">
                      <a:srgbClr val="EEC988"/>
                    </a:gs>
                    <a:gs pos="0">
                      <a:srgbClr val="CB954D"/>
                    </a:gs>
                  </a:gsLst>
                  <a:lin scaled="1"/>
                </a:gradFill>
                <a:latin typeface="微软雅黑" panose="020B0503020204020204" charset="-122"/>
                <a:ea typeface="微软雅黑" panose="020B0503020204020204" charset="-122"/>
                <a:cs typeface="+mn-ea"/>
                <a:sym typeface="Arial" panose="020B0604020202020204" pitchFamily="34" charset="0"/>
              </a:rPr>
              <a:t>添加相关标题文字添加相关标题文字相关标题文字</a:t>
            </a:r>
          </a:p>
        </p:txBody>
      </p:sp>
      <p:sp>
        <p:nvSpPr>
          <p:cNvPr id="14" name="TextBox 11"/>
          <p:cNvSpPr txBox="1"/>
          <p:nvPr/>
        </p:nvSpPr>
        <p:spPr>
          <a:xfrm>
            <a:off x="4696233" y="3832159"/>
            <a:ext cx="4024529" cy="292320"/>
          </a:xfrm>
          <a:prstGeom prst="rect">
            <a:avLst/>
          </a:prstGeom>
          <a:noFill/>
        </p:spPr>
        <p:txBody>
          <a:bodyPr wrap="none">
            <a:spAutoFit/>
          </a:bodyPr>
          <a:lstStyle/>
          <a:p>
            <a:pPr marL="171450" lvl="1" indent="-171450">
              <a:buFont typeface="Arial" panose="020B0604020202020204" pitchFamily="34" charset="0"/>
              <a:buChar char="•"/>
              <a:defRPr/>
            </a:pPr>
            <a:r>
              <a:rPr lang="zh-CN" altLang="en-US" sz="1300" noProof="1">
                <a:gradFill>
                  <a:gsLst>
                    <a:gs pos="100000">
                      <a:srgbClr val="EEC988"/>
                    </a:gs>
                    <a:gs pos="0">
                      <a:srgbClr val="CB954D"/>
                    </a:gs>
                  </a:gsLst>
                  <a:lin scaled="1"/>
                </a:gradFill>
                <a:latin typeface="微软雅黑" panose="020B0503020204020204" charset="-122"/>
                <a:ea typeface="微软雅黑" panose="020B0503020204020204" charset="-122"/>
                <a:cs typeface="+mn-ea"/>
                <a:sym typeface="Arial" panose="020B0604020202020204" pitchFamily="34" charset="0"/>
              </a:rPr>
              <a:t>添加相关标题文字添加相关标题文字相关标题文字</a:t>
            </a:r>
          </a:p>
        </p:txBody>
      </p:sp>
      <p:grpSp>
        <p:nvGrpSpPr>
          <p:cNvPr id="15" name="组合 14"/>
          <p:cNvGrpSpPr/>
          <p:nvPr/>
        </p:nvGrpSpPr>
        <p:grpSpPr>
          <a:xfrm>
            <a:off x="2167371" y="2364304"/>
            <a:ext cx="7212922" cy="2158711"/>
            <a:chOff x="1518915" y="656102"/>
            <a:chExt cx="6329104" cy="1481448"/>
          </a:xfrm>
          <a:solidFill>
            <a:srgbClr val="DB0000"/>
          </a:solidFill>
        </p:grpSpPr>
        <p:sp>
          <p:nvSpPr>
            <p:cNvPr id="11" name="平行四边形 10"/>
            <p:cNvSpPr/>
            <p:nvPr/>
          </p:nvSpPr>
          <p:spPr>
            <a:xfrm>
              <a:off x="3159908" y="656102"/>
              <a:ext cx="4688111" cy="1461425"/>
            </a:xfrm>
            <a:prstGeom prst="parallelogram">
              <a:avLst>
                <a:gd name="adj" fmla="val 0"/>
              </a:avLst>
            </a:prstGeom>
            <a:noFill/>
            <a:ln>
              <a:solidFill>
                <a:srgbClr val="ECC6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rgbClr val="C00000"/>
                </a:solidFill>
                <a:latin typeface="思源黑体 Bold" panose="020B0800000000000000" pitchFamily="34" charset="-122"/>
              </a:endParaRPr>
            </a:p>
          </p:txBody>
        </p:sp>
        <p:sp>
          <p:nvSpPr>
            <p:cNvPr id="16" name="平行四边形 15"/>
            <p:cNvSpPr/>
            <p:nvPr/>
          </p:nvSpPr>
          <p:spPr>
            <a:xfrm>
              <a:off x="1518915" y="670918"/>
              <a:ext cx="1490713" cy="1466632"/>
            </a:xfrm>
            <a:prstGeom prst="parallelogram">
              <a:avLst>
                <a:gd name="adj" fmla="val 0"/>
              </a:avLst>
            </a:prstGeom>
            <a:solidFill>
              <a:srgbClr val="ECC6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rgbClr val="C00000"/>
                </a:solidFill>
                <a:latin typeface="思源黑体 Bold" panose="020B0800000000000000" pitchFamily="34" charset="-122"/>
              </a:endParaRPr>
            </a:p>
          </p:txBody>
        </p:sp>
        <p:sp>
          <p:nvSpPr>
            <p:cNvPr id="18" name="文本框 9"/>
            <p:cNvSpPr txBox="1"/>
            <p:nvPr/>
          </p:nvSpPr>
          <p:spPr>
            <a:xfrm>
              <a:off x="1730314" y="984077"/>
              <a:ext cx="1066799" cy="907290"/>
            </a:xfrm>
            <a:prstGeom prst="rect">
              <a:avLst/>
            </a:prstGeom>
            <a:solidFill>
              <a:srgbClr val="ECC684"/>
            </a:solidFill>
            <a:ln>
              <a:noFill/>
            </a:ln>
          </p:spPr>
          <p:txBody>
            <a:bodyPr wrap="square" rtlCol="0">
              <a:spAutoFit/>
            </a:bodyPr>
            <a:lstStyle/>
            <a:p>
              <a:pPr algn="ctr"/>
              <a:r>
                <a:rPr lang="en-US" altLang="zh-CN" sz="8000" dirty="0">
                  <a:solidFill>
                    <a:srgbClr val="BE2028"/>
                  </a:solidFill>
                  <a:latin typeface="微软雅黑" panose="020B0503020204020204" charset="-122"/>
                  <a:ea typeface="微软雅黑" panose="020B0503020204020204" charset="-122"/>
                </a:rPr>
                <a:t>4</a:t>
              </a: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23570" y="1987550"/>
            <a:ext cx="5643880" cy="844550"/>
            <a:chOff x="1042411" y="2228850"/>
            <a:chExt cx="4710689" cy="704850"/>
          </a:xfrm>
          <a:solidFill>
            <a:srgbClr val="BE2028"/>
          </a:solidFill>
        </p:grpSpPr>
        <p:sp>
          <p:nvSpPr>
            <p:cNvPr id="9" name="任意多边形: 形状 8"/>
            <p:cNvSpPr/>
            <p:nvPr/>
          </p:nvSpPr>
          <p:spPr>
            <a:xfrm>
              <a:off x="1042411" y="2228850"/>
              <a:ext cx="4710689" cy="704850"/>
            </a:xfrm>
            <a:custGeom>
              <a:avLst/>
              <a:gdLst>
                <a:gd name="connsiteX0" fmla="*/ 691139 w 4710689"/>
                <a:gd name="connsiteY0" fmla="*/ 0 h 704850"/>
                <a:gd name="connsiteX1" fmla="*/ 4358264 w 4710689"/>
                <a:gd name="connsiteY1" fmla="*/ 0 h 704850"/>
                <a:gd name="connsiteX2" fmla="*/ 4710689 w 4710689"/>
                <a:gd name="connsiteY2" fmla="*/ 352425 h 704850"/>
                <a:gd name="connsiteX3" fmla="*/ 4358264 w 4710689"/>
                <a:gd name="connsiteY3" fmla="*/ 704850 h 704850"/>
                <a:gd name="connsiteX4" fmla="*/ 691139 w 4710689"/>
                <a:gd name="connsiteY4" fmla="*/ 704850 h 704850"/>
                <a:gd name="connsiteX5" fmla="*/ 352425 w 4710689"/>
                <a:gd name="connsiteY5" fmla="*/ 0 h 704850"/>
                <a:gd name="connsiteX6" fmla="*/ 633989 w 4710689"/>
                <a:gd name="connsiteY6" fmla="*/ 0 h 704850"/>
                <a:gd name="connsiteX7" fmla="*/ 633989 w 4710689"/>
                <a:gd name="connsiteY7" fmla="*/ 704850 h 704850"/>
                <a:gd name="connsiteX8" fmla="*/ 352425 w 4710689"/>
                <a:gd name="connsiteY8" fmla="*/ 704850 h 704850"/>
                <a:gd name="connsiteX9" fmla="*/ 0 w 4710689"/>
                <a:gd name="connsiteY9" fmla="*/ 352425 h 704850"/>
                <a:gd name="connsiteX10" fmla="*/ 352425 w 4710689"/>
                <a:gd name="connsiteY10" fmla="*/ 0 h 70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10689" h="704850">
                  <a:moveTo>
                    <a:pt x="691139" y="0"/>
                  </a:moveTo>
                  <a:lnTo>
                    <a:pt x="4358264" y="0"/>
                  </a:lnTo>
                  <a:cubicBezTo>
                    <a:pt x="4552903" y="0"/>
                    <a:pt x="4710689" y="157786"/>
                    <a:pt x="4710689" y="352425"/>
                  </a:cubicBezTo>
                  <a:cubicBezTo>
                    <a:pt x="4710689" y="547064"/>
                    <a:pt x="4552903" y="704850"/>
                    <a:pt x="4358264" y="704850"/>
                  </a:cubicBezTo>
                  <a:lnTo>
                    <a:pt x="691139" y="704850"/>
                  </a:lnTo>
                  <a:close/>
                  <a:moveTo>
                    <a:pt x="352425" y="0"/>
                  </a:moveTo>
                  <a:lnTo>
                    <a:pt x="633989" y="0"/>
                  </a:lnTo>
                  <a:lnTo>
                    <a:pt x="633989" y="704850"/>
                  </a:lnTo>
                  <a:lnTo>
                    <a:pt x="352425" y="704850"/>
                  </a:lnTo>
                  <a:cubicBezTo>
                    <a:pt x="157786" y="704850"/>
                    <a:pt x="0" y="547064"/>
                    <a:pt x="0" y="352425"/>
                  </a:cubicBezTo>
                  <a:cubicBezTo>
                    <a:pt x="0" y="157786"/>
                    <a:pt x="157786" y="0"/>
                    <a:pt x="3524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1" name="矩形 10"/>
            <p:cNvSpPr/>
            <p:nvPr/>
          </p:nvSpPr>
          <p:spPr>
            <a:xfrm>
              <a:off x="1098556" y="2427386"/>
              <a:ext cx="543739" cy="255972"/>
            </a:xfrm>
            <a:prstGeom prst="rect">
              <a:avLst/>
            </a:prstGeom>
            <a:grpFill/>
          </p:spPr>
          <p:txBody>
            <a:bodyPr wrap="square">
              <a:spAutoFit/>
            </a:bodyPr>
            <a:lstStyle/>
            <a:p>
              <a:pPr algn="ctr"/>
              <a:r>
                <a:rPr lang="zh-CN" altLang="en-US" sz="1400" b="1" dirty="0">
                  <a:solidFill>
                    <a:schemeClr val="bg1"/>
                  </a:solidFill>
                  <a:latin typeface="微软雅黑" panose="020B0503020204020204" charset="-122"/>
                  <a:ea typeface="微软雅黑" panose="020B0503020204020204" charset="-122"/>
                </a:rPr>
                <a:t>标题</a:t>
              </a:r>
            </a:p>
          </p:txBody>
        </p:sp>
        <p:sp>
          <p:nvSpPr>
            <p:cNvPr id="12" name="矩形 11"/>
            <p:cNvSpPr/>
            <p:nvPr/>
          </p:nvSpPr>
          <p:spPr>
            <a:xfrm>
              <a:off x="1768357" y="2427386"/>
              <a:ext cx="3595856" cy="255972"/>
            </a:xfrm>
            <a:prstGeom prst="rect">
              <a:avLst/>
            </a:prstGeom>
            <a:grpFill/>
          </p:spPr>
          <p:txBody>
            <a:bodyPr wrap="square">
              <a:spAutoFit/>
            </a:bodyPr>
            <a:lstStyle/>
            <a:p>
              <a:r>
                <a:rPr lang="zh-CN" altLang="en-US" sz="1400" dirty="0">
                  <a:solidFill>
                    <a:schemeClr val="bg1"/>
                  </a:solidFill>
                  <a:latin typeface="微软雅黑" panose="020B0503020204020204" charset="-122"/>
                  <a:ea typeface="微软雅黑" panose="020B0503020204020204" charset="-122"/>
                </a:rPr>
                <a:t>您的内容打在这里，或者通过复制您的文本</a:t>
              </a:r>
            </a:p>
          </p:txBody>
        </p:sp>
      </p:grpSp>
      <p:grpSp>
        <p:nvGrpSpPr>
          <p:cNvPr id="13" name="组合 12"/>
          <p:cNvGrpSpPr/>
          <p:nvPr/>
        </p:nvGrpSpPr>
        <p:grpSpPr>
          <a:xfrm>
            <a:off x="6019800" y="1987550"/>
            <a:ext cx="5643880" cy="844550"/>
            <a:chOff x="6438900" y="2228850"/>
            <a:chExt cx="4710689" cy="704850"/>
          </a:xfrm>
          <a:solidFill>
            <a:srgbClr val="BE2028"/>
          </a:solidFill>
        </p:grpSpPr>
        <p:sp>
          <p:nvSpPr>
            <p:cNvPr id="15" name="任意多边形: 形状 14"/>
            <p:cNvSpPr/>
            <p:nvPr/>
          </p:nvSpPr>
          <p:spPr>
            <a:xfrm>
              <a:off x="6438900" y="2228850"/>
              <a:ext cx="4710689" cy="704850"/>
            </a:xfrm>
            <a:custGeom>
              <a:avLst/>
              <a:gdLst>
                <a:gd name="connsiteX0" fmla="*/ 691139 w 4710689"/>
                <a:gd name="connsiteY0" fmla="*/ 0 h 704850"/>
                <a:gd name="connsiteX1" fmla="*/ 4358264 w 4710689"/>
                <a:gd name="connsiteY1" fmla="*/ 0 h 704850"/>
                <a:gd name="connsiteX2" fmla="*/ 4710689 w 4710689"/>
                <a:gd name="connsiteY2" fmla="*/ 352425 h 704850"/>
                <a:gd name="connsiteX3" fmla="*/ 4358264 w 4710689"/>
                <a:gd name="connsiteY3" fmla="*/ 704850 h 704850"/>
                <a:gd name="connsiteX4" fmla="*/ 691139 w 4710689"/>
                <a:gd name="connsiteY4" fmla="*/ 704850 h 704850"/>
                <a:gd name="connsiteX5" fmla="*/ 352425 w 4710689"/>
                <a:gd name="connsiteY5" fmla="*/ 0 h 704850"/>
                <a:gd name="connsiteX6" fmla="*/ 633989 w 4710689"/>
                <a:gd name="connsiteY6" fmla="*/ 0 h 704850"/>
                <a:gd name="connsiteX7" fmla="*/ 633989 w 4710689"/>
                <a:gd name="connsiteY7" fmla="*/ 704850 h 704850"/>
                <a:gd name="connsiteX8" fmla="*/ 352425 w 4710689"/>
                <a:gd name="connsiteY8" fmla="*/ 704850 h 704850"/>
                <a:gd name="connsiteX9" fmla="*/ 0 w 4710689"/>
                <a:gd name="connsiteY9" fmla="*/ 352425 h 704850"/>
                <a:gd name="connsiteX10" fmla="*/ 352425 w 4710689"/>
                <a:gd name="connsiteY10" fmla="*/ 0 h 70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10689" h="704850">
                  <a:moveTo>
                    <a:pt x="691139" y="0"/>
                  </a:moveTo>
                  <a:lnTo>
                    <a:pt x="4358264" y="0"/>
                  </a:lnTo>
                  <a:cubicBezTo>
                    <a:pt x="4552903" y="0"/>
                    <a:pt x="4710689" y="157786"/>
                    <a:pt x="4710689" y="352425"/>
                  </a:cubicBezTo>
                  <a:cubicBezTo>
                    <a:pt x="4710689" y="547064"/>
                    <a:pt x="4552903" y="704850"/>
                    <a:pt x="4358264" y="704850"/>
                  </a:cubicBezTo>
                  <a:lnTo>
                    <a:pt x="691139" y="704850"/>
                  </a:lnTo>
                  <a:close/>
                  <a:moveTo>
                    <a:pt x="352425" y="0"/>
                  </a:moveTo>
                  <a:lnTo>
                    <a:pt x="633989" y="0"/>
                  </a:lnTo>
                  <a:lnTo>
                    <a:pt x="633989" y="704850"/>
                  </a:lnTo>
                  <a:lnTo>
                    <a:pt x="352425" y="704850"/>
                  </a:lnTo>
                  <a:cubicBezTo>
                    <a:pt x="157786" y="704850"/>
                    <a:pt x="0" y="547064"/>
                    <a:pt x="0" y="352425"/>
                  </a:cubicBezTo>
                  <a:cubicBezTo>
                    <a:pt x="0" y="157786"/>
                    <a:pt x="157786" y="0"/>
                    <a:pt x="3524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6" name="矩形 15"/>
            <p:cNvSpPr/>
            <p:nvPr/>
          </p:nvSpPr>
          <p:spPr>
            <a:xfrm>
              <a:off x="6495068" y="2427386"/>
              <a:ext cx="543739" cy="255972"/>
            </a:xfrm>
            <a:prstGeom prst="rect">
              <a:avLst/>
            </a:prstGeom>
            <a:grpFill/>
          </p:spPr>
          <p:txBody>
            <a:bodyPr wrap="square">
              <a:spAutoFit/>
            </a:bodyPr>
            <a:lstStyle/>
            <a:p>
              <a:pPr algn="ctr"/>
              <a:r>
                <a:rPr lang="zh-CN" altLang="en-US" sz="1400" b="1" dirty="0">
                  <a:solidFill>
                    <a:schemeClr val="bg1"/>
                  </a:solidFill>
                  <a:latin typeface="微软雅黑" panose="020B0503020204020204" charset="-122"/>
                  <a:ea typeface="微软雅黑" panose="020B0503020204020204" charset="-122"/>
                </a:rPr>
                <a:t>标题</a:t>
              </a:r>
            </a:p>
          </p:txBody>
        </p:sp>
        <p:sp>
          <p:nvSpPr>
            <p:cNvPr id="17" name="矩形 16"/>
            <p:cNvSpPr/>
            <p:nvPr/>
          </p:nvSpPr>
          <p:spPr>
            <a:xfrm>
              <a:off x="7296270" y="2427386"/>
              <a:ext cx="3595856" cy="255972"/>
            </a:xfrm>
            <a:prstGeom prst="rect">
              <a:avLst/>
            </a:prstGeom>
            <a:grpFill/>
          </p:spPr>
          <p:txBody>
            <a:bodyPr wrap="square">
              <a:spAutoFit/>
            </a:bodyPr>
            <a:lstStyle/>
            <a:p>
              <a:r>
                <a:rPr lang="zh-CN" altLang="en-US" sz="1400" dirty="0">
                  <a:solidFill>
                    <a:schemeClr val="bg1"/>
                  </a:solidFill>
                  <a:latin typeface="微软雅黑" panose="020B0503020204020204" charset="-122"/>
                  <a:ea typeface="微软雅黑" panose="020B0503020204020204" charset="-122"/>
                </a:rPr>
                <a:t>您的内容打在这里，或者通过复制您的文本</a:t>
              </a:r>
            </a:p>
          </p:txBody>
        </p:sp>
      </p:grpSp>
      <p:grpSp>
        <p:nvGrpSpPr>
          <p:cNvPr id="18" name="组合 17"/>
          <p:cNvGrpSpPr/>
          <p:nvPr/>
        </p:nvGrpSpPr>
        <p:grpSpPr>
          <a:xfrm>
            <a:off x="623570" y="3159125"/>
            <a:ext cx="5643880" cy="844550"/>
            <a:chOff x="1042411" y="3400425"/>
            <a:chExt cx="4710689" cy="704850"/>
          </a:xfrm>
          <a:solidFill>
            <a:srgbClr val="BE2028"/>
          </a:solidFill>
        </p:grpSpPr>
        <p:sp>
          <p:nvSpPr>
            <p:cNvPr id="19" name="任意多边形: 形状 18"/>
            <p:cNvSpPr/>
            <p:nvPr/>
          </p:nvSpPr>
          <p:spPr>
            <a:xfrm>
              <a:off x="1042411" y="3400425"/>
              <a:ext cx="4710689" cy="704850"/>
            </a:xfrm>
            <a:custGeom>
              <a:avLst/>
              <a:gdLst>
                <a:gd name="connsiteX0" fmla="*/ 691139 w 4710689"/>
                <a:gd name="connsiteY0" fmla="*/ 0 h 704850"/>
                <a:gd name="connsiteX1" fmla="*/ 4358264 w 4710689"/>
                <a:gd name="connsiteY1" fmla="*/ 0 h 704850"/>
                <a:gd name="connsiteX2" fmla="*/ 4710689 w 4710689"/>
                <a:gd name="connsiteY2" fmla="*/ 352425 h 704850"/>
                <a:gd name="connsiteX3" fmla="*/ 4358264 w 4710689"/>
                <a:gd name="connsiteY3" fmla="*/ 704850 h 704850"/>
                <a:gd name="connsiteX4" fmla="*/ 691139 w 4710689"/>
                <a:gd name="connsiteY4" fmla="*/ 704850 h 704850"/>
                <a:gd name="connsiteX5" fmla="*/ 352425 w 4710689"/>
                <a:gd name="connsiteY5" fmla="*/ 0 h 704850"/>
                <a:gd name="connsiteX6" fmla="*/ 633989 w 4710689"/>
                <a:gd name="connsiteY6" fmla="*/ 0 h 704850"/>
                <a:gd name="connsiteX7" fmla="*/ 633989 w 4710689"/>
                <a:gd name="connsiteY7" fmla="*/ 704850 h 704850"/>
                <a:gd name="connsiteX8" fmla="*/ 352425 w 4710689"/>
                <a:gd name="connsiteY8" fmla="*/ 704850 h 704850"/>
                <a:gd name="connsiteX9" fmla="*/ 0 w 4710689"/>
                <a:gd name="connsiteY9" fmla="*/ 352425 h 704850"/>
                <a:gd name="connsiteX10" fmla="*/ 352425 w 4710689"/>
                <a:gd name="connsiteY10" fmla="*/ 0 h 70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10689" h="704850">
                  <a:moveTo>
                    <a:pt x="691139" y="0"/>
                  </a:moveTo>
                  <a:lnTo>
                    <a:pt x="4358264" y="0"/>
                  </a:lnTo>
                  <a:cubicBezTo>
                    <a:pt x="4552903" y="0"/>
                    <a:pt x="4710689" y="157786"/>
                    <a:pt x="4710689" y="352425"/>
                  </a:cubicBezTo>
                  <a:cubicBezTo>
                    <a:pt x="4710689" y="547064"/>
                    <a:pt x="4552903" y="704850"/>
                    <a:pt x="4358264" y="704850"/>
                  </a:cubicBezTo>
                  <a:lnTo>
                    <a:pt x="691139" y="704850"/>
                  </a:lnTo>
                  <a:close/>
                  <a:moveTo>
                    <a:pt x="352425" y="0"/>
                  </a:moveTo>
                  <a:lnTo>
                    <a:pt x="633989" y="0"/>
                  </a:lnTo>
                  <a:lnTo>
                    <a:pt x="633989" y="704850"/>
                  </a:lnTo>
                  <a:lnTo>
                    <a:pt x="352425" y="704850"/>
                  </a:lnTo>
                  <a:cubicBezTo>
                    <a:pt x="157786" y="704850"/>
                    <a:pt x="0" y="547064"/>
                    <a:pt x="0" y="352425"/>
                  </a:cubicBezTo>
                  <a:cubicBezTo>
                    <a:pt x="0" y="157786"/>
                    <a:pt x="157786" y="0"/>
                    <a:pt x="3524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20" name="矩形 19"/>
            <p:cNvSpPr/>
            <p:nvPr/>
          </p:nvSpPr>
          <p:spPr>
            <a:xfrm>
              <a:off x="1098556" y="3616524"/>
              <a:ext cx="543739" cy="255972"/>
            </a:xfrm>
            <a:prstGeom prst="rect">
              <a:avLst/>
            </a:prstGeom>
            <a:grpFill/>
          </p:spPr>
          <p:txBody>
            <a:bodyPr wrap="square">
              <a:spAutoFit/>
            </a:bodyPr>
            <a:lstStyle/>
            <a:p>
              <a:pPr algn="ctr"/>
              <a:r>
                <a:rPr lang="zh-CN" altLang="en-US" sz="1400" b="1" dirty="0">
                  <a:solidFill>
                    <a:schemeClr val="bg1"/>
                  </a:solidFill>
                  <a:latin typeface="微软雅黑" panose="020B0503020204020204" charset="-122"/>
                  <a:ea typeface="微软雅黑" panose="020B0503020204020204" charset="-122"/>
                </a:rPr>
                <a:t>标题</a:t>
              </a:r>
            </a:p>
          </p:txBody>
        </p:sp>
        <p:sp>
          <p:nvSpPr>
            <p:cNvPr id="22" name="矩形 21"/>
            <p:cNvSpPr/>
            <p:nvPr/>
          </p:nvSpPr>
          <p:spPr>
            <a:xfrm>
              <a:off x="1768357" y="3604870"/>
              <a:ext cx="3595856" cy="255972"/>
            </a:xfrm>
            <a:prstGeom prst="rect">
              <a:avLst/>
            </a:prstGeom>
            <a:grpFill/>
          </p:spPr>
          <p:txBody>
            <a:bodyPr wrap="square">
              <a:spAutoFit/>
            </a:bodyPr>
            <a:lstStyle/>
            <a:p>
              <a:r>
                <a:rPr lang="zh-CN" altLang="en-US" sz="1400" dirty="0">
                  <a:solidFill>
                    <a:schemeClr val="bg1"/>
                  </a:solidFill>
                  <a:latin typeface="微软雅黑" panose="020B0503020204020204" charset="-122"/>
                  <a:ea typeface="微软雅黑" panose="020B0503020204020204" charset="-122"/>
                </a:rPr>
                <a:t>您的内容打在这里，或者通过复制您的文本</a:t>
              </a:r>
            </a:p>
          </p:txBody>
        </p:sp>
      </p:grpSp>
      <p:grpSp>
        <p:nvGrpSpPr>
          <p:cNvPr id="23" name="组合 22"/>
          <p:cNvGrpSpPr/>
          <p:nvPr/>
        </p:nvGrpSpPr>
        <p:grpSpPr>
          <a:xfrm>
            <a:off x="6019800" y="3159125"/>
            <a:ext cx="5643880" cy="844550"/>
            <a:chOff x="6438900" y="3400425"/>
            <a:chExt cx="4710689" cy="704850"/>
          </a:xfrm>
          <a:solidFill>
            <a:srgbClr val="BE2028"/>
          </a:solidFill>
        </p:grpSpPr>
        <p:sp>
          <p:nvSpPr>
            <p:cNvPr id="24" name="任意多边形: 形状 23"/>
            <p:cNvSpPr/>
            <p:nvPr/>
          </p:nvSpPr>
          <p:spPr>
            <a:xfrm>
              <a:off x="6438900" y="3400425"/>
              <a:ext cx="4710689" cy="704850"/>
            </a:xfrm>
            <a:custGeom>
              <a:avLst/>
              <a:gdLst>
                <a:gd name="connsiteX0" fmla="*/ 691139 w 4710689"/>
                <a:gd name="connsiteY0" fmla="*/ 0 h 704850"/>
                <a:gd name="connsiteX1" fmla="*/ 4358264 w 4710689"/>
                <a:gd name="connsiteY1" fmla="*/ 0 h 704850"/>
                <a:gd name="connsiteX2" fmla="*/ 4710689 w 4710689"/>
                <a:gd name="connsiteY2" fmla="*/ 352425 h 704850"/>
                <a:gd name="connsiteX3" fmla="*/ 4358264 w 4710689"/>
                <a:gd name="connsiteY3" fmla="*/ 704850 h 704850"/>
                <a:gd name="connsiteX4" fmla="*/ 691139 w 4710689"/>
                <a:gd name="connsiteY4" fmla="*/ 704850 h 704850"/>
                <a:gd name="connsiteX5" fmla="*/ 352425 w 4710689"/>
                <a:gd name="connsiteY5" fmla="*/ 0 h 704850"/>
                <a:gd name="connsiteX6" fmla="*/ 633989 w 4710689"/>
                <a:gd name="connsiteY6" fmla="*/ 0 h 704850"/>
                <a:gd name="connsiteX7" fmla="*/ 633989 w 4710689"/>
                <a:gd name="connsiteY7" fmla="*/ 704850 h 704850"/>
                <a:gd name="connsiteX8" fmla="*/ 352425 w 4710689"/>
                <a:gd name="connsiteY8" fmla="*/ 704850 h 704850"/>
                <a:gd name="connsiteX9" fmla="*/ 0 w 4710689"/>
                <a:gd name="connsiteY9" fmla="*/ 352425 h 704850"/>
                <a:gd name="connsiteX10" fmla="*/ 352425 w 4710689"/>
                <a:gd name="connsiteY10" fmla="*/ 0 h 70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10689" h="704850">
                  <a:moveTo>
                    <a:pt x="691139" y="0"/>
                  </a:moveTo>
                  <a:lnTo>
                    <a:pt x="4358264" y="0"/>
                  </a:lnTo>
                  <a:cubicBezTo>
                    <a:pt x="4552903" y="0"/>
                    <a:pt x="4710689" y="157786"/>
                    <a:pt x="4710689" y="352425"/>
                  </a:cubicBezTo>
                  <a:cubicBezTo>
                    <a:pt x="4710689" y="547064"/>
                    <a:pt x="4552903" y="704850"/>
                    <a:pt x="4358264" y="704850"/>
                  </a:cubicBezTo>
                  <a:lnTo>
                    <a:pt x="691139" y="704850"/>
                  </a:lnTo>
                  <a:close/>
                  <a:moveTo>
                    <a:pt x="352425" y="0"/>
                  </a:moveTo>
                  <a:lnTo>
                    <a:pt x="633989" y="0"/>
                  </a:lnTo>
                  <a:lnTo>
                    <a:pt x="633989" y="704850"/>
                  </a:lnTo>
                  <a:lnTo>
                    <a:pt x="352425" y="704850"/>
                  </a:lnTo>
                  <a:cubicBezTo>
                    <a:pt x="157786" y="704850"/>
                    <a:pt x="0" y="547064"/>
                    <a:pt x="0" y="352425"/>
                  </a:cubicBezTo>
                  <a:cubicBezTo>
                    <a:pt x="0" y="157786"/>
                    <a:pt x="157786" y="0"/>
                    <a:pt x="3524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25" name="矩形 24"/>
            <p:cNvSpPr/>
            <p:nvPr/>
          </p:nvSpPr>
          <p:spPr>
            <a:xfrm>
              <a:off x="6495068" y="3616524"/>
              <a:ext cx="543739" cy="255972"/>
            </a:xfrm>
            <a:prstGeom prst="rect">
              <a:avLst/>
            </a:prstGeom>
            <a:grpFill/>
          </p:spPr>
          <p:txBody>
            <a:bodyPr wrap="square">
              <a:spAutoFit/>
            </a:bodyPr>
            <a:lstStyle/>
            <a:p>
              <a:pPr algn="ctr"/>
              <a:r>
                <a:rPr lang="zh-CN" altLang="en-US" sz="1400" b="1" dirty="0">
                  <a:solidFill>
                    <a:schemeClr val="bg1"/>
                  </a:solidFill>
                  <a:latin typeface="微软雅黑" panose="020B0503020204020204" charset="-122"/>
                  <a:ea typeface="微软雅黑" panose="020B0503020204020204" charset="-122"/>
                </a:rPr>
                <a:t>标题</a:t>
              </a:r>
            </a:p>
          </p:txBody>
        </p:sp>
        <p:sp>
          <p:nvSpPr>
            <p:cNvPr id="26" name="矩形 25"/>
            <p:cNvSpPr/>
            <p:nvPr/>
          </p:nvSpPr>
          <p:spPr>
            <a:xfrm>
              <a:off x="7296270" y="3604870"/>
              <a:ext cx="3595856" cy="255972"/>
            </a:xfrm>
            <a:prstGeom prst="rect">
              <a:avLst/>
            </a:prstGeom>
            <a:grpFill/>
          </p:spPr>
          <p:txBody>
            <a:bodyPr wrap="square">
              <a:spAutoFit/>
            </a:bodyPr>
            <a:lstStyle/>
            <a:p>
              <a:r>
                <a:rPr lang="zh-CN" altLang="en-US" sz="1400" dirty="0">
                  <a:solidFill>
                    <a:schemeClr val="bg1"/>
                  </a:solidFill>
                  <a:latin typeface="微软雅黑" panose="020B0503020204020204" charset="-122"/>
                  <a:ea typeface="微软雅黑" panose="020B0503020204020204" charset="-122"/>
                </a:rPr>
                <a:t>您的内容打在这里，或者通过复制您的文本</a:t>
              </a:r>
            </a:p>
          </p:txBody>
        </p:sp>
      </p:grpSp>
      <p:grpSp>
        <p:nvGrpSpPr>
          <p:cNvPr id="27" name="组合 26"/>
          <p:cNvGrpSpPr/>
          <p:nvPr/>
        </p:nvGrpSpPr>
        <p:grpSpPr>
          <a:xfrm>
            <a:off x="623570" y="4330700"/>
            <a:ext cx="5643880" cy="844550"/>
            <a:chOff x="1042411" y="4572000"/>
            <a:chExt cx="4710689" cy="704850"/>
          </a:xfrm>
          <a:solidFill>
            <a:srgbClr val="BE2028"/>
          </a:solidFill>
        </p:grpSpPr>
        <p:sp>
          <p:nvSpPr>
            <p:cNvPr id="28" name="任意多边形: 形状 27"/>
            <p:cNvSpPr/>
            <p:nvPr/>
          </p:nvSpPr>
          <p:spPr>
            <a:xfrm>
              <a:off x="1042411" y="4572000"/>
              <a:ext cx="4710689" cy="704850"/>
            </a:xfrm>
            <a:custGeom>
              <a:avLst/>
              <a:gdLst>
                <a:gd name="connsiteX0" fmla="*/ 691139 w 4710689"/>
                <a:gd name="connsiteY0" fmla="*/ 0 h 704850"/>
                <a:gd name="connsiteX1" fmla="*/ 4358264 w 4710689"/>
                <a:gd name="connsiteY1" fmla="*/ 0 h 704850"/>
                <a:gd name="connsiteX2" fmla="*/ 4710689 w 4710689"/>
                <a:gd name="connsiteY2" fmla="*/ 352425 h 704850"/>
                <a:gd name="connsiteX3" fmla="*/ 4358264 w 4710689"/>
                <a:gd name="connsiteY3" fmla="*/ 704850 h 704850"/>
                <a:gd name="connsiteX4" fmla="*/ 691139 w 4710689"/>
                <a:gd name="connsiteY4" fmla="*/ 704850 h 704850"/>
                <a:gd name="connsiteX5" fmla="*/ 352425 w 4710689"/>
                <a:gd name="connsiteY5" fmla="*/ 0 h 704850"/>
                <a:gd name="connsiteX6" fmla="*/ 633989 w 4710689"/>
                <a:gd name="connsiteY6" fmla="*/ 0 h 704850"/>
                <a:gd name="connsiteX7" fmla="*/ 633989 w 4710689"/>
                <a:gd name="connsiteY7" fmla="*/ 704850 h 704850"/>
                <a:gd name="connsiteX8" fmla="*/ 352425 w 4710689"/>
                <a:gd name="connsiteY8" fmla="*/ 704850 h 704850"/>
                <a:gd name="connsiteX9" fmla="*/ 0 w 4710689"/>
                <a:gd name="connsiteY9" fmla="*/ 352425 h 704850"/>
                <a:gd name="connsiteX10" fmla="*/ 352425 w 4710689"/>
                <a:gd name="connsiteY10" fmla="*/ 0 h 70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10689" h="704850">
                  <a:moveTo>
                    <a:pt x="691139" y="0"/>
                  </a:moveTo>
                  <a:lnTo>
                    <a:pt x="4358264" y="0"/>
                  </a:lnTo>
                  <a:cubicBezTo>
                    <a:pt x="4552903" y="0"/>
                    <a:pt x="4710689" y="157786"/>
                    <a:pt x="4710689" y="352425"/>
                  </a:cubicBezTo>
                  <a:cubicBezTo>
                    <a:pt x="4710689" y="547064"/>
                    <a:pt x="4552903" y="704850"/>
                    <a:pt x="4358264" y="704850"/>
                  </a:cubicBezTo>
                  <a:lnTo>
                    <a:pt x="691139" y="704850"/>
                  </a:lnTo>
                  <a:close/>
                  <a:moveTo>
                    <a:pt x="352425" y="0"/>
                  </a:moveTo>
                  <a:lnTo>
                    <a:pt x="633989" y="0"/>
                  </a:lnTo>
                  <a:lnTo>
                    <a:pt x="633989" y="704850"/>
                  </a:lnTo>
                  <a:lnTo>
                    <a:pt x="352425" y="704850"/>
                  </a:lnTo>
                  <a:cubicBezTo>
                    <a:pt x="157786" y="704850"/>
                    <a:pt x="0" y="547064"/>
                    <a:pt x="0" y="352425"/>
                  </a:cubicBezTo>
                  <a:cubicBezTo>
                    <a:pt x="0" y="157786"/>
                    <a:pt x="157786" y="0"/>
                    <a:pt x="3524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29" name="矩形 28"/>
            <p:cNvSpPr/>
            <p:nvPr/>
          </p:nvSpPr>
          <p:spPr>
            <a:xfrm>
              <a:off x="1098556" y="4805662"/>
              <a:ext cx="543739" cy="255972"/>
            </a:xfrm>
            <a:prstGeom prst="rect">
              <a:avLst/>
            </a:prstGeom>
            <a:grpFill/>
          </p:spPr>
          <p:txBody>
            <a:bodyPr wrap="square">
              <a:spAutoFit/>
            </a:bodyPr>
            <a:lstStyle/>
            <a:p>
              <a:pPr algn="ctr"/>
              <a:r>
                <a:rPr lang="zh-CN" altLang="en-US" sz="1400" b="1" dirty="0">
                  <a:solidFill>
                    <a:schemeClr val="bg1"/>
                  </a:solidFill>
                  <a:latin typeface="微软雅黑" panose="020B0503020204020204" charset="-122"/>
                  <a:ea typeface="微软雅黑" panose="020B0503020204020204" charset="-122"/>
                </a:rPr>
                <a:t>标题</a:t>
              </a:r>
            </a:p>
          </p:txBody>
        </p:sp>
        <p:sp>
          <p:nvSpPr>
            <p:cNvPr id="30" name="矩形 29"/>
            <p:cNvSpPr/>
            <p:nvPr/>
          </p:nvSpPr>
          <p:spPr>
            <a:xfrm>
              <a:off x="1768357" y="4782354"/>
              <a:ext cx="3595856" cy="255972"/>
            </a:xfrm>
            <a:prstGeom prst="rect">
              <a:avLst/>
            </a:prstGeom>
            <a:grpFill/>
          </p:spPr>
          <p:txBody>
            <a:bodyPr wrap="square">
              <a:spAutoFit/>
            </a:bodyPr>
            <a:lstStyle/>
            <a:p>
              <a:r>
                <a:rPr lang="zh-CN" altLang="en-US" sz="1400" dirty="0">
                  <a:solidFill>
                    <a:schemeClr val="bg1"/>
                  </a:solidFill>
                  <a:latin typeface="微软雅黑" panose="020B0503020204020204" charset="-122"/>
                  <a:ea typeface="微软雅黑" panose="020B0503020204020204" charset="-122"/>
                </a:rPr>
                <a:t>您的内容打在这里，或者通过复制您的文本</a:t>
              </a:r>
            </a:p>
          </p:txBody>
        </p:sp>
      </p:grpSp>
      <p:grpSp>
        <p:nvGrpSpPr>
          <p:cNvPr id="31" name="组合 30"/>
          <p:cNvGrpSpPr/>
          <p:nvPr/>
        </p:nvGrpSpPr>
        <p:grpSpPr>
          <a:xfrm>
            <a:off x="6019800" y="4330700"/>
            <a:ext cx="5643880" cy="844550"/>
            <a:chOff x="6438900" y="4572000"/>
            <a:chExt cx="4710689" cy="704850"/>
          </a:xfrm>
          <a:solidFill>
            <a:srgbClr val="BE2028"/>
          </a:solidFill>
        </p:grpSpPr>
        <p:sp>
          <p:nvSpPr>
            <p:cNvPr id="32" name="任意多边形: 形状 31"/>
            <p:cNvSpPr/>
            <p:nvPr/>
          </p:nvSpPr>
          <p:spPr>
            <a:xfrm>
              <a:off x="6438900" y="4572000"/>
              <a:ext cx="4710689" cy="704850"/>
            </a:xfrm>
            <a:custGeom>
              <a:avLst/>
              <a:gdLst>
                <a:gd name="connsiteX0" fmla="*/ 691139 w 4710689"/>
                <a:gd name="connsiteY0" fmla="*/ 0 h 704850"/>
                <a:gd name="connsiteX1" fmla="*/ 4358264 w 4710689"/>
                <a:gd name="connsiteY1" fmla="*/ 0 h 704850"/>
                <a:gd name="connsiteX2" fmla="*/ 4710689 w 4710689"/>
                <a:gd name="connsiteY2" fmla="*/ 352425 h 704850"/>
                <a:gd name="connsiteX3" fmla="*/ 4358264 w 4710689"/>
                <a:gd name="connsiteY3" fmla="*/ 704850 h 704850"/>
                <a:gd name="connsiteX4" fmla="*/ 691139 w 4710689"/>
                <a:gd name="connsiteY4" fmla="*/ 704850 h 704850"/>
                <a:gd name="connsiteX5" fmla="*/ 352425 w 4710689"/>
                <a:gd name="connsiteY5" fmla="*/ 0 h 704850"/>
                <a:gd name="connsiteX6" fmla="*/ 633989 w 4710689"/>
                <a:gd name="connsiteY6" fmla="*/ 0 h 704850"/>
                <a:gd name="connsiteX7" fmla="*/ 633989 w 4710689"/>
                <a:gd name="connsiteY7" fmla="*/ 704850 h 704850"/>
                <a:gd name="connsiteX8" fmla="*/ 352425 w 4710689"/>
                <a:gd name="connsiteY8" fmla="*/ 704850 h 704850"/>
                <a:gd name="connsiteX9" fmla="*/ 0 w 4710689"/>
                <a:gd name="connsiteY9" fmla="*/ 352425 h 704850"/>
                <a:gd name="connsiteX10" fmla="*/ 352425 w 4710689"/>
                <a:gd name="connsiteY10" fmla="*/ 0 h 70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10689" h="704850">
                  <a:moveTo>
                    <a:pt x="691139" y="0"/>
                  </a:moveTo>
                  <a:lnTo>
                    <a:pt x="4358264" y="0"/>
                  </a:lnTo>
                  <a:cubicBezTo>
                    <a:pt x="4552903" y="0"/>
                    <a:pt x="4710689" y="157786"/>
                    <a:pt x="4710689" y="352425"/>
                  </a:cubicBezTo>
                  <a:cubicBezTo>
                    <a:pt x="4710689" y="547064"/>
                    <a:pt x="4552903" y="704850"/>
                    <a:pt x="4358264" y="704850"/>
                  </a:cubicBezTo>
                  <a:lnTo>
                    <a:pt x="691139" y="704850"/>
                  </a:lnTo>
                  <a:close/>
                  <a:moveTo>
                    <a:pt x="352425" y="0"/>
                  </a:moveTo>
                  <a:lnTo>
                    <a:pt x="633989" y="0"/>
                  </a:lnTo>
                  <a:lnTo>
                    <a:pt x="633989" y="704850"/>
                  </a:lnTo>
                  <a:lnTo>
                    <a:pt x="352425" y="704850"/>
                  </a:lnTo>
                  <a:cubicBezTo>
                    <a:pt x="157786" y="704850"/>
                    <a:pt x="0" y="547064"/>
                    <a:pt x="0" y="352425"/>
                  </a:cubicBezTo>
                  <a:cubicBezTo>
                    <a:pt x="0" y="157786"/>
                    <a:pt x="157786" y="0"/>
                    <a:pt x="3524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33" name="矩形 32"/>
            <p:cNvSpPr/>
            <p:nvPr/>
          </p:nvSpPr>
          <p:spPr>
            <a:xfrm>
              <a:off x="6495068" y="4805662"/>
              <a:ext cx="543739" cy="255972"/>
            </a:xfrm>
            <a:prstGeom prst="rect">
              <a:avLst/>
            </a:prstGeom>
            <a:grpFill/>
          </p:spPr>
          <p:txBody>
            <a:bodyPr wrap="square">
              <a:spAutoFit/>
            </a:bodyPr>
            <a:lstStyle/>
            <a:p>
              <a:pPr algn="ctr"/>
              <a:r>
                <a:rPr lang="zh-CN" altLang="en-US" sz="1400" b="1" dirty="0">
                  <a:solidFill>
                    <a:schemeClr val="bg1"/>
                  </a:solidFill>
                  <a:latin typeface="微软雅黑" panose="020B0503020204020204" charset="-122"/>
                  <a:ea typeface="微软雅黑" panose="020B0503020204020204" charset="-122"/>
                </a:rPr>
                <a:t>标题</a:t>
              </a:r>
            </a:p>
          </p:txBody>
        </p:sp>
        <p:sp>
          <p:nvSpPr>
            <p:cNvPr id="34" name="矩形 33"/>
            <p:cNvSpPr/>
            <p:nvPr/>
          </p:nvSpPr>
          <p:spPr>
            <a:xfrm>
              <a:off x="7296270" y="4782354"/>
              <a:ext cx="3595856" cy="255972"/>
            </a:xfrm>
            <a:prstGeom prst="rect">
              <a:avLst/>
            </a:prstGeom>
            <a:grpFill/>
          </p:spPr>
          <p:txBody>
            <a:bodyPr wrap="square">
              <a:spAutoFit/>
            </a:bodyPr>
            <a:lstStyle/>
            <a:p>
              <a:r>
                <a:rPr lang="zh-CN" altLang="en-US" sz="1400" dirty="0">
                  <a:solidFill>
                    <a:schemeClr val="bg1"/>
                  </a:solidFill>
                  <a:latin typeface="微软雅黑" panose="020B0503020204020204" charset="-122"/>
                  <a:ea typeface="微软雅黑" panose="020B0503020204020204" charset="-122"/>
                </a:rPr>
                <a:t>您的内容打在这里，或者通过复制您的文本</a:t>
              </a:r>
            </a:p>
          </p:txBody>
        </p:sp>
      </p:grpSp>
      <p:grpSp>
        <p:nvGrpSpPr>
          <p:cNvPr id="6" name="组合 5"/>
          <p:cNvGrpSpPr/>
          <p:nvPr/>
        </p:nvGrpSpPr>
        <p:grpSpPr>
          <a:xfrm>
            <a:off x="0" y="291465"/>
            <a:ext cx="12209780" cy="6566535"/>
            <a:chOff x="30" y="459"/>
            <a:chExt cx="19228" cy="10341"/>
          </a:xfrm>
        </p:grpSpPr>
        <p:sp>
          <p:nvSpPr>
            <p:cNvPr id="7" name="TextBox 2"/>
            <p:cNvSpPr txBox="1"/>
            <p:nvPr/>
          </p:nvSpPr>
          <p:spPr>
            <a:xfrm>
              <a:off x="7162" y="459"/>
              <a:ext cx="4936" cy="919"/>
            </a:xfrm>
            <a:prstGeom prst="rect">
              <a:avLst/>
            </a:prstGeom>
            <a:noFill/>
          </p:spPr>
          <p:txBody>
            <a:bodyPr wrap="square" rtlCol="0">
              <a:spAutoFit/>
            </a:bodyPr>
            <a:lstStyle/>
            <a:p>
              <a:pPr algn="dist"/>
              <a:r>
                <a:rPr lang="zh-CN" altLang="en-US" sz="3200" b="1" dirty="0">
                  <a:solidFill>
                    <a:srgbClr val="BE2028"/>
                  </a:solidFill>
                  <a:latin typeface="微软雅黑" panose="020B0503020204020204" charset="-122"/>
                  <a:ea typeface="微软雅黑" panose="020B0503020204020204" charset="-122"/>
                </a:rPr>
                <a:t>点击添加标题</a:t>
              </a:r>
            </a:p>
          </p:txBody>
        </p:sp>
        <p:pic>
          <p:nvPicPr>
            <p:cNvPr id="21" name="图片 20"/>
            <p:cNvPicPr>
              <a:picLocks noChangeAspect="1"/>
            </p:cNvPicPr>
            <p:nvPr/>
          </p:nvPicPr>
          <p:blipFill rotWithShape="1">
            <a:blip r:embed="rId3">
              <a:extLst>
                <a:ext uri="{28A0092B-C50C-407E-A947-70E740481C1C}">
                  <a14:useLocalDpi xmlns:a14="http://schemas.microsoft.com/office/drawing/2010/main" val="0"/>
                </a:ext>
              </a:extLst>
            </a:blip>
            <a:srcRect t="64339" b="21670"/>
            <a:stretch>
              <a:fillRect/>
            </a:stretch>
          </p:blipFill>
          <p:spPr>
            <a:xfrm>
              <a:off x="30" y="9186"/>
              <a:ext cx="19228" cy="1614"/>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4053783" y="1617325"/>
            <a:ext cx="4116050" cy="3807663"/>
            <a:chOff x="3670006" y="1691338"/>
            <a:chExt cx="4608513" cy="4263231"/>
          </a:xfrm>
          <a:solidFill>
            <a:srgbClr val="BE2028"/>
          </a:solidFill>
        </p:grpSpPr>
        <p:sp>
          <p:nvSpPr>
            <p:cNvPr id="9" name="Freeform 5"/>
            <p:cNvSpPr/>
            <p:nvPr/>
          </p:nvSpPr>
          <p:spPr bwMode="auto">
            <a:xfrm>
              <a:off x="4405659" y="1691338"/>
              <a:ext cx="1828455" cy="1353840"/>
            </a:xfrm>
            <a:custGeom>
              <a:avLst/>
              <a:gdLst>
                <a:gd name="T0" fmla="*/ 264 w 651"/>
                <a:gd name="T1" fmla="*/ 482 h 482"/>
                <a:gd name="T2" fmla="*/ 264 w 651"/>
                <a:gd name="T3" fmla="*/ 482 h 482"/>
                <a:gd name="T4" fmla="*/ 215 w 651"/>
                <a:gd name="T5" fmla="*/ 299 h 482"/>
                <a:gd name="T6" fmla="*/ 397 w 651"/>
                <a:gd name="T7" fmla="*/ 250 h 482"/>
                <a:gd name="T8" fmla="*/ 464 w 651"/>
                <a:gd name="T9" fmla="*/ 365 h 482"/>
                <a:gd name="T10" fmla="*/ 464 w 651"/>
                <a:gd name="T11" fmla="*/ 365 h 482"/>
                <a:gd name="T12" fmla="*/ 651 w 651"/>
                <a:gd name="T13" fmla="*/ 365 h 482"/>
                <a:gd name="T14" fmla="*/ 557 w 651"/>
                <a:gd name="T15" fmla="*/ 140 h 482"/>
                <a:gd name="T16" fmla="*/ 491 w 651"/>
                <a:gd name="T17" fmla="*/ 88 h 482"/>
                <a:gd name="T18" fmla="*/ 53 w 651"/>
                <a:gd name="T19" fmla="*/ 206 h 482"/>
                <a:gd name="T20" fmla="*/ 21 w 651"/>
                <a:gd name="T21" fmla="*/ 450 h 482"/>
                <a:gd name="T22" fmla="*/ 264 w 651"/>
                <a:gd name="T23" fmla="*/ 482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1" h="482">
                  <a:moveTo>
                    <a:pt x="264" y="482"/>
                  </a:moveTo>
                  <a:cubicBezTo>
                    <a:pt x="264" y="482"/>
                    <a:pt x="264" y="482"/>
                    <a:pt x="264" y="482"/>
                  </a:cubicBezTo>
                  <a:cubicBezTo>
                    <a:pt x="200" y="445"/>
                    <a:pt x="178" y="363"/>
                    <a:pt x="215" y="299"/>
                  </a:cubicBezTo>
                  <a:cubicBezTo>
                    <a:pt x="252" y="235"/>
                    <a:pt x="333" y="213"/>
                    <a:pt x="397" y="250"/>
                  </a:cubicBezTo>
                  <a:cubicBezTo>
                    <a:pt x="440" y="275"/>
                    <a:pt x="464" y="319"/>
                    <a:pt x="464" y="365"/>
                  </a:cubicBezTo>
                  <a:cubicBezTo>
                    <a:pt x="464" y="365"/>
                    <a:pt x="464" y="365"/>
                    <a:pt x="464" y="365"/>
                  </a:cubicBezTo>
                  <a:cubicBezTo>
                    <a:pt x="651" y="365"/>
                    <a:pt x="651" y="365"/>
                    <a:pt x="651" y="365"/>
                  </a:cubicBezTo>
                  <a:cubicBezTo>
                    <a:pt x="651" y="282"/>
                    <a:pt x="618" y="200"/>
                    <a:pt x="557" y="140"/>
                  </a:cubicBezTo>
                  <a:cubicBezTo>
                    <a:pt x="538" y="120"/>
                    <a:pt x="516" y="103"/>
                    <a:pt x="491" y="88"/>
                  </a:cubicBezTo>
                  <a:cubicBezTo>
                    <a:pt x="337" y="0"/>
                    <a:pt x="142" y="52"/>
                    <a:pt x="53" y="206"/>
                  </a:cubicBezTo>
                  <a:cubicBezTo>
                    <a:pt x="9" y="283"/>
                    <a:pt x="0" y="371"/>
                    <a:pt x="21" y="450"/>
                  </a:cubicBezTo>
                  <a:cubicBezTo>
                    <a:pt x="104" y="428"/>
                    <a:pt x="191" y="440"/>
                    <a:pt x="264" y="482"/>
                  </a:cubicBezTo>
                  <a:close/>
                </a:path>
              </a:pathLst>
            </a:custGeom>
            <a:grpFill/>
            <a:ln w="28575">
              <a:solidFill>
                <a:schemeClr val="bg1"/>
              </a:solidFill>
              <a:round/>
            </a:ln>
            <a:effectLst/>
          </p:spPr>
          <p:txBody>
            <a:bodyPr vert="horz" wrap="square" lIns="91386" tIns="45692" rIns="91386" bIns="45692" numCol="1" anchor="t" anchorCtr="0" compatLnSpc="1"/>
            <a:lstStyle/>
            <a:p>
              <a:endParaRPr lang="zh-CN" altLang="en-US" dirty="0">
                <a:solidFill>
                  <a:schemeClr val="bg1">
                    <a:lumMod val="50000"/>
                  </a:schemeClr>
                </a:solidFill>
                <a:latin typeface="微软雅黑" panose="020B0503020204020204" charset="-122"/>
                <a:ea typeface="微软雅黑" panose="020B0503020204020204" charset="-122"/>
              </a:endParaRPr>
            </a:p>
          </p:txBody>
        </p:sp>
        <p:sp>
          <p:nvSpPr>
            <p:cNvPr id="11" name="Freeform 6"/>
            <p:cNvSpPr/>
            <p:nvPr/>
          </p:nvSpPr>
          <p:spPr bwMode="auto">
            <a:xfrm>
              <a:off x="3670006" y="2894488"/>
              <a:ext cx="1477240" cy="1802351"/>
            </a:xfrm>
            <a:custGeom>
              <a:avLst/>
              <a:gdLst>
                <a:gd name="T0" fmla="*/ 433 w 526"/>
                <a:gd name="T1" fmla="*/ 448 h 642"/>
                <a:gd name="T2" fmla="*/ 433 w 526"/>
                <a:gd name="T3" fmla="*/ 448 h 642"/>
                <a:gd name="T4" fmla="*/ 433 w 526"/>
                <a:gd name="T5" fmla="*/ 448 h 642"/>
                <a:gd name="T6" fmla="*/ 250 w 526"/>
                <a:gd name="T7" fmla="*/ 399 h 642"/>
                <a:gd name="T8" fmla="*/ 299 w 526"/>
                <a:gd name="T9" fmla="*/ 216 h 642"/>
                <a:gd name="T10" fmla="*/ 432 w 526"/>
                <a:gd name="T11" fmla="*/ 215 h 642"/>
                <a:gd name="T12" fmla="*/ 432 w 526"/>
                <a:gd name="T13" fmla="*/ 215 h 642"/>
                <a:gd name="T14" fmla="*/ 526 w 526"/>
                <a:gd name="T15" fmla="*/ 54 h 642"/>
                <a:gd name="T16" fmla="*/ 283 w 526"/>
                <a:gd name="T17" fmla="*/ 22 h 642"/>
                <a:gd name="T18" fmla="*/ 206 w 526"/>
                <a:gd name="T19" fmla="*/ 54 h 642"/>
                <a:gd name="T20" fmla="*/ 89 w 526"/>
                <a:gd name="T21" fmla="*/ 492 h 642"/>
                <a:gd name="T22" fmla="*/ 285 w 526"/>
                <a:gd name="T23" fmla="*/ 642 h 642"/>
                <a:gd name="T24" fmla="*/ 433 w 526"/>
                <a:gd name="T25" fmla="*/ 448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6" h="642">
                  <a:moveTo>
                    <a:pt x="433" y="448"/>
                  </a:moveTo>
                  <a:cubicBezTo>
                    <a:pt x="433" y="448"/>
                    <a:pt x="433" y="448"/>
                    <a:pt x="433" y="448"/>
                  </a:cubicBezTo>
                  <a:cubicBezTo>
                    <a:pt x="433" y="448"/>
                    <a:pt x="433" y="448"/>
                    <a:pt x="433" y="448"/>
                  </a:cubicBezTo>
                  <a:cubicBezTo>
                    <a:pt x="369" y="485"/>
                    <a:pt x="287" y="463"/>
                    <a:pt x="250" y="399"/>
                  </a:cubicBezTo>
                  <a:cubicBezTo>
                    <a:pt x="213" y="335"/>
                    <a:pt x="235" y="253"/>
                    <a:pt x="299" y="216"/>
                  </a:cubicBezTo>
                  <a:cubicBezTo>
                    <a:pt x="342" y="191"/>
                    <a:pt x="392" y="193"/>
                    <a:pt x="432" y="215"/>
                  </a:cubicBezTo>
                  <a:cubicBezTo>
                    <a:pt x="432" y="215"/>
                    <a:pt x="432" y="215"/>
                    <a:pt x="432" y="215"/>
                  </a:cubicBezTo>
                  <a:cubicBezTo>
                    <a:pt x="526" y="54"/>
                    <a:pt x="526" y="54"/>
                    <a:pt x="526" y="54"/>
                  </a:cubicBezTo>
                  <a:cubicBezTo>
                    <a:pt x="453" y="12"/>
                    <a:pt x="366" y="0"/>
                    <a:pt x="283" y="22"/>
                  </a:cubicBezTo>
                  <a:cubicBezTo>
                    <a:pt x="257" y="29"/>
                    <a:pt x="231" y="40"/>
                    <a:pt x="206" y="54"/>
                  </a:cubicBezTo>
                  <a:cubicBezTo>
                    <a:pt x="53" y="143"/>
                    <a:pt x="0" y="339"/>
                    <a:pt x="89" y="492"/>
                  </a:cubicBezTo>
                  <a:cubicBezTo>
                    <a:pt x="133" y="569"/>
                    <a:pt x="205" y="621"/>
                    <a:pt x="285" y="642"/>
                  </a:cubicBezTo>
                  <a:cubicBezTo>
                    <a:pt x="307" y="559"/>
                    <a:pt x="361" y="490"/>
                    <a:pt x="433" y="448"/>
                  </a:cubicBezTo>
                  <a:close/>
                </a:path>
              </a:pathLst>
            </a:custGeom>
            <a:grpFill/>
            <a:ln w="28575">
              <a:solidFill>
                <a:schemeClr val="bg1"/>
              </a:solidFill>
              <a:round/>
            </a:ln>
            <a:effectLst/>
          </p:spPr>
          <p:txBody>
            <a:bodyPr vert="horz" wrap="square" lIns="91386" tIns="45692" rIns="91386" bIns="45692" numCol="1" anchor="t" anchorCtr="0" compatLnSpc="1"/>
            <a:lstStyle/>
            <a:p>
              <a:endParaRPr lang="zh-CN" altLang="en-US" dirty="0">
                <a:solidFill>
                  <a:schemeClr val="bg1">
                    <a:lumMod val="50000"/>
                  </a:schemeClr>
                </a:solidFill>
                <a:latin typeface="微软雅黑" panose="020B0503020204020204" charset="-122"/>
                <a:ea typeface="微软雅黑" panose="020B0503020204020204" charset="-122"/>
              </a:endParaRPr>
            </a:p>
          </p:txBody>
        </p:sp>
        <p:sp>
          <p:nvSpPr>
            <p:cNvPr id="12" name="Freeform 7"/>
            <p:cNvSpPr/>
            <p:nvPr/>
          </p:nvSpPr>
          <p:spPr bwMode="auto">
            <a:xfrm>
              <a:off x="4440069" y="4152218"/>
              <a:ext cx="1538940" cy="1676578"/>
            </a:xfrm>
            <a:custGeom>
              <a:avLst/>
              <a:gdLst>
                <a:gd name="T0" fmla="*/ 454 w 548"/>
                <a:gd name="T1" fmla="*/ 277 h 597"/>
                <a:gd name="T2" fmla="*/ 454 w 548"/>
                <a:gd name="T3" fmla="*/ 277 h 597"/>
                <a:gd name="T4" fmla="*/ 320 w 548"/>
                <a:gd name="T5" fmla="*/ 411 h 597"/>
                <a:gd name="T6" fmla="*/ 186 w 548"/>
                <a:gd name="T7" fmla="*/ 277 h 597"/>
                <a:gd name="T8" fmla="*/ 252 w 548"/>
                <a:gd name="T9" fmla="*/ 161 h 597"/>
                <a:gd name="T10" fmla="*/ 252 w 548"/>
                <a:gd name="T11" fmla="*/ 161 h 597"/>
                <a:gd name="T12" fmla="*/ 159 w 548"/>
                <a:gd name="T13" fmla="*/ 0 h 597"/>
                <a:gd name="T14" fmla="*/ 11 w 548"/>
                <a:gd name="T15" fmla="*/ 194 h 597"/>
                <a:gd name="T16" fmla="*/ 0 w 548"/>
                <a:gd name="T17" fmla="*/ 277 h 597"/>
                <a:gd name="T18" fmla="*/ 320 w 548"/>
                <a:gd name="T19" fmla="*/ 597 h 597"/>
                <a:gd name="T20" fmla="*/ 548 w 548"/>
                <a:gd name="T21" fmla="*/ 502 h 597"/>
                <a:gd name="T22" fmla="*/ 454 w 548"/>
                <a:gd name="T23" fmla="*/ 277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8" h="597">
                  <a:moveTo>
                    <a:pt x="454" y="277"/>
                  </a:moveTo>
                  <a:cubicBezTo>
                    <a:pt x="454" y="277"/>
                    <a:pt x="454" y="277"/>
                    <a:pt x="454" y="277"/>
                  </a:cubicBezTo>
                  <a:cubicBezTo>
                    <a:pt x="454" y="351"/>
                    <a:pt x="394" y="411"/>
                    <a:pt x="320" y="411"/>
                  </a:cubicBezTo>
                  <a:cubicBezTo>
                    <a:pt x="246" y="411"/>
                    <a:pt x="186" y="351"/>
                    <a:pt x="186" y="277"/>
                  </a:cubicBezTo>
                  <a:cubicBezTo>
                    <a:pt x="186" y="228"/>
                    <a:pt x="213" y="185"/>
                    <a:pt x="252" y="161"/>
                  </a:cubicBezTo>
                  <a:cubicBezTo>
                    <a:pt x="252" y="161"/>
                    <a:pt x="252" y="161"/>
                    <a:pt x="252" y="161"/>
                  </a:cubicBezTo>
                  <a:cubicBezTo>
                    <a:pt x="159" y="0"/>
                    <a:pt x="159" y="0"/>
                    <a:pt x="159" y="0"/>
                  </a:cubicBezTo>
                  <a:cubicBezTo>
                    <a:pt x="87" y="42"/>
                    <a:pt x="33" y="111"/>
                    <a:pt x="11" y="194"/>
                  </a:cubicBezTo>
                  <a:cubicBezTo>
                    <a:pt x="3" y="220"/>
                    <a:pt x="0" y="248"/>
                    <a:pt x="0" y="277"/>
                  </a:cubicBezTo>
                  <a:cubicBezTo>
                    <a:pt x="0" y="454"/>
                    <a:pt x="143" y="597"/>
                    <a:pt x="320" y="597"/>
                  </a:cubicBezTo>
                  <a:cubicBezTo>
                    <a:pt x="409" y="597"/>
                    <a:pt x="490" y="561"/>
                    <a:pt x="548" y="502"/>
                  </a:cubicBezTo>
                  <a:cubicBezTo>
                    <a:pt x="487" y="442"/>
                    <a:pt x="454" y="360"/>
                    <a:pt x="454" y="277"/>
                  </a:cubicBezTo>
                  <a:close/>
                </a:path>
              </a:pathLst>
            </a:custGeom>
            <a:grpFill/>
            <a:ln w="28575">
              <a:solidFill>
                <a:schemeClr val="bg1"/>
              </a:solidFill>
              <a:round/>
            </a:ln>
            <a:effectLst/>
          </p:spPr>
          <p:txBody>
            <a:bodyPr vert="horz" wrap="square" lIns="91386" tIns="45692" rIns="91386" bIns="45692" numCol="1" anchor="t" anchorCtr="0" compatLnSpc="1"/>
            <a:lstStyle/>
            <a:p>
              <a:endParaRPr lang="zh-CN" altLang="en-US" dirty="0">
                <a:solidFill>
                  <a:schemeClr val="bg1">
                    <a:lumMod val="50000"/>
                  </a:schemeClr>
                </a:solidFill>
                <a:latin typeface="微软雅黑" panose="020B0503020204020204" charset="-122"/>
                <a:ea typeface="微软雅黑" panose="020B0503020204020204" charset="-122"/>
              </a:endParaRPr>
            </a:p>
          </p:txBody>
        </p:sp>
        <p:sp>
          <p:nvSpPr>
            <p:cNvPr id="13" name="Freeform 8"/>
            <p:cNvSpPr/>
            <p:nvPr/>
          </p:nvSpPr>
          <p:spPr bwMode="auto">
            <a:xfrm>
              <a:off x="5714411" y="4601916"/>
              <a:ext cx="1828455" cy="1352653"/>
            </a:xfrm>
            <a:custGeom>
              <a:avLst/>
              <a:gdLst>
                <a:gd name="T0" fmla="*/ 387 w 651"/>
                <a:gd name="T1" fmla="*/ 0 h 482"/>
                <a:gd name="T2" fmla="*/ 387 w 651"/>
                <a:gd name="T3" fmla="*/ 0 h 482"/>
                <a:gd name="T4" fmla="*/ 387 w 651"/>
                <a:gd name="T5" fmla="*/ 0 h 482"/>
                <a:gd name="T6" fmla="*/ 436 w 651"/>
                <a:gd name="T7" fmla="*/ 183 h 482"/>
                <a:gd name="T8" fmla="*/ 253 w 651"/>
                <a:gd name="T9" fmla="*/ 232 h 482"/>
                <a:gd name="T10" fmla="*/ 186 w 651"/>
                <a:gd name="T11" fmla="*/ 117 h 482"/>
                <a:gd name="T12" fmla="*/ 186 w 651"/>
                <a:gd name="T13" fmla="*/ 117 h 482"/>
                <a:gd name="T14" fmla="*/ 0 w 651"/>
                <a:gd name="T15" fmla="*/ 117 h 482"/>
                <a:gd name="T16" fmla="*/ 94 w 651"/>
                <a:gd name="T17" fmla="*/ 342 h 482"/>
                <a:gd name="T18" fmla="*/ 160 w 651"/>
                <a:gd name="T19" fmla="*/ 393 h 482"/>
                <a:gd name="T20" fmla="*/ 598 w 651"/>
                <a:gd name="T21" fmla="*/ 276 h 482"/>
                <a:gd name="T22" fmla="*/ 629 w 651"/>
                <a:gd name="T23" fmla="*/ 32 h 482"/>
                <a:gd name="T24" fmla="*/ 387 w 651"/>
                <a:gd name="T25" fmla="*/ 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1" h="482">
                  <a:moveTo>
                    <a:pt x="387" y="0"/>
                  </a:moveTo>
                  <a:cubicBezTo>
                    <a:pt x="387" y="0"/>
                    <a:pt x="387" y="0"/>
                    <a:pt x="387" y="0"/>
                  </a:cubicBezTo>
                  <a:cubicBezTo>
                    <a:pt x="387" y="0"/>
                    <a:pt x="387" y="0"/>
                    <a:pt x="387" y="0"/>
                  </a:cubicBezTo>
                  <a:cubicBezTo>
                    <a:pt x="451" y="37"/>
                    <a:pt x="473" y="119"/>
                    <a:pt x="436" y="183"/>
                  </a:cubicBezTo>
                  <a:cubicBezTo>
                    <a:pt x="399" y="247"/>
                    <a:pt x="317" y="269"/>
                    <a:pt x="253" y="232"/>
                  </a:cubicBezTo>
                  <a:cubicBezTo>
                    <a:pt x="211" y="207"/>
                    <a:pt x="187" y="163"/>
                    <a:pt x="186" y="117"/>
                  </a:cubicBezTo>
                  <a:cubicBezTo>
                    <a:pt x="186" y="117"/>
                    <a:pt x="186" y="117"/>
                    <a:pt x="186" y="117"/>
                  </a:cubicBezTo>
                  <a:cubicBezTo>
                    <a:pt x="0" y="117"/>
                    <a:pt x="0" y="117"/>
                    <a:pt x="0" y="117"/>
                  </a:cubicBezTo>
                  <a:cubicBezTo>
                    <a:pt x="0" y="200"/>
                    <a:pt x="33" y="282"/>
                    <a:pt x="94" y="342"/>
                  </a:cubicBezTo>
                  <a:cubicBezTo>
                    <a:pt x="113" y="362"/>
                    <a:pt x="135" y="379"/>
                    <a:pt x="160" y="393"/>
                  </a:cubicBezTo>
                  <a:cubicBezTo>
                    <a:pt x="313" y="482"/>
                    <a:pt x="509" y="429"/>
                    <a:pt x="598" y="276"/>
                  </a:cubicBezTo>
                  <a:cubicBezTo>
                    <a:pt x="642" y="199"/>
                    <a:pt x="651" y="111"/>
                    <a:pt x="629" y="32"/>
                  </a:cubicBezTo>
                  <a:cubicBezTo>
                    <a:pt x="547" y="54"/>
                    <a:pt x="460" y="41"/>
                    <a:pt x="387" y="0"/>
                  </a:cubicBezTo>
                  <a:close/>
                </a:path>
              </a:pathLst>
            </a:custGeom>
            <a:grpFill/>
            <a:ln w="28575">
              <a:solidFill>
                <a:schemeClr val="bg1"/>
              </a:solidFill>
              <a:round/>
            </a:ln>
            <a:effectLst/>
          </p:spPr>
          <p:txBody>
            <a:bodyPr vert="horz" wrap="square" lIns="91386" tIns="45692" rIns="91386" bIns="45692" numCol="1" anchor="t" anchorCtr="0" compatLnSpc="1"/>
            <a:lstStyle/>
            <a:p>
              <a:endParaRPr lang="zh-CN" altLang="en-US" dirty="0">
                <a:solidFill>
                  <a:schemeClr val="bg1">
                    <a:lumMod val="50000"/>
                  </a:schemeClr>
                </a:solidFill>
                <a:latin typeface="微软雅黑" panose="020B0503020204020204" charset="-122"/>
                <a:ea typeface="微软雅黑" panose="020B0503020204020204" charset="-122"/>
              </a:endParaRPr>
            </a:p>
          </p:txBody>
        </p:sp>
        <p:sp>
          <p:nvSpPr>
            <p:cNvPr id="15" name="Freeform 9"/>
            <p:cNvSpPr/>
            <p:nvPr/>
          </p:nvSpPr>
          <p:spPr bwMode="auto">
            <a:xfrm>
              <a:off x="5970703" y="1818298"/>
              <a:ext cx="1538940" cy="1676578"/>
            </a:xfrm>
            <a:custGeom>
              <a:avLst/>
              <a:gdLst>
                <a:gd name="T0" fmla="*/ 94 w 548"/>
                <a:gd name="T1" fmla="*/ 320 h 597"/>
                <a:gd name="T2" fmla="*/ 228 w 548"/>
                <a:gd name="T3" fmla="*/ 186 h 597"/>
                <a:gd name="T4" fmla="*/ 362 w 548"/>
                <a:gd name="T5" fmla="*/ 320 h 597"/>
                <a:gd name="T6" fmla="*/ 295 w 548"/>
                <a:gd name="T7" fmla="*/ 436 h 597"/>
                <a:gd name="T8" fmla="*/ 296 w 548"/>
                <a:gd name="T9" fmla="*/ 436 h 597"/>
                <a:gd name="T10" fmla="*/ 389 w 548"/>
                <a:gd name="T11" fmla="*/ 597 h 597"/>
                <a:gd name="T12" fmla="*/ 537 w 548"/>
                <a:gd name="T13" fmla="*/ 403 h 597"/>
                <a:gd name="T14" fmla="*/ 548 w 548"/>
                <a:gd name="T15" fmla="*/ 320 h 597"/>
                <a:gd name="T16" fmla="*/ 228 w 548"/>
                <a:gd name="T17" fmla="*/ 0 h 597"/>
                <a:gd name="T18" fmla="*/ 0 w 548"/>
                <a:gd name="T19" fmla="*/ 95 h 597"/>
                <a:gd name="T20" fmla="*/ 94 w 548"/>
                <a:gd name="T21" fmla="*/ 320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8" h="597">
                  <a:moveTo>
                    <a:pt x="94" y="320"/>
                  </a:moveTo>
                  <a:cubicBezTo>
                    <a:pt x="94" y="246"/>
                    <a:pt x="154" y="186"/>
                    <a:pt x="228" y="186"/>
                  </a:cubicBezTo>
                  <a:cubicBezTo>
                    <a:pt x="302" y="186"/>
                    <a:pt x="362" y="246"/>
                    <a:pt x="362" y="320"/>
                  </a:cubicBezTo>
                  <a:cubicBezTo>
                    <a:pt x="362" y="369"/>
                    <a:pt x="335" y="412"/>
                    <a:pt x="295" y="436"/>
                  </a:cubicBezTo>
                  <a:cubicBezTo>
                    <a:pt x="296" y="436"/>
                    <a:pt x="296" y="436"/>
                    <a:pt x="296" y="436"/>
                  </a:cubicBezTo>
                  <a:cubicBezTo>
                    <a:pt x="389" y="597"/>
                    <a:pt x="389" y="597"/>
                    <a:pt x="389" y="597"/>
                  </a:cubicBezTo>
                  <a:cubicBezTo>
                    <a:pt x="461" y="555"/>
                    <a:pt x="515" y="486"/>
                    <a:pt x="537" y="403"/>
                  </a:cubicBezTo>
                  <a:cubicBezTo>
                    <a:pt x="544" y="377"/>
                    <a:pt x="548" y="349"/>
                    <a:pt x="548" y="320"/>
                  </a:cubicBezTo>
                  <a:cubicBezTo>
                    <a:pt x="548" y="143"/>
                    <a:pt x="405" y="0"/>
                    <a:pt x="228" y="0"/>
                  </a:cubicBezTo>
                  <a:cubicBezTo>
                    <a:pt x="139" y="0"/>
                    <a:pt x="58" y="36"/>
                    <a:pt x="0" y="95"/>
                  </a:cubicBezTo>
                  <a:cubicBezTo>
                    <a:pt x="61" y="155"/>
                    <a:pt x="94" y="237"/>
                    <a:pt x="94" y="320"/>
                  </a:cubicBezTo>
                  <a:close/>
                </a:path>
              </a:pathLst>
            </a:custGeom>
            <a:grpFill/>
            <a:ln w="28575">
              <a:solidFill>
                <a:schemeClr val="bg1"/>
              </a:solidFill>
              <a:round/>
            </a:ln>
            <a:effectLst/>
          </p:spPr>
          <p:txBody>
            <a:bodyPr vert="horz" wrap="square" lIns="91386" tIns="45692" rIns="91386" bIns="45692" numCol="1" anchor="t" anchorCtr="0" compatLnSpc="1"/>
            <a:lstStyle/>
            <a:p>
              <a:endParaRPr lang="zh-CN" altLang="en-US" dirty="0">
                <a:solidFill>
                  <a:schemeClr val="bg1">
                    <a:lumMod val="50000"/>
                  </a:schemeClr>
                </a:solidFill>
                <a:latin typeface="微软雅黑" panose="020B0503020204020204" charset="-122"/>
                <a:ea typeface="微软雅黑" panose="020B0503020204020204" charset="-122"/>
              </a:endParaRPr>
            </a:p>
          </p:txBody>
        </p:sp>
        <p:sp>
          <p:nvSpPr>
            <p:cNvPr id="16" name="Freeform 10"/>
            <p:cNvSpPr/>
            <p:nvPr/>
          </p:nvSpPr>
          <p:spPr bwMode="auto">
            <a:xfrm>
              <a:off x="6801279" y="2950255"/>
              <a:ext cx="1477240" cy="1802351"/>
            </a:xfrm>
            <a:custGeom>
              <a:avLst/>
              <a:gdLst>
                <a:gd name="T0" fmla="*/ 437 w 526"/>
                <a:gd name="T1" fmla="*/ 150 h 642"/>
                <a:gd name="T2" fmla="*/ 241 w 526"/>
                <a:gd name="T3" fmla="*/ 0 h 642"/>
                <a:gd name="T4" fmla="*/ 93 w 526"/>
                <a:gd name="T5" fmla="*/ 194 h 642"/>
                <a:gd name="T6" fmla="*/ 93 w 526"/>
                <a:gd name="T7" fmla="*/ 194 h 642"/>
                <a:gd name="T8" fmla="*/ 276 w 526"/>
                <a:gd name="T9" fmla="*/ 243 h 642"/>
                <a:gd name="T10" fmla="*/ 227 w 526"/>
                <a:gd name="T11" fmla="*/ 426 h 642"/>
                <a:gd name="T12" fmla="*/ 94 w 526"/>
                <a:gd name="T13" fmla="*/ 426 h 642"/>
                <a:gd name="T14" fmla="*/ 94 w 526"/>
                <a:gd name="T15" fmla="*/ 426 h 642"/>
                <a:gd name="T16" fmla="*/ 0 w 526"/>
                <a:gd name="T17" fmla="*/ 588 h 642"/>
                <a:gd name="T18" fmla="*/ 242 w 526"/>
                <a:gd name="T19" fmla="*/ 620 h 642"/>
                <a:gd name="T20" fmla="*/ 320 w 526"/>
                <a:gd name="T21" fmla="*/ 588 h 642"/>
                <a:gd name="T22" fmla="*/ 437 w 526"/>
                <a:gd name="T23" fmla="*/ 150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6" h="642">
                  <a:moveTo>
                    <a:pt x="437" y="150"/>
                  </a:moveTo>
                  <a:cubicBezTo>
                    <a:pt x="393" y="73"/>
                    <a:pt x="321" y="21"/>
                    <a:pt x="241" y="0"/>
                  </a:cubicBezTo>
                  <a:cubicBezTo>
                    <a:pt x="219" y="83"/>
                    <a:pt x="165" y="152"/>
                    <a:pt x="93" y="194"/>
                  </a:cubicBezTo>
                  <a:cubicBezTo>
                    <a:pt x="93" y="194"/>
                    <a:pt x="93" y="194"/>
                    <a:pt x="93" y="194"/>
                  </a:cubicBezTo>
                  <a:cubicBezTo>
                    <a:pt x="157" y="157"/>
                    <a:pt x="239" y="179"/>
                    <a:pt x="276" y="243"/>
                  </a:cubicBezTo>
                  <a:cubicBezTo>
                    <a:pt x="313" y="307"/>
                    <a:pt x="291" y="389"/>
                    <a:pt x="227" y="426"/>
                  </a:cubicBezTo>
                  <a:cubicBezTo>
                    <a:pt x="184" y="451"/>
                    <a:pt x="133" y="449"/>
                    <a:pt x="94" y="426"/>
                  </a:cubicBezTo>
                  <a:cubicBezTo>
                    <a:pt x="94" y="426"/>
                    <a:pt x="94" y="426"/>
                    <a:pt x="94" y="426"/>
                  </a:cubicBezTo>
                  <a:cubicBezTo>
                    <a:pt x="0" y="588"/>
                    <a:pt x="0" y="588"/>
                    <a:pt x="0" y="588"/>
                  </a:cubicBezTo>
                  <a:cubicBezTo>
                    <a:pt x="73" y="629"/>
                    <a:pt x="160" y="642"/>
                    <a:pt x="242" y="620"/>
                  </a:cubicBezTo>
                  <a:cubicBezTo>
                    <a:pt x="269" y="613"/>
                    <a:pt x="295" y="602"/>
                    <a:pt x="320" y="588"/>
                  </a:cubicBezTo>
                  <a:cubicBezTo>
                    <a:pt x="473" y="499"/>
                    <a:pt x="526" y="303"/>
                    <a:pt x="437" y="150"/>
                  </a:cubicBezTo>
                  <a:close/>
                </a:path>
              </a:pathLst>
            </a:custGeom>
            <a:grpFill/>
            <a:ln w="28575">
              <a:solidFill>
                <a:schemeClr val="bg1"/>
              </a:solidFill>
              <a:round/>
            </a:ln>
            <a:effectLst/>
          </p:spPr>
          <p:txBody>
            <a:bodyPr vert="horz" wrap="square" lIns="91386" tIns="45692" rIns="91386" bIns="45692" numCol="1" anchor="t" anchorCtr="0" compatLnSpc="1"/>
            <a:lstStyle/>
            <a:p>
              <a:endParaRPr lang="zh-CN" altLang="en-US" dirty="0">
                <a:solidFill>
                  <a:schemeClr val="bg1">
                    <a:lumMod val="50000"/>
                  </a:schemeClr>
                </a:solidFill>
                <a:latin typeface="微软雅黑" panose="020B0503020204020204" charset="-122"/>
                <a:ea typeface="微软雅黑" panose="020B0503020204020204" charset="-122"/>
              </a:endParaRPr>
            </a:p>
          </p:txBody>
        </p:sp>
        <p:sp>
          <p:nvSpPr>
            <p:cNvPr id="17" name="Freeform 11"/>
            <p:cNvSpPr>
              <a:spLocks noEditPoints="1"/>
            </p:cNvSpPr>
            <p:nvPr/>
          </p:nvSpPr>
          <p:spPr bwMode="auto">
            <a:xfrm>
              <a:off x="4883834" y="2716507"/>
              <a:ext cx="2182043" cy="2214080"/>
            </a:xfrm>
            <a:custGeom>
              <a:avLst/>
              <a:gdLst>
                <a:gd name="T0" fmla="*/ 682 w 777"/>
                <a:gd name="T1" fmla="*/ 116 h 788"/>
                <a:gd name="T2" fmla="*/ 615 w 777"/>
                <a:gd name="T3" fmla="*/ 134 h 788"/>
                <a:gd name="T4" fmla="*/ 481 w 777"/>
                <a:gd name="T5" fmla="*/ 0 h 788"/>
                <a:gd name="T6" fmla="*/ 481 w 777"/>
                <a:gd name="T7" fmla="*/ 0 h 788"/>
                <a:gd name="T8" fmla="*/ 294 w 777"/>
                <a:gd name="T9" fmla="*/ 0 h 788"/>
                <a:gd name="T10" fmla="*/ 294 w 777"/>
                <a:gd name="T11" fmla="*/ 0 h 788"/>
                <a:gd name="T12" fmla="*/ 276 w 777"/>
                <a:gd name="T13" fmla="*/ 68 h 788"/>
                <a:gd name="T14" fmla="*/ 94 w 777"/>
                <a:gd name="T15" fmla="*/ 117 h 788"/>
                <a:gd name="T16" fmla="*/ 94 w 777"/>
                <a:gd name="T17" fmla="*/ 117 h 788"/>
                <a:gd name="T18" fmla="*/ 0 w 777"/>
                <a:gd name="T19" fmla="*/ 278 h 788"/>
                <a:gd name="T20" fmla="*/ 0 w 777"/>
                <a:gd name="T21" fmla="*/ 278 h 788"/>
                <a:gd name="T22" fmla="*/ 50 w 777"/>
                <a:gd name="T23" fmla="*/ 328 h 788"/>
                <a:gd name="T24" fmla="*/ 1 w 777"/>
                <a:gd name="T25" fmla="*/ 511 h 788"/>
                <a:gd name="T26" fmla="*/ 1 w 777"/>
                <a:gd name="T27" fmla="*/ 511 h 788"/>
                <a:gd name="T28" fmla="*/ 94 w 777"/>
                <a:gd name="T29" fmla="*/ 672 h 788"/>
                <a:gd name="T30" fmla="*/ 94 w 777"/>
                <a:gd name="T31" fmla="*/ 672 h 788"/>
                <a:gd name="T32" fmla="*/ 162 w 777"/>
                <a:gd name="T33" fmla="*/ 654 h 788"/>
                <a:gd name="T34" fmla="*/ 296 w 777"/>
                <a:gd name="T35" fmla="*/ 788 h 788"/>
                <a:gd name="T36" fmla="*/ 296 w 777"/>
                <a:gd name="T37" fmla="*/ 788 h 788"/>
                <a:gd name="T38" fmla="*/ 482 w 777"/>
                <a:gd name="T39" fmla="*/ 788 h 788"/>
                <a:gd name="T40" fmla="*/ 482 w 777"/>
                <a:gd name="T41" fmla="*/ 788 h 788"/>
                <a:gd name="T42" fmla="*/ 500 w 777"/>
                <a:gd name="T43" fmla="*/ 720 h 788"/>
                <a:gd name="T44" fmla="*/ 683 w 777"/>
                <a:gd name="T45" fmla="*/ 671 h 788"/>
                <a:gd name="T46" fmla="*/ 683 w 777"/>
                <a:gd name="T47" fmla="*/ 671 h 788"/>
                <a:gd name="T48" fmla="*/ 777 w 777"/>
                <a:gd name="T49" fmla="*/ 509 h 788"/>
                <a:gd name="T50" fmla="*/ 777 w 777"/>
                <a:gd name="T51" fmla="*/ 509 h 788"/>
                <a:gd name="T52" fmla="*/ 727 w 777"/>
                <a:gd name="T53" fmla="*/ 460 h 788"/>
                <a:gd name="T54" fmla="*/ 776 w 777"/>
                <a:gd name="T55" fmla="*/ 277 h 788"/>
                <a:gd name="T56" fmla="*/ 776 w 777"/>
                <a:gd name="T57" fmla="*/ 277 h 788"/>
                <a:gd name="T58" fmla="*/ 683 w 777"/>
                <a:gd name="T59" fmla="*/ 116 h 788"/>
                <a:gd name="T60" fmla="*/ 682 w 777"/>
                <a:gd name="T61" fmla="*/ 116 h 788"/>
                <a:gd name="T62" fmla="*/ 388 w 777"/>
                <a:gd name="T63" fmla="*/ 671 h 788"/>
                <a:gd name="T64" fmla="*/ 111 w 777"/>
                <a:gd name="T65" fmla="*/ 394 h 788"/>
                <a:gd name="T66" fmla="*/ 388 w 777"/>
                <a:gd name="T67" fmla="*/ 117 h 788"/>
                <a:gd name="T68" fmla="*/ 665 w 777"/>
                <a:gd name="T69" fmla="*/ 394 h 788"/>
                <a:gd name="T70" fmla="*/ 388 w 777"/>
                <a:gd name="T71" fmla="*/ 671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7" h="788">
                  <a:moveTo>
                    <a:pt x="682" y="116"/>
                  </a:moveTo>
                  <a:cubicBezTo>
                    <a:pt x="663" y="127"/>
                    <a:pt x="640" y="134"/>
                    <a:pt x="615" y="134"/>
                  </a:cubicBezTo>
                  <a:cubicBezTo>
                    <a:pt x="541" y="134"/>
                    <a:pt x="481" y="74"/>
                    <a:pt x="481" y="0"/>
                  </a:cubicBezTo>
                  <a:cubicBezTo>
                    <a:pt x="481" y="0"/>
                    <a:pt x="481" y="0"/>
                    <a:pt x="481" y="0"/>
                  </a:cubicBezTo>
                  <a:cubicBezTo>
                    <a:pt x="294" y="0"/>
                    <a:pt x="294" y="0"/>
                    <a:pt x="294" y="0"/>
                  </a:cubicBezTo>
                  <a:cubicBezTo>
                    <a:pt x="294" y="0"/>
                    <a:pt x="294" y="0"/>
                    <a:pt x="294" y="0"/>
                  </a:cubicBezTo>
                  <a:cubicBezTo>
                    <a:pt x="295" y="23"/>
                    <a:pt x="289" y="46"/>
                    <a:pt x="276" y="68"/>
                  </a:cubicBezTo>
                  <a:cubicBezTo>
                    <a:pt x="239" y="132"/>
                    <a:pt x="158" y="154"/>
                    <a:pt x="94" y="117"/>
                  </a:cubicBezTo>
                  <a:cubicBezTo>
                    <a:pt x="94" y="117"/>
                    <a:pt x="94" y="117"/>
                    <a:pt x="94" y="117"/>
                  </a:cubicBezTo>
                  <a:cubicBezTo>
                    <a:pt x="0" y="278"/>
                    <a:pt x="0" y="278"/>
                    <a:pt x="0" y="278"/>
                  </a:cubicBezTo>
                  <a:cubicBezTo>
                    <a:pt x="0" y="278"/>
                    <a:pt x="0" y="278"/>
                    <a:pt x="0" y="278"/>
                  </a:cubicBezTo>
                  <a:cubicBezTo>
                    <a:pt x="20" y="290"/>
                    <a:pt x="38" y="306"/>
                    <a:pt x="50" y="328"/>
                  </a:cubicBezTo>
                  <a:cubicBezTo>
                    <a:pt x="87" y="392"/>
                    <a:pt x="65" y="474"/>
                    <a:pt x="1" y="511"/>
                  </a:cubicBezTo>
                  <a:cubicBezTo>
                    <a:pt x="1" y="511"/>
                    <a:pt x="1" y="511"/>
                    <a:pt x="1" y="511"/>
                  </a:cubicBezTo>
                  <a:cubicBezTo>
                    <a:pt x="94" y="672"/>
                    <a:pt x="94" y="672"/>
                    <a:pt x="94" y="672"/>
                  </a:cubicBezTo>
                  <a:cubicBezTo>
                    <a:pt x="94" y="672"/>
                    <a:pt x="94" y="672"/>
                    <a:pt x="94" y="672"/>
                  </a:cubicBezTo>
                  <a:cubicBezTo>
                    <a:pt x="114" y="661"/>
                    <a:pt x="137" y="654"/>
                    <a:pt x="162" y="654"/>
                  </a:cubicBezTo>
                  <a:cubicBezTo>
                    <a:pt x="236" y="654"/>
                    <a:pt x="296" y="714"/>
                    <a:pt x="296" y="788"/>
                  </a:cubicBezTo>
                  <a:cubicBezTo>
                    <a:pt x="296" y="788"/>
                    <a:pt x="296" y="788"/>
                    <a:pt x="296" y="788"/>
                  </a:cubicBezTo>
                  <a:cubicBezTo>
                    <a:pt x="482" y="788"/>
                    <a:pt x="482" y="788"/>
                    <a:pt x="482" y="788"/>
                  </a:cubicBezTo>
                  <a:cubicBezTo>
                    <a:pt x="482" y="788"/>
                    <a:pt x="482" y="788"/>
                    <a:pt x="482" y="788"/>
                  </a:cubicBezTo>
                  <a:cubicBezTo>
                    <a:pt x="482" y="765"/>
                    <a:pt x="488" y="741"/>
                    <a:pt x="500" y="720"/>
                  </a:cubicBezTo>
                  <a:cubicBezTo>
                    <a:pt x="537" y="656"/>
                    <a:pt x="619" y="634"/>
                    <a:pt x="683" y="671"/>
                  </a:cubicBezTo>
                  <a:cubicBezTo>
                    <a:pt x="683" y="671"/>
                    <a:pt x="683" y="671"/>
                    <a:pt x="683" y="671"/>
                  </a:cubicBezTo>
                  <a:cubicBezTo>
                    <a:pt x="777" y="509"/>
                    <a:pt x="777" y="509"/>
                    <a:pt x="777" y="509"/>
                  </a:cubicBezTo>
                  <a:cubicBezTo>
                    <a:pt x="777" y="509"/>
                    <a:pt x="777" y="509"/>
                    <a:pt x="777" y="509"/>
                  </a:cubicBezTo>
                  <a:cubicBezTo>
                    <a:pt x="757" y="498"/>
                    <a:pt x="739" y="481"/>
                    <a:pt x="727" y="460"/>
                  </a:cubicBezTo>
                  <a:cubicBezTo>
                    <a:pt x="690" y="396"/>
                    <a:pt x="712" y="314"/>
                    <a:pt x="776" y="277"/>
                  </a:cubicBezTo>
                  <a:cubicBezTo>
                    <a:pt x="776" y="277"/>
                    <a:pt x="776" y="277"/>
                    <a:pt x="776" y="277"/>
                  </a:cubicBezTo>
                  <a:cubicBezTo>
                    <a:pt x="683" y="116"/>
                    <a:pt x="683" y="116"/>
                    <a:pt x="683" y="116"/>
                  </a:cubicBezTo>
                  <a:lnTo>
                    <a:pt x="682" y="116"/>
                  </a:lnTo>
                  <a:close/>
                  <a:moveTo>
                    <a:pt x="388" y="671"/>
                  </a:moveTo>
                  <a:cubicBezTo>
                    <a:pt x="235" y="671"/>
                    <a:pt x="111" y="547"/>
                    <a:pt x="111" y="394"/>
                  </a:cubicBezTo>
                  <a:cubicBezTo>
                    <a:pt x="111" y="241"/>
                    <a:pt x="235" y="117"/>
                    <a:pt x="388" y="117"/>
                  </a:cubicBezTo>
                  <a:cubicBezTo>
                    <a:pt x="541" y="117"/>
                    <a:pt x="665" y="241"/>
                    <a:pt x="665" y="394"/>
                  </a:cubicBezTo>
                  <a:cubicBezTo>
                    <a:pt x="665" y="547"/>
                    <a:pt x="541" y="671"/>
                    <a:pt x="388" y="671"/>
                  </a:cubicBezTo>
                  <a:close/>
                </a:path>
              </a:pathLst>
            </a:custGeom>
            <a:grpFill/>
            <a:ln w="28575">
              <a:solidFill>
                <a:schemeClr val="bg1"/>
              </a:solidFill>
              <a:round/>
            </a:ln>
            <a:effectLst/>
          </p:spPr>
          <p:txBody>
            <a:bodyPr vert="horz" wrap="square" lIns="91386" tIns="45692" rIns="91386" bIns="45692" numCol="1" anchor="t" anchorCtr="0" compatLnSpc="1"/>
            <a:lstStyle/>
            <a:p>
              <a:endParaRPr lang="zh-CN" altLang="en-US" dirty="0">
                <a:solidFill>
                  <a:schemeClr val="bg1">
                    <a:lumMod val="50000"/>
                  </a:schemeClr>
                </a:solidFill>
                <a:latin typeface="微软雅黑" panose="020B0503020204020204" charset="-122"/>
                <a:ea typeface="微软雅黑" panose="020B0503020204020204" charset="-122"/>
              </a:endParaRPr>
            </a:p>
          </p:txBody>
        </p:sp>
        <p:sp>
          <p:nvSpPr>
            <p:cNvPr id="18" name="矩形 17"/>
            <p:cNvSpPr/>
            <p:nvPr/>
          </p:nvSpPr>
          <p:spPr>
            <a:xfrm>
              <a:off x="4930872" y="2486767"/>
              <a:ext cx="758771" cy="516594"/>
            </a:xfrm>
            <a:prstGeom prst="rect">
              <a:avLst/>
            </a:prstGeom>
            <a:noFill/>
          </p:spPr>
          <p:txBody>
            <a:bodyPr wrap="square">
              <a:spAutoFit/>
            </a:bodyPr>
            <a:lstStyle/>
            <a:p>
              <a:pPr algn="ctr"/>
              <a:r>
                <a:rPr lang="en-US" altLang="zh-CN" sz="2400" b="1" dirty="0">
                  <a:solidFill>
                    <a:schemeClr val="bg1">
                      <a:lumMod val="50000"/>
                    </a:schemeClr>
                  </a:solidFill>
                  <a:latin typeface="微软雅黑" panose="020B0503020204020204" charset="-122"/>
                  <a:ea typeface="微软雅黑" panose="020B0503020204020204" charset="-122"/>
                </a:rPr>
                <a:t>01</a:t>
              </a:r>
            </a:p>
          </p:txBody>
        </p:sp>
        <p:sp>
          <p:nvSpPr>
            <p:cNvPr id="19" name="矩形 18"/>
            <p:cNvSpPr/>
            <p:nvPr/>
          </p:nvSpPr>
          <p:spPr>
            <a:xfrm>
              <a:off x="6179868" y="2481278"/>
              <a:ext cx="758771" cy="516594"/>
            </a:xfrm>
            <a:prstGeom prst="rect">
              <a:avLst/>
            </a:prstGeom>
            <a:noFill/>
          </p:spPr>
          <p:txBody>
            <a:bodyPr wrap="square">
              <a:spAutoFit/>
            </a:bodyPr>
            <a:lstStyle/>
            <a:p>
              <a:pPr algn="ctr"/>
              <a:r>
                <a:rPr lang="en-US" altLang="zh-CN" sz="2400" b="1" dirty="0">
                  <a:solidFill>
                    <a:schemeClr val="bg1">
                      <a:lumMod val="50000"/>
                    </a:schemeClr>
                  </a:solidFill>
                  <a:latin typeface="微软雅黑" panose="020B0503020204020204" charset="-122"/>
                  <a:ea typeface="微软雅黑" panose="020B0503020204020204" charset="-122"/>
                </a:rPr>
                <a:t>02</a:t>
              </a:r>
            </a:p>
          </p:txBody>
        </p:sp>
        <p:sp>
          <p:nvSpPr>
            <p:cNvPr id="20" name="矩形 19"/>
            <p:cNvSpPr/>
            <p:nvPr/>
          </p:nvSpPr>
          <p:spPr>
            <a:xfrm>
              <a:off x="6852346" y="3565191"/>
              <a:ext cx="758771" cy="516594"/>
            </a:xfrm>
            <a:prstGeom prst="rect">
              <a:avLst/>
            </a:prstGeom>
            <a:noFill/>
          </p:spPr>
          <p:txBody>
            <a:bodyPr wrap="square">
              <a:spAutoFit/>
            </a:bodyPr>
            <a:lstStyle/>
            <a:p>
              <a:pPr algn="ctr"/>
              <a:r>
                <a:rPr lang="en-US" altLang="zh-CN" sz="2400" b="1" dirty="0">
                  <a:solidFill>
                    <a:schemeClr val="bg1">
                      <a:lumMod val="50000"/>
                    </a:schemeClr>
                  </a:solidFill>
                  <a:latin typeface="微软雅黑" panose="020B0503020204020204" charset="-122"/>
                  <a:ea typeface="微软雅黑" panose="020B0503020204020204" charset="-122"/>
                </a:rPr>
                <a:t>03</a:t>
              </a:r>
            </a:p>
          </p:txBody>
        </p:sp>
        <p:sp>
          <p:nvSpPr>
            <p:cNvPr id="22" name="矩形 21"/>
            <p:cNvSpPr/>
            <p:nvPr/>
          </p:nvSpPr>
          <p:spPr>
            <a:xfrm>
              <a:off x="6215036" y="4704199"/>
              <a:ext cx="758771" cy="516594"/>
            </a:xfrm>
            <a:prstGeom prst="rect">
              <a:avLst/>
            </a:prstGeom>
            <a:noFill/>
          </p:spPr>
          <p:txBody>
            <a:bodyPr wrap="square">
              <a:spAutoFit/>
            </a:bodyPr>
            <a:lstStyle/>
            <a:p>
              <a:pPr algn="ctr"/>
              <a:r>
                <a:rPr lang="en-US" altLang="zh-CN" sz="2400" b="1" dirty="0">
                  <a:solidFill>
                    <a:schemeClr val="bg1">
                      <a:lumMod val="50000"/>
                    </a:schemeClr>
                  </a:solidFill>
                  <a:latin typeface="微软雅黑" panose="020B0503020204020204" charset="-122"/>
                  <a:ea typeface="微软雅黑" panose="020B0503020204020204" charset="-122"/>
                </a:rPr>
                <a:t>04</a:t>
              </a:r>
            </a:p>
          </p:txBody>
        </p:sp>
        <p:sp>
          <p:nvSpPr>
            <p:cNvPr id="23" name="矩形 22"/>
            <p:cNvSpPr/>
            <p:nvPr/>
          </p:nvSpPr>
          <p:spPr>
            <a:xfrm>
              <a:off x="4926487" y="4692030"/>
              <a:ext cx="758771" cy="516594"/>
            </a:xfrm>
            <a:prstGeom prst="rect">
              <a:avLst/>
            </a:prstGeom>
            <a:noFill/>
          </p:spPr>
          <p:txBody>
            <a:bodyPr wrap="square">
              <a:spAutoFit/>
            </a:bodyPr>
            <a:lstStyle/>
            <a:p>
              <a:pPr algn="ctr"/>
              <a:r>
                <a:rPr lang="en-US" altLang="zh-CN" sz="2400" b="1" dirty="0">
                  <a:solidFill>
                    <a:schemeClr val="bg1">
                      <a:lumMod val="50000"/>
                    </a:schemeClr>
                  </a:solidFill>
                  <a:latin typeface="微软雅黑" panose="020B0503020204020204" charset="-122"/>
                  <a:ea typeface="微软雅黑" panose="020B0503020204020204" charset="-122"/>
                </a:rPr>
                <a:t>05</a:t>
              </a:r>
            </a:p>
          </p:txBody>
        </p:sp>
        <p:sp>
          <p:nvSpPr>
            <p:cNvPr id="24" name="矩形 23"/>
            <p:cNvSpPr/>
            <p:nvPr/>
          </p:nvSpPr>
          <p:spPr>
            <a:xfrm>
              <a:off x="4249883" y="3604500"/>
              <a:ext cx="758771" cy="516594"/>
            </a:xfrm>
            <a:prstGeom prst="rect">
              <a:avLst/>
            </a:prstGeom>
            <a:noFill/>
          </p:spPr>
          <p:txBody>
            <a:bodyPr wrap="square">
              <a:spAutoFit/>
            </a:bodyPr>
            <a:lstStyle/>
            <a:p>
              <a:pPr algn="ctr"/>
              <a:r>
                <a:rPr lang="en-US" altLang="zh-CN" sz="2400" b="1" dirty="0">
                  <a:solidFill>
                    <a:schemeClr val="bg1">
                      <a:lumMod val="50000"/>
                    </a:schemeClr>
                  </a:solidFill>
                  <a:latin typeface="微软雅黑" panose="020B0503020204020204" charset="-122"/>
                  <a:ea typeface="微软雅黑" panose="020B0503020204020204" charset="-122"/>
                </a:rPr>
                <a:t>06</a:t>
              </a:r>
            </a:p>
          </p:txBody>
        </p:sp>
        <p:grpSp>
          <p:nvGrpSpPr>
            <p:cNvPr id="25" name="组合 24"/>
            <p:cNvGrpSpPr/>
            <p:nvPr/>
          </p:nvGrpSpPr>
          <p:grpSpPr>
            <a:xfrm>
              <a:off x="5636770" y="3559806"/>
              <a:ext cx="625484" cy="623226"/>
              <a:chOff x="5287964" y="2994026"/>
              <a:chExt cx="879475" cy="876300"/>
            </a:xfrm>
            <a:grpFill/>
          </p:grpSpPr>
          <p:sp>
            <p:nvSpPr>
              <p:cNvPr id="26" name="Freeform 75"/>
              <p:cNvSpPr>
                <a:spLocks noEditPoints="1"/>
              </p:cNvSpPr>
              <p:nvPr/>
            </p:nvSpPr>
            <p:spPr bwMode="auto">
              <a:xfrm>
                <a:off x="5287964" y="3076576"/>
                <a:ext cx="796925" cy="793750"/>
              </a:xfrm>
              <a:custGeom>
                <a:avLst/>
                <a:gdLst>
                  <a:gd name="T0" fmla="*/ 105 w 211"/>
                  <a:gd name="T1" fmla="*/ 211 h 211"/>
                  <a:gd name="T2" fmla="*/ 211 w 211"/>
                  <a:gd name="T3" fmla="*/ 106 h 211"/>
                  <a:gd name="T4" fmla="*/ 198 w 211"/>
                  <a:gd name="T5" fmla="*/ 56 h 211"/>
                  <a:gd name="T6" fmla="*/ 196 w 211"/>
                  <a:gd name="T7" fmla="*/ 56 h 211"/>
                  <a:gd name="T8" fmla="*/ 194 w 211"/>
                  <a:gd name="T9" fmla="*/ 56 h 211"/>
                  <a:gd name="T10" fmla="*/ 181 w 211"/>
                  <a:gd name="T11" fmla="*/ 55 h 211"/>
                  <a:gd name="T12" fmla="*/ 171 w 211"/>
                  <a:gd name="T13" fmla="*/ 65 h 211"/>
                  <a:gd name="T14" fmla="*/ 183 w 211"/>
                  <a:gd name="T15" fmla="*/ 106 h 211"/>
                  <a:gd name="T16" fmla="*/ 105 w 211"/>
                  <a:gd name="T17" fmla="*/ 183 h 211"/>
                  <a:gd name="T18" fmla="*/ 28 w 211"/>
                  <a:gd name="T19" fmla="*/ 106 h 211"/>
                  <a:gd name="T20" fmla="*/ 105 w 211"/>
                  <a:gd name="T21" fmla="*/ 28 h 211"/>
                  <a:gd name="T22" fmla="*/ 146 w 211"/>
                  <a:gd name="T23" fmla="*/ 40 h 211"/>
                  <a:gd name="T24" fmla="*/ 155 w 211"/>
                  <a:gd name="T25" fmla="*/ 31 h 211"/>
                  <a:gd name="T26" fmla="*/ 154 w 211"/>
                  <a:gd name="T27" fmla="*/ 16 h 211"/>
                  <a:gd name="T28" fmla="*/ 154 w 211"/>
                  <a:gd name="T29" fmla="*/ 12 h 211"/>
                  <a:gd name="T30" fmla="*/ 105 w 211"/>
                  <a:gd name="T31" fmla="*/ 0 h 211"/>
                  <a:gd name="T32" fmla="*/ 0 w 211"/>
                  <a:gd name="T33" fmla="*/ 106 h 211"/>
                  <a:gd name="T34" fmla="*/ 105 w 211"/>
                  <a:gd name="T35" fmla="*/ 211 h 211"/>
                  <a:gd name="T36" fmla="*/ 105 w 211"/>
                  <a:gd name="T37" fmla="*/ 211 h 211"/>
                  <a:gd name="T38" fmla="*/ 105 w 211"/>
                  <a:gd name="T39"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1" h="211">
                    <a:moveTo>
                      <a:pt x="105" y="211"/>
                    </a:moveTo>
                    <a:cubicBezTo>
                      <a:pt x="164" y="211"/>
                      <a:pt x="211" y="164"/>
                      <a:pt x="211" y="106"/>
                    </a:cubicBezTo>
                    <a:cubicBezTo>
                      <a:pt x="211" y="88"/>
                      <a:pt x="206" y="71"/>
                      <a:pt x="198" y="56"/>
                    </a:cubicBezTo>
                    <a:cubicBezTo>
                      <a:pt x="198" y="56"/>
                      <a:pt x="197" y="56"/>
                      <a:pt x="196" y="56"/>
                    </a:cubicBezTo>
                    <a:cubicBezTo>
                      <a:pt x="195" y="56"/>
                      <a:pt x="195" y="56"/>
                      <a:pt x="194" y="56"/>
                    </a:cubicBezTo>
                    <a:cubicBezTo>
                      <a:pt x="181" y="55"/>
                      <a:pt x="181" y="55"/>
                      <a:pt x="181" y="55"/>
                    </a:cubicBezTo>
                    <a:cubicBezTo>
                      <a:pt x="171" y="65"/>
                      <a:pt x="171" y="65"/>
                      <a:pt x="171" y="65"/>
                    </a:cubicBezTo>
                    <a:cubicBezTo>
                      <a:pt x="179" y="77"/>
                      <a:pt x="183" y="91"/>
                      <a:pt x="183" y="106"/>
                    </a:cubicBezTo>
                    <a:cubicBezTo>
                      <a:pt x="183" y="149"/>
                      <a:pt x="148" y="183"/>
                      <a:pt x="105" y="183"/>
                    </a:cubicBezTo>
                    <a:cubicBezTo>
                      <a:pt x="62" y="183"/>
                      <a:pt x="28" y="149"/>
                      <a:pt x="28" y="106"/>
                    </a:cubicBezTo>
                    <a:cubicBezTo>
                      <a:pt x="28" y="63"/>
                      <a:pt x="62" y="28"/>
                      <a:pt x="105" y="28"/>
                    </a:cubicBezTo>
                    <a:cubicBezTo>
                      <a:pt x="120" y="28"/>
                      <a:pt x="134" y="32"/>
                      <a:pt x="146" y="40"/>
                    </a:cubicBezTo>
                    <a:cubicBezTo>
                      <a:pt x="155" y="31"/>
                      <a:pt x="155" y="31"/>
                      <a:pt x="155" y="31"/>
                    </a:cubicBezTo>
                    <a:cubicBezTo>
                      <a:pt x="154" y="16"/>
                      <a:pt x="154" y="16"/>
                      <a:pt x="154" y="16"/>
                    </a:cubicBezTo>
                    <a:cubicBezTo>
                      <a:pt x="154" y="14"/>
                      <a:pt x="154" y="13"/>
                      <a:pt x="154" y="12"/>
                    </a:cubicBezTo>
                    <a:cubicBezTo>
                      <a:pt x="139" y="5"/>
                      <a:pt x="123" y="0"/>
                      <a:pt x="105" y="0"/>
                    </a:cubicBezTo>
                    <a:cubicBezTo>
                      <a:pt x="47" y="0"/>
                      <a:pt x="0" y="48"/>
                      <a:pt x="0" y="106"/>
                    </a:cubicBezTo>
                    <a:cubicBezTo>
                      <a:pt x="0" y="164"/>
                      <a:pt x="47" y="211"/>
                      <a:pt x="105" y="211"/>
                    </a:cubicBezTo>
                    <a:close/>
                    <a:moveTo>
                      <a:pt x="105" y="211"/>
                    </a:moveTo>
                    <a:cubicBezTo>
                      <a:pt x="105" y="211"/>
                      <a:pt x="105" y="211"/>
                      <a:pt x="105" y="21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386" tIns="45692" rIns="91386" bIns="45692" numCol="1" anchor="t" anchorCtr="0" compatLnSpc="1"/>
              <a:lstStyle/>
              <a:p>
                <a:endParaRPr lang="zh-CN" altLang="en-US" dirty="0">
                  <a:solidFill>
                    <a:schemeClr val="bg1">
                      <a:lumMod val="50000"/>
                    </a:schemeClr>
                  </a:solidFill>
                  <a:latin typeface="微软雅黑" panose="020B0503020204020204" charset="-122"/>
                  <a:ea typeface="微软雅黑" panose="020B0503020204020204" charset="-122"/>
                </a:endParaRPr>
              </a:p>
            </p:txBody>
          </p:sp>
          <p:sp>
            <p:nvSpPr>
              <p:cNvPr id="27" name="Freeform 76"/>
              <p:cNvSpPr>
                <a:spLocks noEditPoints="1"/>
              </p:cNvSpPr>
              <p:nvPr/>
            </p:nvSpPr>
            <p:spPr bwMode="auto">
              <a:xfrm>
                <a:off x="5487989" y="3279776"/>
                <a:ext cx="392113" cy="392113"/>
              </a:xfrm>
              <a:custGeom>
                <a:avLst/>
                <a:gdLst>
                  <a:gd name="T0" fmla="*/ 52 w 104"/>
                  <a:gd name="T1" fmla="*/ 25 h 104"/>
                  <a:gd name="T2" fmla="*/ 54 w 104"/>
                  <a:gd name="T3" fmla="*/ 25 h 104"/>
                  <a:gd name="T4" fmla="*/ 74 w 104"/>
                  <a:gd name="T5" fmla="*/ 5 h 104"/>
                  <a:gd name="T6" fmla="*/ 74 w 104"/>
                  <a:gd name="T7" fmla="*/ 5 h 104"/>
                  <a:gd name="T8" fmla="*/ 52 w 104"/>
                  <a:gd name="T9" fmla="*/ 0 h 104"/>
                  <a:gd name="T10" fmla="*/ 0 w 104"/>
                  <a:gd name="T11" fmla="*/ 52 h 104"/>
                  <a:gd name="T12" fmla="*/ 52 w 104"/>
                  <a:gd name="T13" fmla="*/ 104 h 104"/>
                  <a:gd name="T14" fmla="*/ 104 w 104"/>
                  <a:gd name="T15" fmla="*/ 52 h 104"/>
                  <a:gd name="T16" fmla="*/ 99 w 104"/>
                  <a:gd name="T17" fmla="*/ 30 h 104"/>
                  <a:gd name="T18" fmla="*/ 99 w 104"/>
                  <a:gd name="T19" fmla="*/ 30 h 104"/>
                  <a:gd name="T20" fmla="*/ 79 w 104"/>
                  <a:gd name="T21" fmla="*/ 50 h 104"/>
                  <a:gd name="T22" fmla="*/ 79 w 104"/>
                  <a:gd name="T23" fmla="*/ 52 h 104"/>
                  <a:gd name="T24" fmla="*/ 52 w 104"/>
                  <a:gd name="T25" fmla="*/ 79 h 104"/>
                  <a:gd name="T26" fmla="*/ 25 w 104"/>
                  <a:gd name="T27" fmla="*/ 52 h 104"/>
                  <a:gd name="T28" fmla="*/ 52 w 104"/>
                  <a:gd name="T29" fmla="*/ 25 h 104"/>
                  <a:gd name="T30" fmla="*/ 52 w 104"/>
                  <a:gd name="T31" fmla="*/ 25 h 104"/>
                  <a:gd name="T32" fmla="*/ 52 w 104"/>
                  <a:gd name="T33" fmla="*/ 2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4" h="104">
                    <a:moveTo>
                      <a:pt x="52" y="25"/>
                    </a:moveTo>
                    <a:cubicBezTo>
                      <a:pt x="53" y="25"/>
                      <a:pt x="54" y="25"/>
                      <a:pt x="54" y="25"/>
                    </a:cubicBezTo>
                    <a:cubicBezTo>
                      <a:pt x="74" y="5"/>
                      <a:pt x="74" y="5"/>
                      <a:pt x="74" y="5"/>
                    </a:cubicBezTo>
                    <a:cubicBezTo>
                      <a:pt x="74" y="5"/>
                      <a:pt x="74" y="5"/>
                      <a:pt x="74" y="5"/>
                    </a:cubicBezTo>
                    <a:cubicBezTo>
                      <a:pt x="68" y="2"/>
                      <a:pt x="60" y="0"/>
                      <a:pt x="52" y="0"/>
                    </a:cubicBezTo>
                    <a:cubicBezTo>
                      <a:pt x="24" y="0"/>
                      <a:pt x="0" y="23"/>
                      <a:pt x="0" y="52"/>
                    </a:cubicBezTo>
                    <a:cubicBezTo>
                      <a:pt x="0" y="81"/>
                      <a:pt x="24" y="104"/>
                      <a:pt x="52" y="104"/>
                    </a:cubicBezTo>
                    <a:cubicBezTo>
                      <a:pt x="81" y="104"/>
                      <a:pt x="104" y="81"/>
                      <a:pt x="104" y="52"/>
                    </a:cubicBezTo>
                    <a:cubicBezTo>
                      <a:pt x="104" y="44"/>
                      <a:pt x="102" y="37"/>
                      <a:pt x="99" y="30"/>
                    </a:cubicBezTo>
                    <a:cubicBezTo>
                      <a:pt x="99" y="30"/>
                      <a:pt x="99" y="30"/>
                      <a:pt x="99" y="30"/>
                    </a:cubicBezTo>
                    <a:cubicBezTo>
                      <a:pt x="79" y="50"/>
                      <a:pt x="79" y="50"/>
                      <a:pt x="79" y="50"/>
                    </a:cubicBezTo>
                    <a:cubicBezTo>
                      <a:pt x="79" y="50"/>
                      <a:pt x="79" y="51"/>
                      <a:pt x="79" y="52"/>
                    </a:cubicBezTo>
                    <a:cubicBezTo>
                      <a:pt x="79" y="67"/>
                      <a:pt x="67" y="79"/>
                      <a:pt x="52" y="79"/>
                    </a:cubicBezTo>
                    <a:cubicBezTo>
                      <a:pt x="37" y="79"/>
                      <a:pt x="25" y="67"/>
                      <a:pt x="25" y="52"/>
                    </a:cubicBezTo>
                    <a:cubicBezTo>
                      <a:pt x="25" y="37"/>
                      <a:pt x="37" y="25"/>
                      <a:pt x="52" y="25"/>
                    </a:cubicBezTo>
                    <a:close/>
                    <a:moveTo>
                      <a:pt x="52" y="25"/>
                    </a:moveTo>
                    <a:cubicBezTo>
                      <a:pt x="52" y="25"/>
                      <a:pt x="52" y="25"/>
                      <a:pt x="52"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386" tIns="45692" rIns="91386" bIns="45692" numCol="1" anchor="t" anchorCtr="0" compatLnSpc="1"/>
              <a:lstStyle/>
              <a:p>
                <a:endParaRPr lang="zh-CN" altLang="en-US" dirty="0">
                  <a:solidFill>
                    <a:schemeClr val="bg1">
                      <a:lumMod val="50000"/>
                    </a:schemeClr>
                  </a:solidFill>
                  <a:latin typeface="微软雅黑" panose="020B0503020204020204" charset="-122"/>
                  <a:ea typeface="微软雅黑" panose="020B0503020204020204" charset="-122"/>
                </a:endParaRPr>
              </a:p>
            </p:txBody>
          </p:sp>
          <p:sp>
            <p:nvSpPr>
              <p:cNvPr id="28" name="Freeform 77"/>
              <p:cNvSpPr>
                <a:spLocks noEditPoints="1"/>
              </p:cNvSpPr>
              <p:nvPr/>
            </p:nvSpPr>
            <p:spPr bwMode="auto">
              <a:xfrm>
                <a:off x="5722939" y="2994026"/>
                <a:ext cx="444500" cy="441325"/>
              </a:xfrm>
              <a:custGeom>
                <a:avLst/>
                <a:gdLst>
                  <a:gd name="T0" fmla="*/ 99 w 118"/>
                  <a:gd name="T1" fmla="*/ 32 h 117"/>
                  <a:gd name="T2" fmla="*/ 105 w 118"/>
                  <a:gd name="T3" fmla="*/ 26 h 117"/>
                  <a:gd name="T4" fmla="*/ 105 w 118"/>
                  <a:gd name="T5" fmla="*/ 17 h 117"/>
                  <a:gd name="T6" fmla="*/ 101 w 118"/>
                  <a:gd name="T7" fmla="*/ 13 h 117"/>
                  <a:gd name="T8" fmla="*/ 96 w 118"/>
                  <a:gd name="T9" fmla="*/ 11 h 117"/>
                  <a:gd name="T10" fmla="*/ 92 w 118"/>
                  <a:gd name="T11" fmla="*/ 13 h 117"/>
                  <a:gd name="T12" fmla="*/ 85 w 118"/>
                  <a:gd name="T13" fmla="*/ 19 h 117"/>
                  <a:gd name="T14" fmla="*/ 84 w 118"/>
                  <a:gd name="T15" fmla="*/ 2 h 117"/>
                  <a:gd name="T16" fmla="*/ 82 w 118"/>
                  <a:gd name="T17" fmla="*/ 0 h 117"/>
                  <a:gd name="T18" fmla="*/ 80 w 118"/>
                  <a:gd name="T19" fmla="*/ 1 h 117"/>
                  <a:gd name="T20" fmla="*/ 54 w 118"/>
                  <a:gd name="T21" fmla="*/ 26 h 117"/>
                  <a:gd name="T22" fmla="*/ 51 w 118"/>
                  <a:gd name="T23" fmla="*/ 35 h 117"/>
                  <a:gd name="T24" fmla="*/ 51 w 118"/>
                  <a:gd name="T25" fmla="*/ 36 h 117"/>
                  <a:gd name="T26" fmla="*/ 52 w 118"/>
                  <a:gd name="T27" fmla="*/ 52 h 117"/>
                  <a:gd name="T28" fmla="*/ 43 w 118"/>
                  <a:gd name="T29" fmla="*/ 62 h 117"/>
                  <a:gd name="T30" fmla="*/ 26 w 118"/>
                  <a:gd name="T31" fmla="*/ 78 h 117"/>
                  <a:gd name="T32" fmla="*/ 26 w 118"/>
                  <a:gd name="T33" fmla="*/ 79 h 117"/>
                  <a:gd name="T34" fmla="*/ 10 w 118"/>
                  <a:gd name="T35" fmla="*/ 95 h 117"/>
                  <a:gd name="T36" fmla="*/ 2 w 118"/>
                  <a:gd name="T37" fmla="*/ 102 h 117"/>
                  <a:gd name="T38" fmla="*/ 1 w 118"/>
                  <a:gd name="T39" fmla="*/ 106 h 117"/>
                  <a:gd name="T40" fmla="*/ 0 w 118"/>
                  <a:gd name="T41" fmla="*/ 111 h 117"/>
                  <a:gd name="T42" fmla="*/ 6 w 118"/>
                  <a:gd name="T43" fmla="*/ 117 h 117"/>
                  <a:gd name="T44" fmla="*/ 6 w 118"/>
                  <a:gd name="T45" fmla="*/ 117 h 117"/>
                  <a:gd name="T46" fmla="*/ 12 w 118"/>
                  <a:gd name="T47" fmla="*/ 117 h 117"/>
                  <a:gd name="T48" fmla="*/ 16 w 118"/>
                  <a:gd name="T49" fmla="*/ 115 h 117"/>
                  <a:gd name="T50" fmla="*/ 66 w 118"/>
                  <a:gd name="T51" fmla="*/ 65 h 117"/>
                  <a:gd name="T52" fmla="*/ 81 w 118"/>
                  <a:gd name="T53" fmla="*/ 66 h 117"/>
                  <a:gd name="T54" fmla="*/ 82 w 118"/>
                  <a:gd name="T55" fmla="*/ 66 h 117"/>
                  <a:gd name="T56" fmla="*/ 83 w 118"/>
                  <a:gd name="T57" fmla="*/ 66 h 117"/>
                  <a:gd name="T58" fmla="*/ 91 w 118"/>
                  <a:gd name="T59" fmla="*/ 63 h 117"/>
                  <a:gd name="T60" fmla="*/ 116 w 118"/>
                  <a:gd name="T61" fmla="*/ 37 h 117"/>
                  <a:gd name="T62" fmla="*/ 115 w 118"/>
                  <a:gd name="T63" fmla="*/ 33 h 117"/>
                  <a:gd name="T64" fmla="*/ 99 w 118"/>
                  <a:gd name="T65" fmla="*/ 32 h 117"/>
                  <a:gd name="T66" fmla="*/ 99 w 118"/>
                  <a:gd name="T67" fmla="*/ 32 h 117"/>
                  <a:gd name="T68" fmla="*/ 99 w 118"/>
                  <a:gd name="T69" fmla="*/ 3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8" h="117">
                    <a:moveTo>
                      <a:pt x="99" y="32"/>
                    </a:moveTo>
                    <a:cubicBezTo>
                      <a:pt x="105" y="26"/>
                      <a:pt x="105" y="26"/>
                      <a:pt x="105" y="26"/>
                    </a:cubicBezTo>
                    <a:cubicBezTo>
                      <a:pt x="108" y="24"/>
                      <a:pt x="108" y="20"/>
                      <a:pt x="105" y="17"/>
                    </a:cubicBezTo>
                    <a:cubicBezTo>
                      <a:pt x="101" y="13"/>
                      <a:pt x="101" y="13"/>
                      <a:pt x="101" y="13"/>
                    </a:cubicBezTo>
                    <a:cubicBezTo>
                      <a:pt x="100" y="12"/>
                      <a:pt x="98" y="11"/>
                      <a:pt x="96" y="11"/>
                    </a:cubicBezTo>
                    <a:cubicBezTo>
                      <a:pt x="95" y="11"/>
                      <a:pt x="93" y="12"/>
                      <a:pt x="92" y="13"/>
                    </a:cubicBezTo>
                    <a:cubicBezTo>
                      <a:pt x="85" y="19"/>
                      <a:pt x="85" y="19"/>
                      <a:pt x="85" y="19"/>
                    </a:cubicBezTo>
                    <a:cubicBezTo>
                      <a:pt x="84" y="2"/>
                      <a:pt x="84" y="2"/>
                      <a:pt x="84" y="2"/>
                    </a:cubicBezTo>
                    <a:cubicBezTo>
                      <a:pt x="84" y="1"/>
                      <a:pt x="83" y="0"/>
                      <a:pt x="82" y="0"/>
                    </a:cubicBezTo>
                    <a:cubicBezTo>
                      <a:pt x="81" y="0"/>
                      <a:pt x="80" y="0"/>
                      <a:pt x="80" y="1"/>
                    </a:cubicBezTo>
                    <a:cubicBezTo>
                      <a:pt x="54" y="26"/>
                      <a:pt x="54" y="26"/>
                      <a:pt x="54" y="26"/>
                    </a:cubicBezTo>
                    <a:cubicBezTo>
                      <a:pt x="52" y="29"/>
                      <a:pt x="51" y="32"/>
                      <a:pt x="51" y="35"/>
                    </a:cubicBezTo>
                    <a:cubicBezTo>
                      <a:pt x="51" y="36"/>
                      <a:pt x="51" y="36"/>
                      <a:pt x="51" y="36"/>
                    </a:cubicBezTo>
                    <a:cubicBezTo>
                      <a:pt x="52" y="52"/>
                      <a:pt x="52" y="52"/>
                      <a:pt x="52" y="52"/>
                    </a:cubicBezTo>
                    <a:cubicBezTo>
                      <a:pt x="43" y="62"/>
                      <a:pt x="43" y="62"/>
                      <a:pt x="43" y="62"/>
                    </a:cubicBezTo>
                    <a:cubicBezTo>
                      <a:pt x="26" y="78"/>
                      <a:pt x="26" y="78"/>
                      <a:pt x="26" y="78"/>
                    </a:cubicBezTo>
                    <a:cubicBezTo>
                      <a:pt x="26" y="79"/>
                      <a:pt x="26" y="79"/>
                      <a:pt x="26" y="79"/>
                    </a:cubicBezTo>
                    <a:cubicBezTo>
                      <a:pt x="10" y="95"/>
                      <a:pt x="10" y="95"/>
                      <a:pt x="10" y="95"/>
                    </a:cubicBezTo>
                    <a:cubicBezTo>
                      <a:pt x="2" y="102"/>
                      <a:pt x="2" y="102"/>
                      <a:pt x="2" y="102"/>
                    </a:cubicBezTo>
                    <a:cubicBezTo>
                      <a:pt x="1" y="103"/>
                      <a:pt x="1" y="104"/>
                      <a:pt x="1" y="106"/>
                    </a:cubicBezTo>
                    <a:cubicBezTo>
                      <a:pt x="0" y="111"/>
                      <a:pt x="0" y="111"/>
                      <a:pt x="0" y="111"/>
                    </a:cubicBezTo>
                    <a:cubicBezTo>
                      <a:pt x="0" y="115"/>
                      <a:pt x="3" y="117"/>
                      <a:pt x="6" y="117"/>
                    </a:cubicBezTo>
                    <a:cubicBezTo>
                      <a:pt x="6" y="117"/>
                      <a:pt x="6" y="117"/>
                      <a:pt x="6" y="117"/>
                    </a:cubicBezTo>
                    <a:cubicBezTo>
                      <a:pt x="12" y="117"/>
                      <a:pt x="12" y="117"/>
                      <a:pt x="12" y="117"/>
                    </a:cubicBezTo>
                    <a:cubicBezTo>
                      <a:pt x="14" y="117"/>
                      <a:pt x="15" y="116"/>
                      <a:pt x="16" y="115"/>
                    </a:cubicBezTo>
                    <a:cubicBezTo>
                      <a:pt x="66" y="65"/>
                      <a:pt x="66" y="65"/>
                      <a:pt x="66" y="65"/>
                    </a:cubicBezTo>
                    <a:cubicBezTo>
                      <a:pt x="81" y="66"/>
                      <a:pt x="81" y="66"/>
                      <a:pt x="81" y="66"/>
                    </a:cubicBezTo>
                    <a:cubicBezTo>
                      <a:pt x="82" y="66"/>
                      <a:pt x="82" y="66"/>
                      <a:pt x="82" y="66"/>
                    </a:cubicBezTo>
                    <a:cubicBezTo>
                      <a:pt x="82" y="66"/>
                      <a:pt x="82" y="66"/>
                      <a:pt x="83" y="66"/>
                    </a:cubicBezTo>
                    <a:cubicBezTo>
                      <a:pt x="86" y="66"/>
                      <a:pt x="89" y="65"/>
                      <a:pt x="91" y="63"/>
                    </a:cubicBezTo>
                    <a:cubicBezTo>
                      <a:pt x="116" y="37"/>
                      <a:pt x="116" y="37"/>
                      <a:pt x="116" y="37"/>
                    </a:cubicBezTo>
                    <a:cubicBezTo>
                      <a:pt x="118" y="36"/>
                      <a:pt x="117" y="33"/>
                      <a:pt x="115" y="33"/>
                    </a:cubicBezTo>
                    <a:lnTo>
                      <a:pt x="99" y="32"/>
                    </a:lnTo>
                    <a:close/>
                    <a:moveTo>
                      <a:pt x="99" y="32"/>
                    </a:moveTo>
                    <a:cubicBezTo>
                      <a:pt x="99" y="32"/>
                      <a:pt x="99" y="32"/>
                      <a:pt x="99" y="3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386" tIns="45692" rIns="91386" bIns="45692" numCol="1" anchor="t" anchorCtr="0" compatLnSpc="1"/>
              <a:lstStyle/>
              <a:p>
                <a:endParaRPr lang="zh-CN" altLang="en-US" dirty="0">
                  <a:solidFill>
                    <a:schemeClr val="bg1">
                      <a:lumMod val="50000"/>
                    </a:schemeClr>
                  </a:solidFill>
                  <a:latin typeface="微软雅黑" panose="020B0503020204020204" charset="-122"/>
                  <a:ea typeface="微软雅黑" panose="020B0503020204020204" charset="-122"/>
                </a:endParaRPr>
              </a:p>
            </p:txBody>
          </p:sp>
        </p:grpSp>
      </p:grpSp>
      <p:sp>
        <p:nvSpPr>
          <p:cNvPr id="29" name="AutoShape 36"/>
          <p:cNvSpPr>
            <a:spLocks noChangeArrowheads="1"/>
          </p:cNvSpPr>
          <p:nvPr/>
        </p:nvSpPr>
        <p:spPr bwMode="auto">
          <a:xfrm>
            <a:off x="1755118" y="2334412"/>
            <a:ext cx="1838821" cy="548949"/>
          </a:xfrm>
          <a:custGeom>
            <a:avLst/>
            <a:gdLst>
              <a:gd name="T0" fmla="*/ 2147483646 w 21600"/>
              <a:gd name="T1" fmla="*/ 177553805 h 21600"/>
              <a:gd name="T2" fmla="*/ 2147483646 w 21600"/>
              <a:gd name="T3" fmla="*/ 177553805 h 21600"/>
              <a:gd name="T4" fmla="*/ 2147483646 w 21600"/>
              <a:gd name="T5" fmla="*/ 177553805 h 21600"/>
              <a:gd name="T6" fmla="*/ 2147483646 w 21600"/>
              <a:gd name="T7" fmla="*/ 17755380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a:r>
              <a:rPr lang="zh-CN" altLang="en-US" sz="1050" dirty="0">
                <a:solidFill>
                  <a:schemeClr val="tx1">
                    <a:lumMod val="75000"/>
                    <a:lumOff val="25000"/>
                  </a:schemeClr>
                </a:solidFill>
                <a:latin typeface="微软雅黑" panose="020B0503020204020204" charset="-122"/>
                <a:ea typeface="微软雅黑" panose="020B0503020204020204" charset="-122"/>
                <a:cs typeface="Lato Regular"/>
              </a:rPr>
              <a:t>点击此处更换文本点击添加点击此处更换文本点击添加</a:t>
            </a:r>
          </a:p>
        </p:txBody>
      </p:sp>
      <p:sp>
        <p:nvSpPr>
          <p:cNvPr id="30" name="AutoShape 37"/>
          <p:cNvSpPr>
            <a:spLocks noChangeArrowheads="1"/>
          </p:cNvSpPr>
          <p:nvPr/>
        </p:nvSpPr>
        <p:spPr bwMode="auto">
          <a:xfrm>
            <a:off x="2204113" y="2036139"/>
            <a:ext cx="1391412" cy="239572"/>
          </a:xfrm>
          <a:custGeom>
            <a:avLst/>
            <a:gdLst>
              <a:gd name="T0" fmla="*/ 2147483646 w 21600"/>
              <a:gd name="T1" fmla="*/ 14846403 h 21600"/>
              <a:gd name="T2" fmla="*/ 2147483646 w 21600"/>
              <a:gd name="T3" fmla="*/ 14846403 h 21600"/>
              <a:gd name="T4" fmla="*/ 2147483646 w 21600"/>
              <a:gd name="T5" fmla="*/ 14846403 h 21600"/>
              <a:gd name="T6" fmla="*/ 2147483646 w 21600"/>
              <a:gd name="T7" fmla="*/ 1484640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78" tIns="20078" rIns="20078" bIns="20078" anchor="ctr"/>
          <a:lstStyle/>
          <a:p>
            <a:pPr algn="r" eaLnBrk="1" hangingPunct="1">
              <a:lnSpc>
                <a:spcPct val="120000"/>
              </a:lnSpc>
            </a:pPr>
            <a:r>
              <a:rPr lang="zh-CN" altLang="en-US" sz="1400"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请替换文字内容</a:t>
            </a:r>
          </a:p>
        </p:txBody>
      </p:sp>
      <p:sp>
        <p:nvSpPr>
          <p:cNvPr id="31" name="AutoShape 38"/>
          <p:cNvSpPr/>
          <p:nvPr/>
        </p:nvSpPr>
        <p:spPr bwMode="auto">
          <a:xfrm>
            <a:off x="3704999" y="2077390"/>
            <a:ext cx="228464" cy="228464"/>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BE2028"/>
          </a:solidFill>
          <a:ln w="25400" cap="flat" cmpd="sng">
            <a:solidFill>
              <a:srgbClr val="000000">
                <a:alpha val="0"/>
              </a:srgbClr>
            </a:solidFill>
            <a:prstDash val="solid"/>
            <a:miter lim="0"/>
          </a:ln>
          <a:effectLst/>
        </p:spPr>
        <p:txBody>
          <a:bodyPr lIns="0" tIns="0" rIns="0" bIns="0" anchor="ctr"/>
          <a:lstStyle/>
          <a:p>
            <a:pPr algn="r" defTabSz="307975">
              <a:lnSpc>
                <a:spcPct val="120000"/>
              </a:lnSpc>
              <a:defRPr/>
            </a:pPr>
            <a:endParaRPr lang="es-ES" sz="2110" noProof="1">
              <a:solidFill>
                <a:schemeClr val="bg1">
                  <a:lumMod val="50000"/>
                </a:schemeClr>
              </a:solidFill>
              <a:effectLst>
                <a:outerShdw blurRad="38100" dist="38100" dir="2700000" algn="tl">
                  <a:srgbClr val="000000"/>
                </a:outerShdw>
              </a:effectLst>
              <a:latin typeface="微软雅黑" panose="020B0503020204020204" charset="-122"/>
              <a:ea typeface="微软雅黑" panose="020B0503020204020204" charset="-122"/>
              <a:cs typeface="Gill Sans" charset="0"/>
              <a:sym typeface="Arial" panose="020B0604020202020204" pitchFamily="34" charset="0"/>
            </a:endParaRPr>
          </a:p>
        </p:txBody>
      </p:sp>
      <p:sp>
        <p:nvSpPr>
          <p:cNvPr id="32" name="AutoShape 39"/>
          <p:cNvSpPr>
            <a:spLocks noChangeArrowheads="1"/>
          </p:cNvSpPr>
          <p:nvPr/>
        </p:nvSpPr>
        <p:spPr bwMode="auto">
          <a:xfrm>
            <a:off x="8616983" y="2334412"/>
            <a:ext cx="1788051" cy="548949"/>
          </a:xfrm>
          <a:custGeom>
            <a:avLst/>
            <a:gdLst>
              <a:gd name="T0" fmla="*/ 2147483646 w 21600"/>
              <a:gd name="T1" fmla="*/ 177553805 h 21600"/>
              <a:gd name="T2" fmla="*/ 2147483646 w 21600"/>
              <a:gd name="T3" fmla="*/ 177553805 h 21600"/>
              <a:gd name="T4" fmla="*/ 2147483646 w 21600"/>
              <a:gd name="T5" fmla="*/ 177553805 h 21600"/>
              <a:gd name="T6" fmla="*/ 2147483646 w 21600"/>
              <a:gd name="T7" fmla="*/ 17755380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zh-CN" altLang="en-US" sz="1050" dirty="0">
                <a:solidFill>
                  <a:schemeClr val="tx1">
                    <a:lumMod val="75000"/>
                    <a:lumOff val="25000"/>
                  </a:schemeClr>
                </a:solidFill>
                <a:latin typeface="微软雅黑" panose="020B0503020204020204" charset="-122"/>
                <a:ea typeface="微软雅黑" panose="020B0503020204020204" charset="-122"/>
                <a:cs typeface="Lato Regular"/>
              </a:rPr>
              <a:t>点击此处更换文本点击添加点击此处更换文本点击添加</a:t>
            </a:r>
          </a:p>
        </p:txBody>
      </p:sp>
      <p:sp>
        <p:nvSpPr>
          <p:cNvPr id="33" name="AutoShape 40"/>
          <p:cNvSpPr>
            <a:spLocks noChangeArrowheads="1"/>
          </p:cNvSpPr>
          <p:nvPr/>
        </p:nvSpPr>
        <p:spPr bwMode="auto">
          <a:xfrm>
            <a:off x="8609051" y="2036139"/>
            <a:ext cx="1429490" cy="268129"/>
          </a:xfrm>
          <a:custGeom>
            <a:avLst/>
            <a:gdLst>
              <a:gd name="T0" fmla="*/ 2147483646 w 21600"/>
              <a:gd name="T1" fmla="*/ 20792382 h 21600"/>
              <a:gd name="T2" fmla="*/ 2147483646 w 21600"/>
              <a:gd name="T3" fmla="*/ 20792382 h 21600"/>
              <a:gd name="T4" fmla="*/ 2147483646 w 21600"/>
              <a:gd name="T5" fmla="*/ 20792382 h 21600"/>
              <a:gd name="T6" fmla="*/ 2147483646 w 21600"/>
              <a:gd name="T7" fmla="*/ 2079238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78" tIns="20078" rIns="20078" bIns="20078" anchor="ctr"/>
          <a:lstStyle/>
          <a:p>
            <a:pPr eaLnBrk="1" hangingPunct="1">
              <a:lnSpc>
                <a:spcPct val="120000"/>
              </a:lnSpc>
            </a:pPr>
            <a:r>
              <a:rPr lang="zh-CN" altLang="en-US" sz="1400"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请替换文字内容</a:t>
            </a:r>
          </a:p>
        </p:txBody>
      </p:sp>
      <p:sp>
        <p:nvSpPr>
          <p:cNvPr id="34" name="AutoShape 41"/>
          <p:cNvSpPr/>
          <p:nvPr/>
        </p:nvSpPr>
        <p:spPr bwMode="auto">
          <a:xfrm>
            <a:off x="8323470" y="2077390"/>
            <a:ext cx="226877" cy="228464"/>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BE2028"/>
          </a:solidFill>
          <a:ln w="25400" cap="flat" cmpd="sng">
            <a:solidFill>
              <a:srgbClr val="000000">
                <a:alpha val="0"/>
              </a:srgbClr>
            </a:solidFill>
            <a:prstDash val="solid"/>
            <a:miter lim="0"/>
          </a:ln>
          <a:effectLst/>
        </p:spPr>
        <p:txBody>
          <a:bodyPr lIns="0" tIns="0" rIns="0" bIns="0" anchor="ctr"/>
          <a:lstStyle/>
          <a:p>
            <a:pPr defTabSz="307975">
              <a:lnSpc>
                <a:spcPct val="120000"/>
              </a:lnSpc>
              <a:defRPr/>
            </a:pPr>
            <a:endParaRPr lang="es-ES" sz="2110" noProof="1">
              <a:solidFill>
                <a:schemeClr val="bg1">
                  <a:lumMod val="50000"/>
                </a:schemeClr>
              </a:solidFill>
              <a:effectLst>
                <a:outerShdw blurRad="38100" dist="38100" dir="2700000" algn="tl">
                  <a:srgbClr val="000000"/>
                </a:outerShdw>
              </a:effectLst>
              <a:latin typeface="微软雅黑" panose="020B0503020204020204" charset="-122"/>
              <a:ea typeface="微软雅黑" panose="020B0503020204020204" charset="-122"/>
              <a:cs typeface="Gill Sans" charset="0"/>
              <a:sym typeface="Arial" panose="020B0604020202020204" pitchFamily="34" charset="0"/>
            </a:endParaRPr>
          </a:p>
        </p:txBody>
      </p:sp>
      <p:sp>
        <p:nvSpPr>
          <p:cNvPr id="35" name="AutoShape 42"/>
          <p:cNvSpPr>
            <a:spLocks noChangeArrowheads="1"/>
          </p:cNvSpPr>
          <p:nvPr/>
        </p:nvSpPr>
        <p:spPr bwMode="auto">
          <a:xfrm>
            <a:off x="1756703" y="3575101"/>
            <a:ext cx="1838820" cy="548949"/>
          </a:xfrm>
          <a:custGeom>
            <a:avLst/>
            <a:gdLst>
              <a:gd name="T0" fmla="*/ 2147483646 w 21600"/>
              <a:gd name="T1" fmla="*/ 177553805 h 21600"/>
              <a:gd name="T2" fmla="*/ 2147483646 w 21600"/>
              <a:gd name="T3" fmla="*/ 177553805 h 21600"/>
              <a:gd name="T4" fmla="*/ 2147483646 w 21600"/>
              <a:gd name="T5" fmla="*/ 177553805 h 21600"/>
              <a:gd name="T6" fmla="*/ 2147483646 w 21600"/>
              <a:gd name="T7" fmla="*/ 17755380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a:r>
              <a:rPr lang="zh-CN" altLang="en-US" sz="1050" dirty="0">
                <a:solidFill>
                  <a:schemeClr val="tx1">
                    <a:lumMod val="75000"/>
                    <a:lumOff val="25000"/>
                  </a:schemeClr>
                </a:solidFill>
                <a:latin typeface="微软雅黑" panose="020B0503020204020204" charset="-122"/>
                <a:ea typeface="微软雅黑" panose="020B0503020204020204" charset="-122"/>
                <a:cs typeface="Lato Regular"/>
              </a:rPr>
              <a:t>点击此处更换文本点击添加点击此处更换文本点击添加</a:t>
            </a:r>
          </a:p>
        </p:txBody>
      </p:sp>
      <p:sp>
        <p:nvSpPr>
          <p:cNvPr id="36" name="AutoShape 43"/>
          <p:cNvSpPr>
            <a:spLocks noChangeArrowheads="1"/>
          </p:cNvSpPr>
          <p:nvPr/>
        </p:nvSpPr>
        <p:spPr bwMode="auto">
          <a:xfrm>
            <a:off x="2208873" y="3276828"/>
            <a:ext cx="1392999" cy="239572"/>
          </a:xfrm>
          <a:custGeom>
            <a:avLst/>
            <a:gdLst>
              <a:gd name="T0" fmla="*/ 2147483646 w 21600"/>
              <a:gd name="T1" fmla="*/ 14846403 h 21600"/>
              <a:gd name="T2" fmla="*/ 2147483646 w 21600"/>
              <a:gd name="T3" fmla="*/ 14846403 h 21600"/>
              <a:gd name="T4" fmla="*/ 2147483646 w 21600"/>
              <a:gd name="T5" fmla="*/ 14846403 h 21600"/>
              <a:gd name="T6" fmla="*/ 2147483646 w 21600"/>
              <a:gd name="T7" fmla="*/ 1484640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78" tIns="20078" rIns="20078" bIns="20078" anchor="ctr"/>
          <a:lstStyle/>
          <a:p>
            <a:pPr algn="r" eaLnBrk="1" hangingPunct="1">
              <a:lnSpc>
                <a:spcPct val="120000"/>
              </a:lnSpc>
            </a:pPr>
            <a:r>
              <a:rPr lang="zh-CN" altLang="en-US" sz="1400"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请替换文字内容</a:t>
            </a:r>
          </a:p>
        </p:txBody>
      </p:sp>
      <p:sp>
        <p:nvSpPr>
          <p:cNvPr id="37" name="AutoShape 44"/>
          <p:cNvSpPr/>
          <p:nvPr/>
        </p:nvSpPr>
        <p:spPr bwMode="auto">
          <a:xfrm>
            <a:off x="3706585" y="3318079"/>
            <a:ext cx="228464" cy="228464"/>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BE2028"/>
          </a:solidFill>
          <a:ln w="25400" cap="flat" cmpd="sng">
            <a:solidFill>
              <a:srgbClr val="000000">
                <a:alpha val="0"/>
              </a:srgbClr>
            </a:solidFill>
            <a:prstDash val="solid"/>
            <a:miter lim="0"/>
          </a:ln>
          <a:effectLst/>
        </p:spPr>
        <p:txBody>
          <a:bodyPr lIns="0" tIns="0" rIns="0" bIns="0" anchor="ctr"/>
          <a:lstStyle/>
          <a:p>
            <a:pPr algn="r" defTabSz="307975">
              <a:lnSpc>
                <a:spcPct val="120000"/>
              </a:lnSpc>
              <a:defRPr/>
            </a:pPr>
            <a:endParaRPr lang="es-ES" sz="2110" noProof="1">
              <a:solidFill>
                <a:schemeClr val="bg1">
                  <a:lumMod val="50000"/>
                </a:schemeClr>
              </a:solidFill>
              <a:effectLst>
                <a:outerShdw blurRad="38100" dist="38100" dir="2700000" algn="tl">
                  <a:srgbClr val="000000"/>
                </a:outerShdw>
              </a:effectLst>
              <a:latin typeface="微软雅黑" panose="020B0503020204020204" charset="-122"/>
              <a:ea typeface="微软雅黑" panose="020B0503020204020204" charset="-122"/>
              <a:cs typeface="Gill Sans" charset="0"/>
              <a:sym typeface="Arial" panose="020B0604020202020204" pitchFamily="34" charset="0"/>
            </a:endParaRPr>
          </a:p>
        </p:txBody>
      </p:sp>
      <p:sp>
        <p:nvSpPr>
          <p:cNvPr id="38" name="AutoShape 45"/>
          <p:cNvSpPr>
            <a:spLocks noChangeArrowheads="1"/>
          </p:cNvSpPr>
          <p:nvPr/>
        </p:nvSpPr>
        <p:spPr bwMode="auto">
          <a:xfrm>
            <a:off x="8588427" y="3575101"/>
            <a:ext cx="1786464" cy="548949"/>
          </a:xfrm>
          <a:custGeom>
            <a:avLst/>
            <a:gdLst>
              <a:gd name="T0" fmla="*/ 2147483646 w 21600"/>
              <a:gd name="T1" fmla="*/ 177553805 h 21600"/>
              <a:gd name="T2" fmla="*/ 2147483646 w 21600"/>
              <a:gd name="T3" fmla="*/ 177553805 h 21600"/>
              <a:gd name="T4" fmla="*/ 2147483646 w 21600"/>
              <a:gd name="T5" fmla="*/ 177553805 h 21600"/>
              <a:gd name="T6" fmla="*/ 2147483646 w 21600"/>
              <a:gd name="T7" fmla="*/ 17755380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zh-CN" altLang="en-US" sz="1050" dirty="0">
                <a:solidFill>
                  <a:schemeClr val="tx1">
                    <a:lumMod val="75000"/>
                    <a:lumOff val="25000"/>
                  </a:schemeClr>
                </a:solidFill>
                <a:latin typeface="微软雅黑" panose="020B0503020204020204" charset="-122"/>
                <a:ea typeface="微软雅黑" panose="020B0503020204020204" charset="-122"/>
                <a:cs typeface="Lato Regular"/>
              </a:rPr>
              <a:t>点击此处更换文本点击添加点击此处更换文本点击添加</a:t>
            </a:r>
          </a:p>
        </p:txBody>
      </p:sp>
      <p:sp>
        <p:nvSpPr>
          <p:cNvPr id="39" name="AutoShape 46"/>
          <p:cNvSpPr>
            <a:spLocks noChangeArrowheads="1"/>
          </p:cNvSpPr>
          <p:nvPr/>
        </p:nvSpPr>
        <p:spPr bwMode="auto">
          <a:xfrm>
            <a:off x="8580493" y="3276827"/>
            <a:ext cx="1429490" cy="268129"/>
          </a:xfrm>
          <a:custGeom>
            <a:avLst/>
            <a:gdLst>
              <a:gd name="T0" fmla="*/ 2147483646 w 21600"/>
              <a:gd name="T1" fmla="*/ 20792382 h 21600"/>
              <a:gd name="T2" fmla="*/ 2147483646 w 21600"/>
              <a:gd name="T3" fmla="*/ 20792382 h 21600"/>
              <a:gd name="T4" fmla="*/ 2147483646 w 21600"/>
              <a:gd name="T5" fmla="*/ 20792382 h 21600"/>
              <a:gd name="T6" fmla="*/ 2147483646 w 21600"/>
              <a:gd name="T7" fmla="*/ 2079238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78" tIns="20078" rIns="20078" bIns="20078" anchor="ctr"/>
          <a:lstStyle/>
          <a:p>
            <a:pPr eaLnBrk="1" hangingPunct="1">
              <a:lnSpc>
                <a:spcPct val="120000"/>
              </a:lnSpc>
            </a:pPr>
            <a:r>
              <a:rPr lang="zh-CN" altLang="en-US" sz="1400"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请替换文字内容</a:t>
            </a:r>
          </a:p>
        </p:txBody>
      </p:sp>
      <p:sp>
        <p:nvSpPr>
          <p:cNvPr id="40" name="AutoShape 47"/>
          <p:cNvSpPr/>
          <p:nvPr/>
        </p:nvSpPr>
        <p:spPr bwMode="auto">
          <a:xfrm>
            <a:off x="8294913" y="3318079"/>
            <a:ext cx="226877" cy="228464"/>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BE2028"/>
          </a:solidFill>
          <a:ln w="25400" cap="flat" cmpd="sng">
            <a:solidFill>
              <a:srgbClr val="000000">
                <a:alpha val="0"/>
              </a:srgbClr>
            </a:solidFill>
            <a:prstDash val="solid"/>
            <a:miter lim="0"/>
          </a:ln>
          <a:effectLst/>
        </p:spPr>
        <p:txBody>
          <a:bodyPr lIns="0" tIns="0" rIns="0" bIns="0" anchor="ctr"/>
          <a:lstStyle/>
          <a:p>
            <a:pPr defTabSz="307975">
              <a:lnSpc>
                <a:spcPct val="120000"/>
              </a:lnSpc>
              <a:defRPr/>
            </a:pPr>
            <a:endParaRPr lang="es-ES" sz="2110" noProof="1">
              <a:solidFill>
                <a:schemeClr val="bg1">
                  <a:lumMod val="50000"/>
                </a:schemeClr>
              </a:solidFill>
              <a:effectLst>
                <a:outerShdw blurRad="38100" dist="38100" dir="2700000" algn="tl">
                  <a:srgbClr val="000000"/>
                </a:outerShdw>
              </a:effectLst>
              <a:latin typeface="微软雅黑" panose="020B0503020204020204" charset="-122"/>
              <a:ea typeface="微软雅黑" panose="020B0503020204020204" charset="-122"/>
              <a:cs typeface="Gill Sans" charset="0"/>
              <a:sym typeface="Arial" panose="020B0604020202020204" pitchFamily="34" charset="0"/>
            </a:endParaRPr>
          </a:p>
        </p:txBody>
      </p:sp>
      <p:sp>
        <p:nvSpPr>
          <p:cNvPr id="41" name="AutoShape 48"/>
          <p:cNvSpPr>
            <a:spLocks noChangeArrowheads="1"/>
          </p:cNvSpPr>
          <p:nvPr/>
        </p:nvSpPr>
        <p:spPr bwMode="auto">
          <a:xfrm>
            <a:off x="1756703" y="4806270"/>
            <a:ext cx="1838820" cy="548949"/>
          </a:xfrm>
          <a:custGeom>
            <a:avLst/>
            <a:gdLst>
              <a:gd name="T0" fmla="*/ 2147483646 w 21600"/>
              <a:gd name="T1" fmla="*/ 177553805 h 21600"/>
              <a:gd name="T2" fmla="*/ 2147483646 w 21600"/>
              <a:gd name="T3" fmla="*/ 177553805 h 21600"/>
              <a:gd name="T4" fmla="*/ 2147483646 w 21600"/>
              <a:gd name="T5" fmla="*/ 177553805 h 21600"/>
              <a:gd name="T6" fmla="*/ 2147483646 w 21600"/>
              <a:gd name="T7" fmla="*/ 17755380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a:r>
              <a:rPr lang="zh-CN" altLang="en-US" sz="1050" dirty="0">
                <a:solidFill>
                  <a:schemeClr val="tx1">
                    <a:lumMod val="75000"/>
                    <a:lumOff val="25000"/>
                  </a:schemeClr>
                </a:solidFill>
                <a:latin typeface="微软雅黑" panose="020B0503020204020204" charset="-122"/>
                <a:ea typeface="微软雅黑" panose="020B0503020204020204" charset="-122"/>
                <a:cs typeface="Lato Regular"/>
              </a:rPr>
              <a:t>点击此处更换文本点击添加点击此处更换文本点击添加</a:t>
            </a:r>
          </a:p>
        </p:txBody>
      </p:sp>
      <p:sp>
        <p:nvSpPr>
          <p:cNvPr id="42" name="AutoShape 49"/>
          <p:cNvSpPr>
            <a:spLocks noChangeArrowheads="1"/>
          </p:cNvSpPr>
          <p:nvPr/>
        </p:nvSpPr>
        <p:spPr bwMode="auto">
          <a:xfrm>
            <a:off x="2205699" y="4507997"/>
            <a:ext cx="1389825" cy="241157"/>
          </a:xfrm>
          <a:custGeom>
            <a:avLst/>
            <a:gdLst>
              <a:gd name="T0" fmla="*/ 2147483646 w 21600"/>
              <a:gd name="T1" fmla="*/ 15043636 h 21600"/>
              <a:gd name="T2" fmla="*/ 2147483646 w 21600"/>
              <a:gd name="T3" fmla="*/ 15043636 h 21600"/>
              <a:gd name="T4" fmla="*/ 2147483646 w 21600"/>
              <a:gd name="T5" fmla="*/ 15043636 h 21600"/>
              <a:gd name="T6" fmla="*/ 2147483646 w 21600"/>
              <a:gd name="T7" fmla="*/ 1504363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78" tIns="20078" rIns="20078" bIns="20078" anchor="ctr"/>
          <a:lstStyle/>
          <a:p>
            <a:pPr algn="r" eaLnBrk="1" hangingPunct="1">
              <a:lnSpc>
                <a:spcPct val="120000"/>
              </a:lnSpc>
            </a:pPr>
            <a:r>
              <a:rPr lang="zh-CN" altLang="en-US" sz="1400"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请替换文字内容</a:t>
            </a:r>
          </a:p>
        </p:txBody>
      </p:sp>
      <p:sp>
        <p:nvSpPr>
          <p:cNvPr id="43" name="AutoShape 50"/>
          <p:cNvSpPr/>
          <p:nvPr/>
        </p:nvSpPr>
        <p:spPr bwMode="auto">
          <a:xfrm>
            <a:off x="3706585" y="4549248"/>
            <a:ext cx="228464" cy="228464"/>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BE2028"/>
          </a:solidFill>
          <a:ln w="25400" cap="flat" cmpd="sng">
            <a:solidFill>
              <a:srgbClr val="000000">
                <a:alpha val="0"/>
              </a:srgbClr>
            </a:solidFill>
            <a:prstDash val="solid"/>
            <a:miter lim="0"/>
          </a:ln>
          <a:effectLst/>
        </p:spPr>
        <p:txBody>
          <a:bodyPr lIns="0" tIns="0" rIns="0" bIns="0" anchor="ctr"/>
          <a:lstStyle/>
          <a:p>
            <a:pPr algn="r" defTabSz="307975">
              <a:lnSpc>
                <a:spcPct val="120000"/>
              </a:lnSpc>
              <a:defRPr/>
            </a:pPr>
            <a:endParaRPr lang="es-ES" sz="2110" noProof="1">
              <a:solidFill>
                <a:schemeClr val="bg1">
                  <a:lumMod val="50000"/>
                </a:schemeClr>
              </a:solidFill>
              <a:effectLst>
                <a:outerShdw blurRad="38100" dist="38100" dir="2700000" algn="tl">
                  <a:srgbClr val="000000"/>
                </a:outerShdw>
              </a:effectLst>
              <a:latin typeface="微软雅黑" panose="020B0503020204020204" charset="-122"/>
              <a:ea typeface="微软雅黑" panose="020B0503020204020204" charset="-122"/>
              <a:cs typeface="Gill Sans" charset="0"/>
              <a:sym typeface="Arial" panose="020B0604020202020204" pitchFamily="34" charset="0"/>
            </a:endParaRPr>
          </a:p>
        </p:txBody>
      </p:sp>
      <p:sp>
        <p:nvSpPr>
          <p:cNvPr id="44" name="AutoShape 51"/>
          <p:cNvSpPr>
            <a:spLocks noChangeArrowheads="1"/>
          </p:cNvSpPr>
          <p:nvPr/>
        </p:nvSpPr>
        <p:spPr bwMode="auto">
          <a:xfrm>
            <a:off x="8588427" y="4806270"/>
            <a:ext cx="1786464" cy="548949"/>
          </a:xfrm>
          <a:custGeom>
            <a:avLst/>
            <a:gdLst>
              <a:gd name="T0" fmla="*/ 2147483646 w 21600"/>
              <a:gd name="T1" fmla="*/ 177553805 h 21600"/>
              <a:gd name="T2" fmla="*/ 2147483646 w 21600"/>
              <a:gd name="T3" fmla="*/ 177553805 h 21600"/>
              <a:gd name="T4" fmla="*/ 2147483646 w 21600"/>
              <a:gd name="T5" fmla="*/ 177553805 h 21600"/>
              <a:gd name="T6" fmla="*/ 2147483646 w 21600"/>
              <a:gd name="T7" fmla="*/ 17755380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zh-CN" altLang="en-US" sz="1050" dirty="0">
                <a:solidFill>
                  <a:schemeClr val="tx1">
                    <a:lumMod val="75000"/>
                    <a:lumOff val="25000"/>
                  </a:schemeClr>
                </a:solidFill>
                <a:latin typeface="微软雅黑" panose="020B0503020204020204" charset="-122"/>
                <a:ea typeface="微软雅黑" panose="020B0503020204020204" charset="-122"/>
                <a:cs typeface="Lato Regular"/>
              </a:rPr>
              <a:t>点击此处更换文本点击添加点击此处更换文本点击添加</a:t>
            </a:r>
          </a:p>
        </p:txBody>
      </p:sp>
      <p:sp>
        <p:nvSpPr>
          <p:cNvPr id="45" name="AutoShape 52"/>
          <p:cNvSpPr>
            <a:spLocks noChangeArrowheads="1"/>
          </p:cNvSpPr>
          <p:nvPr/>
        </p:nvSpPr>
        <p:spPr bwMode="auto">
          <a:xfrm>
            <a:off x="8580493" y="4507997"/>
            <a:ext cx="1429490" cy="269716"/>
          </a:xfrm>
          <a:custGeom>
            <a:avLst/>
            <a:gdLst>
              <a:gd name="T0" fmla="*/ 2147483646 w 21600"/>
              <a:gd name="T1" fmla="*/ 21039105 h 21600"/>
              <a:gd name="T2" fmla="*/ 2147483646 w 21600"/>
              <a:gd name="T3" fmla="*/ 21039105 h 21600"/>
              <a:gd name="T4" fmla="*/ 2147483646 w 21600"/>
              <a:gd name="T5" fmla="*/ 21039105 h 21600"/>
              <a:gd name="T6" fmla="*/ 2147483646 w 21600"/>
              <a:gd name="T7" fmla="*/ 2103910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78" tIns="20078" rIns="20078" bIns="20078" anchor="ctr"/>
          <a:lstStyle/>
          <a:p>
            <a:pPr eaLnBrk="1" hangingPunct="1">
              <a:lnSpc>
                <a:spcPct val="120000"/>
              </a:lnSpc>
            </a:pPr>
            <a:r>
              <a:rPr lang="zh-CN" altLang="en-US" sz="1400"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请替换文字内容</a:t>
            </a:r>
          </a:p>
        </p:txBody>
      </p:sp>
      <p:sp>
        <p:nvSpPr>
          <p:cNvPr id="46" name="AutoShape 53"/>
          <p:cNvSpPr/>
          <p:nvPr/>
        </p:nvSpPr>
        <p:spPr bwMode="auto">
          <a:xfrm>
            <a:off x="8294913" y="4549248"/>
            <a:ext cx="226877" cy="228464"/>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BE2028"/>
          </a:solidFill>
          <a:ln w="25400" cap="flat" cmpd="sng">
            <a:solidFill>
              <a:srgbClr val="000000">
                <a:alpha val="0"/>
              </a:srgbClr>
            </a:solidFill>
            <a:prstDash val="solid"/>
            <a:miter lim="0"/>
          </a:ln>
          <a:effectLst/>
        </p:spPr>
        <p:txBody>
          <a:bodyPr lIns="0" tIns="0" rIns="0" bIns="0" anchor="ctr"/>
          <a:lstStyle/>
          <a:p>
            <a:pPr defTabSz="307975">
              <a:lnSpc>
                <a:spcPct val="120000"/>
              </a:lnSpc>
              <a:defRPr/>
            </a:pPr>
            <a:endParaRPr lang="es-ES" sz="2110" noProof="1">
              <a:solidFill>
                <a:schemeClr val="bg1">
                  <a:lumMod val="50000"/>
                </a:schemeClr>
              </a:solidFill>
              <a:effectLst>
                <a:outerShdw blurRad="38100" dist="38100" dir="2700000" algn="tl">
                  <a:srgbClr val="000000"/>
                </a:outerShdw>
              </a:effectLst>
              <a:latin typeface="微软雅黑" panose="020B0503020204020204" charset="-122"/>
              <a:ea typeface="微软雅黑" panose="020B0503020204020204" charset="-122"/>
              <a:cs typeface="Gill Sans" charset="0"/>
              <a:sym typeface="Arial" panose="020B0604020202020204" pitchFamily="34" charset="0"/>
            </a:endParaRPr>
          </a:p>
        </p:txBody>
      </p:sp>
      <p:grpSp>
        <p:nvGrpSpPr>
          <p:cNvPr id="6" name="组合 5"/>
          <p:cNvGrpSpPr/>
          <p:nvPr/>
        </p:nvGrpSpPr>
        <p:grpSpPr>
          <a:xfrm>
            <a:off x="-17780" y="291465"/>
            <a:ext cx="12209780" cy="6566535"/>
            <a:chOff x="30" y="459"/>
            <a:chExt cx="19228" cy="10341"/>
          </a:xfrm>
        </p:grpSpPr>
        <p:sp>
          <p:nvSpPr>
            <p:cNvPr id="7" name="TextBox 2"/>
            <p:cNvSpPr txBox="1"/>
            <p:nvPr/>
          </p:nvSpPr>
          <p:spPr>
            <a:xfrm>
              <a:off x="7162" y="459"/>
              <a:ext cx="4936" cy="919"/>
            </a:xfrm>
            <a:prstGeom prst="rect">
              <a:avLst/>
            </a:prstGeom>
            <a:noFill/>
          </p:spPr>
          <p:txBody>
            <a:bodyPr wrap="square" rtlCol="0">
              <a:spAutoFit/>
            </a:bodyPr>
            <a:lstStyle/>
            <a:p>
              <a:pPr algn="dist"/>
              <a:r>
                <a:rPr lang="zh-CN" altLang="en-US" sz="3200" b="1" dirty="0">
                  <a:solidFill>
                    <a:srgbClr val="BE2028"/>
                  </a:solidFill>
                  <a:latin typeface="微软雅黑" panose="020B0503020204020204" charset="-122"/>
                  <a:ea typeface="微软雅黑" panose="020B0503020204020204" charset="-122"/>
                </a:rPr>
                <a:t>点击添加标题</a:t>
              </a:r>
            </a:p>
          </p:txBody>
        </p:sp>
        <p:pic>
          <p:nvPicPr>
            <p:cNvPr id="21" name="图片 20"/>
            <p:cNvPicPr>
              <a:picLocks noChangeAspect="1"/>
            </p:cNvPicPr>
            <p:nvPr/>
          </p:nvPicPr>
          <p:blipFill rotWithShape="1">
            <a:blip r:embed="rId3">
              <a:extLst>
                <a:ext uri="{28A0092B-C50C-407E-A947-70E740481C1C}">
                  <a14:useLocalDpi xmlns:a14="http://schemas.microsoft.com/office/drawing/2010/main" val="0"/>
                </a:ext>
              </a:extLst>
            </a:blip>
            <a:srcRect t="64339" b="21670"/>
            <a:stretch>
              <a:fillRect/>
            </a:stretch>
          </p:blipFill>
          <p:spPr>
            <a:xfrm>
              <a:off x="30" y="9186"/>
              <a:ext cx="19228" cy="1614"/>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291465"/>
            <a:ext cx="12209780" cy="6566535"/>
            <a:chOff x="30" y="459"/>
            <a:chExt cx="19228" cy="10341"/>
          </a:xfrm>
        </p:grpSpPr>
        <p:sp>
          <p:nvSpPr>
            <p:cNvPr id="7" name="TextBox 2"/>
            <p:cNvSpPr txBox="1"/>
            <p:nvPr/>
          </p:nvSpPr>
          <p:spPr>
            <a:xfrm>
              <a:off x="7162" y="459"/>
              <a:ext cx="4936" cy="919"/>
            </a:xfrm>
            <a:prstGeom prst="rect">
              <a:avLst/>
            </a:prstGeom>
            <a:noFill/>
          </p:spPr>
          <p:txBody>
            <a:bodyPr wrap="square" rtlCol="0">
              <a:spAutoFit/>
            </a:bodyPr>
            <a:lstStyle/>
            <a:p>
              <a:pPr algn="dist"/>
              <a:r>
                <a:rPr lang="zh-CN" altLang="en-US" sz="3200" b="1" dirty="0">
                  <a:solidFill>
                    <a:srgbClr val="BE2028"/>
                  </a:solidFill>
                  <a:latin typeface="微软雅黑" panose="020B0503020204020204" charset="-122"/>
                  <a:ea typeface="微软雅黑" panose="020B0503020204020204" charset="-122"/>
                </a:rPr>
                <a:t>点击添加标题</a:t>
              </a:r>
            </a:p>
          </p:txBody>
        </p:sp>
        <p:pic>
          <p:nvPicPr>
            <p:cNvPr id="21" name="图片 20"/>
            <p:cNvPicPr>
              <a:picLocks noChangeAspect="1"/>
            </p:cNvPicPr>
            <p:nvPr/>
          </p:nvPicPr>
          <p:blipFill rotWithShape="1">
            <a:blip r:embed="rId3">
              <a:extLst>
                <a:ext uri="{28A0092B-C50C-407E-A947-70E740481C1C}">
                  <a14:useLocalDpi xmlns:a14="http://schemas.microsoft.com/office/drawing/2010/main" val="0"/>
                </a:ext>
              </a:extLst>
            </a:blip>
            <a:srcRect t="64339" b="21670"/>
            <a:stretch>
              <a:fillRect/>
            </a:stretch>
          </p:blipFill>
          <p:spPr>
            <a:xfrm>
              <a:off x="30" y="9186"/>
              <a:ext cx="19228" cy="1614"/>
            </a:xfrm>
            <a:prstGeom prst="rect">
              <a:avLst/>
            </a:prstGeom>
          </p:spPr>
        </p:pic>
      </p:grpSp>
      <p:sp>
        <p:nvSpPr>
          <p:cNvPr id="8" name="矩形 9"/>
          <p:cNvSpPr>
            <a:spLocks noChangeArrowheads="1"/>
          </p:cNvSpPr>
          <p:nvPr/>
        </p:nvSpPr>
        <p:spPr bwMode="auto">
          <a:xfrm>
            <a:off x="4261281" y="2610454"/>
            <a:ext cx="7061628" cy="3081552"/>
          </a:xfrm>
          <a:prstGeom prst="rect">
            <a:avLst/>
          </a:prstGeom>
          <a:solidFill>
            <a:srgbClr val="FFFFFF">
              <a:alpha val="47842"/>
            </a:srgbClr>
          </a:solidFill>
          <a:ln w="28575">
            <a:solidFill>
              <a:srgbClr val="C00000"/>
            </a:solidFill>
            <a:round/>
          </a:ln>
        </p:spPr>
        <p:txBody>
          <a:bodyPr anchor="ctr"/>
          <a:lstStyle/>
          <a:p>
            <a:pPr algn="ctr" defTabSz="457200"/>
            <a:endParaRPr lang="zh-CN" altLang="en-US" sz="2400">
              <a:solidFill>
                <a:srgbClr val="FFFFFF"/>
              </a:solidFill>
              <a:ea typeface="华文细黑" panose="02010600040101010101" pitchFamily="2" charset="-122"/>
              <a:sym typeface="Arial" panose="020B0604020202020204" pitchFamily="34" charset="0"/>
            </a:endParaRPr>
          </a:p>
        </p:txBody>
      </p:sp>
      <p:sp>
        <p:nvSpPr>
          <p:cNvPr id="2" name="TextBox 147"/>
          <p:cNvSpPr txBox="1">
            <a:spLocks noChangeArrowheads="1"/>
          </p:cNvSpPr>
          <p:nvPr/>
        </p:nvSpPr>
        <p:spPr bwMode="auto">
          <a:xfrm>
            <a:off x="4217505" y="1752286"/>
            <a:ext cx="7093046" cy="460375"/>
          </a:xfrm>
          <a:prstGeom prst="rect">
            <a:avLst/>
          </a:prstGeom>
          <a:solidFill>
            <a:srgbClr val="BE202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defRPr sz="2400" b="1">
                <a:solidFill>
                  <a:srgbClr val="FFFF00"/>
                </a:solidFill>
                <a:latin typeface="微软雅黑" panose="020B0503020204020204" charset="-122"/>
                <a:ea typeface="微软雅黑" panose="020B050302020402020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pPr algn="ctr"/>
            <a:r>
              <a:rPr lang="zh-CN" altLang="en-US" dirty="0">
                <a:gradFill>
                  <a:gsLst>
                    <a:gs pos="100000">
                      <a:srgbClr val="EEC988"/>
                    </a:gs>
                    <a:gs pos="0">
                      <a:srgbClr val="CB954D"/>
                    </a:gs>
                  </a:gsLst>
                  <a:lin scaled="1"/>
                </a:gradFill>
                <a:sym typeface="+mn-ea"/>
              </a:rPr>
              <a:t>标题文字添加</a:t>
            </a:r>
            <a:endParaRPr lang="zh-CN" altLang="en-US" dirty="0">
              <a:gradFill>
                <a:gsLst>
                  <a:gs pos="100000">
                    <a:srgbClr val="EEC988"/>
                  </a:gs>
                  <a:gs pos="0">
                    <a:srgbClr val="CB954D"/>
                  </a:gs>
                </a:gsLst>
                <a:lin scaled="1"/>
              </a:gradFill>
              <a:latin typeface="思源黑体" pitchFamily="34" charset="-122"/>
              <a:ea typeface="思源黑体" pitchFamily="34" charset="-122"/>
              <a:sym typeface="+mn-ea"/>
            </a:endParaRPr>
          </a:p>
        </p:txBody>
      </p:sp>
      <p:sp>
        <p:nvSpPr>
          <p:cNvPr id="10" name="矩形 9"/>
          <p:cNvSpPr/>
          <p:nvPr/>
        </p:nvSpPr>
        <p:spPr>
          <a:xfrm>
            <a:off x="4558853" y="3869478"/>
            <a:ext cx="6467699" cy="1678248"/>
          </a:xfrm>
          <a:prstGeom prst="rect">
            <a:avLst/>
          </a:prstGeom>
          <a:noFill/>
          <a:ln w="12700" cap="flat" cmpd="sng" algn="ctr">
            <a:noFill/>
            <a:prstDash val="solid"/>
            <a:miter lim="800000"/>
          </a:ln>
          <a:effectLst/>
        </p:spPr>
        <p:txBody>
          <a:bodyPr rtlCol="0" anchor="ctr"/>
          <a:lstStyle/>
          <a:p>
            <a:pPr algn="ctr">
              <a:lnSpc>
                <a:spcPct val="150000"/>
              </a:lnSpc>
            </a:pPr>
            <a:r>
              <a:rPr lang="zh-CN" altLang="en-US" sz="1400" dirty="0">
                <a:solidFill>
                  <a:schemeClr val="tx1">
                    <a:lumMod val="75000"/>
                    <a:lumOff val="25000"/>
                  </a:schemeClr>
                </a:solidFill>
                <a:latin typeface="微软雅黑" panose="020B0503020204020204" charset="-122"/>
                <a:ea typeface="微软雅黑" panose="020B0503020204020204" charset="-122"/>
                <a:sym typeface="+mn-ea"/>
              </a:rPr>
              <a:t>点击添加文本内容说明点击添加文本内容说明点击添加文本内容说明点击添加文本内容说明点击添加文本内容说明点击添加文本内容说明点击添加文本内容说明点击添加文本内容说明点击添加文本内容说明点击添加文本内容说明点击添加文本内容说明点击添加文本内容说明点击添加文本内容说明点击添加文本内容说明点击添加文本内容说明</a:t>
            </a:r>
          </a:p>
          <a:p>
            <a:pPr algn="ctr">
              <a:lnSpc>
                <a:spcPct val="150000"/>
              </a:lnSpc>
            </a:pPr>
            <a:r>
              <a:rPr lang="zh-CN" altLang="en-US" sz="1400" dirty="0">
                <a:solidFill>
                  <a:schemeClr val="tx1">
                    <a:lumMod val="75000"/>
                    <a:lumOff val="25000"/>
                  </a:schemeClr>
                </a:solidFill>
                <a:latin typeface="微软雅黑" panose="020B0503020204020204" charset="-122"/>
                <a:ea typeface="微软雅黑" panose="020B0503020204020204" charset="-122"/>
                <a:sym typeface="+mn-ea"/>
              </a:rPr>
              <a:t>点击添加文本内容说明点击添加文本内容说明点击添加文本内容说明</a:t>
            </a:r>
          </a:p>
          <a:p>
            <a:pPr algn="ctr">
              <a:lnSpc>
                <a:spcPct val="150000"/>
              </a:lnSpc>
            </a:pPr>
            <a:endParaRPr lang="zh-CN" altLang="en-US" sz="1400" dirty="0">
              <a:solidFill>
                <a:schemeClr val="tx1">
                  <a:lumMod val="75000"/>
                  <a:lumOff val="25000"/>
                </a:schemeClr>
              </a:solidFill>
              <a:latin typeface="微软雅黑" panose="020B0503020204020204" charset="-122"/>
              <a:ea typeface="微软雅黑" panose="020B0503020204020204" charset="-122"/>
              <a:sym typeface="+mn-ea"/>
            </a:endParaRPr>
          </a:p>
          <a:p>
            <a:pPr algn="ctr">
              <a:lnSpc>
                <a:spcPct val="150000"/>
              </a:lnSpc>
            </a:pPr>
            <a:endParaRPr lang="zh-CN" altLang="en-US" sz="1400" dirty="0">
              <a:solidFill>
                <a:schemeClr val="tx1">
                  <a:lumMod val="75000"/>
                  <a:lumOff val="25000"/>
                </a:schemeClr>
              </a:solidFill>
              <a:latin typeface="微软雅黑" panose="020B0503020204020204" charset="-122"/>
              <a:ea typeface="微软雅黑" panose="020B0503020204020204" charset="-122"/>
              <a:sym typeface="+mn-ea"/>
            </a:endParaRPr>
          </a:p>
          <a:p>
            <a:pPr algn="ctr">
              <a:lnSpc>
                <a:spcPct val="150000"/>
              </a:lnSpc>
            </a:pPr>
            <a:endParaRPr lang="zh-CN" altLang="en-US" sz="1400" dirty="0">
              <a:solidFill>
                <a:schemeClr val="tx1">
                  <a:lumMod val="75000"/>
                  <a:lumOff val="25000"/>
                </a:schemeClr>
              </a:solidFill>
              <a:latin typeface="微软雅黑" panose="020B0503020204020204" charset="-122"/>
              <a:ea typeface="微软雅黑" panose="020B0503020204020204" charset="-122"/>
              <a:sym typeface="+mn-ea"/>
            </a:endParaRPr>
          </a:p>
          <a:p>
            <a:pPr algn="ctr">
              <a:lnSpc>
                <a:spcPct val="150000"/>
              </a:lnSpc>
            </a:pPr>
            <a:endParaRPr kumimoji="0" lang="zh-CN" altLang="en-US" sz="1400" b="0" i="0" u="none" strike="noStrike" kern="0" cap="none" spc="0" normalizeH="0" baseline="0" noProof="0" dirty="0">
              <a:ln>
                <a:noFill/>
              </a:ln>
              <a:solidFill>
                <a:schemeClr val="tx1">
                  <a:lumMod val="65000"/>
                  <a:lumOff val="35000"/>
                </a:schemeClr>
              </a:solidFill>
              <a:effectLst/>
              <a:uLnTx/>
              <a:uFillTx/>
              <a:latin typeface="思源黑体" pitchFamily="34" charset="-122"/>
              <a:ea typeface="思源黑体" pitchFamily="34" charset="-122"/>
            </a:endParaRPr>
          </a:p>
        </p:txBody>
      </p:sp>
      <p:pic>
        <p:nvPicPr>
          <p:cNvPr id="9" name="图片 19"/>
          <p:cNvPicPr>
            <a:picLocks noChangeAspect="1" noChangeArrowheads="1"/>
          </p:cNvPicPr>
          <p:nvPr/>
        </p:nvPicPr>
        <p:blipFill>
          <a:blip r:embed="rId4" cstate="print"/>
          <a:srcRect/>
          <a:stretch>
            <a:fillRect/>
          </a:stretch>
        </p:blipFill>
        <p:spPr bwMode="auto">
          <a:xfrm>
            <a:off x="742092" y="1729929"/>
            <a:ext cx="2679357" cy="3818238"/>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bayijianjunjie93zhounianxuanchuanzhanban_11047651"/>
          <p:cNvPicPr>
            <a:picLocks noChangeAspect="1"/>
          </p:cNvPicPr>
          <p:nvPr/>
        </p:nvPicPr>
        <p:blipFill>
          <a:blip r:embed="rId5"/>
          <a:srcRect t="20791" b="29785"/>
          <a:stretch>
            <a:fillRect/>
          </a:stretch>
        </p:blipFill>
        <p:spPr>
          <a:xfrm>
            <a:off x="-4445" y="0"/>
            <a:ext cx="12192000" cy="6908800"/>
          </a:xfrm>
          <a:prstGeom prst="rect">
            <a:avLst/>
          </a:prstGeom>
        </p:spPr>
      </p:pic>
      <p:sp>
        <p:nvSpPr>
          <p:cNvPr id="5" name="TextBox 5"/>
          <p:cNvSpPr txBox="1"/>
          <p:nvPr/>
        </p:nvSpPr>
        <p:spPr>
          <a:xfrm>
            <a:off x="2473684" y="5024584"/>
            <a:ext cx="7244808" cy="1015663"/>
          </a:xfrm>
          <a:prstGeom prst="rect">
            <a:avLst/>
          </a:prstGeom>
          <a:noFill/>
        </p:spPr>
        <p:txBody>
          <a:bodyPr wrap="square" rtlCol="0">
            <a:spAutoFit/>
          </a:bodyPr>
          <a:lstStyle/>
          <a:p>
            <a:pPr algn="dist" fontAlgn="base">
              <a:spcBef>
                <a:spcPct val="0"/>
              </a:spcBef>
              <a:spcAft>
                <a:spcPct val="0"/>
              </a:spcAft>
              <a:buFont typeface="Arial" panose="020B0604020202020204" pitchFamily="34" charset="0"/>
              <a:buNone/>
            </a:pPr>
            <a:r>
              <a:rPr lang="zh-CN" altLang="en-US" sz="6000" b="1" dirty="0">
                <a:gradFill>
                  <a:gsLst>
                    <a:gs pos="100000">
                      <a:srgbClr val="EEC988"/>
                    </a:gs>
                    <a:gs pos="0">
                      <a:srgbClr val="CB954D"/>
                    </a:gs>
                  </a:gsLst>
                  <a:lin scaled="1"/>
                </a:gradFill>
                <a:latin typeface="思源黑体 Bold" panose="020B0800000000000000" pitchFamily="34" charset="-122"/>
                <a:ea typeface="思源黑体 Bold" panose="020B0800000000000000" pitchFamily="34" charset="-122"/>
              </a:rPr>
              <a:t>军事部队工作汇报</a:t>
            </a:r>
          </a:p>
        </p:txBody>
      </p:sp>
      <p:sp>
        <p:nvSpPr>
          <p:cNvPr id="7" name="TextBox 2"/>
          <p:cNvSpPr txBox="1"/>
          <p:nvPr/>
        </p:nvSpPr>
        <p:spPr>
          <a:xfrm>
            <a:off x="2560770" y="6178489"/>
            <a:ext cx="7085152" cy="400110"/>
          </a:xfrm>
          <a:prstGeom prst="rect">
            <a:avLst/>
          </a:prstGeom>
          <a:noFill/>
        </p:spPr>
        <p:txBody>
          <a:bodyPr wrap="square" rtlCol="0">
            <a:spAutoFit/>
          </a:bodyPr>
          <a:lstStyle/>
          <a:p>
            <a:pPr algn="dist" fontAlgn="base">
              <a:spcBef>
                <a:spcPct val="0"/>
              </a:spcBef>
              <a:spcAft>
                <a:spcPct val="0"/>
              </a:spcAft>
              <a:buFont typeface="Arial" panose="020B0604020202020204" pitchFamily="34" charset="0"/>
              <a:buNone/>
            </a:pPr>
            <a:r>
              <a:rPr lang="zh-CN" altLang="en-US" sz="2000" dirty="0">
                <a:gradFill>
                  <a:gsLst>
                    <a:gs pos="100000">
                      <a:srgbClr val="EEC988"/>
                    </a:gs>
                    <a:gs pos="0">
                      <a:srgbClr val="CB954D"/>
                    </a:gs>
                  </a:gsLst>
                  <a:lin scaled="1"/>
                </a:gradFill>
                <a:latin typeface="思源黑体 Bold" panose="020B0800000000000000" pitchFamily="34" charset="-122"/>
                <a:ea typeface="思源黑体 Bold" panose="020B0800000000000000" pitchFamily="34" charset="-122"/>
              </a:rPr>
              <a:t>●模板显大气  ●内容贴实际  ●党建通用</a:t>
            </a:r>
          </a:p>
        </p:txBody>
      </p:sp>
      <p:pic>
        <p:nvPicPr>
          <p:cNvPr id="10" name="Strength Of A Thousand Men(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144" y="-1575705"/>
            <a:ext cx="812506" cy="812800"/>
          </a:xfrm>
          <a:prstGeom prst="rect">
            <a:avLst/>
          </a:prstGeom>
        </p:spPr>
      </p:pic>
      <p:pic>
        <p:nvPicPr>
          <p:cNvPr id="8" name="图片 7" descr="未标题-1-恢复的"/>
          <p:cNvPicPr>
            <a:picLocks noChangeAspect="1"/>
          </p:cNvPicPr>
          <p:nvPr/>
        </p:nvPicPr>
        <p:blipFill>
          <a:blip r:embed="rId7"/>
          <a:stretch>
            <a:fillRect/>
          </a:stretch>
        </p:blipFill>
        <p:spPr>
          <a:xfrm>
            <a:off x="699135" y="-228600"/>
            <a:ext cx="10058400" cy="57899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0"/>
                                        </p:tgtEl>
                                      </p:cBhvr>
                                    </p:cmd>
                                  </p:childTnLst>
                                </p:cTn>
                              </p:par>
                            </p:childTnLst>
                          </p:cTn>
                        </p:par>
                        <p:par>
                          <p:cTn id="7" fill="hold">
                            <p:stCondLst>
                              <p:cond delay="0"/>
                            </p:stCondLst>
                            <p:childTnLst>
                              <p:par>
                                <p:cTn id="8" presetID="56" presetClass="entr" presetSubtype="0" fill="hold" grpId="0" nodeType="afterEffect">
                                  <p:stCondLst>
                                    <p:cond delay="0"/>
                                  </p:stCondLst>
                                  <p:iterate type="lt">
                                    <p:tmPct val="10000"/>
                                  </p:iterate>
                                  <p:childTnLst>
                                    <p:set>
                                      <p:cBhvr>
                                        <p:cTn id="9" dur="1" fill="hold">
                                          <p:stCondLst>
                                            <p:cond delay="0"/>
                                          </p:stCondLst>
                                        </p:cTn>
                                        <p:tgtEl>
                                          <p:spTgt spid="5"/>
                                        </p:tgtEl>
                                        <p:attrNameLst>
                                          <p:attrName>style.visibility</p:attrName>
                                        </p:attrNameLst>
                                      </p:cBhvr>
                                      <p:to>
                                        <p:strVal val="visible"/>
                                      </p:to>
                                    </p:set>
                                    <p:anim by="(-#ppt_w*2)" calcmode="lin" valueType="num">
                                      <p:cBhvr rctx="PPT">
                                        <p:cTn id="10" dur="500" autoRev="1" fill="hold">
                                          <p:stCondLst>
                                            <p:cond delay="0"/>
                                          </p:stCondLst>
                                        </p:cTn>
                                        <p:tgtEl>
                                          <p:spTgt spid="5"/>
                                        </p:tgtEl>
                                        <p:attrNameLst>
                                          <p:attrName>ppt_w</p:attrName>
                                        </p:attrNameLst>
                                      </p:cBhvr>
                                    </p:anim>
                                    <p:anim by="(#ppt_w*0.50)" calcmode="lin" valueType="num">
                                      <p:cBhvr>
                                        <p:cTn id="11" dur="500" decel="50000" autoRev="1" fill="hold">
                                          <p:stCondLst>
                                            <p:cond delay="0"/>
                                          </p:stCondLst>
                                        </p:cTn>
                                        <p:tgtEl>
                                          <p:spTgt spid="5"/>
                                        </p:tgtEl>
                                        <p:attrNameLst>
                                          <p:attrName>ppt_x</p:attrName>
                                        </p:attrNameLst>
                                      </p:cBhvr>
                                    </p:anim>
                                    <p:anim from="(-#ppt_h/2)" to="(#ppt_y)" calcmode="lin" valueType="num">
                                      <p:cBhvr>
                                        <p:cTn id="12" dur="1000" fill="hold">
                                          <p:stCondLst>
                                            <p:cond delay="0"/>
                                          </p:stCondLst>
                                        </p:cTn>
                                        <p:tgtEl>
                                          <p:spTgt spid="5"/>
                                        </p:tgtEl>
                                        <p:attrNameLst>
                                          <p:attrName>ppt_y</p:attrName>
                                        </p:attrNameLst>
                                      </p:cBhvr>
                                    </p:anim>
                                    <p:animRot by="21600000">
                                      <p:cBhvr>
                                        <p:cTn id="13" dur="1000" fill="hold">
                                          <p:stCondLst>
                                            <p:cond delay="0"/>
                                          </p:stCondLst>
                                        </p:cTn>
                                        <p:tgtEl>
                                          <p:spTgt spid="5"/>
                                        </p:tgtEl>
                                        <p:attrNameLst>
                                          <p:attrName>r</p:attrName>
                                        </p:attrNameLst>
                                      </p:cBhvr>
                                    </p:animRot>
                                  </p:childTnLst>
                                </p:cTn>
                              </p:par>
                            </p:childTnLst>
                          </p:cTn>
                        </p:par>
                        <p:par>
                          <p:cTn id="14" fill="hold">
                            <p:stCondLst>
                              <p:cond delay="17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8" repeatCount="indefinite" fill="remove" display="0">
                  <p:stCondLst>
                    <p:cond delay="indefinite"/>
                  </p:stCondLst>
                  <p:endCondLst>
                    <p:cond evt="onStopAudio" delay="0">
                      <p:tgtEl>
                        <p:sldTgt/>
                      </p:tgtEl>
                    </p:cond>
                  </p:endCondLst>
                </p:cTn>
                <p:tgtEl>
                  <p:spTgt spid="10"/>
                </p:tgtEl>
              </p:cMediaNode>
            </p:audio>
          </p:childTnLst>
        </p:cTn>
      </p:par>
    </p:tnLst>
    <p:bldLst>
      <p:bldP spid="5"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bayijianjunjie93zhounianxuanchuanzhanban_11047651"/>
          <p:cNvPicPr>
            <a:picLocks noChangeAspect="1"/>
          </p:cNvPicPr>
          <p:nvPr/>
        </p:nvPicPr>
        <p:blipFill>
          <a:blip r:embed="rId5"/>
          <a:srcRect t="53316" b="894"/>
          <a:stretch>
            <a:fillRect/>
          </a:stretch>
        </p:blipFill>
        <p:spPr>
          <a:xfrm>
            <a:off x="-4445" y="0"/>
            <a:ext cx="12192000" cy="6908800"/>
          </a:xfrm>
          <a:prstGeom prst="rect">
            <a:avLst/>
          </a:prstGeom>
        </p:spPr>
      </p:pic>
      <p:grpSp>
        <p:nvGrpSpPr>
          <p:cNvPr id="2" name="组合 1"/>
          <p:cNvGrpSpPr/>
          <p:nvPr/>
        </p:nvGrpSpPr>
        <p:grpSpPr>
          <a:xfrm>
            <a:off x="5228782" y="2021473"/>
            <a:ext cx="4574393" cy="3121828"/>
            <a:chOff x="4905635" y="1084223"/>
            <a:chExt cx="4063480" cy="2721032"/>
          </a:xfrm>
        </p:grpSpPr>
        <p:sp>
          <p:nvSpPr>
            <p:cNvPr id="35" name="Freeform 10"/>
            <p:cNvSpPr/>
            <p:nvPr/>
          </p:nvSpPr>
          <p:spPr bwMode="auto">
            <a:xfrm>
              <a:off x="5438608" y="1090877"/>
              <a:ext cx="3196860" cy="530359"/>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noFill/>
            <a:ln w="10" cap="flat" cmpd="sng">
              <a:solidFill>
                <a:srgbClr val="ECC684"/>
              </a:solidFill>
              <a:round/>
            </a:ln>
          </p:spPr>
          <p:txBody>
            <a:bodyPr lIns="68546" tIns="34273" rIns="68546" bIns="34273"/>
            <a:lstStyle/>
            <a:p>
              <a:endParaRPr lang="zh-CN" altLang="en-US" sz="1400" b="1" dirty="0">
                <a:gradFill>
                  <a:gsLst>
                    <a:gs pos="100000">
                      <a:srgbClr val="EEC988"/>
                    </a:gs>
                    <a:gs pos="0">
                      <a:srgbClr val="CB954D"/>
                    </a:gs>
                  </a:gsLst>
                  <a:lin scaled="1"/>
                </a:gradFill>
                <a:latin typeface="微软雅黑" panose="020B0503020204020204" charset="-122"/>
                <a:ea typeface="微软雅黑" panose="020B0503020204020204" charset="-122"/>
              </a:endParaRPr>
            </a:p>
          </p:txBody>
        </p:sp>
        <p:sp>
          <p:nvSpPr>
            <p:cNvPr id="36" name="Freeform 10"/>
            <p:cNvSpPr/>
            <p:nvPr/>
          </p:nvSpPr>
          <p:spPr bwMode="auto">
            <a:xfrm>
              <a:off x="5457223" y="1807838"/>
              <a:ext cx="3196860" cy="530359"/>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noFill/>
            <a:ln w="10" cap="flat" cmpd="sng">
              <a:solidFill>
                <a:srgbClr val="ECC684"/>
              </a:solidFill>
              <a:round/>
            </a:ln>
          </p:spPr>
          <p:txBody>
            <a:bodyPr lIns="68546" tIns="34273" rIns="68546" bIns="34273"/>
            <a:lstStyle/>
            <a:p>
              <a:endParaRPr lang="zh-CN" altLang="en-US" sz="1400" b="1" dirty="0">
                <a:gradFill>
                  <a:gsLst>
                    <a:gs pos="100000">
                      <a:srgbClr val="EEC988"/>
                    </a:gs>
                    <a:gs pos="0">
                      <a:srgbClr val="CB954D"/>
                    </a:gs>
                  </a:gsLst>
                  <a:lin scaled="1"/>
                </a:gradFill>
                <a:latin typeface="微软雅黑" panose="020B0503020204020204" charset="-122"/>
                <a:ea typeface="微软雅黑" panose="020B0503020204020204" charset="-122"/>
              </a:endParaRPr>
            </a:p>
          </p:txBody>
        </p:sp>
        <p:sp>
          <p:nvSpPr>
            <p:cNvPr id="37" name="Freeform 10"/>
            <p:cNvSpPr/>
            <p:nvPr/>
          </p:nvSpPr>
          <p:spPr bwMode="auto">
            <a:xfrm>
              <a:off x="5438608" y="2539002"/>
              <a:ext cx="3196860" cy="530359"/>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noFill/>
            <a:ln w="10" cap="flat" cmpd="sng">
              <a:solidFill>
                <a:srgbClr val="ECC684"/>
              </a:solidFill>
              <a:round/>
            </a:ln>
          </p:spPr>
          <p:txBody>
            <a:bodyPr lIns="68546" tIns="34273" rIns="68546" bIns="34273"/>
            <a:lstStyle/>
            <a:p>
              <a:endParaRPr lang="zh-CN" altLang="en-US" sz="1400" b="1" dirty="0">
                <a:gradFill>
                  <a:gsLst>
                    <a:gs pos="100000">
                      <a:srgbClr val="EEC988"/>
                    </a:gs>
                    <a:gs pos="0">
                      <a:srgbClr val="CB954D"/>
                    </a:gs>
                  </a:gsLst>
                  <a:lin scaled="1"/>
                </a:gradFill>
                <a:latin typeface="微软雅黑" panose="020B0503020204020204" charset="-122"/>
                <a:ea typeface="微软雅黑" panose="020B0503020204020204" charset="-122"/>
              </a:endParaRPr>
            </a:p>
          </p:txBody>
        </p:sp>
        <p:sp>
          <p:nvSpPr>
            <p:cNvPr id="38" name="Freeform 10"/>
            <p:cNvSpPr/>
            <p:nvPr/>
          </p:nvSpPr>
          <p:spPr bwMode="auto">
            <a:xfrm>
              <a:off x="5438608" y="3252970"/>
              <a:ext cx="3196860" cy="530359"/>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noFill/>
            <a:ln w="10" cap="flat" cmpd="sng">
              <a:solidFill>
                <a:srgbClr val="ECC684"/>
              </a:solidFill>
              <a:round/>
            </a:ln>
          </p:spPr>
          <p:txBody>
            <a:bodyPr lIns="68546" tIns="34273" rIns="68546" bIns="34273"/>
            <a:lstStyle/>
            <a:p>
              <a:endParaRPr lang="zh-CN" altLang="en-US" sz="1400" b="1" dirty="0">
                <a:gradFill>
                  <a:gsLst>
                    <a:gs pos="100000">
                      <a:srgbClr val="EEC988"/>
                    </a:gs>
                    <a:gs pos="0">
                      <a:srgbClr val="CB954D"/>
                    </a:gs>
                  </a:gsLst>
                  <a:lin scaled="1"/>
                </a:gradFill>
                <a:latin typeface="微软雅黑" panose="020B0503020204020204" charset="-122"/>
                <a:ea typeface="微软雅黑" panose="020B0503020204020204" charset="-122"/>
              </a:endParaRPr>
            </a:p>
          </p:txBody>
        </p:sp>
        <p:sp>
          <p:nvSpPr>
            <p:cNvPr id="39" name="TextBox 105"/>
            <p:cNvSpPr txBox="1">
              <a:spLocks noChangeArrowheads="1"/>
            </p:cNvSpPr>
            <p:nvPr/>
          </p:nvSpPr>
          <p:spPr bwMode="auto">
            <a:xfrm>
              <a:off x="5920321" y="1179723"/>
              <a:ext cx="3048793" cy="38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6" tIns="34273" rIns="68546" bIns="3427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spc="600" dirty="0">
                  <a:gradFill>
                    <a:gsLst>
                      <a:gs pos="100000">
                        <a:srgbClr val="EEC988"/>
                      </a:gs>
                      <a:gs pos="0">
                        <a:srgbClr val="CB954D"/>
                      </a:gs>
                    </a:gsLst>
                    <a:lin scaled="1"/>
                  </a:gradFill>
                  <a:latin typeface="微软雅黑" panose="020B0503020204020204" charset="-122"/>
                  <a:ea typeface="微软雅黑" panose="020B0503020204020204" charset="-122"/>
                </a:rPr>
                <a:t>点击添加标题</a:t>
              </a:r>
            </a:p>
          </p:txBody>
        </p:sp>
        <p:grpSp>
          <p:nvGrpSpPr>
            <p:cNvPr id="40" name="组合 39"/>
            <p:cNvGrpSpPr/>
            <p:nvPr/>
          </p:nvGrpSpPr>
          <p:grpSpPr>
            <a:xfrm>
              <a:off x="4905636" y="1084223"/>
              <a:ext cx="636931" cy="557958"/>
              <a:chOff x="2465397" y="3604589"/>
              <a:chExt cx="636931" cy="557958"/>
            </a:xfrm>
            <a:solidFill>
              <a:srgbClr val="664129"/>
            </a:solidFill>
          </p:grpSpPr>
          <p:sp>
            <p:nvSpPr>
              <p:cNvPr id="41" name="Rectangle 12"/>
              <p:cNvSpPr>
                <a:spLocks noChangeArrowheads="1"/>
              </p:cNvSpPr>
              <p:nvPr/>
            </p:nvSpPr>
            <p:spPr bwMode="auto">
              <a:xfrm>
                <a:off x="2465397" y="3604589"/>
                <a:ext cx="636931" cy="557958"/>
              </a:xfrm>
              <a:prstGeom prst="rect">
                <a:avLst/>
              </a:prstGeom>
              <a:solidFill>
                <a:srgbClr val="ECC684"/>
              </a:solidFill>
              <a:ln>
                <a:noFill/>
              </a:ln>
            </p:spPr>
            <p:txBody>
              <a:bodyPr lIns="68546" tIns="34273" rIns="68546" bIns="34273"/>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400" b="1" dirty="0">
                  <a:gradFill>
                    <a:gsLst>
                      <a:gs pos="100000">
                        <a:srgbClr val="EEC988"/>
                      </a:gs>
                      <a:gs pos="0">
                        <a:srgbClr val="CB954D"/>
                      </a:gs>
                    </a:gsLst>
                    <a:lin scaled="1"/>
                  </a:gradFill>
                  <a:latin typeface="微软雅黑" panose="020B0503020204020204" charset="-122"/>
                  <a:ea typeface="微软雅黑" panose="020B0503020204020204" charset="-122"/>
                </a:endParaRPr>
              </a:p>
            </p:txBody>
          </p:sp>
          <p:sp>
            <p:nvSpPr>
              <p:cNvPr id="42" name="TextBox 106"/>
              <p:cNvSpPr txBox="1">
                <a:spLocks noChangeArrowheads="1"/>
              </p:cNvSpPr>
              <p:nvPr/>
            </p:nvSpPr>
            <p:spPr bwMode="auto">
              <a:xfrm>
                <a:off x="2574966" y="3666881"/>
                <a:ext cx="441922" cy="438563"/>
              </a:xfrm>
              <a:prstGeom prst="rect">
                <a:avLst/>
              </a:prstGeom>
              <a:solidFill>
                <a:srgbClr val="ECC684"/>
              </a:solidFill>
              <a:ln w="9525">
                <a:noFill/>
                <a:miter lim="800000"/>
              </a:ln>
            </p:spPr>
            <p:txBody>
              <a:bodyPr wrap="square" lIns="68546" tIns="34273" rIns="68546" bIns="3427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dirty="0">
                    <a:solidFill>
                      <a:srgbClr val="BE2028"/>
                    </a:solidFill>
                    <a:latin typeface="微软雅黑" panose="020B0503020204020204" charset="-122"/>
                    <a:ea typeface="微软雅黑" panose="020B0503020204020204" charset="-122"/>
                  </a:rPr>
                  <a:t>1</a:t>
                </a:r>
              </a:p>
            </p:txBody>
          </p:sp>
        </p:grpSp>
        <p:sp>
          <p:nvSpPr>
            <p:cNvPr id="43" name="TextBox 108"/>
            <p:cNvSpPr txBox="1">
              <a:spLocks noChangeArrowheads="1"/>
            </p:cNvSpPr>
            <p:nvPr/>
          </p:nvSpPr>
          <p:spPr bwMode="auto">
            <a:xfrm>
              <a:off x="5920321" y="1900722"/>
              <a:ext cx="3048793" cy="38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6" tIns="34273" rIns="68546" bIns="3427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spc="600" dirty="0">
                  <a:gradFill>
                    <a:gsLst>
                      <a:gs pos="100000">
                        <a:srgbClr val="EEC988"/>
                      </a:gs>
                      <a:gs pos="0">
                        <a:srgbClr val="CB954D"/>
                      </a:gs>
                    </a:gsLst>
                    <a:lin scaled="1"/>
                  </a:gradFill>
                  <a:latin typeface="微软雅黑" panose="020B0503020204020204" charset="-122"/>
                  <a:ea typeface="微软雅黑" panose="020B0503020204020204" charset="-122"/>
                </a:rPr>
                <a:t>点击添加标题</a:t>
              </a:r>
            </a:p>
          </p:txBody>
        </p:sp>
        <p:grpSp>
          <p:nvGrpSpPr>
            <p:cNvPr id="44" name="组合 43"/>
            <p:cNvGrpSpPr/>
            <p:nvPr/>
          </p:nvGrpSpPr>
          <p:grpSpPr>
            <a:xfrm>
              <a:off x="4905635" y="1805059"/>
              <a:ext cx="636843" cy="557903"/>
              <a:chOff x="2465396" y="4490525"/>
              <a:chExt cx="636843" cy="557903"/>
            </a:xfrm>
            <a:solidFill>
              <a:srgbClr val="EE862D"/>
            </a:solidFill>
          </p:grpSpPr>
          <p:sp>
            <p:nvSpPr>
              <p:cNvPr id="45" name="Rectangle 12"/>
              <p:cNvSpPr>
                <a:spLocks noChangeArrowheads="1"/>
              </p:cNvSpPr>
              <p:nvPr/>
            </p:nvSpPr>
            <p:spPr bwMode="auto">
              <a:xfrm>
                <a:off x="2465396" y="4490525"/>
                <a:ext cx="636843" cy="557903"/>
              </a:xfrm>
              <a:prstGeom prst="rect">
                <a:avLst/>
              </a:prstGeom>
              <a:solidFill>
                <a:srgbClr val="ECC684"/>
              </a:solidFill>
              <a:ln>
                <a:noFill/>
              </a:ln>
            </p:spPr>
            <p:txBody>
              <a:bodyPr lIns="68546" tIns="34273" rIns="68546" bIns="34273"/>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400" b="1" dirty="0">
                  <a:gradFill>
                    <a:gsLst>
                      <a:gs pos="100000">
                        <a:srgbClr val="EEC988"/>
                      </a:gs>
                      <a:gs pos="0">
                        <a:srgbClr val="CB954D"/>
                      </a:gs>
                    </a:gsLst>
                    <a:lin scaled="1"/>
                  </a:gradFill>
                  <a:latin typeface="微软雅黑" panose="020B0503020204020204" charset="-122"/>
                  <a:ea typeface="微软雅黑" panose="020B0503020204020204" charset="-122"/>
                </a:endParaRPr>
              </a:p>
            </p:txBody>
          </p:sp>
          <p:sp>
            <p:nvSpPr>
              <p:cNvPr id="46" name="TextBox 109"/>
              <p:cNvSpPr txBox="1">
                <a:spLocks noChangeArrowheads="1"/>
              </p:cNvSpPr>
              <p:nvPr/>
            </p:nvSpPr>
            <p:spPr bwMode="auto">
              <a:xfrm>
                <a:off x="2574965" y="4539082"/>
                <a:ext cx="441922" cy="438563"/>
              </a:xfrm>
              <a:prstGeom prst="rect">
                <a:avLst/>
              </a:prstGeom>
              <a:solidFill>
                <a:srgbClr val="ECC684"/>
              </a:solidFill>
              <a:ln w="9525">
                <a:noFill/>
                <a:miter lim="800000"/>
              </a:ln>
            </p:spPr>
            <p:txBody>
              <a:bodyPr wrap="square" lIns="68546" tIns="34273" rIns="68546" bIns="3427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dirty="0">
                    <a:solidFill>
                      <a:srgbClr val="BE2028"/>
                    </a:solidFill>
                    <a:latin typeface="微软雅黑" panose="020B0503020204020204" charset="-122"/>
                    <a:ea typeface="微软雅黑" panose="020B0503020204020204" charset="-122"/>
                  </a:rPr>
                  <a:t>2</a:t>
                </a:r>
              </a:p>
            </p:txBody>
          </p:sp>
        </p:grpSp>
        <p:sp>
          <p:nvSpPr>
            <p:cNvPr id="47" name="TextBox 115"/>
            <p:cNvSpPr txBox="1">
              <a:spLocks noChangeArrowheads="1"/>
            </p:cNvSpPr>
            <p:nvPr/>
          </p:nvSpPr>
          <p:spPr bwMode="auto">
            <a:xfrm>
              <a:off x="5920321" y="2621960"/>
              <a:ext cx="3048794" cy="38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6" tIns="34273" rIns="68546" bIns="3427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spc="600" dirty="0">
                  <a:gradFill>
                    <a:gsLst>
                      <a:gs pos="100000">
                        <a:srgbClr val="EEC988"/>
                      </a:gs>
                      <a:gs pos="0">
                        <a:srgbClr val="CB954D"/>
                      </a:gs>
                    </a:gsLst>
                    <a:lin scaled="1"/>
                  </a:gradFill>
                  <a:latin typeface="微软雅黑" panose="020B0503020204020204" charset="-122"/>
                  <a:ea typeface="微软雅黑" panose="020B0503020204020204" charset="-122"/>
                </a:rPr>
                <a:t>点击添加标题</a:t>
              </a:r>
            </a:p>
          </p:txBody>
        </p:sp>
        <p:grpSp>
          <p:nvGrpSpPr>
            <p:cNvPr id="48" name="组合 47"/>
            <p:cNvGrpSpPr/>
            <p:nvPr/>
          </p:nvGrpSpPr>
          <p:grpSpPr>
            <a:xfrm>
              <a:off x="4905635" y="2533329"/>
              <a:ext cx="636931" cy="557958"/>
              <a:chOff x="6775788" y="3618561"/>
              <a:chExt cx="636931" cy="557958"/>
            </a:xfrm>
            <a:solidFill>
              <a:srgbClr val="664129"/>
            </a:solidFill>
          </p:grpSpPr>
          <p:sp>
            <p:nvSpPr>
              <p:cNvPr id="49" name="Rectangle 12"/>
              <p:cNvSpPr>
                <a:spLocks noChangeArrowheads="1"/>
              </p:cNvSpPr>
              <p:nvPr/>
            </p:nvSpPr>
            <p:spPr bwMode="auto">
              <a:xfrm>
                <a:off x="6775788" y="3618561"/>
                <a:ext cx="636931" cy="557958"/>
              </a:xfrm>
              <a:prstGeom prst="rect">
                <a:avLst/>
              </a:prstGeom>
              <a:solidFill>
                <a:srgbClr val="ECC684"/>
              </a:solidFill>
              <a:ln>
                <a:noFill/>
              </a:ln>
            </p:spPr>
            <p:txBody>
              <a:bodyPr lIns="68546" tIns="34273" rIns="68546" bIns="34273"/>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400" b="1" dirty="0">
                  <a:gradFill>
                    <a:gsLst>
                      <a:gs pos="100000">
                        <a:srgbClr val="EEC988"/>
                      </a:gs>
                      <a:gs pos="0">
                        <a:srgbClr val="CB954D"/>
                      </a:gs>
                    </a:gsLst>
                    <a:lin scaled="1"/>
                  </a:gradFill>
                  <a:latin typeface="微软雅黑" panose="020B0503020204020204" charset="-122"/>
                  <a:ea typeface="微软雅黑" panose="020B0503020204020204" charset="-122"/>
                </a:endParaRPr>
              </a:p>
            </p:txBody>
          </p:sp>
          <p:sp>
            <p:nvSpPr>
              <p:cNvPr id="50" name="TextBox 116"/>
              <p:cNvSpPr txBox="1">
                <a:spLocks noChangeArrowheads="1"/>
              </p:cNvSpPr>
              <p:nvPr/>
            </p:nvSpPr>
            <p:spPr bwMode="auto">
              <a:xfrm>
                <a:off x="6885357" y="3670011"/>
                <a:ext cx="441922" cy="438563"/>
              </a:xfrm>
              <a:prstGeom prst="rect">
                <a:avLst/>
              </a:prstGeom>
              <a:solidFill>
                <a:srgbClr val="ECC684"/>
              </a:solidFill>
              <a:ln w="9525">
                <a:noFill/>
                <a:miter lim="800000"/>
              </a:ln>
            </p:spPr>
            <p:txBody>
              <a:bodyPr wrap="square" lIns="68546" tIns="34273" rIns="68546" bIns="3427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dirty="0">
                    <a:solidFill>
                      <a:srgbClr val="BE2028"/>
                    </a:solidFill>
                    <a:latin typeface="微软雅黑" panose="020B0503020204020204" charset="-122"/>
                    <a:ea typeface="微软雅黑" panose="020B0503020204020204" charset="-122"/>
                  </a:rPr>
                  <a:t>3</a:t>
                </a:r>
              </a:p>
            </p:txBody>
          </p:sp>
        </p:grpSp>
        <p:sp>
          <p:nvSpPr>
            <p:cNvPr id="51" name="TextBox 117"/>
            <p:cNvSpPr txBox="1">
              <a:spLocks noChangeArrowheads="1"/>
            </p:cNvSpPr>
            <p:nvPr/>
          </p:nvSpPr>
          <p:spPr bwMode="auto">
            <a:xfrm>
              <a:off x="5920321" y="3334948"/>
              <a:ext cx="2879438" cy="38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6" tIns="34273" rIns="68546" bIns="3427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spc="600" dirty="0">
                  <a:gradFill>
                    <a:gsLst>
                      <a:gs pos="100000">
                        <a:srgbClr val="EEC988"/>
                      </a:gs>
                      <a:gs pos="0">
                        <a:srgbClr val="CB954D"/>
                      </a:gs>
                    </a:gsLst>
                    <a:lin scaled="1"/>
                  </a:gradFill>
                  <a:latin typeface="微软雅黑" panose="020B0503020204020204" charset="-122"/>
                  <a:ea typeface="微软雅黑" panose="020B0503020204020204" charset="-122"/>
                </a:rPr>
                <a:t>点击添加标题</a:t>
              </a:r>
            </a:p>
          </p:txBody>
        </p:sp>
        <p:grpSp>
          <p:nvGrpSpPr>
            <p:cNvPr id="52" name="组合 51"/>
            <p:cNvGrpSpPr/>
            <p:nvPr/>
          </p:nvGrpSpPr>
          <p:grpSpPr>
            <a:xfrm>
              <a:off x="4905635" y="3247297"/>
              <a:ext cx="636931" cy="557958"/>
              <a:chOff x="6775788" y="4497629"/>
              <a:chExt cx="636931" cy="557958"/>
            </a:xfrm>
            <a:solidFill>
              <a:srgbClr val="EE862D"/>
            </a:solidFill>
          </p:grpSpPr>
          <p:sp>
            <p:nvSpPr>
              <p:cNvPr id="53" name="Rectangle 12"/>
              <p:cNvSpPr>
                <a:spLocks noChangeArrowheads="1"/>
              </p:cNvSpPr>
              <p:nvPr/>
            </p:nvSpPr>
            <p:spPr bwMode="auto">
              <a:xfrm>
                <a:off x="6775788" y="4497629"/>
                <a:ext cx="636931" cy="557958"/>
              </a:xfrm>
              <a:prstGeom prst="rect">
                <a:avLst/>
              </a:prstGeom>
              <a:solidFill>
                <a:srgbClr val="ECC684"/>
              </a:solidFill>
              <a:ln w="9525">
                <a:noFill/>
                <a:miter lim="800000"/>
              </a:ln>
            </p:spPr>
            <p:txBody>
              <a:bodyPr lIns="68546" tIns="34273" rIns="68546" bIns="34273"/>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400" b="1" dirty="0">
                  <a:gradFill>
                    <a:gsLst>
                      <a:gs pos="100000">
                        <a:srgbClr val="EEC988"/>
                      </a:gs>
                      <a:gs pos="0">
                        <a:srgbClr val="CB954D"/>
                      </a:gs>
                    </a:gsLst>
                    <a:lin scaled="1"/>
                  </a:gradFill>
                  <a:latin typeface="微软雅黑" panose="020B0503020204020204" charset="-122"/>
                  <a:ea typeface="微软雅黑" panose="020B0503020204020204" charset="-122"/>
                </a:endParaRPr>
              </a:p>
            </p:txBody>
          </p:sp>
          <p:sp>
            <p:nvSpPr>
              <p:cNvPr id="54" name="TextBox 118"/>
              <p:cNvSpPr txBox="1">
                <a:spLocks noChangeArrowheads="1"/>
              </p:cNvSpPr>
              <p:nvPr/>
            </p:nvSpPr>
            <p:spPr bwMode="auto">
              <a:xfrm>
                <a:off x="6885357" y="4552072"/>
                <a:ext cx="441922" cy="438563"/>
              </a:xfrm>
              <a:prstGeom prst="rect">
                <a:avLst/>
              </a:prstGeom>
              <a:solidFill>
                <a:srgbClr val="ECC684"/>
              </a:solidFill>
              <a:ln w="9525">
                <a:noFill/>
                <a:miter lim="800000"/>
              </a:ln>
            </p:spPr>
            <p:txBody>
              <a:bodyPr wrap="square" lIns="68546" tIns="34273" rIns="68546" bIns="3427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dirty="0">
                    <a:solidFill>
                      <a:srgbClr val="BE2028"/>
                    </a:solidFill>
                    <a:latin typeface="微软雅黑" panose="020B0503020204020204" charset="-122"/>
                    <a:ea typeface="微软雅黑" panose="020B0503020204020204" charset="-122"/>
                  </a:rPr>
                  <a:t>4</a:t>
                </a:r>
              </a:p>
            </p:txBody>
          </p:sp>
        </p:grpSp>
      </p:grpSp>
      <p:sp>
        <p:nvSpPr>
          <p:cNvPr id="55" name="MH_Others_1"/>
          <p:cNvSpPr txBox="1"/>
          <p:nvPr>
            <p:custDataLst>
              <p:tags r:id="rId1"/>
            </p:custDataLst>
          </p:nvPr>
        </p:nvSpPr>
        <p:spPr>
          <a:xfrm>
            <a:off x="2213610" y="2218690"/>
            <a:ext cx="1353820" cy="2803525"/>
          </a:xfrm>
          <a:prstGeom prst="rect">
            <a:avLst/>
          </a:prstGeom>
          <a:noFill/>
        </p:spPr>
        <p:txBody>
          <a:bodyPr vert="eaVert" wrap="square" lIns="0" tIns="0" rIns="0" bIns="0" anchor="ctr">
            <a:spAutoFit/>
          </a:bodyPr>
          <a:lstStyle/>
          <a:p>
            <a:pPr algn="ctr" eaLnBrk="1" hangingPunct="1">
              <a:defRPr/>
            </a:pPr>
            <a:r>
              <a:rPr lang="zh-CN" altLang="en-US" sz="8800" b="1" noProof="1">
                <a:gradFill>
                  <a:gsLst>
                    <a:gs pos="100000">
                      <a:srgbClr val="EEC988"/>
                    </a:gs>
                    <a:gs pos="0">
                      <a:srgbClr val="CB954D"/>
                    </a:gs>
                  </a:gsLst>
                  <a:lin scaled="1"/>
                </a:gradFill>
                <a:latin typeface="微软雅黑" panose="020B0503020204020204" charset="-122"/>
                <a:ea typeface="微软雅黑" panose="020B0503020204020204" charset="-122"/>
                <a:sym typeface="Arial" panose="020B0604020202020204" pitchFamily="34" charset="0"/>
              </a:rPr>
              <a:t>目录</a:t>
            </a:r>
          </a:p>
        </p:txBody>
      </p:sp>
      <p:sp>
        <p:nvSpPr>
          <p:cNvPr id="56" name="MH_Others_2"/>
          <p:cNvSpPr txBox="1"/>
          <p:nvPr>
            <p:custDataLst>
              <p:tags r:id="rId2"/>
            </p:custDataLst>
          </p:nvPr>
        </p:nvSpPr>
        <p:spPr>
          <a:xfrm rot="5400000">
            <a:off x="2225040" y="3401695"/>
            <a:ext cx="2872740" cy="492125"/>
          </a:xfrm>
          <a:prstGeom prst="rect">
            <a:avLst/>
          </a:prstGeom>
          <a:noFill/>
        </p:spPr>
        <p:txBody>
          <a:bodyPr wrap="square" lIns="0" tIns="0" rIns="0" bIns="0">
            <a:spAutoFit/>
          </a:bodyPr>
          <a:lstStyle/>
          <a:p>
            <a:pPr algn="ctr" eaLnBrk="1" hangingPunct="1">
              <a:defRPr/>
            </a:pPr>
            <a:r>
              <a:rPr lang="en-US" altLang="zh-CN" sz="3200" b="1" noProof="1">
                <a:gradFill>
                  <a:gsLst>
                    <a:gs pos="100000">
                      <a:srgbClr val="EEC988"/>
                    </a:gs>
                    <a:gs pos="0">
                      <a:srgbClr val="CB954D"/>
                    </a:gs>
                  </a:gsLst>
                  <a:lin scaled="1"/>
                </a:gradFill>
                <a:latin typeface="微软雅黑" panose="020B0503020204020204" charset="-122"/>
                <a:ea typeface="微软雅黑" panose="020B0503020204020204" charset="-122"/>
                <a:sym typeface="Arial" panose="020B0604020202020204" pitchFamily="34" charset="0"/>
              </a:rPr>
              <a:t>CONTENTS</a:t>
            </a: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bayijianjunjie93zhounianxuanchuanzhanban_11047651"/>
          <p:cNvPicPr>
            <a:picLocks noChangeAspect="1"/>
          </p:cNvPicPr>
          <p:nvPr/>
        </p:nvPicPr>
        <p:blipFill>
          <a:blip r:embed="rId3"/>
          <a:srcRect t="53316" b="894"/>
          <a:stretch>
            <a:fillRect/>
          </a:stretch>
        </p:blipFill>
        <p:spPr>
          <a:xfrm>
            <a:off x="-4445" y="0"/>
            <a:ext cx="12192000" cy="6908800"/>
          </a:xfrm>
          <a:prstGeom prst="rect">
            <a:avLst/>
          </a:prstGeom>
        </p:spPr>
      </p:pic>
      <p:sp>
        <p:nvSpPr>
          <p:cNvPr id="12" name="矩形 11"/>
          <p:cNvSpPr/>
          <p:nvPr/>
        </p:nvSpPr>
        <p:spPr>
          <a:xfrm>
            <a:off x="4930675" y="2842083"/>
            <a:ext cx="3864667" cy="738505"/>
          </a:xfrm>
          <a:prstGeom prst="rect">
            <a:avLst/>
          </a:prstGeom>
        </p:spPr>
        <p:txBody>
          <a:bodyPr lIns="0" tIns="0" rIns="0" bIns="0">
            <a:spAutoFit/>
          </a:bodyPr>
          <a:lstStyle/>
          <a:p>
            <a:pPr>
              <a:defRPr/>
            </a:pPr>
            <a:r>
              <a:rPr lang="zh-CN" altLang="en-US" sz="4800" b="1" noProof="1">
                <a:gradFill>
                  <a:gsLst>
                    <a:gs pos="100000">
                      <a:srgbClr val="EEC988"/>
                    </a:gs>
                    <a:gs pos="0">
                      <a:srgbClr val="CB954D"/>
                    </a:gs>
                  </a:gsLst>
                  <a:lin scaled="1"/>
                </a:gradFill>
                <a:latin typeface="微软雅黑" panose="020B0503020204020204" charset="-122"/>
                <a:ea typeface="微软雅黑" panose="020B0503020204020204" charset="-122"/>
                <a:cs typeface="+mn-ea"/>
                <a:sym typeface="Arial" panose="020B0604020202020204" pitchFamily="34" charset="0"/>
              </a:rPr>
              <a:t>点击添加标题</a:t>
            </a:r>
          </a:p>
        </p:txBody>
      </p:sp>
      <p:sp>
        <p:nvSpPr>
          <p:cNvPr id="13" name="TextBox 11"/>
          <p:cNvSpPr txBox="1"/>
          <p:nvPr/>
        </p:nvSpPr>
        <p:spPr>
          <a:xfrm>
            <a:off x="4696233" y="3587286"/>
            <a:ext cx="4024529" cy="292320"/>
          </a:xfrm>
          <a:prstGeom prst="rect">
            <a:avLst/>
          </a:prstGeom>
          <a:noFill/>
        </p:spPr>
        <p:txBody>
          <a:bodyPr wrap="none">
            <a:spAutoFit/>
          </a:bodyPr>
          <a:lstStyle/>
          <a:p>
            <a:pPr marL="171450" lvl="1" indent="-171450">
              <a:buFont typeface="Arial" panose="020B0604020202020204" pitchFamily="34" charset="0"/>
              <a:buChar char="•"/>
              <a:defRPr/>
            </a:pPr>
            <a:r>
              <a:rPr lang="zh-CN" altLang="en-US" sz="1300" noProof="1">
                <a:gradFill>
                  <a:gsLst>
                    <a:gs pos="100000">
                      <a:srgbClr val="EEC988"/>
                    </a:gs>
                    <a:gs pos="0">
                      <a:srgbClr val="CB954D"/>
                    </a:gs>
                  </a:gsLst>
                  <a:lin scaled="1"/>
                </a:gradFill>
                <a:latin typeface="微软雅黑" panose="020B0503020204020204" charset="-122"/>
                <a:ea typeface="微软雅黑" panose="020B0503020204020204" charset="-122"/>
                <a:cs typeface="+mn-ea"/>
                <a:sym typeface="Arial" panose="020B0604020202020204" pitchFamily="34" charset="0"/>
              </a:rPr>
              <a:t>添加相关标题文字添加相关标题文字相关标题文字</a:t>
            </a:r>
          </a:p>
        </p:txBody>
      </p:sp>
      <p:sp>
        <p:nvSpPr>
          <p:cNvPr id="14" name="TextBox 11"/>
          <p:cNvSpPr txBox="1"/>
          <p:nvPr/>
        </p:nvSpPr>
        <p:spPr>
          <a:xfrm>
            <a:off x="4696233" y="3832159"/>
            <a:ext cx="4024529" cy="292320"/>
          </a:xfrm>
          <a:prstGeom prst="rect">
            <a:avLst/>
          </a:prstGeom>
          <a:noFill/>
        </p:spPr>
        <p:txBody>
          <a:bodyPr wrap="none">
            <a:spAutoFit/>
          </a:bodyPr>
          <a:lstStyle/>
          <a:p>
            <a:pPr marL="171450" lvl="1" indent="-171450">
              <a:buFont typeface="Arial" panose="020B0604020202020204" pitchFamily="34" charset="0"/>
              <a:buChar char="•"/>
              <a:defRPr/>
            </a:pPr>
            <a:r>
              <a:rPr lang="zh-CN" altLang="en-US" sz="1300" noProof="1">
                <a:gradFill>
                  <a:gsLst>
                    <a:gs pos="100000">
                      <a:srgbClr val="EEC988"/>
                    </a:gs>
                    <a:gs pos="0">
                      <a:srgbClr val="CB954D"/>
                    </a:gs>
                  </a:gsLst>
                  <a:lin scaled="1"/>
                </a:gradFill>
                <a:latin typeface="微软雅黑" panose="020B0503020204020204" charset="-122"/>
                <a:ea typeface="微软雅黑" panose="020B0503020204020204" charset="-122"/>
                <a:cs typeface="+mn-ea"/>
                <a:sym typeface="Arial" panose="020B0604020202020204" pitchFamily="34" charset="0"/>
              </a:rPr>
              <a:t>添加相关标题文字添加相关标题文字相关标题文字</a:t>
            </a:r>
          </a:p>
        </p:txBody>
      </p:sp>
      <p:grpSp>
        <p:nvGrpSpPr>
          <p:cNvPr id="15" name="组合 14"/>
          <p:cNvGrpSpPr/>
          <p:nvPr/>
        </p:nvGrpSpPr>
        <p:grpSpPr>
          <a:xfrm>
            <a:off x="2167371" y="2364304"/>
            <a:ext cx="7212922" cy="2158711"/>
            <a:chOff x="1518915" y="656102"/>
            <a:chExt cx="6329104" cy="1481448"/>
          </a:xfrm>
          <a:solidFill>
            <a:srgbClr val="DB0000"/>
          </a:solidFill>
        </p:grpSpPr>
        <p:sp>
          <p:nvSpPr>
            <p:cNvPr id="11" name="平行四边形 10"/>
            <p:cNvSpPr/>
            <p:nvPr/>
          </p:nvSpPr>
          <p:spPr>
            <a:xfrm>
              <a:off x="3159908" y="656102"/>
              <a:ext cx="4688111" cy="1461425"/>
            </a:xfrm>
            <a:prstGeom prst="parallelogram">
              <a:avLst>
                <a:gd name="adj" fmla="val 0"/>
              </a:avLst>
            </a:prstGeom>
            <a:noFill/>
            <a:ln>
              <a:solidFill>
                <a:srgbClr val="ECC6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rgbClr val="C00000"/>
                </a:solidFill>
                <a:latin typeface="思源黑体 Bold" panose="020B0800000000000000" pitchFamily="34" charset="-122"/>
              </a:endParaRPr>
            </a:p>
          </p:txBody>
        </p:sp>
        <p:sp>
          <p:nvSpPr>
            <p:cNvPr id="16" name="平行四边形 15"/>
            <p:cNvSpPr/>
            <p:nvPr/>
          </p:nvSpPr>
          <p:spPr>
            <a:xfrm>
              <a:off x="1518915" y="670918"/>
              <a:ext cx="1490713" cy="1466632"/>
            </a:xfrm>
            <a:prstGeom prst="parallelogram">
              <a:avLst>
                <a:gd name="adj" fmla="val 0"/>
              </a:avLst>
            </a:prstGeom>
            <a:solidFill>
              <a:srgbClr val="ECC6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rgbClr val="C00000"/>
                </a:solidFill>
                <a:latin typeface="思源黑体 Bold" panose="020B0800000000000000" pitchFamily="34" charset="-122"/>
              </a:endParaRPr>
            </a:p>
          </p:txBody>
        </p:sp>
        <p:sp>
          <p:nvSpPr>
            <p:cNvPr id="18" name="文本框 9"/>
            <p:cNvSpPr txBox="1"/>
            <p:nvPr/>
          </p:nvSpPr>
          <p:spPr>
            <a:xfrm>
              <a:off x="1730314" y="984077"/>
              <a:ext cx="1066799" cy="907290"/>
            </a:xfrm>
            <a:prstGeom prst="rect">
              <a:avLst/>
            </a:prstGeom>
            <a:solidFill>
              <a:srgbClr val="ECC684"/>
            </a:solidFill>
            <a:ln>
              <a:noFill/>
            </a:ln>
          </p:spPr>
          <p:txBody>
            <a:bodyPr wrap="square" rtlCol="0">
              <a:spAutoFit/>
            </a:bodyPr>
            <a:lstStyle/>
            <a:p>
              <a:pPr algn="ctr"/>
              <a:r>
                <a:rPr lang="en-US" altLang="zh-CN" sz="8000" dirty="0">
                  <a:solidFill>
                    <a:srgbClr val="BE2028"/>
                  </a:solidFill>
                  <a:latin typeface="微软雅黑" panose="020B0503020204020204" charset="-122"/>
                  <a:ea typeface="微软雅黑" panose="020B0503020204020204" charset="-122"/>
                </a:rPr>
                <a:t>1</a:t>
              </a: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291465"/>
            <a:ext cx="12209780" cy="6566535"/>
            <a:chOff x="30" y="459"/>
            <a:chExt cx="19228" cy="10341"/>
          </a:xfrm>
        </p:grpSpPr>
        <p:sp>
          <p:nvSpPr>
            <p:cNvPr id="7" name="TextBox 2"/>
            <p:cNvSpPr txBox="1"/>
            <p:nvPr/>
          </p:nvSpPr>
          <p:spPr>
            <a:xfrm>
              <a:off x="7162" y="459"/>
              <a:ext cx="4936" cy="919"/>
            </a:xfrm>
            <a:prstGeom prst="rect">
              <a:avLst/>
            </a:prstGeom>
            <a:noFill/>
          </p:spPr>
          <p:txBody>
            <a:bodyPr wrap="square" rtlCol="0">
              <a:spAutoFit/>
            </a:bodyPr>
            <a:lstStyle/>
            <a:p>
              <a:pPr algn="dist"/>
              <a:r>
                <a:rPr lang="zh-CN" altLang="en-US" sz="3200" b="1" dirty="0">
                  <a:solidFill>
                    <a:srgbClr val="BE2028"/>
                  </a:solidFill>
                  <a:latin typeface="微软雅黑" panose="020B0503020204020204" charset="-122"/>
                  <a:ea typeface="微软雅黑" panose="020B0503020204020204" charset="-122"/>
                </a:rPr>
                <a:t>点击添加标题</a:t>
              </a:r>
            </a:p>
          </p:txBody>
        </p:sp>
        <p:pic>
          <p:nvPicPr>
            <p:cNvPr id="21" name="图片 20"/>
            <p:cNvPicPr>
              <a:picLocks noChangeAspect="1"/>
            </p:cNvPicPr>
            <p:nvPr/>
          </p:nvPicPr>
          <p:blipFill rotWithShape="1">
            <a:blip r:embed="rId3">
              <a:extLst>
                <a:ext uri="{28A0092B-C50C-407E-A947-70E740481C1C}">
                  <a14:useLocalDpi xmlns:a14="http://schemas.microsoft.com/office/drawing/2010/main" val="0"/>
                </a:ext>
              </a:extLst>
            </a:blip>
            <a:srcRect t="64339" b="21670"/>
            <a:stretch>
              <a:fillRect/>
            </a:stretch>
          </p:blipFill>
          <p:spPr>
            <a:xfrm>
              <a:off x="30" y="9186"/>
              <a:ext cx="19228" cy="1614"/>
            </a:xfrm>
            <a:prstGeom prst="rect">
              <a:avLst/>
            </a:prstGeom>
          </p:spPr>
        </p:pic>
      </p:grpSp>
      <p:sp>
        <p:nvSpPr>
          <p:cNvPr id="44" name="Rectangle: Rounded Corners 2"/>
          <p:cNvSpPr/>
          <p:nvPr/>
        </p:nvSpPr>
        <p:spPr>
          <a:xfrm>
            <a:off x="1091302" y="1809239"/>
            <a:ext cx="2255957" cy="3699633"/>
          </a:xfrm>
          <a:prstGeom prst="roundRect">
            <a:avLst>
              <a:gd name="adj" fmla="val 3485"/>
            </a:avLst>
          </a:prstGeom>
          <a:solidFill>
            <a:srgbClr val="BE202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216000" bIns="216000" anchor="t" anchorCtr="1">
            <a:normAutofit/>
          </a:bodyPr>
          <a:lstStyle/>
          <a:p>
            <a:pPr algn="ctr"/>
            <a:r>
              <a:rPr lang="zh-CN" altLang="en-US">
                <a:latin typeface="微软雅黑" panose="020B0503020204020204" charset="-122"/>
                <a:ea typeface="微软雅黑" panose="020B0503020204020204" charset="-122"/>
                <a:sym typeface="Arial" panose="020B0604020202020204" pitchFamily="34" charset="0"/>
              </a:rPr>
              <a:t>标题文本预设</a:t>
            </a:r>
          </a:p>
        </p:txBody>
      </p:sp>
      <p:sp>
        <p:nvSpPr>
          <p:cNvPr id="45" name="Freeform: Shape 6"/>
          <p:cNvSpPr/>
          <p:nvPr/>
        </p:nvSpPr>
        <p:spPr>
          <a:xfrm>
            <a:off x="1091302" y="2734148"/>
            <a:ext cx="2255957" cy="2774725"/>
          </a:xfrm>
          <a:custGeom>
            <a:avLst/>
            <a:gdLst>
              <a:gd name="connsiteX0" fmla="*/ 0 w 3657600"/>
              <a:gd name="connsiteY0" fmla="*/ 0 h 5486400"/>
              <a:gd name="connsiteX1" fmla="*/ 127467 w 3657600"/>
              <a:gd name="connsiteY1" fmla="*/ 0 h 5486400"/>
              <a:gd name="connsiteX2" fmla="*/ 1072342 w 3657600"/>
              <a:gd name="connsiteY2" fmla="*/ 0 h 5486400"/>
              <a:gd name="connsiteX3" fmla="*/ 1828800 w 3657600"/>
              <a:gd name="connsiteY3" fmla="*/ 756458 h 5486400"/>
              <a:gd name="connsiteX4" fmla="*/ 2585258 w 3657600"/>
              <a:gd name="connsiteY4" fmla="*/ 0 h 5486400"/>
              <a:gd name="connsiteX5" fmla="*/ 3530133 w 3657600"/>
              <a:gd name="connsiteY5" fmla="*/ 0 h 5486400"/>
              <a:gd name="connsiteX6" fmla="*/ 3657600 w 3657600"/>
              <a:gd name="connsiteY6" fmla="*/ 0 h 5486400"/>
              <a:gd name="connsiteX7" fmla="*/ 3657600 w 3657600"/>
              <a:gd name="connsiteY7" fmla="*/ 127467 h 5486400"/>
              <a:gd name="connsiteX8" fmla="*/ 3657600 w 3657600"/>
              <a:gd name="connsiteY8" fmla="*/ 914400 h 5486400"/>
              <a:gd name="connsiteX9" fmla="*/ 3657600 w 3657600"/>
              <a:gd name="connsiteY9" fmla="*/ 5358933 h 5486400"/>
              <a:gd name="connsiteX10" fmla="*/ 3530133 w 3657600"/>
              <a:gd name="connsiteY10" fmla="*/ 5486400 h 5486400"/>
              <a:gd name="connsiteX11" fmla="*/ 127467 w 3657600"/>
              <a:gd name="connsiteY11" fmla="*/ 5486400 h 5486400"/>
              <a:gd name="connsiteX12" fmla="*/ 0 w 3657600"/>
              <a:gd name="connsiteY12" fmla="*/ 5358933 h 5486400"/>
              <a:gd name="connsiteX13" fmla="*/ 0 w 3657600"/>
              <a:gd name="connsiteY13" fmla="*/ 914400 h 5486400"/>
              <a:gd name="connsiteX14" fmla="*/ 0 w 3657600"/>
              <a:gd name="connsiteY14" fmla="*/ 127467 h 5486400"/>
              <a:gd name="connsiteX15" fmla="*/ 0 w 3657600"/>
              <a:gd name="connsiteY15" fmla="*/ 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57600" h="5486400">
                <a:moveTo>
                  <a:pt x="0" y="0"/>
                </a:moveTo>
                <a:lnTo>
                  <a:pt x="127467" y="0"/>
                </a:lnTo>
                <a:lnTo>
                  <a:pt x="1072342" y="0"/>
                </a:lnTo>
                <a:cubicBezTo>
                  <a:pt x="1072342" y="417780"/>
                  <a:pt x="1411020" y="756458"/>
                  <a:pt x="1828800" y="756458"/>
                </a:cubicBezTo>
                <a:cubicBezTo>
                  <a:pt x="2246580" y="756458"/>
                  <a:pt x="2585258" y="417780"/>
                  <a:pt x="2585258" y="0"/>
                </a:cubicBezTo>
                <a:lnTo>
                  <a:pt x="3530133" y="0"/>
                </a:lnTo>
                <a:lnTo>
                  <a:pt x="3657600" y="0"/>
                </a:lnTo>
                <a:lnTo>
                  <a:pt x="3657600" y="127467"/>
                </a:lnTo>
                <a:lnTo>
                  <a:pt x="3657600" y="914400"/>
                </a:lnTo>
                <a:lnTo>
                  <a:pt x="3657600" y="5358933"/>
                </a:lnTo>
                <a:cubicBezTo>
                  <a:pt x="3657600" y="5429331"/>
                  <a:pt x="3600531" y="5486400"/>
                  <a:pt x="3530133" y="5486400"/>
                </a:cubicBezTo>
                <a:lnTo>
                  <a:pt x="127467" y="5486400"/>
                </a:lnTo>
                <a:cubicBezTo>
                  <a:pt x="57069" y="5486400"/>
                  <a:pt x="0" y="5429331"/>
                  <a:pt x="0" y="5358933"/>
                </a:cubicBezTo>
                <a:lnTo>
                  <a:pt x="0" y="914400"/>
                </a:lnTo>
                <a:lnTo>
                  <a:pt x="0" y="127467"/>
                </a:lnTo>
                <a:lnTo>
                  <a:pt x="0" y="0"/>
                </a:lnTo>
                <a:close/>
              </a:path>
            </a:pathLst>
          </a:custGeom>
          <a:solidFill>
            <a:schemeClr val="bg1">
              <a:lumMod val="95000"/>
            </a:schemeClr>
          </a:solidFill>
          <a:ln>
            <a:noFill/>
          </a:ln>
          <a:effectLst>
            <a:outerShdw dist="25400" dir="16200000" sx="101000" sy="101000"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anose="020B0503020204020204" charset="-122"/>
              <a:ea typeface="微软雅黑" panose="020B0503020204020204" charset="-122"/>
              <a:sym typeface="Arial" panose="020B0604020202020204" pitchFamily="34" charset="0"/>
            </a:endParaRPr>
          </a:p>
        </p:txBody>
      </p:sp>
      <p:sp>
        <p:nvSpPr>
          <p:cNvPr id="46" name="TextBox 7"/>
          <p:cNvSpPr txBox="1"/>
          <p:nvPr/>
        </p:nvSpPr>
        <p:spPr>
          <a:xfrm>
            <a:off x="1841663" y="2453966"/>
            <a:ext cx="755238" cy="708051"/>
          </a:xfrm>
          <a:prstGeom prst="rect">
            <a:avLst/>
          </a:prstGeom>
          <a:noFill/>
        </p:spPr>
        <p:txBody>
          <a:bodyPr wrap="none">
            <a:normAutofit fontScale="75000" lnSpcReduction="20000"/>
          </a:bodyPr>
          <a:lstStyle/>
          <a:p>
            <a:pPr algn="ctr"/>
            <a:r>
              <a:rPr lang="en-US" sz="5300">
                <a:solidFill>
                  <a:schemeClr val="bg2"/>
                </a:solidFill>
                <a:latin typeface="微软雅黑" panose="020B0503020204020204" charset="-122"/>
                <a:ea typeface="微软雅黑" panose="020B0503020204020204" charset="-122"/>
                <a:sym typeface="Arial" panose="020B0604020202020204" pitchFamily="34" charset="0"/>
              </a:rPr>
              <a:t>01</a:t>
            </a:r>
          </a:p>
        </p:txBody>
      </p:sp>
      <p:sp>
        <p:nvSpPr>
          <p:cNvPr id="47" name="Rectangle 8"/>
          <p:cNvSpPr/>
          <p:nvPr/>
        </p:nvSpPr>
        <p:spPr>
          <a:xfrm>
            <a:off x="1176954" y="3420832"/>
            <a:ext cx="2084655" cy="1086055"/>
          </a:xfrm>
          <a:prstGeom prst="rect">
            <a:avLst/>
          </a:prstGeom>
        </p:spPr>
        <p:txBody>
          <a:bodyPr wrap="square">
            <a:normAutofit/>
          </a:bodyPr>
          <a:lstStyle/>
          <a:p>
            <a:pPr algn="ctr">
              <a:lnSpc>
                <a:spcPct val="170000"/>
              </a:lnSpc>
            </a:pPr>
            <a:r>
              <a:rPr lang="zh-CN" altLang="en-US" sz="120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此部分内容作为文字排版占位显示（建议使用主题字体）</a:t>
            </a:r>
          </a:p>
        </p:txBody>
      </p:sp>
      <p:sp>
        <p:nvSpPr>
          <p:cNvPr id="61" name="Freeform: Shape 9"/>
          <p:cNvSpPr/>
          <p:nvPr/>
        </p:nvSpPr>
        <p:spPr>
          <a:xfrm>
            <a:off x="1938922" y="4715733"/>
            <a:ext cx="543949" cy="527725"/>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7" y="0"/>
                  <a:pt x="9818" y="440"/>
                  <a:pt x="9818" y="982"/>
                </a:cubicBezTo>
                <a:lnTo>
                  <a:pt x="982" y="982"/>
                </a:lnTo>
                <a:cubicBezTo>
                  <a:pt x="439" y="982"/>
                  <a:pt x="0" y="1422"/>
                  <a:pt x="0" y="1964"/>
                </a:cubicBezTo>
                <a:lnTo>
                  <a:pt x="0" y="2945"/>
                </a:lnTo>
                <a:cubicBezTo>
                  <a:pt x="0" y="3488"/>
                  <a:pt x="439" y="3927"/>
                  <a:pt x="982" y="3927"/>
                </a:cubicBezTo>
                <a:lnTo>
                  <a:pt x="982" y="15709"/>
                </a:lnTo>
                <a:cubicBezTo>
                  <a:pt x="982" y="16252"/>
                  <a:pt x="1421" y="16691"/>
                  <a:pt x="1964" y="16691"/>
                </a:cubicBezTo>
                <a:lnTo>
                  <a:pt x="10309" y="16691"/>
                </a:lnTo>
                <a:lnTo>
                  <a:pt x="10309" y="17960"/>
                </a:lnTo>
                <a:lnTo>
                  <a:pt x="7507" y="20762"/>
                </a:lnTo>
                <a:cubicBezTo>
                  <a:pt x="7419" y="20851"/>
                  <a:pt x="7364" y="20974"/>
                  <a:pt x="7364" y="21109"/>
                </a:cubicBezTo>
                <a:cubicBezTo>
                  <a:pt x="7364" y="21380"/>
                  <a:pt x="7583" y="21600"/>
                  <a:pt x="7855" y="21600"/>
                </a:cubicBezTo>
                <a:cubicBezTo>
                  <a:pt x="7990" y="21600"/>
                  <a:pt x="8113" y="21545"/>
                  <a:pt x="8202" y="21456"/>
                </a:cubicBezTo>
                <a:lnTo>
                  <a:pt x="10800" y="18858"/>
                </a:lnTo>
                <a:lnTo>
                  <a:pt x="13398" y="21456"/>
                </a:lnTo>
                <a:cubicBezTo>
                  <a:pt x="13488" y="21545"/>
                  <a:pt x="13610" y="21600"/>
                  <a:pt x="13745" y="21600"/>
                </a:cubicBezTo>
                <a:cubicBezTo>
                  <a:pt x="14017" y="21600"/>
                  <a:pt x="14236" y="21380"/>
                  <a:pt x="14236" y="21109"/>
                </a:cubicBezTo>
                <a:cubicBezTo>
                  <a:pt x="14236" y="20974"/>
                  <a:pt x="14182" y="20851"/>
                  <a:pt x="14093" y="20762"/>
                </a:cubicBezTo>
                <a:lnTo>
                  <a:pt x="11291" y="17960"/>
                </a:lnTo>
                <a:lnTo>
                  <a:pt x="11291" y="16691"/>
                </a:lnTo>
                <a:lnTo>
                  <a:pt x="19636" y="16691"/>
                </a:lnTo>
                <a:cubicBezTo>
                  <a:pt x="20188" y="16691"/>
                  <a:pt x="20618" y="16252"/>
                  <a:pt x="20618" y="15709"/>
                </a:cubicBezTo>
                <a:lnTo>
                  <a:pt x="20618" y="3927"/>
                </a:lnTo>
                <a:cubicBezTo>
                  <a:pt x="21160" y="3927"/>
                  <a:pt x="21600" y="3488"/>
                  <a:pt x="21600" y="2945"/>
                </a:cubicBezTo>
                <a:lnTo>
                  <a:pt x="21600" y="1964"/>
                </a:lnTo>
                <a:cubicBezTo>
                  <a:pt x="21600" y="1422"/>
                  <a:pt x="21160" y="982"/>
                  <a:pt x="20618" y="982"/>
                </a:cubicBezTo>
                <a:moveTo>
                  <a:pt x="16200" y="5891"/>
                </a:moveTo>
                <a:cubicBezTo>
                  <a:pt x="16471" y="5891"/>
                  <a:pt x="16691" y="6111"/>
                  <a:pt x="16691" y="6382"/>
                </a:cubicBezTo>
                <a:cubicBezTo>
                  <a:pt x="16691" y="6653"/>
                  <a:pt x="16471" y="6873"/>
                  <a:pt x="16200" y="6873"/>
                </a:cubicBezTo>
                <a:cubicBezTo>
                  <a:pt x="15929" y="6873"/>
                  <a:pt x="15709" y="6653"/>
                  <a:pt x="15709" y="6382"/>
                </a:cubicBezTo>
                <a:cubicBezTo>
                  <a:pt x="15709" y="6111"/>
                  <a:pt x="15929" y="5891"/>
                  <a:pt x="16200" y="5891"/>
                </a:cubicBezTo>
                <a:moveTo>
                  <a:pt x="16200" y="7855"/>
                </a:moveTo>
                <a:cubicBezTo>
                  <a:pt x="17013" y="7855"/>
                  <a:pt x="17673" y="7196"/>
                  <a:pt x="17673" y="6382"/>
                </a:cubicBezTo>
                <a:cubicBezTo>
                  <a:pt x="17673" y="5569"/>
                  <a:pt x="17013" y="4909"/>
                  <a:pt x="16200" y="4909"/>
                </a:cubicBezTo>
                <a:cubicBezTo>
                  <a:pt x="15387" y="4909"/>
                  <a:pt x="14727" y="5569"/>
                  <a:pt x="14727" y="6382"/>
                </a:cubicBezTo>
                <a:cubicBezTo>
                  <a:pt x="14727" y="7196"/>
                  <a:pt x="15387" y="7855"/>
                  <a:pt x="16200" y="7855"/>
                </a:cubicBezTo>
                <a:moveTo>
                  <a:pt x="8422" y="8135"/>
                </a:moveTo>
                <a:lnTo>
                  <a:pt x="11926" y="11638"/>
                </a:lnTo>
                <a:cubicBezTo>
                  <a:pt x="12018" y="11727"/>
                  <a:pt x="12138" y="11782"/>
                  <a:pt x="12273" y="11782"/>
                </a:cubicBezTo>
                <a:cubicBezTo>
                  <a:pt x="12408" y="11782"/>
                  <a:pt x="12531" y="11727"/>
                  <a:pt x="12620" y="11638"/>
                </a:cubicBezTo>
                <a:lnTo>
                  <a:pt x="14183" y="10075"/>
                </a:lnTo>
                <a:lnTo>
                  <a:pt x="16200" y="12764"/>
                </a:lnTo>
                <a:lnTo>
                  <a:pt x="5336" y="12764"/>
                </a:lnTo>
                <a:cubicBezTo>
                  <a:pt x="5336" y="12764"/>
                  <a:pt x="8422" y="8135"/>
                  <a:pt x="8422" y="8135"/>
                </a:cubicBezTo>
                <a:close/>
                <a:moveTo>
                  <a:pt x="4418" y="13745"/>
                </a:moveTo>
                <a:lnTo>
                  <a:pt x="17182" y="13745"/>
                </a:lnTo>
                <a:cubicBezTo>
                  <a:pt x="17453" y="13745"/>
                  <a:pt x="17673" y="13526"/>
                  <a:pt x="17673" y="13255"/>
                </a:cubicBezTo>
                <a:cubicBezTo>
                  <a:pt x="17673" y="13144"/>
                  <a:pt x="17630" y="13047"/>
                  <a:pt x="17568" y="12965"/>
                </a:cubicBezTo>
                <a:lnTo>
                  <a:pt x="17575" y="12960"/>
                </a:lnTo>
                <a:lnTo>
                  <a:pt x="14629" y="9033"/>
                </a:lnTo>
                <a:lnTo>
                  <a:pt x="14622" y="9038"/>
                </a:lnTo>
                <a:cubicBezTo>
                  <a:pt x="14533" y="8919"/>
                  <a:pt x="14397" y="8836"/>
                  <a:pt x="14236" y="8836"/>
                </a:cubicBezTo>
                <a:cubicBezTo>
                  <a:pt x="14101" y="8836"/>
                  <a:pt x="13978" y="8891"/>
                  <a:pt x="13889" y="8980"/>
                </a:cubicBezTo>
                <a:lnTo>
                  <a:pt x="12273" y="10597"/>
                </a:lnTo>
                <a:lnTo>
                  <a:pt x="8693" y="7017"/>
                </a:lnTo>
                <a:cubicBezTo>
                  <a:pt x="8604" y="6928"/>
                  <a:pt x="8481" y="6873"/>
                  <a:pt x="8345" y="6873"/>
                </a:cubicBezTo>
                <a:cubicBezTo>
                  <a:pt x="8175" y="6873"/>
                  <a:pt x="8033" y="6965"/>
                  <a:pt x="7945" y="7097"/>
                </a:cubicBezTo>
                <a:lnTo>
                  <a:pt x="7937" y="7091"/>
                </a:lnTo>
                <a:lnTo>
                  <a:pt x="4010" y="12982"/>
                </a:lnTo>
                <a:lnTo>
                  <a:pt x="4017" y="12988"/>
                </a:lnTo>
                <a:cubicBezTo>
                  <a:pt x="3965" y="13066"/>
                  <a:pt x="3927" y="13154"/>
                  <a:pt x="3927" y="13255"/>
                </a:cubicBezTo>
                <a:cubicBezTo>
                  <a:pt x="3927" y="13526"/>
                  <a:pt x="4147" y="13745"/>
                  <a:pt x="4418" y="13745"/>
                </a:cubicBezTo>
              </a:path>
            </a:pathLst>
          </a:custGeom>
          <a:solidFill>
            <a:srgbClr val="BE2028"/>
          </a:solidFill>
          <a:ln w="12700">
            <a:miter lim="400000"/>
          </a:ln>
          <a:effectLst/>
        </p:spPr>
        <p:txBody>
          <a:bodyPr anchor="ctr"/>
          <a:lstStyle/>
          <a:p>
            <a:pPr algn="ctr"/>
            <a:endParaRPr>
              <a:latin typeface="微软雅黑" panose="020B0503020204020204" charset="-122"/>
              <a:ea typeface="微软雅黑" panose="020B0503020204020204" charset="-122"/>
              <a:sym typeface="Arial" panose="020B0604020202020204" pitchFamily="34" charset="0"/>
            </a:endParaRPr>
          </a:p>
        </p:txBody>
      </p:sp>
      <p:sp>
        <p:nvSpPr>
          <p:cNvPr id="62" name="Rectangle: Rounded Corners 3"/>
          <p:cNvSpPr/>
          <p:nvPr/>
        </p:nvSpPr>
        <p:spPr>
          <a:xfrm>
            <a:off x="3723251" y="1809239"/>
            <a:ext cx="2255957" cy="3699633"/>
          </a:xfrm>
          <a:prstGeom prst="roundRect">
            <a:avLst>
              <a:gd name="adj" fmla="val 3485"/>
            </a:avLst>
          </a:prstGeom>
          <a:solidFill>
            <a:srgbClr val="BE202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216000" bIns="216000" anchor="t" anchorCtr="1">
            <a:normAutofit/>
          </a:bodyPr>
          <a:lstStyle/>
          <a:p>
            <a:pPr algn="ctr"/>
            <a:r>
              <a:rPr lang="zh-CN" altLang="en-US">
                <a:latin typeface="微软雅黑" panose="020B0503020204020204" charset="-122"/>
                <a:ea typeface="微软雅黑" panose="020B0503020204020204" charset="-122"/>
                <a:sym typeface="Arial" panose="020B0604020202020204" pitchFamily="34" charset="0"/>
              </a:rPr>
              <a:t>标题文本预设</a:t>
            </a:r>
          </a:p>
        </p:txBody>
      </p:sp>
      <p:sp>
        <p:nvSpPr>
          <p:cNvPr id="63" name="Freeform: Shape 10"/>
          <p:cNvSpPr/>
          <p:nvPr/>
        </p:nvSpPr>
        <p:spPr>
          <a:xfrm>
            <a:off x="3723251" y="2734148"/>
            <a:ext cx="2255957" cy="2774725"/>
          </a:xfrm>
          <a:custGeom>
            <a:avLst/>
            <a:gdLst>
              <a:gd name="connsiteX0" fmla="*/ 0 w 3657600"/>
              <a:gd name="connsiteY0" fmla="*/ 0 h 5486400"/>
              <a:gd name="connsiteX1" fmla="*/ 127467 w 3657600"/>
              <a:gd name="connsiteY1" fmla="*/ 0 h 5486400"/>
              <a:gd name="connsiteX2" fmla="*/ 1072342 w 3657600"/>
              <a:gd name="connsiteY2" fmla="*/ 0 h 5486400"/>
              <a:gd name="connsiteX3" fmla="*/ 1828800 w 3657600"/>
              <a:gd name="connsiteY3" fmla="*/ 756458 h 5486400"/>
              <a:gd name="connsiteX4" fmla="*/ 2585258 w 3657600"/>
              <a:gd name="connsiteY4" fmla="*/ 0 h 5486400"/>
              <a:gd name="connsiteX5" fmla="*/ 3530133 w 3657600"/>
              <a:gd name="connsiteY5" fmla="*/ 0 h 5486400"/>
              <a:gd name="connsiteX6" fmla="*/ 3657600 w 3657600"/>
              <a:gd name="connsiteY6" fmla="*/ 0 h 5486400"/>
              <a:gd name="connsiteX7" fmla="*/ 3657600 w 3657600"/>
              <a:gd name="connsiteY7" fmla="*/ 127467 h 5486400"/>
              <a:gd name="connsiteX8" fmla="*/ 3657600 w 3657600"/>
              <a:gd name="connsiteY8" fmla="*/ 914400 h 5486400"/>
              <a:gd name="connsiteX9" fmla="*/ 3657600 w 3657600"/>
              <a:gd name="connsiteY9" fmla="*/ 5358933 h 5486400"/>
              <a:gd name="connsiteX10" fmla="*/ 3530133 w 3657600"/>
              <a:gd name="connsiteY10" fmla="*/ 5486400 h 5486400"/>
              <a:gd name="connsiteX11" fmla="*/ 127467 w 3657600"/>
              <a:gd name="connsiteY11" fmla="*/ 5486400 h 5486400"/>
              <a:gd name="connsiteX12" fmla="*/ 0 w 3657600"/>
              <a:gd name="connsiteY12" fmla="*/ 5358933 h 5486400"/>
              <a:gd name="connsiteX13" fmla="*/ 0 w 3657600"/>
              <a:gd name="connsiteY13" fmla="*/ 914400 h 5486400"/>
              <a:gd name="connsiteX14" fmla="*/ 0 w 3657600"/>
              <a:gd name="connsiteY14" fmla="*/ 127467 h 5486400"/>
              <a:gd name="connsiteX15" fmla="*/ 0 w 3657600"/>
              <a:gd name="connsiteY15" fmla="*/ 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57600" h="5486400">
                <a:moveTo>
                  <a:pt x="0" y="0"/>
                </a:moveTo>
                <a:lnTo>
                  <a:pt x="127467" y="0"/>
                </a:lnTo>
                <a:lnTo>
                  <a:pt x="1072342" y="0"/>
                </a:lnTo>
                <a:cubicBezTo>
                  <a:pt x="1072342" y="417780"/>
                  <a:pt x="1411020" y="756458"/>
                  <a:pt x="1828800" y="756458"/>
                </a:cubicBezTo>
                <a:cubicBezTo>
                  <a:pt x="2246580" y="756458"/>
                  <a:pt x="2585258" y="417780"/>
                  <a:pt x="2585258" y="0"/>
                </a:cubicBezTo>
                <a:lnTo>
                  <a:pt x="3530133" y="0"/>
                </a:lnTo>
                <a:lnTo>
                  <a:pt x="3657600" y="0"/>
                </a:lnTo>
                <a:lnTo>
                  <a:pt x="3657600" y="127467"/>
                </a:lnTo>
                <a:lnTo>
                  <a:pt x="3657600" y="914400"/>
                </a:lnTo>
                <a:lnTo>
                  <a:pt x="3657600" y="5358933"/>
                </a:lnTo>
                <a:cubicBezTo>
                  <a:pt x="3657600" y="5429331"/>
                  <a:pt x="3600531" y="5486400"/>
                  <a:pt x="3530133" y="5486400"/>
                </a:cubicBezTo>
                <a:lnTo>
                  <a:pt x="127467" y="5486400"/>
                </a:lnTo>
                <a:cubicBezTo>
                  <a:pt x="57069" y="5486400"/>
                  <a:pt x="0" y="5429331"/>
                  <a:pt x="0" y="5358933"/>
                </a:cubicBezTo>
                <a:lnTo>
                  <a:pt x="0" y="914400"/>
                </a:lnTo>
                <a:lnTo>
                  <a:pt x="0" y="127467"/>
                </a:lnTo>
                <a:lnTo>
                  <a:pt x="0" y="0"/>
                </a:lnTo>
                <a:close/>
              </a:path>
            </a:pathLst>
          </a:custGeom>
          <a:solidFill>
            <a:schemeClr val="bg1">
              <a:lumMod val="95000"/>
            </a:schemeClr>
          </a:solidFill>
          <a:ln>
            <a:noFill/>
          </a:ln>
          <a:effectLst>
            <a:outerShdw dist="25400" dir="16200000" sx="101000" sy="101000"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anose="020B0503020204020204" charset="-122"/>
              <a:ea typeface="微软雅黑" panose="020B0503020204020204" charset="-122"/>
              <a:sym typeface="Arial" panose="020B0604020202020204" pitchFamily="34" charset="0"/>
            </a:endParaRPr>
          </a:p>
        </p:txBody>
      </p:sp>
      <p:sp>
        <p:nvSpPr>
          <p:cNvPr id="64" name="TextBox 11"/>
          <p:cNvSpPr txBox="1"/>
          <p:nvPr/>
        </p:nvSpPr>
        <p:spPr>
          <a:xfrm>
            <a:off x="4473612" y="2453966"/>
            <a:ext cx="755238" cy="708051"/>
          </a:xfrm>
          <a:prstGeom prst="rect">
            <a:avLst/>
          </a:prstGeom>
          <a:noFill/>
        </p:spPr>
        <p:txBody>
          <a:bodyPr wrap="none">
            <a:normAutofit fontScale="75000" lnSpcReduction="20000"/>
          </a:bodyPr>
          <a:lstStyle/>
          <a:p>
            <a:pPr algn="ctr"/>
            <a:r>
              <a:rPr lang="en-US" sz="5300">
                <a:solidFill>
                  <a:schemeClr val="bg2"/>
                </a:solidFill>
                <a:latin typeface="微软雅黑" panose="020B0503020204020204" charset="-122"/>
                <a:ea typeface="微软雅黑" panose="020B0503020204020204" charset="-122"/>
                <a:sym typeface="Arial" panose="020B0604020202020204" pitchFamily="34" charset="0"/>
              </a:rPr>
              <a:t>02</a:t>
            </a:r>
          </a:p>
        </p:txBody>
      </p:sp>
      <p:sp>
        <p:nvSpPr>
          <p:cNvPr id="65" name="Rectangle 12"/>
          <p:cNvSpPr/>
          <p:nvPr/>
        </p:nvSpPr>
        <p:spPr>
          <a:xfrm>
            <a:off x="3808903" y="3420832"/>
            <a:ext cx="2084655" cy="1086055"/>
          </a:xfrm>
          <a:prstGeom prst="rect">
            <a:avLst/>
          </a:prstGeom>
        </p:spPr>
        <p:txBody>
          <a:bodyPr wrap="square">
            <a:normAutofit/>
          </a:bodyPr>
          <a:lstStyle/>
          <a:p>
            <a:pPr algn="ctr">
              <a:lnSpc>
                <a:spcPct val="170000"/>
              </a:lnSpc>
            </a:pPr>
            <a:r>
              <a:rPr lang="zh-CN" altLang="en-US" sz="120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此部分内容作为文字排版占位显示（建议使用主题字体）</a:t>
            </a:r>
          </a:p>
        </p:txBody>
      </p:sp>
      <p:sp>
        <p:nvSpPr>
          <p:cNvPr id="66" name="Freeform: Shape 19"/>
          <p:cNvSpPr/>
          <p:nvPr/>
        </p:nvSpPr>
        <p:spPr>
          <a:xfrm>
            <a:off x="4571794" y="4764298"/>
            <a:ext cx="558873" cy="443621"/>
          </a:xfrm>
          <a:custGeom>
            <a:avLst/>
            <a:gdLst/>
            <a:ahLst/>
            <a:cxnLst>
              <a:cxn ang="0">
                <a:pos x="wd2" y="hd2"/>
              </a:cxn>
              <a:cxn ang="5400000">
                <a:pos x="wd2" y="hd2"/>
              </a:cxn>
              <a:cxn ang="10800000">
                <a:pos x="wd2" y="hd2"/>
              </a:cxn>
              <a:cxn ang="16200000">
                <a:pos x="wd2" y="hd2"/>
              </a:cxn>
            </a:cxnLst>
            <a:rect l="0" t="0" r="r" b="b"/>
            <a:pathLst>
              <a:path w="21600" h="21600" extrusionOk="0">
                <a:moveTo>
                  <a:pt x="16691" y="20400"/>
                </a:moveTo>
                <a:cubicBezTo>
                  <a:pt x="14522" y="20400"/>
                  <a:pt x="12764" y="18251"/>
                  <a:pt x="12764" y="15600"/>
                </a:cubicBezTo>
                <a:cubicBezTo>
                  <a:pt x="12764" y="12949"/>
                  <a:pt x="14522" y="10800"/>
                  <a:pt x="16691" y="10800"/>
                </a:cubicBezTo>
                <a:cubicBezTo>
                  <a:pt x="18860" y="10800"/>
                  <a:pt x="20618" y="12949"/>
                  <a:pt x="20618" y="15600"/>
                </a:cubicBezTo>
                <a:cubicBezTo>
                  <a:pt x="20618" y="18251"/>
                  <a:pt x="18860" y="20400"/>
                  <a:pt x="16691" y="20400"/>
                </a:cubicBezTo>
                <a:moveTo>
                  <a:pt x="12762" y="3393"/>
                </a:moveTo>
                <a:lnTo>
                  <a:pt x="12781" y="3388"/>
                </a:lnTo>
                <a:cubicBezTo>
                  <a:pt x="12870" y="2164"/>
                  <a:pt x="13702" y="1200"/>
                  <a:pt x="14727" y="1200"/>
                </a:cubicBezTo>
                <a:cubicBezTo>
                  <a:pt x="15521" y="1200"/>
                  <a:pt x="16202" y="1779"/>
                  <a:pt x="16511" y="2609"/>
                </a:cubicBezTo>
                <a:lnTo>
                  <a:pt x="16509" y="2609"/>
                </a:lnTo>
                <a:lnTo>
                  <a:pt x="19162" y="10421"/>
                </a:lnTo>
                <a:cubicBezTo>
                  <a:pt x="18436" y="9902"/>
                  <a:pt x="17593" y="9600"/>
                  <a:pt x="16691" y="9600"/>
                </a:cubicBezTo>
                <a:cubicBezTo>
                  <a:pt x="15082" y="9600"/>
                  <a:pt x="13658" y="10550"/>
                  <a:pt x="12763" y="12012"/>
                </a:cubicBezTo>
                <a:cubicBezTo>
                  <a:pt x="12763" y="12012"/>
                  <a:pt x="12762" y="3393"/>
                  <a:pt x="12762" y="3393"/>
                </a:cubicBezTo>
                <a:close/>
                <a:moveTo>
                  <a:pt x="11782" y="13200"/>
                </a:moveTo>
                <a:lnTo>
                  <a:pt x="9818" y="13200"/>
                </a:lnTo>
                <a:lnTo>
                  <a:pt x="9818" y="4800"/>
                </a:lnTo>
                <a:lnTo>
                  <a:pt x="11782" y="4800"/>
                </a:lnTo>
                <a:cubicBezTo>
                  <a:pt x="11782" y="4800"/>
                  <a:pt x="11782" y="13200"/>
                  <a:pt x="11782" y="13200"/>
                </a:cubicBezTo>
                <a:close/>
                <a:moveTo>
                  <a:pt x="11782" y="15600"/>
                </a:moveTo>
                <a:lnTo>
                  <a:pt x="9818" y="15600"/>
                </a:lnTo>
                <a:lnTo>
                  <a:pt x="9818" y="14400"/>
                </a:lnTo>
                <a:lnTo>
                  <a:pt x="11782" y="14400"/>
                </a:lnTo>
                <a:cubicBezTo>
                  <a:pt x="11782" y="14400"/>
                  <a:pt x="11782" y="15600"/>
                  <a:pt x="11782" y="15600"/>
                </a:cubicBezTo>
                <a:close/>
                <a:moveTo>
                  <a:pt x="8837" y="12012"/>
                </a:moveTo>
                <a:cubicBezTo>
                  <a:pt x="7942" y="10550"/>
                  <a:pt x="6518" y="9600"/>
                  <a:pt x="4909" y="9600"/>
                </a:cubicBezTo>
                <a:cubicBezTo>
                  <a:pt x="4007" y="9600"/>
                  <a:pt x="3164" y="9902"/>
                  <a:pt x="2438" y="10421"/>
                </a:cubicBezTo>
                <a:lnTo>
                  <a:pt x="5091" y="2609"/>
                </a:lnTo>
                <a:lnTo>
                  <a:pt x="5089" y="2609"/>
                </a:lnTo>
                <a:cubicBezTo>
                  <a:pt x="5398" y="1779"/>
                  <a:pt x="6079" y="1200"/>
                  <a:pt x="6873" y="1200"/>
                </a:cubicBezTo>
                <a:cubicBezTo>
                  <a:pt x="7898" y="1200"/>
                  <a:pt x="8730" y="2164"/>
                  <a:pt x="8819" y="3388"/>
                </a:cubicBezTo>
                <a:lnTo>
                  <a:pt x="8838" y="3393"/>
                </a:lnTo>
                <a:cubicBezTo>
                  <a:pt x="8838" y="3393"/>
                  <a:pt x="8837" y="12012"/>
                  <a:pt x="8837" y="12012"/>
                </a:cubicBezTo>
                <a:close/>
                <a:moveTo>
                  <a:pt x="4909" y="20400"/>
                </a:moveTo>
                <a:cubicBezTo>
                  <a:pt x="2740" y="20400"/>
                  <a:pt x="982" y="18251"/>
                  <a:pt x="982" y="15600"/>
                </a:cubicBezTo>
                <a:cubicBezTo>
                  <a:pt x="982" y="12949"/>
                  <a:pt x="2740" y="10800"/>
                  <a:pt x="4909" y="10800"/>
                </a:cubicBezTo>
                <a:cubicBezTo>
                  <a:pt x="7078" y="10800"/>
                  <a:pt x="8836" y="12949"/>
                  <a:pt x="8836" y="15600"/>
                </a:cubicBezTo>
                <a:cubicBezTo>
                  <a:pt x="8836" y="18251"/>
                  <a:pt x="7078" y="20400"/>
                  <a:pt x="4909" y="20400"/>
                </a:cubicBezTo>
                <a:moveTo>
                  <a:pt x="21102" y="12980"/>
                </a:moveTo>
                <a:lnTo>
                  <a:pt x="17504" y="2400"/>
                </a:lnTo>
                <a:lnTo>
                  <a:pt x="17493" y="2402"/>
                </a:lnTo>
                <a:cubicBezTo>
                  <a:pt x="17088" y="1006"/>
                  <a:pt x="16009" y="0"/>
                  <a:pt x="14727" y="0"/>
                </a:cubicBezTo>
                <a:cubicBezTo>
                  <a:pt x="13101" y="0"/>
                  <a:pt x="11782" y="1612"/>
                  <a:pt x="11782" y="3600"/>
                </a:cubicBezTo>
                <a:lnTo>
                  <a:pt x="9818" y="3600"/>
                </a:lnTo>
                <a:cubicBezTo>
                  <a:pt x="9818" y="1612"/>
                  <a:pt x="8499" y="0"/>
                  <a:pt x="6873" y="0"/>
                </a:cubicBezTo>
                <a:cubicBezTo>
                  <a:pt x="5592" y="0"/>
                  <a:pt x="4512" y="1006"/>
                  <a:pt x="4107" y="2402"/>
                </a:cubicBezTo>
                <a:lnTo>
                  <a:pt x="4096" y="2400"/>
                </a:lnTo>
                <a:lnTo>
                  <a:pt x="498" y="12980"/>
                </a:lnTo>
                <a:cubicBezTo>
                  <a:pt x="182" y="13772"/>
                  <a:pt x="0" y="14659"/>
                  <a:pt x="0" y="15600"/>
                </a:cubicBezTo>
                <a:cubicBezTo>
                  <a:pt x="0" y="18914"/>
                  <a:pt x="2198" y="21600"/>
                  <a:pt x="4909" y="21600"/>
                </a:cubicBezTo>
                <a:cubicBezTo>
                  <a:pt x="7284" y="21600"/>
                  <a:pt x="9265" y="19539"/>
                  <a:pt x="9719" y="16800"/>
                </a:cubicBezTo>
                <a:lnTo>
                  <a:pt x="11881" y="16800"/>
                </a:lnTo>
                <a:cubicBezTo>
                  <a:pt x="12335" y="19539"/>
                  <a:pt x="14316" y="21600"/>
                  <a:pt x="16691" y="21600"/>
                </a:cubicBezTo>
                <a:cubicBezTo>
                  <a:pt x="19402" y="21600"/>
                  <a:pt x="21600" y="18914"/>
                  <a:pt x="21600" y="15600"/>
                </a:cubicBezTo>
                <a:cubicBezTo>
                  <a:pt x="21600" y="14659"/>
                  <a:pt x="21418" y="13772"/>
                  <a:pt x="21102" y="12980"/>
                </a:cubicBezTo>
                <a:moveTo>
                  <a:pt x="16691" y="12000"/>
                </a:moveTo>
                <a:cubicBezTo>
                  <a:pt x="15064" y="12000"/>
                  <a:pt x="13745" y="13612"/>
                  <a:pt x="13745" y="15600"/>
                </a:cubicBezTo>
                <a:cubicBezTo>
                  <a:pt x="13745" y="15932"/>
                  <a:pt x="13965" y="16200"/>
                  <a:pt x="14236" y="16200"/>
                </a:cubicBezTo>
                <a:cubicBezTo>
                  <a:pt x="14508" y="16200"/>
                  <a:pt x="14727" y="15932"/>
                  <a:pt x="14727" y="15600"/>
                </a:cubicBezTo>
                <a:cubicBezTo>
                  <a:pt x="14727" y="14275"/>
                  <a:pt x="15606" y="13200"/>
                  <a:pt x="16691" y="13200"/>
                </a:cubicBezTo>
                <a:cubicBezTo>
                  <a:pt x="16962" y="13200"/>
                  <a:pt x="17182" y="12932"/>
                  <a:pt x="17182" y="12600"/>
                </a:cubicBezTo>
                <a:cubicBezTo>
                  <a:pt x="17182" y="12268"/>
                  <a:pt x="16962" y="12000"/>
                  <a:pt x="16691" y="12000"/>
                </a:cubicBezTo>
                <a:moveTo>
                  <a:pt x="4909" y="12000"/>
                </a:moveTo>
                <a:cubicBezTo>
                  <a:pt x="3282" y="12000"/>
                  <a:pt x="1964" y="13612"/>
                  <a:pt x="1964" y="15600"/>
                </a:cubicBezTo>
                <a:cubicBezTo>
                  <a:pt x="1964" y="15932"/>
                  <a:pt x="2183" y="16200"/>
                  <a:pt x="2455" y="16200"/>
                </a:cubicBezTo>
                <a:cubicBezTo>
                  <a:pt x="2726" y="16200"/>
                  <a:pt x="2945" y="15932"/>
                  <a:pt x="2945" y="15600"/>
                </a:cubicBezTo>
                <a:cubicBezTo>
                  <a:pt x="2945" y="14275"/>
                  <a:pt x="3825" y="13200"/>
                  <a:pt x="4909" y="13200"/>
                </a:cubicBezTo>
                <a:cubicBezTo>
                  <a:pt x="5180" y="13200"/>
                  <a:pt x="5400" y="12932"/>
                  <a:pt x="5400" y="12600"/>
                </a:cubicBezTo>
                <a:cubicBezTo>
                  <a:pt x="5400" y="12268"/>
                  <a:pt x="5180" y="12000"/>
                  <a:pt x="4909" y="12000"/>
                </a:cubicBezTo>
              </a:path>
            </a:pathLst>
          </a:custGeom>
          <a:solidFill>
            <a:srgbClr val="BE2028"/>
          </a:solidFill>
          <a:ln w="12700">
            <a:miter lim="400000"/>
          </a:ln>
        </p:spPr>
        <p:txBody>
          <a:bodyPr anchor="ctr"/>
          <a:lstStyle/>
          <a:p>
            <a:pPr algn="ctr"/>
            <a:endParaRPr>
              <a:latin typeface="微软雅黑" panose="020B0503020204020204" charset="-122"/>
              <a:ea typeface="微软雅黑" panose="020B0503020204020204" charset="-122"/>
              <a:sym typeface="Arial" panose="020B0604020202020204" pitchFamily="34" charset="0"/>
            </a:endParaRPr>
          </a:p>
        </p:txBody>
      </p:sp>
      <p:sp>
        <p:nvSpPr>
          <p:cNvPr id="67" name="Rectangle: Rounded Corners 5"/>
          <p:cNvSpPr/>
          <p:nvPr/>
        </p:nvSpPr>
        <p:spPr>
          <a:xfrm>
            <a:off x="6355202" y="1809239"/>
            <a:ext cx="2255957" cy="3699633"/>
          </a:xfrm>
          <a:prstGeom prst="roundRect">
            <a:avLst>
              <a:gd name="adj" fmla="val 3485"/>
            </a:avLst>
          </a:prstGeom>
          <a:solidFill>
            <a:srgbClr val="BE202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216000" bIns="216000" anchor="t" anchorCtr="1">
            <a:normAutofit/>
          </a:bodyPr>
          <a:lstStyle/>
          <a:p>
            <a:pPr algn="ctr"/>
            <a:r>
              <a:rPr lang="zh-CN" altLang="en-US">
                <a:latin typeface="微软雅黑" panose="020B0503020204020204" charset="-122"/>
                <a:ea typeface="微软雅黑" panose="020B0503020204020204" charset="-122"/>
                <a:sym typeface="Arial" panose="020B0604020202020204" pitchFamily="34" charset="0"/>
              </a:rPr>
              <a:t>标题文本预设</a:t>
            </a:r>
          </a:p>
        </p:txBody>
      </p:sp>
      <p:sp>
        <p:nvSpPr>
          <p:cNvPr id="68" name="Freeform: Shape 16"/>
          <p:cNvSpPr/>
          <p:nvPr/>
        </p:nvSpPr>
        <p:spPr>
          <a:xfrm>
            <a:off x="6355202" y="2734148"/>
            <a:ext cx="2255957" cy="2774725"/>
          </a:xfrm>
          <a:custGeom>
            <a:avLst/>
            <a:gdLst>
              <a:gd name="connsiteX0" fmla="*/ 0 w 3657600"/>
              <a:gd name="connsiteY0" fmla="*/ 0 h 5486400"/>
              <a:gd name="connsiteX1" fmla="*/ 127467 w 3657600"/>
              <a:gd name="connsiteY1" fmla="*/ 0 h 5486400"/>
              <a:gd name="connsiteX2" fmla="*/ 1072342 w 3657600"/>
              <a:gd name="connsiteY2" fmla="*/ 0 h 5486400"/>
              <a:gd name="connsiteX3" fmla="*/ 1828800 w 3657600"/>
              <a:gd name="connsiteY3" fmla="*/ 756458 h 5486400"/>
              <a:gd name="connsiteX4" fmla="*/ 2585258 w 3657600"/>
              <a:gd name="connsiteY4" fmla="*/ 0 h 5486400"/>
              <a:gd name="connsiteX5" fmla="*/ 3530133 w 3657600"/>
              <a:gd name="connsiteY5" fmla="*/ 0 h 5486400"/>
              <a:gd name="connsiteX6" fmla="*/ 3657600 w 3657600"/>
              <a:gd name="connsiteY6" fmla="*/ 0 h 5486400"/>
              <a:gd name="connsiteX7" fmla="*/ 3657600 w 3657600"/>
              <a:gd name="connsiteY7" fmla="*/ 127467 h 5486400"/>
              <a:gd name="connsiteX8" fmla="*/ 3657600 w 3657600"/>
              <a:gd name="connsiteY8" fmla="*/ 914400 h 5486400"/>
              <a:gd name="connsiteX9" fmla="*/ 3657600 w 3657600"/>
              <a:gd name="connsiteY9" fmla="*/ 5358933 h 5486400"/>
              <a:gd name="connsiteX10" fmla="*/ 3530133 w 3657600"/>
              <a:gd name="connsiteY10" fmla="*/ 5486400 h 5486400"/>
              <a:gd name="connsiteX11" fmla="*/ 127467 w 3657600"/>
              <a:gd name="connsiteY11" fmla="*/ 5486400 h 5486400"/>
              <a:gd name="connsiteX12" fmla="*/ 0 w 3657600"/>
              <a:gd name="connsiteY12" fmla="*/ 5358933 h 5486400"/>
              <a:gd name="connsiteX13" fmla="*/ 0 w 3657600"/>
              <a:gd name="connsiteY13" fmla="*/ 914400 h 5486400"/>
              <a:gd name="connsiteX14" fmla="*/ 0 w 3657600"/>
              <a:gd name="connsiteY14" fmla="*/ 127467 h 5486400"/>
              <a:gd name="connsiteX15" fmla="*/ 0 w 3657600"/>
              <a:gd name="connsiteY15" fmla="*/ 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57600" h="5486400">
                <a:moveTo>
                  <a:pt x="0" y="0"/>
                </a:moveTo>
                <a:lnTo>
                  <a:pt x="127467" y="0"/>
                </a:lnTo>
                <a:lnTo>
                  <a:pt x="1072342" y="0"/>
                </a:lnTo>
                <a:cubicBezTo>
                  <a:pt x="1072342" y="417780"/>
                  <a:pt x="1411020" y="756458"/>
                  <a:pt x="1828800" y="756458"/>
                </a:cubicBezTo>
                <a:cubicBezTo>
                  <a:pt x="2246580" y="756458"/>
                  <a:pt x="2585258" y="417780"/>
                  <a:pt x="2585258" y="0"/>
                </a:cubicBezTo>
                <a:lnTo>
                  <a:pt x="3530133" y="0"/>
                </a:lnTo>
                <a:lnTo>
                  <a:pt x="3657600" y="0"/>
                </a:lnTo>
                <a:lnTo>
                  <a:pt x="3657600" y="127467"/>
                </a:lnTo>
                <a:lnTo>
                  <a:pt x="3657600" y="914400"/>
                </a:lnTo>
                <a:lnTo>
                  <a:pt x="3657600" y="5358933"/>
                </a:lnTo>
                <a:cubicBezTo>
                  <a:pt x="3657600" y="5429331"/>
                  <a:pt x="3600531" y="5486400"/>
                  <a:pt x="3530133" y="5486400"/>
                </a:cubicBezTo>
                <a:lnTo>
                  <a:pt x="127467" y="5486400"/>
                </a:lnTo>
                <a:cubicBezTo>
                  <a:pt x="57069" y="5486400"/>
                  <a:pt x="0" y="5429331"/>
                  <a:pt x="0" y="5358933"/>
                </a:cubicBezTo>
                <a:lnTo>
                  <a:pt x="0" y="914400"/>
                </a:lnTo>
                <a:lnTo>
                  <a:pt x="0" y="127467"/>
                </a:lnTo>
                <a:lnTo>
                  <a:pt x="0" y="0"/>
                </a:lnTo>
                <a:close/>
              </a:path>
            </a:pathLst>
          </a:custGeom>
          <a:solidFill>
            <a:schemeClr val="bg1">
              <a:lumMod val="95000"/>
            </a:schemeClr>
          </a:solidFill>
          <a:ln>
            <a:noFill/>
          </a:ln>
          <a:effectLst>
            <a:outerShdw dist="25400" dir="16200000" sx="101000" sy="101000"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anose="020B0503020204020204" charset="-122"/>
              <a:ea typeface="微软雅黑" panose="020B0503020204020204" charset="-122"/>
              <a:sym typeface="Arial" panose="020B0604020202020204" pitchFamily="34" charset="0"/>
            </a:endParaRPr>
          </a:p>
        </p:txBody>
      </p:sp>
      <p:sp>
        <p:nvSpPr>
          <p:cNvPr id="69" name="TextBox 17"/>
          <p:cNvSpPr txBox="1"/>
          <p:nvPr/>
        </p:nvSpPr>
        <p:spPr>
          <a:xfrm>
            <a:off x="7105562" y="2453966"/>
            <a:ext cx="755236" cy="708051"/>
          </a:xfrm>
          <a:prstGeom prst="rect">
            <a:avLst/>
          </a:prstGeom>
          <a:noFill/>
        </p:spPr>
        <p:txBody>
          <a:bodyPr wrap="none">
            <a:normAutofit fontScale="75000" lnSpcReduction="20000"/>
          </a:bodyPr>
          <a:lstStyle/>
          <a:p>
            <a:pPr algn="ctr"/>
            <a:r>
              <a:rPr lang="en-US" sz="5300">
                <a:solidFill>
                  <a:schemeClr val="bg2"/>
                </a:solidFill>
                <a:latin typeface="微软雅黑" panose="020B0503020204020204" charset="-122"/>
                <a:ea typeface="微软雅黑" panose="020B0503020204020204" charset="-122"/>
                <a:sym typeface="Arial" panose="020B0604020202020204" pitchFamily="34" charset="0"/>
              </a:rPr>
              <a:t>03</a:t>
            </a:r>
          </a:p>
        </p:txBody>
      </p:sp>
      <p:sp>
        <p:nvSpPr>
          <p:cNvPr id="70" name="Rectangle 18"/>
          <p:cNvSpPr/>
          <p:nvPr/>
        </p:nvSpPr>
        <p:spPr>
          <a:xfrm>
            <a:off x="6440852" y="3420832"/>
            <a:ext cx="2084655" cy="1086055"/>
          </a:xfrm>
          <a:prstGeom prst="rect">
            <a:avLst/>
          </a:prstGeom>
        </p:spPr>
        <p:txBody>
          <a:bodyPr wrap="square">
            <a:normAutofit/>
          </a:bodyPr>
          <a:lstStyle/>
          <a:p>
            <a:pPr algn="ctr">
              <a:lnSpc>
                <a:spcPct val="170000"/>
              </a:lnSpc>
            </a:pPr>
            <a:r>
              <a:rPr lang="zh-CN" altLang="en-US" sz="120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此部分内容作为文字排版占位显示（建议使用主题字体）</a:t>
            </a:r>
          </a:p>
        </p:txBody>
      </p:sp>
      <p:sp>
        <p:nvSpPr>
          <p:cNvPr id="71" name="Freeform: Shape 20"/>
          <p:cNvSpPr/>
          <p:nvPr/>
        </p:nvSpPr>
        <p:spPr>
          <a:xfrm>
            <a:off x="7253494" y="4763116"/>
            <a:ext cx="459370" cy="445669"/>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rgbClr val="BE2028"/>
          </a:solidFill>
          <a:ln w="12700">
            <a:miter lim="400000"/>
          </a:ln>
        </p:spPr>
        <p:txBody>
          <a:bodyPr anchor="ctr"/>
          <a:lstStyle/>
          <a:p>
            <a:pPr algn="ctr"/>
            <a:endParaRPr>
              <a:latin typeface="微软雅黑" panose="020B0503020204020204" charset="-122"/>
              <a:ea typeface="微软雅黑" panose="020B0503020204020204" charset="-122"/>
              <a:sym typeface="Arial" panose="020B0604020202020204" pitchFamily="34" charset="0"/>
            </a:endParaRPr>
          </a:p>
        </p:txBody>
      </p:sp>
      <p:sp>
        <p:nvSpPr>
          <p:cNvPr id="72" name="Rectangle: Rounded Corners 4"/>
          <p:cNvSpPr/>
          <p:nvPr/>
        </p:nvSpPr>
        <p:spPr>
          <a:xfrm>
            <a:off x="8987151" y="1809239"/>
            <a:ext cx="2255957" cy="3699633"/>
          </a:xfrm>
          <a:prstGeom prst="roundRect">
            <a:avLst>
              <a:gd name="adj" fmla="val 3485"/>
            </a:avLst>
          </a:prstGeom>
          <a:solidFill>
            <a:srgbClr val="BE202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216000" bIns="216000" anchor="t" anchorCtr="1">
            <a:normAutofit/>
          </a:bodyPr>
          <a:lstStyle/>
          <a:p>
            <a:pPr algn="ctr"/>
            <a:r>
              <a:rPr lang="zh-CN" altLang="en-US">
                <a:latin typeface="微软雅黑" panose="020B0503020204020204" charset="-122"/>
                <a:ea typeface="微软雅黑" panose="020B0503020204020204" charset="-122"/>
                <a:sym typeface="Arial" panose="020B0604020202020204" pitchFamily="34" charset="0"/>
              </a:rPr>
              <a:t>标题文本预设</a:t>
            </a:r>
          </a:p>
        </p:txBody>
      </p:sp>
      <p:sp>
        <p:nvSpPr>
          <p:cNvPr id="73" name="Freeform: Shape 13"/>
          <p:cNvSpPr/>
          <p:nvPr/>
        </p:nvSpPr>
        <p:spPr>
          <a:xfrm>
            <a:off x="8987151" y="2734148"/>
            <a:ext cx="2255957" cy="2774725"/>
          </a:xfrm>
          <a:custGeom>
            <a:avLst/>
            <a:gdLst>
              <a:gd name="connsiteX0" fmla="*/ 0 w 3657600"/>
              <a:gd name="connsiteY0" fmla="*/ 0 h 5486400"/>
              <a:gd name="connsiteX1" fmla="*/ 127467 w 3657600"/>
              <a:gd name="connsiteY1" fmla="*/ 0 h 5486400"/>
              <a:gd name="connsiteX2" fmla="*/ 1072342 w 3657600"/>
              <a:gd name="connsiteY2" fmla="*/ 0 h 5486400"/>
              <a:gd name="connsiteX3" fmla="*/ 1828800 w 3657600"/>
              <a:gd name="connsiteY3" fmla="*/ 756458 h 5486400"/>
              <a:gd name="connsiteX4" fmla="*/ 2585258 w 3657600"/>
              <a:gd name="connsiteY4" fmla="*/ 0 h 5486400"/>
              <a:gd name="connsiteX5" fmla="*/ 3530133 w 3657600"/>
              <a:gd name="connsiteY5" fmla="*/ 0 h 5486400"/>
              <a:gd name="connsiteX6" fmla="*/ 3657600 w 3657600"/>
              <a:gd name="connsiteY6" fmla="*/ 0 h 5486400"/>
              <a:gd name="connsiteX7" fmla="*/ 3657600 w 3657600"/>
              <a:gd name="connsiteY7" fmla="*/ 127467 h 5486400"/>
              <a:gd name="connsiteX8" fmla="*/ 3657600 w 3657600"/>
              <a:gd name="connsiteY8" fmla="*/ 914400 h 5486400"/>
              <a:gd name="connsiteX9" fmla="*/ 3657600 w 3657600"/>
              <a:gd name="connsiteY9" fmla="*/ 5358933 h 5486400"/>
              <a:gd name="connsiteX10" fmla="*/ 3530133 w 3657600"/>
              <a:gd name="connsiteY10" fmla="*/ 5486400 h 5486400"/>
              <a:gd name="connsiteX11" fmla="*/ 127467 w 3657600"/>
              <a:gd name="connsiteY11" fmla="*/ 5486400 h 5486400"/>
              <a:gd name="connsiteX12" fmla="*/ 0 w 3657600"/>
              <a:gd name="connsiteY12" fmla="*/ 5358933 h 5486400"/>
              <a:gd name="connsiteX13" fmla="*/ 0 w 3657600"/>
              <a:gd name="connsiteY13" fmla="*/ 914400 h 5486400"/>
              <a:gd name="connsiteX14" fmla="*/ 0 w 3657600"/>
              <a:gd name="connsiteY14" fmla="*/ 127467 h 5486400"/>
              <a:gd name="connsiteX15" fmla="*/ 0 w 3657600"/>
              <a:gd name="connsiteY15" fmla="*/ 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57600" h="5486400">
                <a:moveTo>
                  <a:pt x="0" y="0"/>
                </a:moveTo>
                <a:lnTo>
                  <a:pt x="127467" y="0"/>
                </a:lnTo>
                <a:lnTo>
                  <a:pt x="1072342" y="0"/>
                </a:lnTo>
                <a:cubicBezTo>
                  <a:pt x="1072342" y="417780"/>
                  <a:pt x="1411020" y="756458"/>
                  <a:pt x="1828800" y="756458"/>
                </a:cubicBezTo>
                <a:cubicBezTo>
                  <a:pt x="2246580" y="756458"/>
                  <a:pt x="2585258" y="417780"/>
                  <a:pt x="2585258" y="0"/>
                </a:cubicBezTo>
                <a:lnTo>
                  <a:pt x="3530133" y="0"/>
                </a:lnTo>
                <a:lnTo>
                  <a:pt x="3657600" y="0"/>
                </a:lnTo>
                <a:lnTo>
                  <a:pt x="3657600" y="127467"/>
                </a:lnTo>
                <a:lnTo>
                  <a:pt x="3657600" y="914400"/>
                </a:lnTo>
                <a:lnTo>
                  <a:pt x="3657600" y="5358933"/>
                </a:lnTo>
                <a:cubicBezTo>
                  <a:pt x="3657600" y="5429331"/>
                  <a:pt x="3600531" y="5486400"/>
                  <a:pt x="3530133" y="5486400"/>
                </a:cubicBezTo>
                <a:lnTo>
                  <a:pt x="127467" y="5486400"/>
                </a:lnTo>
                <a:cubicBezTo>
                  <a:pt x="57069" y="5486400"/>
                  <a:pt x="0" y="5429331"/>
                  <a:pt x="0" y="5358933"/>
                </a:cubicBezTo>
                <a:lnTo>
                  <a:pt x="0" y="914400"/>
                </a:lnTo>
                <a:lnTo>
                  <a:pt x="0" y="127467"/>
                </a:lnTo>
                <a:lnTo>
                  <a:pt x="0" y="0"/>
                </a:lnTo>
                <a:close/>
              </a:path>
            </a:pathLst>
          </a:custGeom>
          <a:solidFill>
            <a:schemeClr val="bg1">
              <a:lumMod val="95000"/>
            </a:schemeClr>
          </a:solidFill>
          <a:ln>
            <a:noFill/>
          </a:ln>
          <a:effectLst>
            <a:outerShdw dist="25400" dir="16200000" sx="101000" sy="101000"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anose="020B0503020204020204" charset="-122"/>
              <a:ea typeface="微软雅黑" panose="020B0503020204020204" charset="-122"/>
              <a:sym typeface="Arial" panose="020B0604020202020204" pitchFamily="34" charset="0"/>
            </a:endParaRPr>
          </a:p>
        </p:txBody>
      </p:sp>
      <p:sp>
        <p:nvSpPr>
          <p:cNvPr id="74" name="TextBox 14"/>
          <p:cNvSpPr txBox="1"/>
          <p:nvPr/>
        </p:nvSpPr>
        <p:spPr>
          <a:xfrm>
            <a:off x="9737511" y="2453966"/>
            <a:ext cx="755236" cy="708051"/>
          </a:xfrm>
          <a:prstGeom prst="rect">
            <a:avLst/>
          </a:prstGeom>
          <a:noFill/>
        </p:spPr>
        <p:txBody>
          <a:bodyPr wrap="none">
            <a:normAutofit fontScale="75000" lnSpcReduction="20000"/>
          </a:bodyPr>
          <a:lstStyle/>
          <a:p>
            <a:pPr algn="ctr"/>
            <a:r>
              <a:rPr lang="en-US" sz="5300" dirty="0">
                <a:solidFill>
                  <a:schemeClr val="bg2"/>
                </a:solidFill>
                <a:latin typeface="微软雅黑" panose="020B0503020204020204" charset="-122"/>
                <a:ea typeface="微软雅黑" panose="020B0503020204020204" charset="-122"/>
                <a:sym typeface="Arial" panose="020B0604020202020204" pitchFamily="34" charset="0"/>
              </a:rPr>
              <a:t>04</a:t>
            </a:r>
          </a:p>
        </p:txBody>
      </p:sp>
      <p:sp>
        <p:nvSpPr>
          <p:cNvPr id="75" name="Rectangle 15"/>
          <p:cNvSpPr/>
          <p:nvPr/>
        </p:nvSpPr>
        <p:spPr>
          <a:xfrm>
            <a:off x="9072801" y="3420832"/>
            <a:ext cx="2084655" cy="1086055"/>
          </a:xfrm>
          <a:prstGeom prst="rect">
            <a:avLst/>
          </a:prstGeom>
        </p:spPr>
        <p:txBody>
          <a:bodyPr wrap="square">
            <a:normAutofit/>
          </a:bodyPr>
          <a:lstStyle/>
          <a:p>
            <a:pPr algn="ctr">
              <a:lnSpc>
                <a:spcPct val="170000"/>
              </a:lnSpc>
            </a:pPr>
            <a:r>
              <a:rPr lang="zh-CN" altLang="en-US" sz="1200"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此部分内容作为文字排版占位显示（建议使用主题字体）</a:t>
            </a:r>
          </a:p>
        </p:txBody>
      </p:sp>
      <p:sp>
        <p:nvSpPr>
          <p:cNvPr id="76" name="Freeform: Shape 21"/>
          <p:cNvSpPr/>
          <p:nvPr/>
        </p:nvSpPr>
        <p:spPr>
          <a:xfrm>
            <a:off x="9885598" y="4762251"/>
            <a:ext cx="459063" cy="445669"/>
          </a:xfrm>
          <a:custGeom>
            <a:avLst/>
            <a:gdLst/>
            <a:ahLst/>
            <a:cxnLst>
              <a:cxn ang="0">
                <a:pos x="wd2" y="hd2"/>
              </a:cxn>
              <a:cxn ang="5400000">
                <a:pos x="wd2" y="hd2"/>
              </a:cxn>
              <a:cxn ang="10800000">
                <a:pos x="wd2" y="hd2"/>
              </a:cxn>
              <a:cxn ang="16200000">
                <a:pos x="wd2" y="hd2"/>
              </a:cxn>
            </a:cxnLst>
            <a:rect l="0" t="0" r="r" b="b"/>
            <a:pathLst>
              <a:path w="21086" h="21600" extrusionOk="0">
                <a:moveTo>
                  <a:pt x="11502" y="10309"/>
                </a:moveTo>
                <a:cubicBezTo>
                  <a:pt x="11767" y="10309"/>
                  <a:pt x="11981" y="10090"/>
                  <a:pt x="11981" y="9818"/>
                </a:cubicBezTo>
                <a:cubicBezTo>
                  <a:pt x="11981" y="9547"/>
                  <a:pt x="11767" y="9327"/>
                  <a:pt x="11502" y="9327"/>
                </a:cubicBezTo>
                <a:cubicBezTo>
                  <a:pt x="11237" y="9327"/>
                  <a:pt x="11022" y="9547"/>
                  <a:pt x="11022" y="9818"/>
                </a:cubicBezTo>
                <a:cubicBezTo>
                  <a:pt x="11022" y="10090"/>
                  <a:pt x="11237" y="10309"/>
                  <a:pt x="11502" y="10309"/>
                </a:cubicBezTo>
                <a:moveTo>
                  <a:pt x="15818" y="4909"/>
                </a:moveTo>
                <a:cubicBezTo>
                  <a:pt x="16083" y="4909"/>
                  <a:pt x="16297" y="5129"/>
                  <a:pt x="16297" y="5400"/>
                </a:cubicBezTo>
                <a:cubicBezTo>
                  <a:pt x="16297" y="5672"/>
                  <a:pt x="16083" y="5891"/>
                  <a:pt x="15818" y="5891"/>
                </a:cubicBezTo>
                <a:cubicBezTo>
                  <a:pt x="15553" y="5891"/>
                  <a:pt x="15338" y="5672"/>
                  <a:pt x="15338" y="5400"/>
                </a:cubicBezTo>
                <a:cubicBezTo>
                  <a:pt x="15338" y="5129"/>
                  <a:pt x="15553" y="4909"/>
                  <a:pt x="15818" y="4909"/>
                </a:cubicBezTo>
                <a:moveTo>
                  <a:pt x="15818" y="6873"/>
                </a:moveTo>
                <a:cubicBezTo>
                  <a:pt x="16612" y="6873"/>
                  <a:pt x="17256" y="6213"/>
                  <a:pt x="17256" y="5400"/>
                </a:cubicBezTo>
                <a:cubicBezTo>
                  <a:pt x="17256" y="4587"/>
                  <a:pt x="16612" y="3928"/>
                  <a:pt x="15818" y="3928"/>
                </a:cubicBezTo>
                <a:cubicBezTo>
                  <a:pt x="15023" y="3928"/>
                  <a:pt x="14379" y="4587"/>
                  <a:pt x="14379" y="5400"/>
                </a:cubicBezTo>
                <a:cubicBezTo>
                  <a:pt x="14379" y="6213"/>
                  <a:pt x="15023" y="6873"/>
                  <a:pt x="15818" y="6873"/>
                </a:cubicBezTo>
                <a:moveTo>
                  <a:pt x="12941" y="11782"/>
                </a:moveTo>
                <a:cubicBezTo>
                  <a:pt x="13206" y="11782"/>
                  <a:pt x="13420" y="11562"/>
                  <a:pt x="13420" y="11291"/>
                </a:cubicBezTo>
                <a:cubicBezTo>
                  <a:pt x="13420" y="11020"/>
                  <a:pt x="13206" y="10800"/>
                  <a:pt x="12941" y="10800"/>
                </a:cubicBezTo>
                <a:cubicBezTo>
                  <a:pt x="12675" y="10800"/>
                  <a:pt x="12461" y="11020"/>
                  <a:pt x="12461" y="11291"/>
                </a:cubicBezTo>
                <a:cubicBezTo>
                  <a:pt x="12461" y="11562"/>
                  <a:pt x="12675" y="11782"/>
                  <a:pt x="12941" y="11782"/>
                </a:cubicBezTo>
                <a:moveTo>
                  <a:pt x="10063" y="7855"/>
                </a:moveTo>
                <a:cubicBezTo>
                  <a:pt x="9798" y="7855"/>
                  <a:pt x="9584" y="8074"/>
                  <a:pt x="9584" y="8346"/>
                </a:cubicBezTo>
                <a:cubicBezTo>
                  <a:pt x="9584" y="8617"/>
                  <a:pt x="9798" y="8836"/>
                  <a:pt x="10063" y="8836"/>
                </a:cubicBezTo>
                <a:cubicBezTo>
                  <a:pt x="10328" y="8836"/>
                  <a:pt x="10543" y="8617"/>
                  <a:pt x="10543" y="8346"/>
                </a:cubicBezTo>
                <a:cubicBezTo>
                  <a:pt x="10543" y="8074"/>
                  <a:pt x="10328" y="7855"/>
                  <a:pt x="10063" y="7855"/>
                </a:cubicBezTo>
                <a:moveTo>
                  <a:pt x="1718" y="19842"/>
                </a:moveTo>
                <a:lnTo>
                  <a:pt x="3451" y="15392"/>
                </a:lnTo>
                <a:cubicBezTo>
                  <a:pt x="3684" y="15834"/>
                  <a:pt x="3973" y="16253"/>
                  <a:pt x="4312" y="16642"/>
                </a:cubicBezTo>
                <a:cubicBezTo>
                  <a:pt x="4824" y="17230"/>
                  <a:pt x="5418" y="17711"/>
                  <a:pt x="6061" y="18068"/>
                </a:cubicBezTo>
                <a:cubicBezTo>
                  <a:pt x="6061" y="18068"/>
                  <a:pt x="1718" y="19842"/>
                  <a:pt x="1718" y="19842"/>
                </a:cubicBezTo>
                <a:close/>
                <a:moveTo>
                  <a:pt x="3717" y="12060"/>
                </a:moveTo>
                <a:lnTo>
                  <a:pt x="0" y="21600"/>
                </a:lnTo>
                <a:lnTo>
                  <a:pt x="9319" y="17795"/>
                </a:lnTo>
                <a:cubicBezTo>
                  <a:pt x="9153" y="17815"/>
                  <a:pt x="8987" y="17824"/>
                  <a:pt x="8822" y="17824"/>
                </a:cubicBezTo>
                <a:cubicBezTo>
                  <a:pt x="5971" y="17824"/>
                  <a:pt x="3389" y="15002"/>
                  <a:pt x="3717" y="12060"/>
                </a:cubicBezTo>
                <a:moveTo>
                  <a:pt x="16115" y="10657"/>
                </a:moveTo>
                <a:cubicBezTo>
                  <a:pt x="15925" y="10851"/>
                  <a:pt x="15627" y="11171"/>
                  <a:pt x="15280" y="11542"/>
                </a:cubicBezTo>
                <a:cubicBezTo>
                  <a:pt x="14662" y="12204"/>
                  <a:pt x="13712" y="13221"/>
                  <a:pt x="13147" y="13753"/>
                </a:cubicBezTo>
                <a:lnTo>
                  <a:pt x="7665" y="8141"/>
                </a:lnTo>
                <a:cubicBezTo>
                  <a:pt x="8185" y="7563"/>
                  <a:pt x="9179" y="6590"/>
                  <a:pt x="9825" y="5958"/>
                </a:cubicBezTo>
                <a:cubicBezTo>
                  <a:pt x="10188" y="5603"/>
                  <a:pt x="10500" y="5298"/>
                  <a:pt x="10690" y="5103"/>
                </a:cubicBezTo>
                <a:cubicBezTo>
                  <a:pt x="13284" y="2447"/>
                  <a:pt x="18271" y="993"/>
                  <a:pt x="20136" y="982"/>
                </a:cubicBezTo>
                <a:cubicBezTo>
                  <a:pt x="20132" y="2572"/>
                  <a:pt x="18824" y="7884"/>
                  <a:pt x="16115" y="10657"/>
                </a:cubicBezTo>
                <a:moveTo>
                  <a:pt x="12477" y="14563"/>
                </a:moveTo>
                <a:cubicBezTo>
                  <a:pt x="12127" y="15873"/>
                  <a:pt x="11665" y="17072"/>
                  <a:pt x="11154" y="18035"/>
                </a:cubicBezTo>
                <a:cubicBezTo>
                  <a:pt x="10943" y="17454"/>
                  <a:pt x="10642" y="16798"/>
                  <a:pt x="10214" y="16110"/>
                </a:cubicBezTo>
                <a:cubicBezTo>
                  <a:pt x="10035" y="15823"/>
                  <a:pt x="9728" y="15656"/>
                  <a:pt x="9405" y="15656"/>
                </a:cubicBezTo>
                <a:cubicBezTo>
                  <a:pt x="9329" y="15656"/>
                  <a:pt x="9252" y="15665"/>
                  <a:pt x="9176" y="15684"/>
                </a:cubicBezTo>
                <a:cubicBezTo>
                  <a:pt x="8990" y="15731"/>
                  <a:pt x="8799" y="15755"/>
                  <a:pt x="8610" y="15755"/>
                </a:cubicBezTo>
                <a:cubicBezTo>
                  <a:pt x="7905" y="15755"/>
                  <a:pt x="7217" y="15432"/>
                  <a:pt x="6621" y="14822"/>
                </a:cubicBezTo>
                <a:cubicBezTo>
                  <a:pt x="5861" y="14044"/>
                  <a:pt x="5561" y="13114"/>
                  <a:pt x="5779" y="12206"/>
                </a:cubicBezTo>
                <a:cubicBezTo>
                  <a:pt x="5877" y="11797"/>
                  <a:pt x="5709" y="11370"/>
                  <a:pt x="5363" y="11144"/>
                </a:cubicBezTo>
                <a:cubicBezTo>
                  <a:pt x="4690" y="10706"/>
                  <a:pt x="4050" y="10398"/>
                  <a:pt x="3482" y="10183"/>
                </a:cubicBezTo>
                <a:cubicBezTo>
                  <a:pt x="4423" y="9658"/>
                  <a:pt x="5594" y="9186"/>
                  <a:pt x="6874" y="8827"/>
                </a:cubicBezTo>
                <a:cubicBezTo>
                  <a:pt x="6900" y="8820"/>
                  <a:pt x="6921" y="8803"/>
                  <a:pt x="6946" y="8793"/>
                </a:cubicBezTo>
                <a:lnTo>
                  <a:pt x="12510" y="14490"/>
                </a:lnTo>
                <a:cubicBezTo>
                  <a:pt x="12501" y="14515"/>
                  <a:pt x="12484" y="14536"/>
                  <a:pt x="12477" y="14563"/>
                </a:cubicBezTo>
                <a:moveTo>
                  <a:pt x="20922" y="167"/>
                </a:moveTo>
                <a:cubicBezTo>
                  <a:pt x="20813" y="55"/>
                  <a:pt x="20545" y="0"/>
                  <a:pt x="20187" y="0"/>
                </a:cubicBezTo>
                <a:cubicBezTo>
                  <a:pt x="18131" y="0"/>
                  <a:pt x="12842" y="1511"/>
                  <a:pt x="10012" y="4409"/>
                </a:cubicBezTo>
                <a:cubicBezTo>
                  <a:pt x="9345" y="5092"/>
                  <a:pt x="7134" y="7175"/>
                  <a:pt x="6621" y="7880"/>
                </a:cubicBezTo>
                <a:cubicBezTo>
                  <a:pt x="4961" y="8346"/>
                  <a:pt x="2544" y="9277"/>
                  <a:pt x="1196" y="10657"/>
                </a:cubicBezTo>
                <a:cubicBezTo>
                  <a:pt x="1196" y="10657"/>
                  <a:pt x="2841" y="10663"/>
                  <a:pt x="4848" y="11972"/>
                </a:cubicBezTo>
                <a:cubicBezTo>
                  <a:pt x="4556" y="13190"/>
                  <a:pt x="4926" y="14475"/>
                  <a:pt x="5943" y="15516"/>
                </a:cubicBezTo>
                <a:cubicBezTo>
                  <a:pt x="6735" y="16327"/>
                  <a:pt x="7672" y="16737"/>
                  <a:pt x="8610" y="16737"/>
                </a:cubicBezTo>
                <a:cubicBezTo>
                  <a:pt x="8876" y="16737"/>
                  <a:pt x="9142" y="16704"/>
                  <a:pt x="9405" y="16637"/>
                </a:cubicBezTo>
                <a:cubicBezTo>
                  <a:pt x="10683" y="18692"/>
                  <a:pt x="10690" y="20376"/>
                  <a:pt x="10690" y="20376"/>
                </a:cubicBezTo>
                <a:cubicBezTo>
                  <a:pt x="12038" y="18996"/>
                  <a:pt x="12948" y="16521"/>
                  <a:pt x="13402" y="14822"/>
                </a:cubicBezTo>
                <a:cubicBezTo>
                  <a:pt x="14091" y="14297"/>
                  <a:pt x="16126" y="12034"/>
                  <a:pt x="16793" y="11351"/>
                </a:cubicBezTo>
                <a:cubicBezTo>
                  <a:pt x="20184" y="7900"/>
                  <a:pt x="21600" y="861"/>
                  <a:pt x="20922" y="167"/>
                </a:cubicBezTo>
              </a:path>
            </a:pathLst>
          </a:custGeom>
          <a:solidFill>
            <a:srgbClr val="BE2028"/>
          </a:solidFill>
          <a:ln w="12700">
            <a:miter lim="400000"/>
          </a:ln>
        </p:spPr>
        <p:txBody>
          <a:bodyPr anchor="ctr"/>
          <a:lstStyle/>
          <a:p>
            <a:pPr algn="ctr"/>
            <a:endParaRPr>
              <a:latin typeface="微软雅黑" panose="020B0503020204020204" charset="-122"/>
              <a:ea typeface="微软雅黑" panose="020B050302020402020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291465"/>
            <a:ext cx="12209780" cy="6566535"/>
            <a:chOff x="30" y="459"/>
            <a:chExt cx="19228" cy="10341"/>
          </a:xfrm>
        </p:grpSpPr>
        <p:sp>
          <p:nvSpPr>
            <p:cNvPr id="7" name="TextBox 2"/>
            <p:cNvSpPr txBox="1"/>
            <p:nvPr/>
          </p:nvSpPr>
          <p:spPr>
            <a:xfrm>
              <a:off x="7162" y="459"/>
              <a:ext cx="4936" cy="919"/>
            </a:xfrm>
            <a:prstGeom prst="rect">
              <a:avLst/>
            </a:prstGeom>
            <a:noFill/>
          </p:spPr>
          <p:txBody>
            <a:bodyPr wrap="square" rtlCol="0">
              <a:spAutoFit/>
            </a:bodyPr>
            <a:lstStyle/>
            <a:p>
              <a:pPr algn="dist"/>
              <a:r>
                <a:rPr lang="zh-CN" altLang="en-US" sz="3200" b="1" dirty="0">
                  <a:solidFill>
                    <a:srgbClr val="BE2028"/>
                  </a:solidFill>
                  <a:latin typeface="微软雅黑" panose="020B0503020204020204" charset="-122"/>
                  <a:ea typeface="微软雅黑" panose="020B0503020204020204" charset="-122"/>
                </a:rPr>
                <a:t>点击添加标题</a:t>
              </a:r>
            </a:p>
          </p:txBody>
        </p:sp>
        <p:pic>
          <p:nvPicPr>
            <p:cNvPr id="21" name="图片 20"/>
            <p:cNvPicPr>
              <a:picLocks noChangeAspect="1"/>
            </p:cNvPicPr>
            <p:nvPr/>
          </p:nvPicPr>
          <p:blipFill rotWithShape="1">
            <a:blip r:embed="rId3">
              <a:extLst>
                <a:ext uri="{28A0092B-C50C-407E-A947-70E740481C1C}">
                  <a14:useLocalDpi xmlns:a14="http://schemas.microsoft.com/office/drawing/2010/main" val="0"/>
                </a:ext>
              </a:extLst>
            </a:blip>
            <a:srcRect t="64339" b="21670"/>
            <a:stretch>
              <a:fillRect/>
            </a:stretch>
          </p:blipFill>
          <p:spPr>
            <a:xfrm>
              <a:off x="30" y="9186"/>
              <a:ext cx="19228" cy="1614"/>
            </a:xfrm>
            <a:prstGeom prst="rect">
              <a:avLst/>
            </a:prstGeom>
          </p:spPr>
        </p:pic>
      </p:grpSp>
      <p:sp>
        <p:nvSpPr>
          <p:cNvPr id="40" name="矩形 9"/>
          <p:cNvSpPr>
            <a:spLocks noChangeArrowheads="1"/>
          </p:cNvSpPr>
          <p:nvPr/>
        </p:nvSpPr>
        <p:spPr bwMode="auto">
          <a:xfrm>
            <a:off x="724368" y="2458177"/>
            <a:ext cx="7476162" cy="3081552"/>
          </a:xfrm>
          <a:prstGeom prst="rect">
            <a:avLst/>
          </a:prstGeom>
          <a:solidFill>
            <a:srgbClr val="FFFFFF">
              <a:alpha val="47842"/>
            </a:srgbClr>
          </a:solidFill>
          <a:ln w="28575">
            <a:solidFill>
              <a:srgbClr val="C00000"/>
            </a:solidFill>
            <a:round/>
          </a:ln>
        </p:spPr>
        <p:txBody>
          <a:bodyPr anchor="ctr"/>
          <a:lstStyle/>
          <a:p>
            <a:pPr algn="ctr" defTabSz="457200"/>
            <a:endParaRPr lang="zh-CN" altLang="en-US" sz="2400">
              <a:solidFill>
                <a:srgbClr val="FFFFFF"/>
              </a:solidFill>
              <a:ea typeface="华文细黑" panose="02010600040101010101" pitchFamily="2" charset="-122"/>
              <a:sym typeface="Arial" panose="020B0604020202020204" pitchFamily="34" charset="0"/>
            </a:endParaRPr>
          </a:p>
        </p:txBody>
      </p:sp>
      <p:sp>
        <p:nvSpPr>
          <p:cNvPr id="41" name="TextBox 147"/>
          <p:cNvSpPr txBox="1">
            <a:spLocks noChangeArrowheads="1"/>
          </p:cNvSpPr>
          <p:nvPr/>
        </p:nvSpPr>
        <p:spPr bwMode="auto">
          <a:xfrm>
            <a:off x="668488" y="1822707"/>
            <a:ext cx="7602945" cy="460375"/>
          </a:xfrm>
          <a:prstGeom prst="rect">
            <a:avLst/>
          </a:prstGeom>
          <a:solidFill>
            <a:srgbClr val="BE202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defRPr sz="2400" b="1">
                <a:solidFill>
                  <a:srgbClr val="FFFF00"/>
                </a:solidFill>
                <a:latin typeface="微软雅黑" panose="020B0503020204020204" charset="-122"/>
                <a:ea typeface="微软雅黑" panose="020B050302020402020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r>
              <a:rPr lang="zh-CN" altLang="en-US" dirty="0">
                <a:gradFill>
                  <a:gsLst>
                    <a:gs pos="100000">
                      <a:srgbClr val="EEC988"/>
                    </a:gs>
                    <a:gs pos="0">
                      <a:srgbClr val="CB954D"/>
                    </a:gs>
                  </a:gsLst>
                  <a:lin scaled="1"/>
                </a:gradFill>
                <a:latin typeface="思源黑体" pitchFamily="34" charset="-122"/>
                <a:ea typeface="思源黑体" pitchFamily="34" charset="-122"/>
              </a:rPr>
              <a:t>输入标题内容</a:t>
            </a:r>
          </a:p>
        </p:txBody>
      </p:sp>
      <p:sp>
        <p:nvSpPr>
          <p:cNvPr id="42" name="矩形 41"/>
          <p:cNvSpPr/>
          <p:nvPr/>
        </p:nvSpPr>
        <p:spPr>
          <a:xfrm>
            <a:off x="940123" y="2342190"/>
            <a:ext cx="7022398" cy="3042503"/>
          </a:xfrm>
          <a:prstGeom prst="rect">
            <a:avLst/>
          </a:prstGeom>
          <a:noFill/>
          <a:ln w="12700" cap="flat" cmpd="sng" algn="ctr">
            <a:noFill/>
            <a:prstDash val="solid"/>
            <a:miter lim="800000"/>
          </a:ln>
          <a:effectLst/>
        </p:spPr>
        <p:txBody>
          <a:bodyPr rtlCol="0" anchor="ctr"/>
          <a:lstStyle/>
          <a:p>
            <a:pPr marL="0" lvl="2" fontAlgn="ctr">
              <a:lnSpc>
                <a:spcPct val="120000"/>
              </a:lnSpc>
              <a:buClr>
                <a:srgbClr val="FF0000"/>
              </a:buClr>
              <a:buSzPct val="70000"/>
            </a:pPr>
            <a:r>
              <a:rPr lang="zh-CN" altLang="en-US" sz="1400" dirty="0">
                <a:solidFill>
                  <a:schemeClr val="tx1">
                    <a:lumMod val="95000"/>
                    <a:lumOff val="5000"/>
                  </a:schemeClr>
                </a:solidFill>
                <a:latin typeface="微软雅黑" panose="020B0503020204020204" charset="-122"/>
                <a:ea typeface="微软雅黑" panose="020B0503020204020204" charset="-122"/>
                <a:cs typeface="+mn-ea"/>
                <a:sym typeface="Arial" panose="020B0604020202020204" pitchFamily="34" charset="0"/>
              </a:rPr>
              <a:t>在此添加您的文字，单击选中图片，右键，设置图片格式，填充，图片或纹理填充在此添加您的文字，单击选中图片，右键，设置图片格式，填充，图片或纹理填充在此添加您的文字，单击选中图片，右键，设置图片格式，填充，图片或纹理填充在此添加您的文字，单击选中图片，右键，设置图片格式，填充，图片或纹理填充</a:t>
            </a:r>
            <a:endParaRPr kumimoji="0" lang="zh-CN" altLang="en-US" sz="1400" b="0" i="0" u="none" strike="noStrike" kern="0" cap="none" spc="0" normalizeH="0" baseline="0" noProof="0" dirty="0">
              <a:ln>
                <a:noFill/>
              </a:ln>
              <a:solidFill>
                <a:schemeClr val="tx1">
                  <a:lumMod val="65000"/>
                  <a:lumOff val="35000"/>
                </a:schemeClr>
              </a:solidFill>
              <a:effectLst/>
              <a:uLnTx/>
              <a:uFillTx/>
              <a:latin typeface="思源黑体" pitchFamily="34" charset="-122"/>
              <a:ea typeface="思源黑体" pitchFamily="34" charset="-122"/>
            </a:endParaRPr>
          </a:p>
        </p:txBody>
      </p:sp>
      <p:pic>
        <p:nvPicPr>
          <p:cNvPr id="43" name="图片 42"/>
          <p:cNvPicPr>
            <a:picLocks noChangeAspect="1" noChangeArrowheads="1"/>
          </p:cNvPicPr>
          <p:nvPr/>
        </p:nvPicPr>
        <p:blipFill>
          <a:blip r:embed="rId4" cstate="print"/>
          <a:srcRect/>
          <a:stretch>
            <a:fillRect/>
          </a:stretch>
        </p:blipFill>
        <p:spPr bwMode="auto">
          <a:xfrm>
            <a:off x="7420610" y="680720"/>
            <a:ext cx="6942455" cy="850392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291465"/>
            <a:ext cx="12209780" cy="6566535"/>
            <a:chOff x="30" y="459"/>
            <a:chExt cx="19228" cy="10341"/>
          </a:xfrm>
        </p:grpSpPr>
        <p:sp>
          <p:nvSpPr>
            <p:cNvPr id="7" name="TextBox 2"/>
            <p:cNvSpPr txBox="1"/>
            <p:nvPr/>
          </p:nvSpPr>
          <p:spPr>
            <a:xfrm>
              <a:off x="7162" y="459"/>
              <a:ext cx="4936" cy="919"/>
            </a:xfrm>
            <a:prstGeom prst="rect">
              <a:avLst/>
            </a:prstGeom>
            <a:noFill/>
          </p:spPr>
          <p:txBody>
            <a:bodyPr wrap="square" rtlCol="0">
              <a:spAutoFit/>
            </a:bodyPr>
            <a:lstStyle/>
            <a:p>
              <a:pPr algn="dist"/>
              <a:r>
                <a:rPr lang="zh-CN" altLang="en-US" sz="3200" b="1" dirty="0">
                  <a:solidFill>
                    <a:srgbClr val="BE2028"/>
                  </a:solidFill>
                  <a:latin typeface="微软雅黑" panose="020B0503020204020204" charset="-122"/>
                  <a:ea typeface="微软雅黑" panose="020B0503020204020204" charset="-122"/>
                </a:rPr>
                <a:t>点击添加标题</a:t>
              </a:r>
            </a:p>
          </p:txBody>
        </p:sp>
        <p:pic>
          <p:nvPicPr>
            <p:cNvPr id="21" name="图片 20"/>
            <p:cNvPicPr>
              <a:picLocks noChangeAspect="1"/>
            </p:cNvPicPr>
            <p:nvPr/>
          </p:nvPicPr>
          <p:blipFill rotWithShape="1">
            <a:blip r:embed="rId3">
              <a:extLst>
                <a:ext uri="{28A0092B-C50C-407E-A947-70E740481C1C}">
                  <a14:useLocalDpi xmlns:a14="http://schemas.microsoft.com/office/drawing/2010/main" val="0"/>
                </a:ext>
              </a:extLst>
            </a:blip>
            <a:srcRect t="64339" b="21670"/>
            <a:stretch>
              <a:fillRect/>
            </a:stretch>
          </p:blipFill>
          <p:spPr>
            <a:xfrm>
              <a:off x="30" y="9186"/>
              <a:ext cx="19228" cy="1614"/>
            </a:xfrm>
            <a:prstGeom prst="rect">
              <a:avLst/>
            </a:prstGeom>
          </p:spPr>
        </p:pic>
      </p:grpSp>
      <p:sp>
        <p:nvSpPr>
          <p:cNvPr id="48" name="Oval 55"/>
          <p:cNvSpPr/>
          <p:nvPr/>
        </p:nvSpPr>
        <p:spPr>
          <a:xfrm>
            <a:off x="4947125" y="1688482"/>
            <a:ext cx="2297750" cy="2298349"/>
          </a:xfrm>
          <a:prstGeom prst="ellipse">
            <a:avLst/>
          </a:prstGeom>
          <a:solidFill>
            <a:srgbClr val="BE2028"/>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900" b="0"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ea"/>
              <a:sym typeface="Arial" panose="020B0604020202020204" pitchFamily="34" charset="0"/>
            </a:endParaRPr>
          </a:p>
        </p:txBody>
      </p:sp>
      <p:sp>
        <p:nvSpPr>
          <p:cNvPr id="49" name="Oval 58"/>
          <p:cNvSpPr/>
          <p:nvPr/>
        </p:nvSpPr>
        <p:spPr>
          <a:xfrm>
            <a:off x="2130957" y="1943803"/>
            <a:ext cx="1787242" cy="1787708"/>
          </a:xfrm>
          <a:prstGeom prst="ellipse">
            <a:avLst/>
          </a:prstGeom>
          <a:solidFill>
            <a:srgbClr val="BE2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900" b="0"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ea"/>
              <a:sym typeface="Arial" panose="020B0604020202020204" pitchFamily="34" charset="0"/>
            </a:endParaRPr>
          </a:p>
        </p:txBody>
      </p:sp>
      <p:sp>
        <p:nvSpPr>
          <p:cNvPr id="50" name="Oval 61"/>
          <p:cNvSpPr/>
          <p:nvPr/>
        </p:nvSpPr>
        <p:spPr>
          <a:xfrm>
            <a:off x="8226481" y="1943803"/>
            <a:ext cx="1787242" cy="1787708"/>
          </a:xfrm>
          <a:prstGeom prst="ellipse">
            <a:avLst/>
          </a:prstGeom>
          <a:solidFill>
            <a:srgbClr val="BE2028"/>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900" b="0"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ea"/>
              <a:sym typeface="Arial" panose="020B0604020202020204" pitchFamily="34" charset="0"/>
            </a:endParaRPr>
          </a:p>
        </p:txBody>
      </p:sp>
      <p:sp>
        <p:nvSpPr>
          <p:cNvPr id="51" name="TextBox 6"/>
          <p:cNvSpPr txBox="1"/>
          <p:nvPr/>
        </p:nvSpPr>
        <p:spPr>
          <a:xfrm>
            <a:off x="1903672" y="4523326"/>
            <a:ext cx="2681027" cy="700192"/>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rPr>
              <a:t>    单击此处编辑您要的内容，建议您在展示时采用主题字体。</a:t>
            </a:r>
          </a:p>
        </p:txBody>
      </p:sp>
      <p:sp>
        <p:nvSpPr>
          <p:cNvPr id="52" name="TextBox 6"/>
          <p:cNvSpPr txBox="1"/>
          <p:nvPr/>
        </p:nvSpPr>
        <p:spPr>
          <a:xfrm>
            <a:off x="4848179" y="4523326"/>
            <a:ext cx="2681027" cy="700192"/>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rPr>
              <a:t>    单击此处编辑您要的内容，建议您在展示时采用主题字体。</a:t>
            </a:r>
          </a:p>
        </p:txBody>
      </p:sp>
      <p:grpSp>
        <p:nvGrpSpPr>
          <p:cNvPr id="53" name="组合 52"/>
          <p:cNvGrpSpPr/>
          <p:nvPr/>
        </p:nvGrpSpPr>
        <p:grpSpPr>
          <a:xfrm>
            <a:off x="2149323" y="4127704"/>
            <a:ext cx="7976437" cy="338554"/>
            <a:chOff x="2085115" y="4334255"/>
            <a:chExt cx="7976437" cy="338554"/>
          </a:xfrm>
        </p:grpSpPr>
        <p:sp>
          <p:nvSpPr>
            <p:cNvPr id="54" name="TextBox 5"/>
            <p:cNvSpPr txBox="1"/>
            <p:nvPr/>
          </p:nvSpPr>
          <p:spPr>
            <a:xfrm>
              <a:off x="2085115" y="4334255"/>
              <a:ext cx="1835071" cy="338554"/>
            </a:xfrm>
            <a:prstGeom prst="rect">
              <a:avLst/>
            </a:prstGeom>
            <a:noFill/>
          </p:spPr>
          <p:txBody>
            <a:bodyPr wrap="none" rtlCol="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ea"/>
                  <a:sym typeface="Arial" panose="020B0604020202020204" pitchFamily="34" charset="0"/>
                </a:rPr>
                <a:t>点击输入标题</a:t>
              </a:r>
            </a:p>
          </p:txBody>
        </p:sp>
        <p:sp>
          <p:nvSpPr>
            <p:cNvPr id="55" name="TextBox 5"/>
            <p:cNvSpPr txBox="1"/>
            <p:nvPr/>
          </p:nvSpPr>
          <p:spPr>
            <a:xfrm>
              <a:off x="5029622" y="4334255"/>
              <a:ext cx="1835071" cy="338554"/>
            </a:xfrm>
            <a:prstGeom prst="rect">
              <a:avLst/>
            </a:prstGeom>
            <a:noFill/>
          </p:spPr>
          <p:txBody>
            <a:bodyPr wrap="none" rtlCol="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ea"/>
                  <a:sym typeface="Arial" panose="020B0604020202020204" pitchFamily="34" charset="0"/>
                </a:rPr>
                <a:t>点击输入标题</a:t>
              </a:r>
            </a:p>
          </p:txBody>
        </p:sp>
        <p:sp>
          <p:nvSpPr>
            <p:cNvPr id="56" name="TextBox 5"/>
            <p:cNvSpPr txBox="1"/>
            <p:nvPr/>
          </p:nvSpPr>
          <p:spPr>
            <a:xfrm>
              <a:off x="8226481" y="4334255"/>
              <a:ext cx="1835071" cy="338554"/>
            </a:xfrm>
            <a:prstGeom prst="rect">
              <a:avLst/>
            </a:prstGeom>
            <a:noFill/>
          </p:spPr>
          <p:txBody>
            <a:bodyPr wrap="none" rtlCol="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ea"/>
                  <a:sym typeface="Arial" panose="020B0604020202020204" pitchFamily="34" charset="0"/>
                </a:rPr>
                <a:t>点击输入标题</a:t>
              </a:r>
            </a:p>
          </p:txBody>
        </p:sp>
      </p:grpSp>
      <p:sp>
        <p:nvSpPr>
          <p:cNvPr id="57" name="TextBox 6"/>
          <p:cNvSpPr txBox="1"/>
          <p:nvPr/>
        </p:nvSpPr>
        <p:spPr>
          <a:xfrm>
            <a:off x="8045038" y="4523326"/>
            <a:ext cx="2681027" cy="700192"/>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rPr>
              <a:t>    单击此处编辑您要的内容，建议您在展示时采用主题字体。</a:t>
            </a:r>
          </a:p>
        </p:txBody>
      </p:sp>
      <p:sp>
        <p:nvSpPr>
          <p:cNvPr id="58" name="Freeform 59"/>
          <p:cNvSpPr>
            <a:spLocks noEditPoints="1"/>
          </p:cNvSpPr>
          <p:nvPr/>
        </p:nvSpPr>
        <p:spPr bwMode="auto">
          <a:xfrm>
            <a:off x="8651347" y="2444396"/>
            <a:ext cx="990257" cy="749280"/>
          </a:xfrm>
          <a:custGeom>
            <a:avLst/>
            <a:gdLst>
              <a:gd name="T0" fmla="*/ 361662614 w 111"/>
              <a:gd name="T1" fmla="*/ 42538892 h 84"/>
              <a:gd name="T2" fmla="*/ 616949530 w 111"/>
              <a:gd name="T3" fmla="*/ 85073172 h 84"/>
              <a:gd name="T4" fmla="*/ 425484343 w 111"/>
              <a:gd name="T5" fmla="*/ 1084686400 h 84"/>
              <a:gd name="T6" fmla="*/ 106371086 w 111"/>
              <a:gd name="T7" fmla="*/ 1020882674 h 84"/>
              <a:gd name="T8" fmla="*/ 361662614 w 111"/>
              <a:gd name="T9" fmla="*/ 42538892 h 84"/>
              <a:gd name="T10" fmla="*/ 425484343 w 111"/>
              <a:gd name="T11" fmla="*/ 1446248533 h 84"/>
              <a:gd name="T12" fmla="*/ 361662614 w 111"/>
              <a:gd name="T13" fmla="*/ 1616394877 h 84"/>
              <a:gd name="T14" fmla="*/ 2147483646 w 111"/>
              <a:gd name="T15" fmla="*/ 1616394877 h 84"/>
              <a:gd name="T16" fmla="*/ 2147483646 w 111"/>
              <a:gd name="T17" fmla="*/ 1616394877 h 84"/>
              <a:gd name="T18" fmla="*/ 2147483646 w 111"/>
              <a:gd name="T19" fmla="*/ 1531321705 h 84"/>
              <a:gd name="T20" fmla="*/ 2147483646 w 111"/>
              <a:gd name="T21" fmla="*/ 574247369 h 84"/>
              <a:gd name="T22" fmla="*/ 2147483646 w 111"/>
              <a:gd name="T23" fmla="*/ 552977923 h 84"/>
              <a:gd name="T24" fmla="*/ 2147483646 w 111"/>
              <a:gd name="T25" fmla="*/ 510439031 h 84"/>
              <a:gd name="T26" fmla="*/ 2042323000 w 111"/>
              <a:gd name="T27" fmla="*/ 233950070 h 84"/>
              <a:gd name="T28" fmla="*/ 2021050628 w 111"/>
              <a:gd name="T29" fmla="*/ 212685236 h 84"/>
              <a:gd name="T30" fmla="*/ 1978501271 w 111"/>
              <a:gd name="T31" fmla="*/ 212685236 h 84"/>
              <a:gd name="T32" fmla="*/ 702048243 w 111"/>
              <a:gd name="T33" fmla="*/ 212685236 h 84"/>
              <a:gd name="T34" fmla="*/ 702048243 w 111"/>
              <a:gd name="T35" fmla="*/ 361562133 h 84"/>
              <a:gd name="T36" fmla="*/ 1893402558 w 111"/>
              <a:gd name="T37" fmla="*/ 361562133 h 84"/>
              <a:gd name="T38" fmla="*/ 1872130186 w 111"/>
              <a:gd name="T39" fmla="*/ 616781649 h 84"/>
              <a:gd name="T40" fmla="*/ 1872130186 w 111"/>
              <a:gd name="T41" fmla="*/ 659320541 h 84"/>
              <a:gd name="T42" fmla="*/ 1914679542 w 111"/>
              <a:gd name="T43" fmla="*/ 659320541 h 84"/>
              <a:gd name="T44" fmla="*/ 2147483646 w 111"/>
              <a:gd name="T45" fmla="*/ 659320541 h 84"/>
              <a:gd name="T46" fmla="*/ 2147483646 w 111"/>
              <a:gd name="T47" fmla="*/ 1446248533 h 84"/>
              <a:gd name="T48" fmla="*/ 425484343 w 111"/>
              <a:gd name="T49" fmla="*/ 1446248533 h 84"/>
              <a:gd name="T50" fmla="*/ 2147483646 w 111"/>
              <a:gd name="T51" fmla="*/ 574247369 h 84"/>
              <a:gd name="T52" fmla="*/ 1957224287 w 111"/>
              <a:gd name="T53" fmla="*/ 574247369 h 84"/>
              <a:gd name="T54" fmla="*/ 1978501271 w 111"/>
              <a:gd name="T55" fmla="*/ 404096413 h 84"/>
              <a:gd name="T56" fmla="*/ 2147483646 w 111"/>
              <a:gd name="T57" fmla="*/ 574247369 h 84"/>
              <a:gd name="T58" fmla="*/ 723320615 w 111"/>
              <a:gd name="T59" fmla="*/ 957074336 h 84"/>
              <a:gd name="T60" fmla="*/ 1680660387 w 111"/>
              <a:gd name="T61" fmla="*/ 957074336 h 84"/>
              <a:gd name="T62" fmla="*/ 1680660387 w 111"/>
              <a:gd name="T63" fmla="*/ 1020882674 h 84"/>
              <a:gd name="T64" fmla="*/ 723320615 w 111"/>
              <a:gd name="T65" fmla="*/ 1020882674 h 84"/>
              <a:gd name="T66" fmla="*/ 723320615 w 111"/>
              <a:gd name="T67" fmla="*/ 957074336 h 84"/>
              <a:gd name="T68" fmla="*/ 723320615 w 111"/>
              <a:gd name="T69" fmla="*/ 723124267 h 84"/>
              <a:gd name="T70" fmla="*/ 1595566285 w 111"/>
              <a:gd name="T71" fmla="*/ 723124267 h 84"/>
              <a:gd name="T72" fmla="*/ 1595566285 w 111"/>
              <a:gd name="T73" fmla="*/ 786927993 h 84"/>
              <a:gd name="T74" fmla="*/ 723320615 w 111"/>
              <a:gd name="T75" fmla="*/ 786927993 h 84"/>
              <a:gd name="T76" fmla="*/ 723320615 w 111"/>
              <a:gd name="T77" fmla="*/ 723124267 h 84"/>
              <a:gd name="T78" fmla="*/ 723320615 w 111"/>
              <a:gd name="T79" fmla="*/ 489174197 h 84"/>
              <a:gd name="T80" fmla="*/ 1595566285 w 111"/>
              <a:gd name="T81" fmla="*/ 489174197 h 84"/>
              <a:gd name="T82" fmla="*/ 1595566285 w 111"/>
              <a:gd name="T83" fmla="*/ 552977923 h 84"/>
              <a:gd name="T84" fmla="*/ 723320615 w 111"/>
              <a:gd name="T85" fmla="*/ 552977923 h 84"/>
              <a:gd name="T86" fmla="*/ 723320615 w 111"/>
              <a:gd name="T87" fmla="*/ 489174197 h 84"/>
              <a:gd name="T88" fmla="*/ 85098714 w 111"/>
              <a:gd name="T89" fmla="*/ 1488782813 h 84"/>
              <a:gd name="T90" fmla="*/ 212742171 w 111"/>
              <a:gd name="T91" fmla="*/ 1531321705 h 84"/>
              <a:gd name="T92" fmla="*/ 212742171 w 111"/>
              <a:gd name="T93" fmla="*/ 1680198603 h 84"/>
              <a:gd name="T94" fmla="*/ 106371086 w 111"/>
              <a:gd name="T95" fmla="*/ 1786541221 h 84"/>
              <a:gd name="T96" fmla="*/ 42549357 w 111"/>
              <a:gd name="T97" fmla="*/ 1765271775 h 84"/>
              <a:gd name="T98" fmla="*/ 0 w 111"/>
              <a:gd name="T99" fmla="*/ 1616394877 h 84"/>
              <a:gd name="T100" fmla="*/ 85098714 w 111"/>
              <a:gd name="T101" fmla="*/ 1488782813 h 84"/>
              <a:gd name="T102" fmla="*/ 85098714 w 111"/>
              <a:gd name="T103" fmla="*/ 1084686400 h 84"/>
              <a:gd name="T104" fmla="*/ 42549357 w 111"/>
              <a:gd name="T105" fmla="*/ 1446248533 h 84"/>
              <a:gd name="T106" fmla="*/ 276563900 w 111"/>
              <a:gd name="T107" fmla="*/ 1510052259 h 84"/>
              <a:gd name="T108" fmla="*/ 382934986 w 111"/>
              <a:gd name="T109" fmla="*/ 1148490126 h 84"/>
              <a:gd name="T110" fmla="*/ 85098714 w 111"/>
              <a:gd name="T111" fmla="*/ 1084686400 h 8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11" h="84">
                <a:moveTo>
                  <a:pt x="17" y="2"/>
                </a:moveTo>
                <a:cubicBezTo>
                  <a:pt x="22" y="0"/>
                  <a:pt x="26" y="1"/>
                  <a:pt x="29" y="4"/>
                </a:cubicBezTo>
                <a:cubicBezTo>
                  <a:pt x="27" y="21"/>
                  <a:pt x="24" y="37"/>
                  <a:pt x="20" y="51"/>
                </a:cubicBezTo>
                <a:cubicBezTo>
                  <a:pt x="15" y="50"/>
                  <a:pt x="10" y="49"/>
                  <a:pt x="5" y="48"/>
                </a:cubicBezTo>
                <a:cubicBezTo>
                  <a:pt x="6" y="31"/>
                  <a:pt x="11" y="15"/>
                  <a:pt x="17" y="2"/>
                </a:cubicBezTo>
                <a:close/>
                <a:moveTo>
                  <a:pt x="20" y="68"/>
                </a:moveTo>
                <a:cubicBezTo>
                  <a:pt x="17" y="76"/>
                  <a:pt x="17" y="76"/>
                  <a:pt x="17" y="76"/>
                </a:cubicBezTo>
                <a:cubicBezTo>
                  <a:pt x="74" y="76"/>
                  <a:pt x="80" y="76"/>
                  <a:pt x="107" y="76"/>
                </a:cubicBezTo>
                <a:cubicBezTo>
                  <a:pt x="111" y="76"/>
                  <a:pt x="111" y="76"/>
                  <a:pt x="111" y="76"/>
                </a:cubicBezTo>
                <a:cubicBezTo>
                  <a:pt x="111" y="72"/>
                  <a:pt x="111" y="72"/>
                  <a:pt x="111" y="72"/>
                </a:cubicBezTo>
                <a:cubicBezTo>
                  <a:pt x="111" y="27"/>
                  <a:pt x="111" y="27"/>
                  <a:pt x="111" y="27"/>
                </a:cubicBezTo>
                <a:cubicBezTo>
                  <a:pt x="111" y="26"/>
                  <a:pt x="111" y="26"/>
                  <a:pt x="111" y="26"/>
                </a:cubicBezTo>
                <a:cubicBezTo>
                  <a:pt x="110" y="24"/>
                  <a:pt x="110" y="24"/>
                  <a:pt x="110" y="24"/>
                </a:cubicBezTo>
                <a:cubicBezTo>
                  <a:pt x="96" y="11"/>
                  <a:pt x="96" y="11"/>
                  <a:pt x="96" y="11"/>
                </a:cubicBezTo>
                <a:cubicBezTo>
                  <a:pt x="95" y="10"/>
                  <a:pt x="95" y="10"/>
                  <a:pt x="95" y="10"/>
                </a:cubicBezTo>
                <a:cubicBezTo>
                  <a:pt x="93" y="10"/>
                  <a:pt x="93" y="10"/>
                  <a:pt x="93" y="10"/>
                </a:cubicBezTo>
                <a:cubicBezTo>
                  <a:pt x="33" y="10"/>
                  <a:pt x="33" y="10"/>
                  <a:pt x="33" y="10"/>
                </a:cubicBezTo>
                <a:cubicBezTo>
                  <a:pt x="33" y="12"/>
                  <a:pt x="33" y="15"/>
                  <a:pt x="33" y="17"/>
                </a:cubicBezTo>
                <a:cubicBezTo>
                  <a:pt x="89" y="17"/>
                  <a:pt x="89" y="17"/>
                  <a:pt x="89" y="17"/>
                </a:cubicBezTo>
                <a:cubicBezTo>
                  <a:pt x="88" y="29"/>
                  <a:pt x="88" y="29"/>
                  <a:pt x="88" y="29"/>
                </a:cubicBezTo>
                <a:cubicBezTo>
                  <a:pt x="88" y="31"/>
                  <a:pt x="88" y="31"/>
                  <a:pt x="88" y="31"/>
                </a:cubicBezTo>
                <a:cubicBezTo>
                  <a:pt x="90" y="31"/>
                  <a:pt x="90" y="31"/>
                  <a:pt x="90" y="31"/>
                </a:cubicBezTo>
                <a:cubicBezTo>
                  <a:pt x="104" y="31"/>
                  <a:pt x="104" y="31"/>
                  <a:pt x="104" y="31"/>
                </a:cubicBezTo>
                <a:cubicBezTo>
                  <a:pt x="104" y="68"/>
                  <a:pt x="104" y="68"/>
                  <a:pt x="104" y="68"/>
                </a:cubicBezTo>
                <a:cubicBezTo>
                  <a:pt x="84" y="68"/>
                  <a:pt x="61" y="68"/>
                  <a:pt x="20" y="68"/>
                </a:cubicBezTo>
                <a:close/>
                <a:moveTo>
                  <a:pt x="102" y="27"/>
                </a:moveTo>
                <a:cubicBezTo>
                  <a:pt x="92" y="27"/>
                  <a:pt x="92" y="27"/>
                  <a:pt x="92" y="27"/>
                </a:cubicBezTo>
                <a:cubicBezTo>
                  <a:pt x="93" y="19"/>
                  <a:pt x="93" y="19"/>
                  <a:pt x="93" y="19"/>
                </a:cubicBezTo>
                <a:cubicBezTo>
                  <a:pt x="102" y="27"/>
                  <a:pt x="102" y="27"/>
                  <a:pt x="102" y="27"/>
                </a:cubicBezTo>
                <a:close/>
                <a:moveTo>
                  <a:pt x="34" y="45"/>
                </a:moveTo>
                <a:cubicBezTo>
                  <a:pt x="79" y="45"/>
                  <a:pt x="79" y="45"/>
                  <a:pt x="79" y="45"/>
                </a:cubicBezTo>
                <a:cubicBezTo>
                  <a:pt x="79" y="48"/>
                  <a:pt x="79" y="48"/>
                  <a:pt x="79" y="48"/>
                </a:cubicBezTo>
                <a:cubicBezTo>
                  <a:pt x="34" y="48"/>
                  <a:pt x="34" y="48"/>
                  <a:pt x="34" y="48"/>
                </a:cubicBezTo>
                <a:cubicBezTo>
                  <a:pt x="34" y="45"/>
                  <a:pt x="34" y="45"/>
                  <a:pt x="34" y="45"/>
                </a:cubicBezTo>
                <a:close/>
                <a:moveTo>
                  <a:pt x="34" y="34"/>
                </a:moveTo>
                <a:cubicBezTo>
                  <a:pt x="75" y="34"/>
                  <a:pt x="75" y="34"/>
                  <a:pt x="75" y="34"/>
                </a:cubicBezTo>
                <a:cubicBezTo>
                  <a:pt x="75" y="37"/>
                  <a:pt x="75" y="37"/>
                  <a:pt x="75" y="37"/>
                </a:cubicBezTo>
                <a:cubicBezTo>
                  <a:pt x="34" y="37"/>
                  <a:pt x="34" y="37"/>
                  <a:pt x="34" y="37"/>
                </a:cubicBezTo>
                <a:cubicBezTo>
                  <a:pt x="34" y="34"/>
                  <a:pt x="34" y="34"/>
                  <a:pt x="34" y="34"/>
                </a:cubicBezTo>
                <a:close/>
                <a:moveTo>
                  <a:pt x="34" y="23"/>
                </a:moveTo>
                <a:cubicBezTo>
                  <a:pt x="75" y="23"/>
                  <a:pt x="75" y="23"/>
                  <a:pt x="75" y="23"/>
                </a:cubicBezTo>
                <a:cubicBezTo>
                  <a:pt x="75" y="26"/>
                  <a:pt x="75" y="26"/>
                  <a:pt x="75" y="26"/>
                </a:cubicBezTo>
                <a:cubicBezTo>
                  <a:pt x="34" y="26"/>
                  <a:pt x="34" y="26"/>
                  <a:pt x="34" y="26"/>
                </a:cubicBezTo>
                <a:cubicBezTo>
                  <a:pt x="34" y="23"/>
                  <a:pt x="34" y="23"/>
                  <a:pt x="34" y="23"/>
                </a:cubicBezTo>
                <a:close/>
                <a:moveTo>
                  <a:pt x="4" y="70"/>
                </a:moveTo>
                <a:cubicBezTo>
                  <a:pt x="10" y="72"/>
                  <a:pt x="10" y="72"/>
                  <a:pt x="10" y="72"/>
                </a:cubicBezTo>
                <a:cubicBezTo>
                  <a:pt x="10" y="79"/>
                  <a:pt x="10" y="79"/>
                  <a:pt x="10" y="79"/>
                </a:cubicBezTo>
                <a:cubicBezTo>
                  <a:pt x="5" y="84"/>
                  <a:pt x="5" y="84"/>
                  <a:pt x="5" y="84"/>
                </a:cubicBezTo>
                <a:cubicBezTo>
                  <a:pt x="4" y="84"/>
                  <a:pt x="3" y="83"/>
                  <a:pt x="2" y="83"/>
                </a:cubicBezTo>
                <a:cubicBezTo>
                  <a:pt x="0" y="76"/>
                  <a:pt x="0" y="76"/>
                  <a:pt x="0" y="76"/>
                </a:cubicBezTo>
                <a:cubicBezTo>
                  <a:pt x="4" y="70"/>
                  <a:pt x="4" y="70"/>
                  <a:pt x="4" y="70"/>
                </a:cubicBezTo>
                <a:close/>
                <a:moveTo>
                  <a:pt x="4" y="51"/>
                </a:moveTo>
                <a:cubicBezTo>
                  <a:pt x="4" y="57"/>
                  <a:pt x="3" y="63"/>
                  <a:pt x="2" y="68"/>
                </a:cubicBezTo>
                <a:cubicBezTo>
                  <a:pt x="6" y="69"/>
                  <a:pt x="9" y="70"/>
                  <a:pt x="13" y="71"/>
                </a:cubicBezTo>
                <a:cubicBezTo>
                  <a:pt x="14" y="65"/>
                  <a:pt x="16" y="60"/>
                  <a:pt x="18" y="54"/>
                </a:cubicBezTo>
                <a:cubicBezTo>
                  <a:pt x="14" y="53"/>
                  <a:pt x="9" y="52"/>
                  <a:pt x="4" y="51"/>
                </a:cubicBezTo>
                <a:close/>
              </a:path>
            </a:pathLst>
          </a:custGeom>
          <a:gradFill>
            <a:gsLst>
              <a:gs pos="100000">
                <a:srgbClr val="EEC988"/>
              </a:gs>
              <a:gs pos="0">
                <a:srgbClr val="CB954D"/>
              </a:gs>
            </a:gsLst>
            <a:lin scaled="1"/>
          </a:gradFill>
          <a:ln>
            <a:noFill/>
          </a:ln>
        </p:spPr>
        <p:txBody>
          <a:bodyPr/>
          <a:lstStyle/>
          <a:p>
            <a:endParaRPr lang="zh-CN" altLang="en-US">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59" name="Freeform 74"/>
          <p:cNvSpPr>
            <a:spLocks noEditPoints="1"/>
          </p:cNvSpPr>
          <p:nvPr/>
        </p:nvSpPr>
        <p:spPr bwMode="auto">
          <a:xfrm>
            <a:off x="2584045" y="2572830"/>
            <a:ext cx="881065" cy="576081"/>
          </a:xfrm>
          <a:custGeom>
            <a:avLst/>
            <a:gdLst>
              <a:gd name="T0" fmla="*/ 381084100 w 99"/>
              <a:gd name="T1" fmla="*/ 1217793459 h 65"/>
              <a:gd name="T2" fmla="*/ 1122086585 w 99"/>
              <a:gd name="T3" fmla="*/ 1364767030 h 65"/>
              <a:gd name="T4" fmla="*/ 1841914152 w 99"/>
              <a:gd name="T5" fmla="*/ 1196797889 h 65"/>
              <a:gd name="T6" fmla="*/ 1841914152 w 99"/>
              <a:gd name="T7" fmla="*/ 482916437 h 65"/>
              <a:gd name="T8" fmla="*/ 1122086585 w 99"/>
              <a:gd name="T9" fmla="*/ 587898868 h 65"/>
              <a:gd name="T10" fmla="*/ 381084100 w 99"/>
              <a:gd name="T11" fmla="*/ 482916437 h 65"/>
              <a:gd name="T12" fmla="*/ 381084100 w 99"/>
              <a:gd name="T13" fmla="*/ 1217793459 h 65"/>
              <a:gd name="T14" fmla="*/ 2095971753 w 99"/>
              <a:gd name="T15" fmla="*/ 167969141 h 65"/>
              <a:gd name="T16" fmla="*/ 2095971753 w 99"/>
              <a:gd name="T17" fmla="*/ 356938435 h 65"/>
              <a:gd name="T18" fmla="*/ 1122086585 w 99"/>
              <a:gd name="T19" fmla="*/ 503912007 h 65"/>
              <a:gd name="T20" fmla="*/ 148201417 w 99"/>
              <a:gd name="T21" fmla="*/ 356938435 h 65"/>
              <a:gd name="T22" fmla="*/ 148201417 w 99"/>
              <a:gd name="T23" fmla="*/ 713876870 h 65"/>
              <a:gd name="T24" fmla="*/ 190542050 w 99"/>
              <a:gd name="T25" fmla="*/ 776868162 h 65"/>
              <a:gd name="T26" fmla="*/ 105856183 w 99"/>
              <a:gd name="T27" fmla="*/ 860855024 h 65"/>
              <a:gd name="T28" fmla="*/ 42340633 w 99"/>
              <a:gd name="T29" fmla="*/ 776868162 h 65"/>
              <a:gd name="T30" fmla="*/ 84685867 w 99"/>
              <a:gd name="T31" fmla="*/ 713876870 h 65"/>
              <a:gd name="T32" fmla="*/ 84685867 w 99"/>
              <a:gd name="T33" fmla="*/ 167969141 h 65"/>
              <a:gd name="T34" fmla="*/ 1122086585 w 99"/>
              <a:gd name="T35" fmla="*/ 0 h 65"/>
              <a:gd name="T36" fmla="*/ 2095971753 w 99"/>
              <a:gd name="T37" fmla="*/ 167969141 h 65"/>
              <a:gd name="T38" fmla="*/ 169371734 w 99"/>
              <a:gd name="T39" fmla="*/ 881850594 h 65"/>
              <a:gd name="T40" fmla="*/ 63515550 w 99"/>
              <a:gd name="T41" fmla="*/ 881850594 h 65"/>
              <a:gd name="T42" fmla="*/ 0 w 99"/>
              <a:gd name="T43" fmla="*/ 1217793459 h 65"/>
              <a:gd name="T44" fmla="*/ 42340633 w 99"/>
              <a:gd name="T45" fmla="*/ 1217793459 h 65"/>
              <a:gd name="T46" fmla="*/ 63515550 w 99"/>
              <a:gd name="T47" fmla="*/ 1175797737 h 65"/>
              <a:gd name="T48" fmla="*/ 63515550 w 99"/>
              <a:gd name="T49" fmla="*/ 1217793459 h 65"/>
              <a:gd name="T50" fmla="*/ 127026500 w 99"/>
              <a:gd name="T51" fmla="*/ 1238789029 h 65"/>
              <a:gd name="T52" fmla="*/ 148201417 w 99"/>
              <a:gd name="T53" fmla="*/ 1196797889 h 65"/>
              <a:gd name="T54" fmla="*/ 148201417 w 99"/>
              <a:gd name="T55" fmla="*/ 1238789029 h 65"/>
              <a:gd name="T56" fmla="*/ 169371734 w 99"/>
              <a:gd name="T57" fmla="*/ 1238789029 h 65"/>
              <a:gd name="T58" fmla="*/ 169371734 w 99"/>
              <a:gd name="T59" fmla="*/ 1070815305 h 65"/>
              <a:gd name="T60" fmla="*/ 190542050 w 99"/>
              <a:gd name="T61" fmla="*/ 1217793459 h 65"/>
              <a:gd name="T62" fmla="*/ 232887284 w 99"/>
              <a:gd name="T63" fmla="*/ 1217793459 h 65"/>
              <a:gd name="T64" fmla="*/ 169371734 w 99"/>
              <a:gd name="T65" fmla="*/ 881850594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9" h="65">
                <a:moveTo>
                  <a:pt x="18" y="58"/>
                </a:moveTo>
                <a:cubicBezTo>
                  <a:pt x="30" y="58"/>
                  <a:pt x="42" y="60"/>
                  <a:pt x="53" y="65"/>
                </a:cubicBezTo>
                <a:cubicBezTo>
                  <a:pt x="64" y="60"/>
                  <a:pt x="75" y="57"/>
                  <a:pt x="87" y="57"/>
                </a:cubicBezTo>
                <a:cubicBezTo>
                  <a:pt x="87" y="23"/>
                  <a:pt x="87" y="23"/>
                  <a:pt x="87" y="23"/>
                </a:cubicBezTo>
                <a:cubicBezTo>
                  <a:pt x="53" y="28"/>
                  <a:pt x="53" y="28"/>
                  <a:pt x="53" y="28"/>
                </a:cubicBezTo>
                <a:cubicBezTo>
                  <a:pt x="18" y="23"/>
                  <a:pt x="18" y="23"/>
                  <a:pt x="18" y="23"/>
                </a:cubicBezTo>
                <a:cubicBezTo>
                  <a:pt x="18" y="58"/>
                  <a:pt x="18" y="58"/>
                  <a:pt x="18" y="58"/>
                </a:cubicBezTo>
                <a:close/>
                <a:moveTo>
                  <a:pt x="99" y="8"/>
                </a:moveTo>
                <a:cubicBezTo>
                  <a:pt x="99" y="17"/>
                  <a:pt x="99" y="17"/>
                  <a:pt x="99" y="17"/>
                </a:cubicBezTo>
                <a:cubicBezTo>
                  <a:pt x="53" y="24"/>
                  <a:pt x="53" y="24"/>
                  <a:pt x="53" y="24"/>
                </a:cubicBezTo>
                <a:cubicBezTo>
                  <a:pt x="7" y="17"/>
                  <a:pt x="7" y="17"/>
                  <a:pt x="7" y="17"/>
                </a:cubicBezTo>
                <a:cubicBezTo>
                  <a:pt x="7" y="34"/>
                  <a:pt x="7" y="34"/>
                  <a:pt x="7" y="34"/>
                </a:cubicBezTo>
                <a:cubicBezTo>
                  <a:pt x="8" y="35"/>
                  <a:pt x="9" y="36"/>
                  <a:pt x="9" y="37"/>
                </a:cubicBezTo>
                <a:cubicBezTo>
                  <a:pt x="9" y="39"/>
                  <a:pt x="7" y="41"/>
                  <a:pt x="5" y="41"/>
                </a:cubicBezTo>
                <a:cubicBezTo>
                  <a:pt x="4" y="41"/>
                  <a:pt x="2" y="39"/>
                  <a:pt x="2" y="37"/>
                </a:cubicBezTo>
                <a:cubicBezTo>
                  <a:pt x="2" y="36"/>
                  <a:pt x="3" y="35"/>
                  <a:pt x="4" y="34"/>
                </a:cubicBezTo>
                <a:cubicBezTo>
                  <a:pt x="4" y="25"/>
                  <a:pt x="4" y="17"/>
                  <a:pt x="4" y="8"/>
                </a:cubicBezTo>
                <a:cubicBezTo>
                  <a:pt x="53" y="0"/>
                  <a:pt x="53" y="0"/>
                  <a:pt x="53" y="0"/>
                </a:cubicBezTo>
                <a:cubicBezTo>
                  <a:pt x="99" y="8"/>
                  <a:pt x="99" y="8"/>
                  <a:pt x="99" y="8"/>
                </a:cubicBezTo>
                <a:close/>
                <a:moveTo>
                  <a:pt x="8" y="42"/>
                </a:moveTo>
                <a:cubicBezTo>
                  <a:pt x="6" y="43"/>
                  <a:pt x="5" y="43"/>
                  <a:pt x="3" y="42"/>
                </a:cubicBezTo>
                <a:cubicBezTo>
                  <a:pt x="2" y="47"/>
                  <a:pt x="1" y="52"/>
                  <a:pt x="0" y="58"/>
                </a:cubicBezTo>
                <a:cubicBezTo>
                  <a:pt x="1" y="58"/>
                  <a:pt x="2" y="58"/>
                  <a:pt x="2" y="58"/>
                </a:cubicBezTo>
                <a:cubicBezTo>
                  <a:pt x="3" y="56"/>
                  <a:pt x="3" y="56"/>
                  <a:pt x="3" y="56"/>
                </a:cubicBezTo>
                <a:cubicBezTo>
                  <a:pt x="3" y="58"/>
                  <a:pt x="3" y="58"/>
                  <a:pt x="3" y="58"/>
                </a:cubicBezTo>
                <a:cubicBezTo>
                  <a:pt x="4" y="59"/>
                  <a:pt x="5" y="59"/>
                  <a:pt x="6" y="59"/>
                </a:cubicBezTo>
                <a:cubicBezTo>
                  <a:pt x="7" y="57"/>
                  <a:pt x="7" y="57"/>
                  <a:pt x="7" y="57"/>
                </a:cubicBezTo>
                <a:cubicBezTo>
                  <a:pt x="7" y="59"/>
                  <a:pt x="7" y="59"/>
                  <a:pt x="7" y="59"/>
                </a:cubicBezTo>
                <a:cubicBezTo>
                  <a:pt x="7" y="59"/>
                  <a:pt x="8" y="59"/>
                  <a:pt x="8" y="59"/>
                </a:cubicBezTo>
                <a:cubicBezTo>
                  <a:pt x="8" y="51"/>
                  <a:pt x="8" y="51"/>
                  <a:pt x="8" y="51"/>
                </a:cubicBezTo>
                <a:cubicBezTo>
                  <a:pt x="9" y="58"/>
                  <a:pt x="9" y="58"/>
                  <a:pt x="9" y="58"/>
                </a:cubicBezTo>
                <a:cubicBezTo>
                  <a:pt x="10" y="58"/>
                  <a:pt x="10" y="58"/>
                  <a:pt x="11" y="58"/>
                </a:cubicBezTo>
                <a:cubicBezTo>
                  <a:pt x="10" y="52"/>
                  <a:pt x="9" y="47"/>
                  <a:pt x="8" y="42"/>
                </a:cubicBezTo>
                <a:close/>
              </a:path>
            </a:pathLst>
          </a:custGeom>
          <a:gradFill>
            <a:gsLst>
              <a:gs pos="100000">
                <a:srgbClr val="EEC988"/>
              </a:gs>
              <a:gs pos="0">
                <a:srgbClr val="CB954D"/>
              </a:gs>
            </a:gsLst>
            <a:lin scaled="1"/>
          </a:gradFill>
          <a:ln>
            <a:noFill/>
          </a:ln>
        </p:spPr>
        <p:txBody>
          <a:bodyPr/>
          <a:lstStyle/>
          <a:p>
            <a:endParaRPr lang="zh-CN" altLang="en-US">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60" name="Freeform 48"/>
          <p:cNvSpPr>
            <a:spLocks noEditPoints="1"/>
          </p:cNvSpPr>
          <p:nvPr/>
        </p:nvSpPr>
        <p:spPr bwMode="auto">
          <a:xfrm>
            <a:off x="5504032" y="1896957"/>
            <a:ext cx="1183935" cy="188140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gradFill>
            <a:gsLst>
              <a:gs pos="100000">
                <a:srgbClr val="EEC988"/>
              </a:gs>
              <a:gs pos="0">
                <a:srgbClr val="CB954D"/>
              </a:gs>
            </a:gsLst>
            <a:lin scaled="1"/>
          </a:gradFill>
          <a:ln>
            <a:noFill/>
          </a:ln>
        </p:spPr>
        <p:txBody>
          <a:bodyPr/>
          <a:lstStyle/>
          <a:p>
            <a:pPr eaLnBrk="1" fontAlgn="auto" hangingPunct="1">
              <a:spcBef>
                <a:spcPts val="0"/>
              </a:spcBef>
              <a:spcAft>
                <a:spcPts val="0"/>
              </a:spcAft>
              <a:defRPr/>
            </a:pPr>
            <a:endParaRPr lang="zh-CN" altLang="en-US">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bayijianjunjie93zhounianxuanchuanzhanban_11047651"/>
          <p:cNvPicPr>
            <a:picLocks noChangeAspect="1"/>
          </p:cNvPicPr>
          <p:nvPr/>
        </p:nvPicPr>
        <p:blipFill>
          <a:blip r:embed="rId3"/>
          <a:srcRect t="53316" b="894"/>
          <a:stretch>
            <a:fillRect/>
          </a:stretch>
        </p:blipFill>
        <p:spPr>
          <a:xfrm>
            <a:off x="-4445" y="0"/>
            <a:ext cx="12192000" cy="6908800"/>
          </a:xfrm>
          <a:prstGeom prst="rect">
            <a:avLst/>
          </a:prstGeom>
        </p:spPr>
      </p:pic>
      <p:sp>
        <p:nvSpPr>
          <p:cNvPr id="12" name="矩形 11"/>
          <p:cNvSpPr/>
          <p:nvPr/>
        </p:nvSpPr>
        <p:spPr>
          <a:xfrm>
            <a:off x="4930675" y="2842083"/>
            <a:ext cx="3864667" cy="738505"/>
          </a:xfrm>
          <a:prstGeom prst="rect">
            <a:avLst/>
          </a:prstGeom>
        </p:spPr>
        <p:txBody>
          <a:bodyPr lIns="0" tIns="0" rIns="0" bIns="0">
            <a:spAutoFit/>
          </a:bodyPr>
          <a:lstStyle/>
          <a:p>
            <a:pPr>
              <a:defRPr/>
            </a:pPr>
            <a:r>
              <a:rPr lang="zh-CN" altLang="en-US" sz="4800" b="1" noProof="1">
                <a:gradFill>
                  <a:gsLst>
                    <a:gs pos="100000">
                      <a:srgbClr val="EEC988"/>
                    </a:gs>
                    <a:gs pos="0">
                      <a:srgbClr val="CB954D"/>
                    </a:gs>
                  </a:gsLst>
                  <a:lin scaled="1"/>
                </a:gradFill>
                <a:latin typeface="微软雅黑" panose="020B0503020204020204" charset="-122"/>
                <a:ea typeface="微软雅黑" panose="020B0503020204020204" charset="-122"/>
                <a:cs typeface="+mn-ea"/>
                <a:sym typeface="Arial" panose="020B0604020202020204" pitchFamily="34" charset="0"/>
              </a:rPr>
              <a:t>点击添加标题</a:t>
            </a:r>
          </a:p>
        </p:txBody>
      </p:sp>
      <p:sp>
        <p:nvSpPr>
          <p:cNvPr id="13" name="TextBox 11"/>
          <p:cNvSpPr txBox="1"/>
          <p:nvPr/>
        </p:nvSpPr>
        <p:spPr>
          <a:xfrm>
            <a:off x="4696233" y="3587286"/>
            <a:ext cx="4024529" cy="292320"/>
          </a:xfrm>
          <a:prstGeom prst="rect">
            <a:avLst/>
          </a:prstGeom>
          <a:noFill/>
        </p:spPr>
        <p:txBody>
          <a:bodyPr wrap="none">
            <a:spAutoFit/>
          </a:bodyPr>
          <a:lstStyle/>
          <a:p>
            <a:pPr marL="171450" lvl="1" indent="-171450">
              <a:buFont typeface="Arial" panose="020B0604020202020204" pitchFamily="34" charset="0"/>
              <a:buChar char="•"/>
              <a:defRPr/>
            </a:pPr>
            <a:r>
              <a:rPr lang="zh-CN" altLang="en-US" sz="1300" noProof="1">
                <a:gradFill>
                  <a:gsLst>
                    <a:gs pos="100000">
                      <a:srgbClr val="EEC988"/>
                    </a:gs>
                    <a:gs pos="0">
                      <a:srgbClr val="CB954D"/>
                    </a:gs>
                  </a:gsLst>
                  <a:lin scaled="1"/>
                </a:gradFill>
                <a:latin typeface="微软雅黑" panose="020B0503020204020204" charset="-122"/>
                <a:ea typeface="微软雅黑" panose="020B0503020204020204" charset="-122"/>
                <a:cs typeface="+mn-ea"/>
                <a:sym typeface="Arial" panose="020B0604020202020204" pitchFamily="34" charset="0"/>
              </a:rPr>
              <a:t>添加相关标题文字添加相关标题文字相关标题文字</a:t>
            </a:r>
          </a:p>
        </p:txBody>
      </p:sp>
      <p:sp>
        <p:nvSpPr>
          <p:cNvPr id="14" name="TextBox 11"/>
          <p:cNvSpPr txBox="1"/>
          <p:nvPr/>
        </p:nvSpPr>
        <p:spPr>
          <a:xfrm>
            <a:off x="4696233" y="3832159"/>
            <a:ext cx="4024529" cy="292320"/>
          </a:xfrm>
          <a:prstGeom prst="rect">
            <a:avLst/>
          </a:prstGeom>
          <a:noFill/>
        </p:spPr>
        <p:txBody>
          <a:bodyPr wrap="none">
            <a:spAutoFit/>
          </a:bodyPr>
          <a:lstStyle/>
          <a:p>
            <a:pPr marL="171450" lvl="1" indent="-171450">
              <a:buFont typeface="Arial" panose="020B0604020202020204" pitchFamily="34" charset="0"/>
              <a:buChar char="•"/>
              <a:defRPr/>
            </a:pPr>
            <a:r>
              <a:rPr lang="zh-CN" altLang="en-US" sz="1300" noProof="1">
                <a:gradFill>
                  <a:gsLst>
                    <a:gs pos="100000">
                      <a:srgbClr val="EEC988"/>
                    </a:gs>
                    <a:gs pos="0">
                      <a:srgbClr val="CB954D"/>
                    </a:gs>
                  </a:gsLst>
                  <a:lin scaled="1"/>
                </a:gradFill>
                <a:latin typeface="微软雅黑" panose="020B0503020204020204" charset="-122"/>
                <a:ea typeface="微软雅黑" panose="020B0503020204020204" charset="-122"/>
                <a:cs typeface="+mn-ea"/>
                <a:sym typeface="Arial" panose="020B0604020202020204" pitchFamily="34" charset="0"/>
              </a:rPr>
              <a:t>添加相关标题文字添加相关标题文字相关标题文字</a:t>
            </a:r>
          </a:p>
        </p:txBody>
      </p:sp>
      <p:grpSp>
        <p:nvGrpSpPr>
          <p:cNvPr id="15" name="组合 14"/>
          <p:cNvGrpSpPr/>
          <p:nvPr/>
        </p:nvGrpSpPr>
        <p:grpSpPr>
          <a:xfrm>
            <a:off x="2167371" y="2364304"/>
            <a:ext cx="7212922" cy="2158711"/>
            <a:chOff x="1518915" y="656102"/>
            <a:chExt cx="6329104" cy="1481448"/>
          </a:xfrm>
          <a:solidFill>
            <a:srgbClr val="DB0000"/>
          </a:solidFill>
        </p:grpSpPr>
        <p:sp>
          <p:nvSpPr>
            <p:cNvPr id="11" name="平行四边形 10"/>
            <p:cNvSpPr/>
            <p:nvPr/>
          </p:nvSpPr>
          <p:spPr>
            <a:xfrm>
              <a:off x="3159908" y="656102"/>
              <a:ext cx="4688111" cy="1461425"/>
            </a:xfrm>
            <a:prstGeom prst="parallelogram">
              <a:avLst>
                <a:gd name="adj" fmla="val 0"/>
              </a:avLst>
            </a:prstGeom>
            <a:noFill/>
            <a:ln>
              <a:solidFill>
                <a:srgbClr val="ECC6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rgbClr val="C00000"/>
                </a:solidFill>
                <a:latin typeface="思源黑体 Bold" panose="020B0800000000000000" pitchFamily="34" charset="-122"/>
              </a:endParaRPr>
            </a:p>
          </p:txBody>
        </p:sp>
        <p:sp>
          <p:nvSpPr>
            <p:cNvPr id="16" name="平行四边形 15"/>
            <p:cNvSpPr/>
            <p:nvPr/>
          </p:nvSpPr>
          <p:spPr>
            <a:xfrm>
              <a:off x="1518915" y="670918"/>
              <a:ext cx="1490713" cy="1466632"/>
            </a:xfrm>
            <a:prstGeom prst="parallelogram">
              <a:avLst>
                <a:gd name="adj" fmla="val 0"/>
              </a:avLst>
            </a:prstGeom>
            <a:solidFill>
              <a:srgbClr val="ECC6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rgbClr val="C00000"/>
                </a:solidFill>
                <a:latin typeface="思源黑体 Bold" panose="020B0800000000000000" pitchFamily="34" charset="-122"/>
              </a:endParaRPr>
            </a:p>
          </p:txBody>
        </p:sp>
        <p:sp>
          <p:nvSpPr>
            <p:cNvPr id="18" name="文本框 9"/>
            <p:cNvSpPr txBox="1"/>
            <p:nvPr/>
          </p:nvSpPr>
          <p:spPr>
            <a:xfrm>
              <a:off x="1730314" y="984077"/>
              <a:ext cx="1066799" cy="907290"/>
            </a:xfrm>
            <a:prstGeom prst="rect">
              <a:avLst/>
            </a:prstGeom>
            <a:solidFill>
              <a:srgbClr val="ECC684"/>
            </a:solidFill>
            <a:ln>
              <a:noFill/>
            </a:ln>
          </p:spPr>
          <p:txBody>
            <a:bodyPr wrap="square" rtlCol="0">
              <a:spAutoFit/>
            </a:bodyPr>
            <a:lstStyle/>
            <a:p>
              <a:pPr algn="ctr"/>
              <a:r>
                <a:rPr lang="en-US" altLang="zh-CN" sz="8000" dirty="0">
                  <a:solidFill>
                    <a:srgbClr val="BE2028"/>
                  </a:solidFill>
                  <a:latin typeface="微软雅黑" panose="020B0503020204020204" charset="-122"/>
                  <a:ea typeface="微软雅黑" panose="020B0503020204020204" charset="-122"/>
                </a:rPr>
                <a:t>2</a:t>
              </a: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291465"/>
            <a:ext cx="12209780" cy="6566535"/>
            <a:chOff x="30" y="459"/>
            <a:chExt cx="19228" cy="10341"/>
          </a:xfrm>
        </p:grpSpPr>
        <p:sp>
          <p:nvSpPr>
            <p:cNvPr id="7" name="TextBox 2"/>
            <p:cNvSpPr txBox="1"/>
            <p:nvPr/>
          </p:nvSpPr>
          <p:spPr>
            <a:xfrm>
              <a:off x="7162" y="459"/>
              <a:ext cx="4936" cy="919"/>
            </a:xfrm>
            <a:prstGeom prst="rect">
              <a:avLst/>
            </a:prstGeom>
            <a:noFill/>
          </p:spPr>
          <p:txBody>
            <a:bodyPr wrap="square" rtlCol="0">
              <a:spAutoFit/>
            </a:bodyPr>
            <a:lstStyle/>
            <a:p>
              <a:pPr algn="dist"/>
              <a:r>
                <a:rPr lang="zh-CN" altLang="en-US" sz="3200" b="1" dirty="0">
                  <a:solidFill>
                    <a:srgbClr val="BE2028"/>
                  </a:solidFill>
                  <a:latin typeface="微软雅黑" panose="020B0503020204020204" charset="-122"/>
                  <a:ea typeface="微软雅黑" panose="020B0503020204020204" charset="-122"/>
                </a:rPr>
                <a:t>点击添加标题</a:t>
              </a:r>
            </a:p>
          </p:txBody>
        </p:sp>
        <p:pic>
          <p:nvPicPr>
            <p:cNvPr id="21" name="图片 20"/>
            <p:cNvPicPr>
              <a:picLocks noChangeAspect="1"/>
            </p:cNvPicPr>
            <p:nvPr/>
          </p:nvPicPr>
          <p:blipFill rotWithShape="1">
            <a:blip r:embed="rId3">
              <a:extLst>
                <a:ext uri="{28A0092B-C50C-407E-A947-70E740481C1C}">
                  <a14:useLocalDpi xmlns:a14="http://schemas.microsoft.com/office/drawing/2010/main" val="0"/>
                </a:ext>
              </a:extLst>
            </a:blip>
            <a:srcRect t="64339" b="21670"/>
            <a:stretch>
              <a:fillRect/>
            </a:stretch>
          </p:blipFill>
          <p:spPr>
            <a:xfrm>
              <a:off x="30" y="9186"/>
              <a:ext cx="19228" cy="1614"/>
            </a:xfrm>
            <a:prstGeom prst="rect">
              <a:avLst/>
            </a:prstGeom>
          </p:spPr>
        </p:pic>
      </p:grpSp>
      <p:sp>
        <p:nvSpPr>
          <p:cNvPr id="37" name="标题 4"/>
          <p:cNvSpPr txBox="1"/>
          <p:nvPr/>
        </p:nvSpPr>
        <p:spPr bwMode="auto">
          <a:xfrm>
            <a:off x="4509549" y="1858963"/>
            <a:ext cx="7066722" cy="1193800"/>
          </a:xfrm>
          <a:prstGeom prst="rect">
            <a:avLst/>
          </a:prstGeom>
          <a:solidFill>
            <a:srgbClr val="BE202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19768" tIns="59884" rIns="119768" bIns="59884" anchor="ctr"/>
          <a:lstStyle>
            <a:lvl1pPr defTabSz="1196975" eaLnBrk="0" hangingPunct="0">
              <a:defRPr>
                <a:solidFill>
                  <a:schemeClr val="tx1"/>
                </a:solidFill>
                <a:latin typeface="Arial" panose="020B0604020202020204" pitchFamily="34" charset="0"/>
                <a:ea typeface="宋体" panose="02010600030101010101" pitchFamily="2" charset="-122"/>
              </a:defRPr>
            </a:lvl1pPr>
            <a:lvl2pPr marL="742950" indent="-285750" defTabSz="1196975" eaLnBrk="0" hangingPunct="0">
              <a:defRPr>
                <a:solidFill>
                  <a:schemeClr val="tx1"/>
                </a:solidFill>
                <a:latin typeface="Arial" panose="020B0604020202020204" pitchFamily="34" charset="0"/>
                <a:ea typeface="宋体" panose="02010600030101010101" pitchFamily="2" charset="-122"/>
              </a:defRPr>
            </a:lvl2pPr>
            <a:lvl3pPr marL="1143000" indent="-228600" defTabSz="1196975" eaLnBrk="0" hangingPunct="0">
              <a:defRPr>
                <a:solidFill>
                  <a:schemeClr val="tx1"/>
                </a:solidFill>
                <a:latin typeface="Arial" panose="020B0604020202020204" pitchFamily="34" charset="0"/>
                <a:ea typeface="宋体" panose="02010600030101010101" pitchFamily="2" charset="-122"/>
              </a:defRPr>
            </a:lvl3pPr>
            <a:lvl4pPr marL="1600200" indent="-228600" defTabSz="1196975" eaLnBrk="0" hangingPunct="0">
              <a:defRPr>
                <a:solidFill>
                  <a:schemeClr val="tx1"/>
                </a:solidFill>
                <a:latin typeface="Arial" panose="020B0604020202020204" pitchFamily="34" charset="0"/>
                <a:ea typeface="宋体" panose="02010600030101010101" pitchFamily="2" charset="-122"/>
              </a:defRPr>
            </a:lvl4pPr>
            <a:lvl5pPr marL="2057400" indent="-228600" defTabSz="1196975" eaLnBrk="0" hangingPunct="0">
              <a:defRPr>
                <a:solidFill>
                  <a:schemeClr val="tx1"/>
                </a:solidFill>
                <a:latin typeface="Arial" panose="020B0604020202020204" pitchFamily="34" charset="0"/>
                <a:ea typeface="宋体" panose="02010600030101010101" pitchFamily="2" charset="-122"/>
              </a:defRPr>
            </a:lvl5pPr>
            <a:lvl6pPr marL="2514600" indent="-228600" defTabSz="11969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11969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11969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11969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20000"/>
              </a:spcBef>
            </a:pPr>
            <a:r>
              <a:rPr lang="zh-CN" altLang="en-US" sz="5000" dirty="0">
                <a:gradFill>
                  <a:gsLst>
                    <a:gs pos="100000">
                      <a:srgbClr val="EEC988"/>
                    </a:gs>
                    <a:gs pos="0">
                      <a:srgbClr val="CB954D"/>
                    </a:gs>
                  </a:gsLst>
                  <a:lin scaled="1"/>
                </a:gradFill>
                <a:latin typeface="微软雅黑" panose="020B0503020204020204" charset="-122"/>
                <a:ea typeface="微软雅黑" panose="020B0503020204020204" charset="-122"/>
              </a:rPr>
              <a:t>输入标题内容</a:t>
            </a:r>
          </a:p>
        </p:txBody>
      </p:sp>
      <p:sp>
        <p:nvSpPr>
          <p:cNvPr id="38" name="Title 1"/>
          <p:cNvSpPr txBox="1"/>
          <p:nvPr/>
        </p:nvSpPr>
        <p:spPr bwMode="auto">
          <a:xfrm>
            <a:off x="4509770" y="3053080"/>
            <a:ext cx="6837680" cy="2519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852" tIns="35927" rIns="71852" bIns="35927" anchor="ctr"/>
          <a:lstStyle>
            <a:lvl1pPr marL="342900" indent="-342900" defTabSz="760730" eaLnBrk="0" hangingPunct="0">
              <a:tabLst>
                <a:tab pos="114300" algn="l"/>
              </a:tabLst>
              <a:defRPr>
                <a:solidFill>
                  <a:schemeClr val="tx1"/>
                </a:solidFill>
                <a:latin typeface="Arial" panose="020B0604020202020204" pitchFamily="34" charset="0"/>
                <a:ea typeface="宋体" panose="02010600030101010101" pitchFamily="2" charset="-122"/>
              </a:defRPr>
            </a:lvl1pPr>
            <a:lvl2pPr marL="742950" indent="-285750" defTabSz="760730" eaLnBrk="0" hangingPunct="0">
              <a:tabLst>
                <a:tab pos="114300" algn="l"/>
              </a:tabLst>
              <a:defRPr>
                <a:solidFill>
                  <a:schemeClr val="tx1"/>
                </a:solidFill>
                <a:latin typeface="Arial" panose="020B0604020202020204" pitchFamily="34" charset="0"/>
                <a:ea typeface="宋体" panose="02010600030101010101" pitchFamily="2" charset="-122"/>
              </a:defRPr>
            </a:lvl2pPr>
            <a:lvl3pPr defTabSz="760730" eaLnBrk="0" hangingPunct="0">
              <a:tabLst>
                <a:tab pos="114300" algn="l"/>
              </a:tabLst>
              <a:defRPr>
                <a:solidFill>
                  <a:schemeClr val="tx1"/>
                </a:solidFill>
                <a:latin typeface="Arial" panose="020B0604020202020204" pitchFamily="34" charset="0"/>
                <a:ea typeface="宋体" panose="02010600030101010101" pitchFamily="2" charset="-122"/>
              </a:defRPr>
            </a:lvl3pPr>
            <a:lvl4pPr marL="1600200" indent="-228600" defTabSz="760730" eaLnBrk="0" hangingPunct="0">
              <a:tabLst>
                <a:tab pos="114300" algn="l"/>
              </a:tabLst>
              <a:defRPr>
                <a:solidFill>
                  <a:schemeClr val="tx1"/>
                </a:solidFill>
                <a:latin typeface="Arial" panose="020B0604020202020204" pitchFamily="34" charset="0"/>
                <a:ea typeface="宋体" panose="02010600030101010101" pitchFamily="2" charset="-122"/>
              </a:defRPr>
            </a:lvl4pPr>
            <a:lvl5pPr marL="2057400" indent="-228600" defTabSz="760730" eaLnBrk="0" hangingPunct="0">
              <a:tabLst>
                <a:tab pos="114300" algn="l"/>
              </a:tabLst>
              <a:defRPr>
                <a:solidFill>
                  <a:schemeClr val="tx1"/>
                </a:solidFill>
                <a:latin typeface="Arial" panose="020B0604020202020204" pitchFamily="34" charset="0"/>
                <a:ea typeface="宋体" panose="02010600030101010101" pitchFamily="2" charset="-122"/>
              </a:defRPr>
            </a:lvl5pPr>
            <a:lvl6pPr marL="2514600" indent="-228600" defTabSz="760730" eaLnBrk="0" fontAlgn="base" hangingPunct="0">
              <a:spcBef>
                <a:spcPct val="0"/>
              </a:spcBef>
              <a:spcAft>
                <a:spcPct val="0"/>
              </a:spcAft>
              <a:tabLst>
                <a:tab pos="114300" algn="l"/>
              </a:tabLst>
              <a:defRPr>
                <a:solidFill>
                  <a:schemeClr val="tx1"/>
                </a:solidFill>
                <a:latin typeface="Arial" panose="020B0604020202020204" pitchFamily="34" charset="0"/>
                <a:ea typeface="宋体" panose="02010600030101010101" pitchFamily="2" charset="-122"/>
              </a:defRPr>
            </a:lvl6pPr>
            <a:lvl7pPr marL="2971800" indent="-228600" defTabSz="760730" eaLnBrk="0" fontAlgn="base" hangingPunct="0">
              <a:spcBef>
                <a:spcPct val="0"/>
              </a:spcBef>
              <a:spcAft>
                <a:spcPct val="0"/>
              </a:spcAft>
              <a:tabLst>
                <a:tab pos="114300" algn="l"/>
              </a:tabLst>
              <a:defRPr>
                <a:solidFill>
                  <a:schemeClr val="tx1"/>
                </a:solidFill>
                <a:latin typeface="Arial" panose="020B0604020202020204" pitchFamily="34" charset="0"/>
                <a:ea typeface="宋体" panose="02010600030101010101" pitchFamily="2" charset="-122"/>
              </a:defRPr>
            </a:lvl7pPr>
            <a:lvl8pPr marL="3429000" indent="-228600" defTabSz="760730" eaLnBrk="0" fontAlgn="base" hangingPunct="0">
              <a:spcBef>
                <a:spcPct val="0"/>
              </a:spcBef>
              <a:spcAft>
                <a:spcPct val="0"/>
              </a:spcAft>
              <a:tabLst>
                <a:tab pos="114300" algn="l"/>
              </a:tabLst>
              <a:defRPr>
                <a:solidFill>
                  <a:schemeClr val="tx1"/>
                </a:solidFill>
                <a:latin typeface="Arial" panose="020B0604020202020204" pitchFamily="34" charset="0"/>
                <a:ea typeface="宋体" panose="02010600030101010101" pitchFamily="2" charset="-122"/>
              </a:defRPr>
            </a:lvl8pPr>
            <a:lvl9pPr marL="3886200" indent="-228600" defTabSz="760730" eaLnBrk="0" fontAlgn="base" hangingPunct="0">
              <a:spcBef>
                <a:spcPct val="0"/>
              </a:spcBef>
              <a:spcAft>
                <a:spcPct val="0"/>
              </a:spcAft>
              <a:tabLst>
                <a:tab pos="114300" algn="l"/>
              </a:tabLst>
              <a:defRPr>
                <a:solidFill>
                  <a:schemeClr val="tx1"/>
                </a:solidFill>
                <a:latin typeface="Arial" panose="020B0604020202020204" pitchFamily="34" charset="0"/>
                <a:ea typeface="宋体" panose="02010600030101010101" pitchFamily="2" charset="-122"/>
              </a:defRPr>
            </a:lvl9pPr>
          </a:lstStyle>
          <a:p>
            <a:pPr marL="0" lvl="2" fontAlgn="ctr">
              <a:lnSpc>
                <a:spcPct val="120000"/>
              </a:lnSpc>
              <a:buClr>
                <a:srgbClr val="FF0000"/>
              </a:buClr>
              <a:buSzPct val="70000"/>
            </a:pPr>
            <a:r>
              <a:rPr lang="zh-CN" altLang="en-US" sz="1600" dirty="0">
                <a:solidFill>
                  <a:schemeClr val="tx1">
                    <a:lumMod val="95000"/>
                    <a:lumOff val="5000"/>
                  </a:schemeClr>
                </a:solidFill>
                <a:latin typeface="微软雅黑" panose="020B0503020204020204" charset="-122"/>
                <a:ea typeface="微软雅黑" panose="020B0503020204020204" charset="-122"/>
                <a:cs typeface="+mn-ea"/>
                <a:sym typeface="Arial" panose="020B0604020202020204" pitchFamily="34" charset="0"/>
              </a:rPr>
              <a:t>在此添加您的文字，单击选中图片，右键，设置图片格式，填充，图片或纹理填充在此添加您的文字，单击选中图片，右键，设置图片格式，填充，图片或纹理填充在此添加您的文字，单击选中图片，右键，设置图片格式，填充，图片或纹理填充在此添加您的文字，单击选中图片，右键，设置图片格式，填充，图片或纹理填充</a:t>
            </a:r>
            <a:endParaRPr lang="en-US" altLang="zh-CN" sz="1600" dirty="0">
              <a:solidFill>
                <a:schemeClr val="tx1">
                  <a:lumMod val="95000"/>
                  <a:lumOff val="5000"/>
                </a:schemeClr>
              </a:solidFill>
              <a:latin typeface="微软雅黑" panose="020B0503020204020204" charset="-122"/>
              <a:ea typeface="微软雅黑" panose="020B0503020204020204" charset="-122"/>
              <a:cs typeface="+mn-ea"/>
              <a:sym typeface="Arial" panose="020B0604020202020204" pitchFamily="34" charset="0"/>
            </a:endParaRPr>
          </a:p>
          <a:p>
            <a:pPr marL="0" lvl="2" fontAlgn="ctr">
              <a:lnSpc>
                <a:spcPct val="120000"/>
              </a:lnSpc>
              <a:buClr>
                <a:srgbClr val="FF0000"/>
              </a:buClr>
              <a:buSzPct val="70000"/>
            </a:pPr>
            <a:endParaRPr lang="en-US" altLang="zh-CN" sz="1600" dirty="0">
              <a:solidFill>
                <a:schemeClr val="tx1">
                  <a:lumMod val="95000"/>
                  <a:lumOff val="5000"/>
                </a:schemeClr>
              </a:solidFill>
              <a:latin typeface="微软雅黑" panose="020B0503020204020204" charset="-122"/>
              <a:ea typeface="微软雅黑" panose="020B0503020204020204" charset="-122"/>
              <a:cs typeface="+mn-ea"/>
              <a:sym typeface="Arial" panose="020B0604020202020204" pitchFamily="34" charset="0"/>
            </a:endParaRPr>
          </a:p>
          <a:p>
            <a:pPr marL="0" lvl="2" fontAlgn="ctr">
              <a:lnSpc>
                <a:spcPct val="120000"/>
              </a:lnSpc>
              <a:buClr>
                <a:srgbClr val="FF0000"/>
              </a:buClr>
              <a:buSzPct val="70000"/>
            </a:pPr>
            <a:endParaRPr lang="en-US" altLang="zh-CN" sz="1600" dirty="0" smtClean="0">
              <a:solidFill>
                <a:schemeClr val="tx1">
                  <a:lumMod val="75000"/>
                  <a:lumOff val="25000"/>
                </a:schemeClr>
              </a:solidFill>
              <a:latin typeface="微软雅黑" panose="020B0503020204020204" charset="-122"/>
              <a:ea typeface="微软雅黑" panose="020B0503020204020204" charset="-122"/>
              <a:cs typeface="Lato Regular"/>
            </a:endParaRPr>
          </a:p>
        </p:txBody>
      </p:sp>
      <p:pic>
        <p:nvPicPr>
          <p:cNvPr id="39" name="图片 38"/>
          <p:cNvPicPr>
            <a:picLocks noChangeAspect="1"/>
          </p:cNvPicPr>
          <p:nvPr/>
        </p:nvPicPr>
        <p:blipFill>
          <a:blip r:embed="rId4" cstate="print"/>
          <a:stretch>
            <a:fillRect/>
          </a:stretch>
        </p:blipFill>
        <p:spPr>
          <a:xfrm>
            <a:off x="662520" y="1770125"/>
            <a:ext cx="3499080" cy="34785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291465"/>
            <a:ext cx="12209780" cy="6566535"/>
            <a:chOff x="30" y="459"/>
            <a:chExt cx="19228" cy="10341"/>
          </a:xfrm>
        </p:grpSpPr>
        <p:sp>
          <p:nvSpPr>
            <p:cNvPr id="7" name="TextBox 2"/>
            <p:cNvSpPr txBox="1"/>
            <p:nvPr/>
          </p:nvSpPr>
          <p:spPr>
            <a:xfrm>
              <a:off x="7162" y="459"/>
              <a:ext cx="4936" cy="919"/>
            </a:xfrm>
            <a:prstGeom prst="rect">
              <a:avLst/>
            </a:prstGeom>
            <a:noFill/>
          </p:spPr>
          <p:txBody>
            <a:bodyPr wrap="square" rtlCol="0">
              <a:spAutoFit/>
            </a:bodyPr>
            <a:lstStyle/>
            <a:p>
              <a:pPr algn="dist"/>
              <a:r>
                <a:rPr lang="zh-CN" altLang="en-US" sz="3200" b="1" dirty="0">
                  <a:solidFill>
                    <a:srgbClr val="BE2028"/>
                  </a:solidFill>
                  <a:latin typeface="微软雅黑" panose="020B0503020204020204" charset="-122"/>
                  <a:ea typeface="微软雅黑" panose="020B0503020204020204" charset="-122"/>
                </a:rPr>
                <a:t>点击添加标题</a:t>
              </a:r>
            </a:p>
          </p:txBody>
        </p:sp>
        <p:pic>
          <p:nvPicPr>
            <p:cNvPr id="21" name="图片 20"/>
            <p:cNvPicPr>
              <a:picLocks noChangeAspect="1"/>
            </p:cNvPicPr>
            <p:nvPr/>
          </p:nvPicPr>
          <p:blipFill rotWithShape="1">
            <a:blip r:embed="rId3">
              <a:extLst>
                <a:ext uri="{28A0092B-C50C-407E-A947-70E740481C1C}">
                  <a14:useLocalDpi xmlns:a14="http://schemas.microsoft.com/office/drawing/2010/main" val="0"/>
                </a:ext>
              </a:extLst>
            </a:blip>
            <a:srcRect t="64339" b="21670"/>
            <a:stretch>
              <a:fillRect/>
            </a:stretch>
          </p:blipFill>
          <p:spPr>
            <a:xfrm>
              <a:off x="30" y="9186"/>
              <a:ext cx="19228" cy="1614"/>
            </a:xfrm>
            <a:prstGeom prst="rect">
              <a:avLst/>
            </a:prstGeom>
          </p:spPr>
        </p:pic>
      </p:grpSp>
      <p:grpSp>
        <p:nvGrpSpPr>
          <p:cNvPr id="5" name="Group 4"/>
          <p:cNvGrpSpPr/>
          <p:nvPr/>
        </p:nvGrpSpPr>
        <p:grpSpPr>
          <a:xfrm>
            <a:off x="4176105" y="1503503"/>
            <a:ext cx="3998543" cy="3850364"/>
            <a:chOff x="4200186" y="2320894"/>
            <a:chExt cx="3791627" cy="3651116"/>
          </a:xfrm>
        </p:grpSpPr>
        <p:sp>
          <p:nvSpPr>
            <p:cNvPr id="2" name="Rounded Rectangle 6"/>
            <p:cNvSpPr/>
            <p:nvPr/>
          </p:nvSpPr>
          <p:spPr>
            <a:xfrm flipH="1">
              <a:off x="4214254" y="4850056"/>
              <a:ext cx="3777559" cy="914400"/>
            </a:xfrm>
            <a:prstGeom prst="roundRect">
              <a:avLst>
                <a:gd name="adj" fmla="val 50000"/>
              </a:avLst>
            </a:prstGeom>
            <a:solidFill>
              <a:srgbClr val="BE2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3" name="Rounded Rectangle 5"/>
            <p:cNvSpPr/>
            <p:nvPr/>
          </p:nvSpPr>
          <p:spPr>
            <a:xfrm rot="3492391" flipH="1">
              <a:off x="4991307" y="3689252"/>
              <a:ext cx="3651116" cy="914400"/>
            </a:xfrm>
            <a:prstGeom prst="roundRect">
              <a:avLst>
                <a:gd name="adj" fmla="val 50000"/>
              </a:avLst>
            </a:prstGeom>
            <a:solidFill>
              <a:srgbClr val="BE2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4" name="Rounded Rectangle 3"/>
            <p:cNvSpPr/>
            <p:nvPr/>
          </p:nvSpPr>
          <p:spPr>
            <a:xfrm rot="18107609">
              <a:off x="3556490" y="3689252"/>
              <a:ext cx="3651116" cy="914400"/>
            </a:xfrm>
            <a:prstGeom prst="roundRect">
              <a:avLst>
                <a:gd name="adj" fmla="val 50000"/>
              </a:avLst>
            </a:prstGeom>
            <a:solidFill>
              <a:srgbClr val="BE2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0" name="Rounded Rectangle 9"/>
            <p:cNvSpPr/>
            <p:nvPr/>
          </p:nvSpPr>
          <p:spPr>
            <a:xfrm flipH="1">
              <a:off x="4200186" y="4850056"/>
              <a:ext cx="1948760" cy="914400"/>
            </a:xfrm>
            <a:prstGeom prst="roundRect">
              <a:avLst>
                <a:gd name="adj" fmla="val 50000"/>
              </a:avLst>
            </a:prstGeom>
            <a:solidFill>
              <a:srgbClr val="BE2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4" name="Oval 13"/>
            <p:cNvSpPr/>
            <p:nvPr/>
          </p:nvSpPr>
          <p:spPr>
            <a:xfrm>
              <a:off x="5725181" y="2613073"/>
              <a:ext cx="755703" cy="7557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5" name="Oval 14"/>
            <p:cNvSpPr/>
            <p:nvPr/>
          </p:nvSpPr>
          <p:spPr>
            <a:xfrm>
              <a:off x="4297730" y="4929404"/>
              <a:ext cx="755703" cy="7557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6" name="Oval 15"/>
            <p:cNvSpPr/>
            <p:nvPr/>
          </p:nvSpPr>
          <p:spPr>
            <a:xfrm>
              <a:off x="7164059" y="4930934"/>
              <a:ext cx="755703" cy="7557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8" name="Freeform 17"/>
            <p:cNvSpPr>
              <a:spLocks noEditPoints="1"/>
            </p:cNvSpPr>
            <p:nvPr/>
          </p:nvSpPr>
          <p:spPr bwMode="auto">
            <a:xfrm>
              <a:off x="5950368" y="2791506"/>
              <a:ext cx="305327" cy="398835"/>
            </a:xfrm>
            <a:custGeom>
              <a:avLst/>
              <a:gdLst>
                <a:gd name="T0" fmla="*/ 60 w 74"/>
                <a:gd name="T1" fmla="*/ 0 h 97"/>
                <a:gd name="T2" fmla="*/ 72 w 74"/>
                <a:gd name="T3" fmla="*/ 11 h 97"/>
                <a:gd name="T4" fmla="*/ 70 w 74"/>
                <a:gd name="T5" fmla="*/ 52 h 97"/>
                <a:gd name="T6" fmla="*/ 63 w 74"/>
                <a:gd name="T7" fmla="*/ 11 h 97"/>
                <a:gd name="T8" fmla="*/ 60 w 74"/>
                <a:gd name="T9" fmla="*/ 8 h 97"/>
                <a:gd name="T10" fmla="*/ 26 w 74"/>
                <a:gd name="T11" fmla="*/ 11 h 97"/>
                <a:gd name="T12" fmla="*/ 26 w 74"/>
                <a:gd name="T13" fmla="*/ 18 h 97"/>
                <a:gd name="T14" fmla="*/ 19 w 74"/>
                <a:gd name="T15" fmla="*/ 24 h 97"/>
                <a:gd name="T16" fmla="*/ 12 w 74"/>
                <a:gd name="T17" fmla="*/ 24 h 97"/>
                <a:gd name="T18" fmla="*/ 8 w 74"/>
                <a:gd name="T19" fmla="*/ 79 h 97"/>
                <a:gd name="T20" fmla="*/ 9 w 74"/>
                <a:gd name="T21" fmla="*/ 81 h 97"/>
                <a:gd name="T22" fmla="*/ 28 w 74"/>
                <a:gd name="T23" fmla="*/ 82 h 97"/>
                <a:gd name="T24" fmla="*/ 37 w 74"/>
                <a:gd name="T25" fmla="*/ 90 h 97"/>
                <a:gd name="T26" fmla="*/ 3 w 74"/>
                <a:gd name="T27" fmla="*/ 87 h 97"/>
                <a:gd name="T28" fmla="*/ 3 w 74"/>
                <a:gd name="T29" fmla="*/ 87 h 97"/>
                <a:gd name="T30" fmla="*/ 0 w 74"/>
                <a:gd name="T31" fmla="*/ 20 h 97"/>
                <a:gd name="T32" fmla="*/ 1 w 74"/>
                <a:gd name="T33" fmla="*/ 17 h 97"/>
                <a:gd name="T34" fmla="*/ 19 w 74"/>
                <a:gd name="T35" fmla="*/ 0 h 97"/>
                <a:gd name="T36" fmla="*/ 17 w 74"/>
                <a:gd name="T37" fmla="*/ 52 h 97"/>
                <a:gd name="T38" fmla="*/ 27 w 74"/>
                <a:gd name="T39" fmla="*/ 56 h 97"/>
                <a:gd name="T40" fmla="*/ 17 w 74"/>
                <a:gd name="T41" fmla="*/ 52 h 97"/>
                <a:gd name="T42" fmla="*/ 17 w 74"/>
                <a:gd name="T43" fmla="*/ 44 h 97"/>
                <a:gd name="T44" fmla="*/ 56 w 74"/>
                <a:gd name="T45" fmla="*/ 40 h 97"/>
                <a:gd name="T46" fmla="*/ 17 w 74"/>
                <a:gd name="T47" fmla="*/ 28 h 97"/>
                <a:gd name="T48" fmla="*/ 56 w 74"/>
                <a:gd name="T49" fmla="*/ 33 h 97"/>
                <a:gd name="T50" fmla="*/ 17 w 74"/>
                <a:gd name="T51" fmla="*/ 28 h 97"/>
                <a:gd name="T52" fmla="*/ 34 w 74"/>
                <a:gd name="T53" fmla="*/ 22 h 97"/>
                <a:gd name="T54" fmla="*/ 56 w 74"/>
                <a:gd name="T55" fmla="*/ 17 h 97"/>
                <a:gd name="T56" fmla="*/ 41 w 74"/>
                <a:gd name="T57" fmla="*/ 69 h 97"/>
                <a:gd name="T58" fmla="*/ 41 w 74"/>
                <a:gd name="T59" fmla="*/ 69 h 97"/>
                <a:gd name="T60" fmla="*/ 31 w 74"/>
                <a:gd name="T61" fmla="*/ 66 h 97"/>
                <a:gd name="T62" fmla="*/ 47 w 74"/>
                <a:gd name="T63" fmla="*/ 86 h 97"/>
                <a:gd name="T64" fmla="*/ 59 w 74"/>
                <a:gd name="T65" fmla="*/ 87 h 97"/>
                <a:gd name="T66" fmla="*/ 71 w 74"/>
                <a:gd name="T67" fmla="*/ 96 h 97"/>
                <a:gd name="T68" fmla="*/ 72 w 74"/>
                <a:gd name="T69" fmla="*/ 90 h 97"/>
                <a:gd name="T70" fmla="*/ 63 w 74"/>
                <a:gd name="T71" fmla="*/ 80 h 97"/>
                <a:gd name="T72" fmla="*/ 64 w 74"/>
                <a:gd name="T73" fmla="*/ 57 h 97"/>
                <a:gd name="T74" fmla="*/ 38 w 74"/>
                <a:gd name="T75" fmla="*/ 54 h 97"/>
                <a:gd name="T76" fmla="*/ 42 w 74"/>
                <a:gd name="T77" fmla="*/ 58 h 97"/>
                <a:gd name="T78" fmla="*/ 40 w 74"/>
                <a:gd name="T79" fmla="*/ 76 h 97"/>
                <a:gd name="T80" fmla="*/ 57 w 74"/>
                <a:gd name="T81" fmla="*/ 78 h 97"/>
                <a:gd name="T82" fmla="*/ 59 w 74"/>
                <a:gd name="T83" fmla="*/ 61 h 97"/>
                <a:gd name="T84" fmla="*/ 21 w 74"/>
                <a:gd name="T85" fmla="*/ 9 h 97"/>
                <a:gd name="T86" fmla="*/ 13 w 74"/>
                <a:gd name="T87" fmla="*/ 19 h 97"/>
                <a:gd name="T88" fmla="*/ 17 w 74"/>
                <a:gd name="T89" fmla="*/ 20 h 97"/>
                <a:gd name="T90" fmla="*/ 18 w 74"/>
                <a:gd name="T91" fmla="*/ 20 h 97"/>
                <a:gd name="T92" fmla="*/ 22 w 74"/>
                <a:gd name="T93" fmla="*/ 17 h 97"/>
                <a:gd name="T94" fmla="*/ 22 w 74"/>
                <a:gd name="T95" fmla="*/ 15 h 97"/>
                <a:gd name="T96" fmla="*/ 21 w 74"/>
                <a:gd name="T97" fmla="*/ 1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4" h="97">
                  <a:moveTo>
                    <a:pt x="21" y="0"/>
                  </a:moveTo>
                  <a:cubicBezTo>
                    <a:pt x="60" y="0"/>
                    <a:pt x="60" y="0"/>
                    <a:pt x="60" y="0"/>
                  </a:cubicBezTo>
                  <a:cubicBezTo>
                    <a:pt x="64" y="0"/>
                    <a:pt x="66" y="1"/>
                    <a:pt x="68" y="3"/>
                  </a:cubicBezTo>
                  <a:cubicBezTo>
                    <a:pt x="70" y="5"/>
                    <a:pt x="72" y="8"/>
                    <a:pt x="72" y="11"/>
                  </a:cubicBezTo>
                  <a:cubicBezTo>
                    <a:pt x="72" y="56"/>
                    <a:pt x="72" y="56"/>
                    <a:pt x="72" y="56"/>
                  </a:cubicBezTo>
                  <a:cubicBezTo>
                    <a:pt x="71" y="55"/>
                    <a:pt x="70" y="53"/>
                    <a:pt x="70" y="52"/>
                  </a:cubicBezTo>
                  <a:cubicBezTo>
                    <a:pt x="68" y="50"/>
                    <a:pt x="66" y="48"/>
                    <a:pt x="63" y="47"/>
                  </a:cubicBezTo>
                  <a:cubicBezTo>
                    <a:pt x="63" y="11"/>
                    <a:pt x="63" y="11"/>
                    <a:pt x="63" y="11"/>
                  </a:cubicBezTo>
                  <a:cubicBezTo>
                    <a:pt x="63" y="10"/>
                    <a:pt x="63" y="9"/>
                    <a:pt x="62" y="9"/>
                  </a:cubicBezTo>
                  <a:cubicBezTo>
                    <a:pt x="62" y="8"/>
                    <a:pt x="61" y="8"/>
                    <a:pt x="60" y="8"/>
                  </a:cubicBezTo>
                  <a:cubicBezTo>
                    <a:pt x="25" y="8"/>
                    <a:pt x="25" y="8"/>
                    <a:pt x="25" y="8"/>
                  </a:cubicBezTo>
                  <a:cubicBezTo>
                    <a:pt x="26" y="11"/>
                    <a:pt x="26" y="11"/>
                    <a:pt x="26" y="11"/>
                  </a:cubicBezTo>
                  <a:cubicBezTo>
                    <a:pt x="26" y="14"/>
                    <a:pt x="26" y="14"/>
                    <a:pt x="26" y="14"/>
                  </a:cubicBezTo>
                  <a:cubicBezTo>
                    <a:pt x="26" y="16"/>
                    <a:pt x="26" y="17"/>
                    <a:pt x="26" y="18"/>
                  </a:cubicBezTo>
                  <a:cubicBezTo>
                    <a:pt x="26" y="19"/>
                    <a:pt x="25" y="21"/>
                    <a:pt x="23" y="22"/>
                  </a:cubicBezTo>
                  <a:cubicBezTo>
                    <a:pt x="22" y="23"/>
                    <a:pt x="21" y="24"/>
                    <a:pt x="19" y="24"/>
                  </a:cubicBezTo>
                  <a:cubicBezTo>
                    <a:pt x="18" y="24"/>
                    <a:pt x="17" y="24"/>
                    <a:pt x="16" y="24"/>
                  </a:cubicBezTo>
                  <a:cubicBezTo>
                    <a:pt x="12" y="24"/>
                    <a:pt x="12" y="24"/>
                    <a:pt x="12" y="24"/>
                  </a:cubicBezTo>
                  <a:cubicBezTo>
                    <a:pt x="8" y="23"/>
                    <a:pt x="8" y="23"/>
                    <a:pt x="8" y="23"/>
                  </a:cubicBezTo>
                  <a:cubicBezTo>
                    <a:pt x="8" y="79"/>
                    <a:pt x="8" y="79"/>
                    <a:pt x="8" y="79"/>
                  </a:cubicBezTo>
                  <a:cubicBezTo>
                    <a:pt x="8" y="80"/>
                    <a:pt x="9" y="80"/>
                    <a:pt x="9" y="81"/>
                  </a:cubicBezTo>
                  <a:cubicBezTo>
                    <a:pt x="9" y="81"/>
                    <a:pt x="9" y="81"/>
                    <a:pt x="9" y="81"/>
                  </a:cubicBezTo>
                  <a:cubicBezTo>
                    <a:pt x="10" y="81"/>
                    <a:pt x="10" y="82"/>
                    <a:pt x="11" y="82"/>
                  </a:cubicBezTo>
                  <a:cubicBezTo>
                    <a:pt x="28" y="82"/>
                    <a:pt x="28" y="82"/>
                    <a:pt x="28" y="82"/>
                  </a:cubicBezTo>
                  <a:cubicBezTo>
                    <a:pt x="28" y="82"/>
                    <a:pt x="29" y="83"/>
                    <a:pt x="29" y="84"/>
                  </a:cubicBezTo>
                  <a:cubicBezTo>
                    <a:pt x="31" y="86"/>
                    <a:pt x="34" y="88"/>
                    <a:pt x="37" y="90"/>
                  </a:cubicBezTo>
                  <a:cubicBezTo>
                    <a:pt x="11" y="90"/>
                    <a:pt x="11" y="90"/>
                    <a:pt x="11" y="90"/>
                  </a:cubicBezTo>
                  <a:cubicBezTo>
                    <a:pt x="8" y="90"/>
                    <a:pt x="5" y="89"/>
                    <a:pt x="3" y="87"/>
                  </a:cubicBezTo>
                  <a:cubicBezTo>
                    <a:pt x="3" y="87"/>
                    <a:pt x="3" y="87"/>
                    <a:pt x="3" y="87"/>
                  </a:cubicBezTo>
                  <a:cubicBezTo>
                    <a:pt x="3" y="87"/>
                    <a:pt x="3" y="87"/>
                    <a:pt x="3" y="87"/>
                  </a:cubicBezTo>
                  <a:cubicBezTo>
                    <a:pt x="1" y="85"/>
                    <a:pt x="0" y="82"/>
                    <a:pt x="0" y="79"/>
                  </a:cubicBezTo>
                  <a:cubicBezTo>
                    <a:pt x="0" y="20"/>
                    <a:pt x="0" y="20"/>
                    <a:pt x="0" y="20"/>
                  </a:cubicBezTo>
                  <a:cubicBezTo>
                    <a:pt x="0" y="18"/>
                    <a:pt x="0" y="18"/>
                    <a:pt x="0" y="18"/>
                  </a:cubicBezTo>
                  <a:cubicBezTo>
                    <a:pt x="1" y="17"/>
                    <a:pt x="1" y="17"/>
                    <a:pt x="1" y="17"/>
                  </a:cubicBezTo>
                  <a:cubicBezTo>
                    <a:pt x="18" y="1"/>
                    <a:pt x="18" y="1"/>
                    <a:pt x="18" y="1"/>
                  </a:cubicBezTo>
                  <a:cubicBezTo>
                    <a:pt x="19" y="0"/>
                    <a:pt x="19" y="0"/>
                    <a:pt x="19" y="0"/>
                  </a:cubicBezTo>
                  <a:cubicBezTo>
                    <a:pt x="21" y="0"/>
                    <a:pt x="21" y="0"/>
                    <a:pt x="21" y="0"/>
                  </a:cubicBezTo>
                  <a:close/>
                  <a:moveTo>
                    <a:pt x="17" y="52"/>
                  </a:moveTo>
                  <a:cubicBezTo>
                    <a:pt x="17" y="56"/>
                    <a:pt x="17" y="56"/>
                    <a:pt x="17" y="56"/>
                  </a:cubicBezTo>
                  <a:cubicBezTo>
                    <a:pt x="27" y="56"/>
                    <a:pt x="27" y="56"/>
                    <a:pt x="27" y="56"/>
                  </a:cubicBezTo>
                  <a:cubicBezTo>
                    <a:pt x="27" y="52"/>
                    <a:pt x="27" y="52"/>
                    <a:pt x="27" y="52"/>
                  </a:cubicBezTo>
                  <a:cubicBezTo>
                    <a:pt x="17" y="52"/>
                    <a:pt x="17" y="52"/>
                    <a:pt x="17" y="52"/>
                  </a:cubicBezTo>
                  <a:close/>
                  <a:moveTo>
                    <a:pt x="17" y="40"/>
                  </a:moveTo>
                  <a:cubicBezTo>
                    <a:pt x="17" y="44"/>
                    <a:pt x="17" y="44"/>
                    <a:pt x="17" y="44"/>
                  </a:cubicBezTo>
                  <a:cubicBezTo>
                    <a:pt x="56" y="44"/>
                    <a:pt x="56" y="44"/>
                    <a:pt x="56" y="44"/>
                  </a:cubicBezTo>
                  <a:cubicBezTo>
                    <a:pt x="56" y="40"/>
                    <a:pt x="56" y="40"/>
                    <a:pt x="56" y="40"/>
                  </a:cubicBezTo>
                  <a:cubicBezTo>
                    <a:pt x="17" y="40"/>
                    <a:pt x="17" y="40"/>
                    <a:pt x="17" y="40"/>
                  </a:cubicBezTo>
                  <a:close/>
                  <a:moveTo>
                    <a:pt x="17" y="28"/>
                  </a:moveTo>
                  <a:cubicBezTo>
                    <a:pt x="17" y="33"/>
                    <a:pt x="17" y="33"/>
                    <a:pt x="17" y="33"/>
                  </a:cubicBezTo>
                  <a:cubicBezTo>
                    <a:pt x="56" y="33"/>
                    <a:pt x="56" y="33"/>
                    <a:pt x="56" y="33"/>
                  </a:cubicBezTo>
                  <a:cubicBezTo>
                    <a:pt x="56" y="28"/>
                    <a:pt x="56" y="28"/>
                    <a:pt x="56" y="28"/>
                  </a:cubicBezTo>
                  <a:cubicBezTo>
                    <a:pt x="17" y="28"/>
                    <a:pt x="17" y="28"/>
                    <a:pt x="17" y="28"/>
                  </a:cubicBezTo>
                  <a:close/>
                  <a:moveTo>
                    <a:pt x="34" y="17"/>
                  </a:moveTo>
                  <a:cubicBezTo>
                    <a:pt x="34" y="22"/>
                    <a:pt x="34" y="22"/>
                    <a:pt x="34" y="22"/>
                  </a:cubicBezTo>
                  <a:cubicBezTo>
                    <a:pt x="56" y="22"/>
                    <a:pt x="56" y="22"/>
                    <a:pt x="56" y="22"/>
                  </a:cubicBezTo>
                  <a:cubicBezTo>
                    <a:pt x="56" y="17"/>
                    <a:pt x="56" y="17"/>
                    <a:pt x="56" y="17"/>
                  </a:cubicBezTo>
                  <a:cubicBezTo>
                    <a:pt x="34" y="17"/>
                    <a:pt x="34" y="17"/>
                    <a:pt x="34" y="17"/>
                  </a:cubicBezTo>
                  <a:close/>
                  <a:moveTo>
                    <a:pt x="41" y="69"/>
                  </a:moveTo>
                  <a:cubicBezTo>
                    <a:pt x="43" y="64"/>
                    <a:pt x="48" y="61"/>
                    <a:pt x="55" y="60"/>
                  </a:cubicBezTo>
                  <a:cubicBezTo>
                    <a:pt x="48" y="56"/>
                    <a:pt x="39" y="62"/>
                    <a:pt x="41" y="69"/>
                  </a:cubicBezTo>
                  <a:close/>
                  <a:moveTo>
                    <a:pt x="38" y="54"/>
                  </a:moveTo>
                  <a:cubicBezTo>
                    <a:pt x="34" y="57"/>
                    <a:pt x="32" y="61"/>
                    <a:pt x="31" y="66"/>
                  </a:cubicBezTo>
                  <a:cubicBezTo>
                    <a:pt x="31" y="70"/>
                    <a:pt x="32" y="75"/>
                    <a:pt x="35" y="79"/>
                  </a:cubicBezTo>
                  <a:cubicBezTo>
                    <a:pt x="38" y="83"/>
                    <a:pt x="43" y="86"/>
                    <a:pt x="47" y="86"/>
                  </a:cubicBezTo>
                  <a:cubicBezTo>
                    <a:pt x="51" y="87"/>
                    <a:pt x="55" y="86"/>
                    <a:pt x="58" y="84"/>
                  </a:cubicBezTo>
                  <a:cubicBezTo>
                    <a:pt x="58" y="85"/>
                    <a:pt x="58" y="86"/>
                    <a:pt x="59" y="87"/>
                  </a:cubicBezTo>
                  <a:cubicBezTo>
                    <a:pt x="65" y="95"/>
                    <a:pt x="65" y="95"/>
                    <a:pt x="65" y="95"/>
                  </a:cubicBezTo>
                  <a:cubicBezTo>
                    <a:pt x="67" y="97"/>
                    <a:pt x="69" y="97"/>
                    <a:pt x="71" y="96"/>
                  </a:cubicBezTo>
                  <a:cubicBezTo>
                    <a:pt x="71" y="96"/>
                    <a:pt x="71" y="96"/>
                    <a:pt x="71" y="96"/>
                  </a:cubicBezTo>
                  <a:cubicBezTo>
                    <a:pt x="73" y="94"/>
                    <a:pt x="74" y="91"/>
                    <a:pt x="72" y="90"/>
                  </a:cubicBezTo>
                  <a:cubicBezTo>
                    <a:pt x="66" y="82"/>
                    <a:pt x="66" y="82"/>
                    <a:pt x="66" y="82"/>
                  </a:cubicBezTo>
                  <a:cubicBezTo>
                    <a:pt x="65" y="81"/>
                    <a:pt x="64" y="80"/>
                    <a:pt x="63" y="80"/>
                  </a:cubicBezTo>
                  <a:cubicBezTo>
                    <a:pt x="66" y="77"/>
                    <a:pt x="67" y="74"/>
                    <a:pt x="68" y="70"/>
                  </a:cubicBezTo>
                  <a:cubicBezTo>
                    <a:pt x="68" y="66"/>
                    <a:pt x="67" y="61"/>
                    <a:pt x="64" y="57"/>
                  </a:cubicBezTo>
                  <a:cubicBezTo>
                    <a:pt x="61" y="53"/>
                    <a:pt x="56" y="50"/>
                    <a:pt x="52" y="50"/>
                  </a:cubicBezTo>
                  <a:cubicBezTo>
                    <a:pt x="47" y="49"/>
                    <a:pt x="42" y="50"/>
                    <a:pt x="38" y="54"/>
                  </a:cubicBezTo>
                  <a:close/>
                  <a:moveTo>
                    <a:pt x="51" y="56"/>
                  </a:moveTo>
                  <a:cubicBezTo>
                    <a:pt x="48" y="56"/>
                    <a:pt x="45" y="56"/>
                    <a:pt x="42" y="58"/>
                  </a:cubicBezTo>
                  <a:cubicBezTo>
                    <a:pt x="39" y="61"/>
                    <a:pt x="38" y="63"/>
                    <a:pt x="37" y="67"/>
                  </a:cubicBezTo>
                  <a:cubicBezTo>
                    <a:pt x="37" y="70"/>
                    <a:pt x="38" y="73"/>
                    <a:pt x="40" y="76"/>
                  </a:cubicBezTo>
                  <a:cubicBezTo>
                    <a:pt x="42" y="78"/>
                    <a:pt x="45" y="80"/>
                    <a:pt x="48" y="80"/>
                  </a:cubicBezTo>
                  <a:cubicBezTo>
                    <a:pt x="51" y="80"/>
                    <a:pt x="54" y="80"/>
                    <a:pt x="57" y="78"/>
                  </a:cubicBezTo>
                  <a:cubicBezTo>
                    <a:pt x="60" y="76"/>
                    <a:pt x="61" y="73"/>
                    <a:pt x="61" y="69"/>
                  </a:cubicBezTo>
                  <a:cubicBezTo>
                    <a:pt x="62" y="66"/>
                    <a:pt x="61" y="63"/>
                    <a:pt x="59" y="61"/>
                  </a:cubicBezTo>
                  <a:cubicBezTo>
                    <a:pt x="57" y="58"/>
                    <a:pt x="54" y="56"/>
                    <a:pt x="51" y="56"/>
                  </a:cubicBezTo>
                  <a:close/>
                  <a:moveTo>
                    <a:pt x="21" y="9"/>
                  </a:moveTo>
                  <a:cubicBezTo>
                    <a:pt x="11" y="19"/>
                    <a:pt x="11" y="19"/>
                    <a:pt x="11" y="19"/>
                  </a:cubicBezTo>
                  <a:cubicBezTo>
                    <a:pt x="13" y="19"/>
                    <a:pt x="13" y="19"/>
                    <a:pt x="13" y="19"/>
                  </a:cubicBezTo>
                  <a:cubicBezTo>
                    <a:pt x="17" y="20"/>
                    <a:pt x="17" y="20"/>
                    <a:pt x="17" y="20"/>
                  </a:cubicBezTo>
                  <a:cubicBezTo>
                    <a:pt x="17" y="20"/>
                    <a:pt x="17" y="20"/>
                    <a:pt x="17" y="20"/>
                  </a:cubicBezTo>
                  <a:cubicBezTo>
                    <a:pt x="17" y="20"/>
                    <a:pt x="17" y="20"/>
                    <a:pt x="17" y="20"/>
                  </a:cubicBezTo>
                  <a:cubicBezTo>
                    <a:pt x="17" y="20"/>
                    <a:pt x="18" y="20"/>
                    <a:pt x="18" y="20"/>
                  </a:cubicBezTo>
                  <a:cubicBezTo>
                    <a:pt x="19" y="20"/>
                    <a:pt x="20" y="19"/>
                    <a:pt x="21" y="19"/>
                  </a:cubicBezTo>
                  <a:cubicBezTo>
                    <a:pt x="21" y="18"/>
                    <a:pt x="22" y="17"/>
                    <a:pt x="22" y="17"/>
                  </a:cubicBezTo>
                  <a:cubicBezTo>
                    <a:pt x="22" y="16"/>
                    <a:pt x="22" y="16"/>
                    <a:pt x="22" y="15"/>
                  </a:cubicBezTo>
                  <a:cubicBezTo>
                    <a:pt x="22" y="15"/>
                    <a:pt x="22" y="15"/>
                    <a:pt x="22" y="15"/>
                  </a:cubicBezTo>
                  <a:cubicBezTo>
                    <a:pt x="22" y="15"/>
                    <a:pt x="22" y="15"/>
                    <a:pt x="22" y="15"/>
                  </a:cubicBezTo>
                  <a:cubicBezTo>
                    <a:pt x="21" y="11"/>
                    <a:pt x="21" y="11"/>
                    <a:pt x="21" y="11"/>
                  </a:cubicBezTo>
                  <a:lnTo>
                    <a:pt x="21" y="9"/>
                  </a:lnTo>
                  <a:close/>
                </a:path>
              </a:pathLst>
            </a:custGeom>
            <a:solidFill>
              <a:srgbClr val="BE2028"/>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19" name="Freeform 18"/>
            <p:cNvSpPr>
              <a:spLocks noEditPoints="1"/>
            </p:cNvSpPr>
            <p:nvPr/>
          </p:nvSpPr>
          <p:spPr bwMode="auto">
            <a:xfrm>
              <a:off x="4537230" y="5088755"/>
              <a:ext cx="276702" cy="43700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rgbClr val="BE2028"/>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0" name="Freeform 19"/>
            <p:cNvSpPr>
              <a:spLocks noEditPoints="1"/>
            </p:cNvSpPr>
            <p:nvPr/>
          </p:nvSpPr>
          <p:spPr bwMode="auto">
            <a:xfrm>
              <a:off x="7348218" y="5147991"/>
              <a:ext cx="387383" cy="332044"/>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rgbClr val="BE2028"/>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grpSp>
      <p:grpSp>
        <p:nvGrpSpPr>
          <p:cNvPr id="24" name="Group 23"/>
          <p:cNvGrpSpPr/>
          <p:nvPr/>
        </p:nvGrpSpPr>
        <p:grpSpPr>
          <a:xfrm>
            <a:off x="8669020" y="4086860"/>
            <a:ext cx="3202940" cy="1135320"/>
            <a:chOff x="8512415" y="2327889"/>
            <a:chExt cx="3256083" cy="1076490"/>
          </a:xfrm>
        </p:grpSpPr>
        <p:sp>
          <p:nvSpPr>
            <p:cNvPr id="25" name="TextBox 24"/>
            <p:cNvSpPr txBox="1"/>
            <p:nvPr/>
          </p:nvSpPr>
          <p:spPr>
            <a:xfrm>
              <a:off x="8512415" y="2327889"/>
              <a:ext cx="1951008" cy="401598"/>
            </a:xfrm>
            <a:prstGeom prst="rect">
              <a:avLst/>
            </a:prstGeom>
            <a:noFill/>
          </p:spPr>
          <p:txBody>
            <a:bodyPr wrap="square" rtlCol="0">
              <a:spAutoFit/>
            </a:bodyPr>
            <a:lstStyle/>
            <a:p>
              <a:pPr>
                <a:lnSpc>
                  <a:spcPct val="120000"/>
                </a:lnSpc>
              </a:pPr>
              <a:r>
                <a:rPr lang="zh-CN" altLang="en-US" smtClean="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请替换文字内容</a:t>
              </a:r>
              <a:endParaRPr lang="zh-CN" altLang="en-US" dirty="0" smtClean="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6" name="Rectangle 25"/>
            <p:cNvSpPr/>
            <p:nvPr/>
          </p:nvSpPr>
          <p:spPr>
            <a:xfrm>
              <a:off x="8512415" y="2705346"/>
              <a:ext cx="3256083" cy="699033"/>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lang="zh-CN" altLang="en-US" sz="140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rPr>
                <a:t> 单击此处编辑您要的内容，建议您在展示时采用主题字体。</a:t>
              </a:r>
              <a:endParaRPr lang="zh-CN" altLang="en-US" sz="1400"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grpSp>
      <p:grpSp>
        <p:nvGrpSpPr>
          <p:cNvPr id="27" name="Group 26"/>
          <p:cNvGrpSpPr/>
          <p:nvPr/>
        </p:nvGrpSpPr>
        <p:grpSpPr>
          <a:xfrm flipH="1">
            <a:off x="2182495" y="1412875"/>
            <a:ext cx="3089275" cy="1057850"/>
            <a:chOff x="8512415" y="2327889"/>
            <a:chExt cx="3256083" cy="1003035"/>
          </a:xfrm>
        </p:grpSpPr>
        <p:sp>
          <p:nvSpPr>
            <p:cNvPr id="28" name="TextBox 27"/>
            <p:cNvSpPr txBox="1"/>
            <p:nvPr/>
          </p:nvSpPr>
          <p:spPr>
            <a:xfrm>
              <a:off x="8519745" y="2327889"/>
              <a:ext cx="2035173" cy="401598"/>
            </a:xfrm>
            <a:prstGeom prst="rect">
              <a:avLst/>
            </a:prstGeom>
            <a:noFill/>
          </p:spPr>
          <p:txBody>
            <a:bodyPr wrap="square" rtlCol="0">
              <a:spAutoFit/>
            </a:bodyPr>
            <a:lstStyle/>
            <a:p>
              <a:pPr algn="r">
                <a:lnSpc>
                  <a:spcPct val="120000"/>
                </a:lnSpc>
              </a:pPr>
              <a:r>
                <a:rPr lang="zh-CN" altLang="en-US" smtClean="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请替换文字内容</a:t>
              </a:r>
              <a:endParaRPr lang="zh-CN" altLang="en-US" dirty="0" smtClean="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29" name="Rectangle 28"/>
            <p:cNvSpPr/>
            <p:nvPr/>
          </p:nvSpPr>
          <p:spPr>
            <a:xfrm>
              <a:off x="8512415" y="2631891"/>
              <a:ext cx="3256083" cy="699033"/>
            </a:xfrm>
            <a:prstGeom prst="rect">
              <a:avLst/>
            </a:prstGeom>
          </p:spPr>
          <p:txBody>
            <a:bodyPr wrap="square">
              <a:spAutoFit/>
            </a:bodyPr>
            <a:lstStyle/>
            <a:p>
              <a:pPr marL="0" marR="0" lvl="0" indent="0" algn="r" defTabSz="914400" rtl="0" eaLnBrk="1" fontAlgn="auto" latinLnBrk="0" hangingPunct="1">
                <a:lnSpc>
                  <a:spcPct val="150000"/>
                </a:lnSpc>
                <a:spcBef>
                  <a:spcPts val="0"/>
                </a:spcBef>
                <a:spcAft>
                  <a:spcPts val="0"/>
                </a:spcAft>
                <a:buClrTx/>
                <a:buSzTx/>
                <a:buFontTx/>
                <a:buNone/>
                <a:defRPr/>
              </a:pPr>
              <a:r>
                <a:rPr lang="zh-CN" altLang="en-US" sz="140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rPr>
                <a:t>单击此处编辑您要的内容，建议您在展示时采用主题字体。</a:t>
              </a:r>
              <a:endParaRPr lang="zh-CN" altLang="en-US" sz="1400"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grpSp>
      <p:grpSp>
        <p:nvGrpSpPr>
          <p:cNvPr id="31" name="Group 30"/>
          <p:cNvGrpSpPr/>
          <p:nvPr/>
        </p:nvGrpSpPr>
        <p:grpSpPr>
          <a:xfrm flipH="1">
            <a:off x="915035" y="4222115"/>
            <a:ext cx="3089275" cy="1057850"/>
            <a:chOff x="8512415" y="2327889"/>
            <a:chExt cx="3256083" cy="1003035"/>
          </a:xfrm>
        </p:grpSpPr>
        <p:sp>
          <p:nvSpPr>
            <p:cNvPr id="32" name="TextBox 31"/>
            <p:cNvSpPr txBox="1"/>
            <p:nvPr/>
          </p:nvSpPr>
          <p:spPr>
            <a:xfrm>
              <a:off x="8519742" y="2327889"/>
              <a:ext cx="2256792" cy="401598"/>
            </a:xfrm>
            <a:prstGeom prst="rect">
              <a:avLst/>
            </a:prstGeom>
            <a:noFill/>
          </p:spPr>
          <p:txBody>
            <a:bodyPr wrap="square" rtlCol="0">
              <a:spAutoFit/>
            </a:bodyPr>
            <a:lstStyle/>
            <a:p>
              <a:pPr algn="r">
                <a:lnSpc>
                  <a:spcPct val="120000"/>
                </a:lnSpc>
              </a:pPr>
              <a:r>
                <a:rPr lang="zh-CN" altLang="en-US" smtClean="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rPr>
                <a:t>请替换文字内容</a:t>
              </a:r>
              <a:endParaRPr lang="zh-CN" altLang="en-US" dirty="0" smtClean="0">
                <a:solidFill>
                  <a:schemeClr val="tx1">
                    <a:lumMod val="75000"/>
                    <a:lumOff val="25000"/>
                  </a:schemeClr>
                </a:solidFill>
                <a:latin typeface="微软雅黑" panose="020B0503020204020204" charset="-122"/>
                <a:ea typeface="微软雅黑" panose="020B0503020204020204" charset="-122"/>
                <a:cs typeface="+mn-ea"/>
                <a:sym typeface="Arial" panose="020B0604020202020204" pitchFamily="34" charset="0"/>
              </a:endParaRPr>
            </a:p>
          </p:txBody>
        </p:sp>
        <p:sp>
          <p:nvSpPr>
            <p:cNvPr id="33" name="Rectangle 32"/>
            <p:cNvSpPr/>
            <p:nvPr/>
          </p:nvSpPr>
          <p:spPr>
            <a:xfrm>
              <a:off x="8512415" y="2631891"/>
              <a:ext cx="3256083" cy="699033"/>
            </a:xfrm>
            <a:prstGeom prst="rect">
              <a:avLst/>
            </a:prstGeom>
          </p:spPr>
          <p:txBody>
            <a:bodyPr wrap="square">
              <a:spAutoFit/>
            </a:bodyPr>
            <a:lstStyle/>
            <a:p>
              <a:pPr marL="0" marR="0" lvl="0" indent="0" algn="r" defTabSz="914400" rtl="0" eaLnBrk="1" fontAlgn="auto" latinLnBrk="0" hangingPunct="1">
                <a:lnSpc>
                  <a:spcPct val="150000"/>
                </a:lnSpc>
                <a:spcBef>
                  <a:spcPts val="0"/>
                </a:spcBef>
                <a:spcAft>
                  <a:spcPts val="0"/>
                </a:spcAft>
                <a:buClrTx/>
                <a:buSzTx/>
                <a:buFontTx/>
                <a:buNone/>
                <a:defRPr/>
              </a:pPr>
              <a:r>
                <a:rPr lang="zh-CN" altLang="en-US" sz="140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rPr>
                <a:t>  单击此处编辑您要的内容，建议您在展示时采用主题字体。</a:t>
              </a:r>
              <a:endParaRPr lang="zh-CN" altLang="en-US" sz="1400" noProof="0" dirty="0" smtClean="0">
                <a:ln>
                  <a:noFill/>
                </a:ln>
                <a:solidFill>
                  <a:schemeClr val="tx1">
                    <a:lumMod val="75000"/>
                    <a:lumOff val="25000"/>
                  </a:schemeClr>
                </a:solidFill>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1252</Words>
  <Application>Microsoft Office PowerPoint</Application>
  <PresentationFormat>宽屏</PresentationFormat>
  <Paragraphs>177</Paragraphs>
  <Slides>19</Slides>
  <Notes>19</Notes>
  <HiddenSlides>0</HiddenSlides>
  <MMClips>2</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19</vt:i4>
      </vt:variant>
    </vt:vector>
  </HeadingPairs>
  <TitlesOfParts>
    <vt:vector size="32" baseType="lpstr">
      <vt:lpstr>FontAwesome</vt:lpstr>
      <vt:lpstr>Gill Sans</vt:lpstr>
      <vt:lpstr>Lato Regular</vt:lpstr>
      <vt:lpstr>League Gothic Regular</vt:lpstr>
      <vt:lpstr>等线</vt:lpstr>
      <vt:lpstr>等线 Light</vt:lpstr>
      <vt:lpstr>汉仪晓波花月圆W</vt:lpstr>
      <vt:lpstr>华文细黑</vt:lpstr>
      <vt:lpstr>思源黑体</vt:lpstr>
      <vt:lpstr>思源黑体 Bold</vt:lpstr>
      <vt:lpstr>微软雅黑</vt:lpstr>
      <vt:lpstr>Arial</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2018-02-23T07:21:00Z</dcterms:created>
  <dcterms:modified xsi:type="dcterms:W3CDTF">2023-01-10T07:08:24Z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2052-11.1.0.11045</vt:lpwstr>
  </property>
  <property fmtid="{D5CDD505-2E9C-101B-9397-08002B2CF9AE}" pid="3" name="ICV">
    <vt:lpwstr>8DA93DFB3E1E42A78F3AC14A4F021BF6</vt:lpwstr>
  </property>
  <property fmtid="{A09F084E-AD41-489F-8076-AA5BE3082BCA}" pid="100">
    <vt:ui4>5</vt:ui4>
  </property>
  <property fmtid="{64440492-4C8B-11D1-8B70-080036B11A03}" pid="11">
    <vt:lpwstr>www.2ppt.com-爱PPT提供资源下载</vt:lpwstr>
  </property>
</Properties>
</file>