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87" r:id="rId3"/>
    <p:sldId id="422" r:id="rId4"/>
    <p:sldId id="423" r:id="rId5"/>
    <p:sldId id="425" r:id="rId6"/>
    <p:sldId id="426" r:id="rId7"/>
    <p:sldId id="439" r:id="rId8"/>
    <p:sldId id="428" r:id="rId9"/>
    <p:sldId id="440" r:id="rId10"/>
    <p:sldId id="433" r:id="rId11"/>
    <p:sldId id="429" r:id="rId12"/>
    <p:sldId id="416" r:id="rId13"/>
    <p:sldId id="431" r:id="rId14"/>
    <p:sldId id="272" r:id="rId15"/>
    <p:sldId id="273" r:id="rId16"/>
  </p:sldIdLst>
  <p:sldSz cx="9144000" cy="6858000" type="screen4x3"/>
  <p:notesSz cx="7104063" cy="10234613"/>
  <p:custDataLst>
    <p:tags r:id="rId1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9">
          <p15:clr>
            <a:srgbClr val="A4A3A4"/>
          </p15:clr>
        </p15:guide>
        <p15:guide id="2" pos="286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00" d="100"/>
          <a:sy n="100" d="100"/>
        </p:scale>
        <p:origin x="-1944" y="-432"/>
      </p:cViewPr>
      <p:guideLst>
        <p:guide orient="horz" pos="2149"/>
        <p:guide pos="286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279525"/>
            <a:ext cx="4606925" cy="34544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47775" y="1279525"/>
            <a:ext cx="4606925" cy="3454400"/>
          </a:xfrm>
          <a:ln>
            <a:solidFill>
              <a:srgbClr val="000000">
                <a:alpha val="100000"/>
              </a:srgbClr>
            </a:solidFill>
          </a:ln>
        </p:spPr>
      </p:sp>
      <p:sp>
        <p:nvSpPr>
          <p:cNvPr id="444419" name="备注占位符 2"/>
          <p:cNvSpPr>
            <a:spLocks noGrp="1"/>
          </p:cNvSpPr>
          <p:nvPr>
            <p:ph type="body" idx="1"/>
          </p:nvPr>
        </p:nvSpPr>
        <p:spPr/>
        <p:txBody>
          <a:bodyPr vert="horz" wrap="square" lIns="91440" tIns="45720" rIns="91440" bIns="45720" anchor="t"/>
          <a:lstStyle/>
          <a:p>
            <a:pPr lvl="0">
              <a:spcBef>
                <a:spcPct val="0"/>
              </a:spcBef>
            </a:pPr>
            <a:endParaRPr sz="1800"/>
          </a:p>
        </p:txBody>
      </p:sp>
      <p:sp>
        <p:nvSpPr>
          <p:cNvPr id="43012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rtlCol="0" anchor="b" anchorCtr="0" compatLnSpc="1"/>
          <a:lstStyle/>
          <a:p>
            <a:pPr lvl="0" algn="r"/>
            <a:fld id="{9A0DB2DC-4C9A-4742-B13C-FB6460FD3503}" type="slidenum">
              <a:rPr lang="en-US" altLang="zh-CN" sz="1200">
                <a:latin typeface="Calibri" panose="020F0502020204030204"/>
              </a:rPr>
              <a:t>12</a:t>
            </a:fld>
            <a:endParaRPr lang="zh-CN" sz="1200">
              <a:latin typeface="Calibri" panose="020F0502020204030204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/>
              <a:t>12</a:t>
            </a:fld>
            <a:endParaRPr lang="zh-CN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279525"/>
            <a:ext cx="4606925" cy="34544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28650" y="365125"/>
            <a:ext cx="7886700" cy="58118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19"/>
          <p:cNvSpPr txBox="1">
            <a:spLocks noChangeArrowheads="1"/>
          </p:cNvSpPr>
          <p:nvPr/>
        </p:nvSpPr>
        <p:spPr bwMode="auto">
          <a:xfrm>
            <a:off x="7269956" y="6581775"/>
            <a:ext cx="1904365" cy="229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8CC5B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上</a:t>
            </a:r>
            <a:r>
              <a:rPr kumimoji="0" lang="en-US" altLang="zh-CN" sz="900" b="0" i="0" u="none" strike="noStrike" kern="1200" cap="none" spc="0" normalizeH="0" baseline="0" noProof="0" smtClean="0">
                <a:ln>
                  <a:noFill/>
                </a:ln>
                <a:solidFill>
                  <a:srgbClr val="8CC5B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21</a:t>
            </a:r>
            <a:r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8CC5B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世纪教育网   下精品教学资源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3569EF35-F363-4A44-954E-7692ECA280AB}" type="slidenum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Future%20Life%20of%20Ider%20and%20%20Alex_&#26631;&#28165;.avi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7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6.jpeg"/><Relationship Id="rId11" Type="http://schemas.openxmlformats.org/officeDocument/2006/relationships/image" Target="../media/image28.jpeg"/><Relationship Id="rId5" Type="http://schemas.openxmlformats.org/officeDocument/2006/relationships/image" Target="../media/image9.png"/><Relationship Id="rId10" Type="http://schemas.openxmlformats.org/officeDocument/2006/relationships/image" Target="../media/image27.jpeg"/><Relationship Id="rId4" Type="http://schemas.openxmlformats.org/officeDocument/2006/relationships/image" Target="../media/image10.png"/><Relationship Id="rId9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microsoft.com/office/2007/relationships/media" Target="file:///F:\&#19968;&#24072;&#19968;&#20248;&#35838;\gm%20miss%20zhou.mp3" TargetMode="External"/><Relationship Id="rId7" Type="http://schemas.openxmlformats.org/officeDocument/2006/relationships/slideLayout" Target="../slideLayouts/slideLayout8.xml"/><Relationship Id="rId2" Type="http://schemas.openxmlformats.org/officeDocument/2006/relationships/audio" Target="file:///F:\&#19968;&#24072;&#19968;&#20248;&#35838;\good%20morning%20class.mp3" TargetMode="External"/><Relationship Id="rId1" Type="http://schemas.microsoft.com/office/2007/relationships/media" Target="file:///F:\&#19968;&#24072;&#19968;&#20248;&#35838;\good%20morning%20class.mp3" TargetMode="External"/><Relationship Id="rId6" Type="http://schemas.openxmlformats.org/officeDocument/2006/relationships/audio" Target="file:///F:\&#19968;&#24072;&#19968;&#20248;&#35838;\please%20sit%20down.mp3" TargetMode="External"/><Relationship Id="rId5" Type="http://schemas.microsoft.com/office/2007/relationships/media" Target="file:///F:\&#19968;&#24072;&#19968;&#20248;&#35838;\please%20sit%20down.mp3" TargetMode="External"/><Relationship Id="rId4" Type="http://schemas.openxmlformats.org/officeDocument/2006/relationships/audio" Target="file:///F:\&#19968;&#24072;&#19968;&#20248;&#35838;\gm%20miss%20zhou.mp3" TargetMode="External"/><Relationship Id="rId9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2.png"/><Relationship Id="rId2" Type="http://schemas.openxmlformats.org/officeDocument/2006/relationships/audio" Target="file:///F:\&#19968;&#24072;&#19968;&#20248;&#35838;\U1P2.mp3" TargetMode="External"/><Relationship Id="rId1" Type="http://schemas.microsoft.com/office/2007/relationships/media" Target="file:///F:\&#19968;&#24072;&#19968;&#20248;&#35838;\U1P2.mp3" TargetMode="External"/><Relationship Id="rId6" Type="http://schemas.openxmlformats.org/officeDocument/2006/relationships/image" Target="../media/image8.png"/><Relationship Id="rId11" Type="http://schemas.openxmlformats.org/officeDocument/2006/relationships/image" Target="../media/image23.png"/><Relationship Id="rId5" Type="http://schemas.openxmlformats.org/officeDocument/2006/relationships/image" Target="../media/image7.png"/><Relationship Id="rId10" Type="http://schemas.openxmlformats.org/officeDocument/2006/relationships/image" Target="../media/image9.png"/><Relationship Id="rId4" Type="http://schemas.openxmlformats.org/officeDocument/2006/relationships/image" Target="../media/image24.png"/><Relationship Id="rId9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矩形 5125"/>
          <p:cNvSpPr/>
          <p:nvPr/>
        </p:nvSpPr>
        <p:spPr>
          <a:xfrm>
            <a:off x="-1" y="523240"/>
            <a:ext cx="9143999" cy="6096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algn="ctr">
              <a:spcBef>
                <a:spcPct val="20000"/>
              </a:spcBef>
            </a:pPr>
            <a:r>
              <a:rPr lang="en-US" altLang="zh-CN" sz="2800" b="1" dirty="0" smtClean="0">
                <a:solidFill>
                  <a:schemeClr val="accent5"/>
                </a:solidFill>
                <a:latin typeface="Calibri" panose="020F0502020204030204"/>
                <a:ea typeface="宋体" panose="02010600030101010101" pitchFamily="2" charset="-122"/>
                <a:cs typeface="+mn-ea"/>
              </a:rPr>
              <a:t>Starter Module 2  My English lesson</a:t>
            </a:r>
            <a:endParaRPr lang="en-US" altLang="zh-CN" sz="2800" b="1" dirty="0">
              <a:solidFill>
                <a:schemeClr val="accent5"/>
              </a:solidFill>
              <a:latin typeface="Calibri" panose="020F0502020204030204"/>
              <a:ea typeface="宋体" panose="02010600030101010101" pitchFamily="2" charset="-122"/>
              <a:cs typeface="+mn-ea"/>
              <a:hlinkClick r:id="rId2" action="ppaction://hlinkfile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0" y="1334387"/>
            <a:ext cx="9143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Tx/>
            </a:pPr>
            <a:r>
              <a:rPr lang="en-US" altLang="zh-CN" sz="4800" b="1" dirty="0">
                <a:solidFill>
                  <a:srgbClr val="0070C0"/>
                </a:solidFill>
                <a:latin typeface="Calibri" panose="020F0502020204030204"/>
                <a:sym typeface="+mn-ea"/>
              </a:rPr>
              <a:t>Unit 1 </a:t>
            </a:r>
            <a:r>
              <a:rPr lang="en-US" altLang="zh-CN" sz="4800" b="1" dirty="0" smtClean="0">
                <a:solidFill>
                  <a:srgbClr val="0070C0"/>
                </a:solidFill>
                <a:latin typeface="Calibri" panose="020F0502020204030204"/>
                <a:sym typeface="+mn-ea"/>
              </a:rPr>
              <a:t>  Open your book.</a:t>
            </a:r>
            <a:endParaRPr lang="en-US" altLang="zh-CN" sz="4800" b="1" dirty="0">
              <a:solidFill>
                <a:srgbClr val="0070C0"/>
              </a:solidFill>
              <a:latin typeface="Calibri" panose="020F0502020204030204"/>
              <a:ea typeface="宋体" panose="02010600030101010101" pitchFamily="2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416150" y="2262062"/>
            <a:ext cx="6311695" cy="4067011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0" y="6211545"/>
            <a:ext cx="9144000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advTm="12543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2671" y="2466689"/>
            <a:ext cx="9189342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zh-CN" sz="3600" b="1">
                <a:latin typeface="Arial" panose="020B0604020202020204" pitchFamily="34" charset="0"/>
                <a:cs typeface="Arial" panose="020B0604020202020204" pitchFamily="34" charset="0"/>
              </a:rPr>
              <a:t>1. Put up …                  </a:t>
            </a:r>
            <a:r>
              <a:rPr lang="en-US" altLang="zh-CN" sz="3600" b="1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zh-CN" altLang="zh-CN" sz="36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36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zh-CN" altLang="zh-CN" sz="3600" b="1">
                <a:latin typeface="Arial" panose="020B0604020202020204" pitchFamily="34" charset="0"/>
                <a:cs typeface="Arial" panose="020B0604020202020204" pitchFamily="34" charset="0"/>
              </a:rPr>
              <a:t>a) … your book.</a:t>
            </a:r>
          </a:p>
          <a:p>
            <a:pPr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zh-CN" sz="3600" b="1">
                <a:latin typeface="Arial" panose="020B0604020202020204" pitchFamily="34" charset="0"/>
                <a:cs typeface="Arial" panose="020B0604020202020204" pitchFamily="34" charset="0"/>
              </a:rPr>
              <a:t>2. Open …                    </a:t>
            </a:r>
            <a:r>
              <a:rPr lang="en-US" altLang="zh-CN" sz="3600" b="1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zh-CN" altLang="zh-CN" sz="36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3600" b="1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zh-CN" altLang="zh-CN" sz="3600" b="1">
                <a:latin typeface="Arial" panose="020B0604020202020204" pitchFamily="34" charset="0"/>
                <a:cs typeface="Arial" panose="020B0604020202020204" pitchFamily="34" charset="0"/>
              </a:rPr>
              <a:t>b) … down.</a:t>
            </a:r>
          </a:p>
          <a:p>
            <a:pPr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zh-CN" sz="3600" b="1">
                <a:latin typeface="Arial" panose="020B0604020202020204" pitchFamily="34" charset="0"/>
                <a:cs typeface="Arial" panose="020B0604020202020204" pitchFamily="34" charset="0"/>
              </a:rPr>
              <a:t>3. Stand …                     </a:t>
            </a:r>
            <a:r>
              <a:rPr lang="en-US" altLang="zh-CN" sz="3600" b="1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zh-CN" altLang="zh-CN" sz="3600" b="1">
                <a:latin typeface="Arial" panose="020B0604020202020204" pitchFamily="34" charset="0"/>
                <a:cs typeface="Arial" panose="020B0604020202020204" pitchFamily="34" charset="0"/>
              </a:rPr>
              <a:t>c) … up.</a:t>
            </a:r>
          </a:p>
          <a:p>
            <a:pPr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zh-CN" sz="3600" b="1">
                <a:latin typeface="Arial" panose="020B0604020202020204" pitchFamily="34" charset="0"/>
                <a:cs typeface="Arial" panose="020B0604020202020204" pitchFamily="34" charset="0"/>
              </a:rPr>
              <a:t>4. Sit  …                         </a:t>
            </a:r>
            <a:r>
              <a:rPr lang="en-US" altLang="zh-CN" sz="3600" b="1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zh-CN" altLang="zh-CN" sz="3600" b="1">
                <a:latin typeface="Arial" panose="020B0604020202020204" pitchFamily="34" charset="0"/>
                <a:cs typeface="Arial" panose="020B0604020202020204" pitchFamily="34" charset="0"/>
              </a:rPr>
              <a:t>d) … your hand.</a:t>
            </a:r>
          </a:p>
        </p:txBody>
      </p:sp>
      <p:sp>
        <p:nvSpPr>
          <p:cNvPr id="6" name="WordArt 4"/>
          <p:cNvSpPr>
            <a:spLocks noChangeArrowheads="1" noChangeShapeType="1"/>
          </p:cNvSpPr>
          <p:nvPr/>
        </p:nvSpPr>
        <p:spPr bwMode="auto">
          <a:xfrm>
            <a:off x="2990850" y="1211264"/>
            <a:ext cx="2970610" cy="11509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zh-CN" altLang="en-US" sz="3600" b="1" kern="10">
              <a:ln w="12700">
                <a:solidFill>
                  <a:srgbClr val="EAEAEA"/>
                </a:solidFill>
                <a:rou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5000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1508" name="Line 5"/>
          <p:cNvSpPr>
            <a:spLocks noChangeShapeType="1"/>
          </p:cNvSpPr>
          <p:nvPr/>
        </p:nvSpPr>
        <p:spPr bwMode="auto">
          <a:xfrm>
            <a:off x="2956323" y="3043238"/>
            <a:ext cx="2302669" cy="21018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09" name="Line 6"/>
          <p:cNvSpPr>
            <a:spLocks noChangeShapeType="1"/>
          </p:cNvSpPr>
          <p:nvPr/>
        </p:nvSpPr>
        <p:spPr bwMode="auto">
          <a:xfrm flipV="1">
            <a:off x="2884885" y="3016250"/>
            <a:ext cx="2251472" cy="8318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10" name="Line 7"/>
          <p:cNvSpPr>
            <a:spLocks noChangeShapeType="1"/>
          </p:cNvSpPr>
          <p:nvPr/>
        </p:nvSpPr>
        <p:spPr bwMode="auto">
          <a:xfrm flipV="1">
            <a:off x="3162300" y="4435476"/>
            <a:ext cx="2035969" cy="539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11" name="Line 8"/>
          <p:cNvSpPr>
            <a:spLocks noChangeShapeType="1"/>
          </p:cNvSpPr>
          <p:nvPr/>
        </p:nvSpPr>
        <p:spPr bwMode="auto">
          <a:xfrm flipV="1">
            <a:off x="2538412" y="3684589"/>
            <a:ext cx="2671763" cy="157003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" name="文本框 5"/>
          <p:cNvSpPr txBox="1"/>
          <p:nvPr/>
        </p:nvSpPr>
        <p:spPr>
          <a:xfrm>
            <a:off x="233751" y="218309"/>
            <a:ext cx="1321978" cy="583565"/>
          </a:xfrm>
          <a:prstGeom prst="rect">
            <a:avLst/>
          </a:prstGeom>
          <a:noFill/>
          <a:ln w="31750" cmpd="sng">
            <a:solidFill>
              <a:schemeClr val="accent1">
                <a:shade val="50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altLang="zh-CN" sz="3200" b="1" smtClean="0">
                <a:solidFill>
                  <a:srgbClr val="0070C0"/>
                </a:solidFill>
                <a:latin typeface="Calibri" panose="020F0502020204030204"/>
                <a:sym typeface="+mn-ea"/>
              </a:rPr>
              <a:t>Match</a:t>
            </a:r>
            <a:endParaRPr lang="en-US" altLang="zh-CN" sz="3200" b="1">
              <a:solidFill>
                <a:srgbClr val="0070C0"/>
              </a:solidFill>
              <a:uFillTx/>
              <a:latin typeface="Calibri" panose="020F0502020204030204"/>
              <a:cs typeface="+mn-ea"/>
              <a:sym typeface="+mn-ea"/>
            </a:endParaRPr>
          </a:p>
        </p:txBody>
      </p:sp>
    </p:spTree>
  </p:cSld>
  <p:clrMapOvr>
    <a:masterClrMapping/>
  </p:clrMapOvr>
  <p:transition advTm="8952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1508" grpId="0" animBg="1"/>
      <p:bldP spid="21509" grpId="0" animBg="1"/>
      <p:bldP spid="21510" grpId="0" animBg="1"/>
      <p:bldP spid="215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5" name="Group 48"/>
          <p:cNvGrpSpPr/>
          <p:nvPr/>
        </p:nvGrpSpPr>
        <p:grpSpPr>
          <a:xfrm>
            <a:off x="1418908" y="2141538"/>
            <a:ext cx="5473700" cy="2024062"/>
            <a:chOff x="385" y="1888"/>
            <a:chExt cx="4899" cy="1812"/>
          </a:xfrm>
        </p:grpSpPr>
        <p:grpSp>
          <p:nvGrpSpPr>
            <p:cNvPr id="13343" name="组合 31"/>
            <p:cNvGrpSpPr/>
            <p:nvPr/>
          </p:nvGrpSpPr>
          <p:grpSpPr>
            <a:xfrm>
              <a:off x="385" y="1888"/>
              <a:ext cx="4899" cy="406"/>
              <a:chOff x="500034" y="5143512"/>
              <a:chExt cx="8072494" cy="644530"/>
            </a:xfrm>
          </p:grpSpPr>
          <p:cxnSp>
            <p:nvCxnSpPr>
              <p:cNvPr id="13354" name="直接连接符 18"/>
              <p:cNvCxnSpPr/>
              <p:nvPr/>
            </p:nvCxnSpPr>
            <p:spPr>
              <a:xfrm>
                <a:off x="500034" y="5143512"/>
                <a:ext cx="8072494" cy="1588"/>
              </a:xfrm>
              <a:prstGeom prst="line">
                <a:avLst/>
              </a:prstGeom>
              <a:ln w="28575" cap="flat" cmpd="sng">
                <a:solidFill>
                  <a:srgbClr val="00B050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13355" name="直接连接符 19"/>
              <p:cNvCxnSpPr/>
              <p:nvPr/>
            </p:nvCxnSpPr>
            <p:spPr>
              <a:xfrm>
                <a:off x="500034" y="5357826"/>
                <a:ext cx="8072494" cy="1588"/>
              </a:xfrm>
              <a:prstGeom prst="line">
                <a:avLst/>
              </a:prstGeom>
              <a:ln w="28575" cap="flat" cmpd="sng">
                <a:solidFill>
                  <a:srgbClr val="00B050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13356" name="直接连接符 20"/>
              <p:cNvCxnSpPr/>
              <p:nvPr/>
            </p:nvCxnSpPr>
            <p:spPr>
              <a:xfrm>
                <a:off x="500034" y="5572140"/>
                <a:ext cx="8072494" cy="1588"/>
              </a:xfrm>
              <a:prstGeom prst="line">
                <a:avLst/>
              </a:prstGeom>
              <a:ln w="2857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13357" name="直接连接符 21"/>
              <p:cNvCxnSpPr/>
              <p:nvPr/>
            </p:nvCxnSpPr>
            <p:spPr>
              <a:xfrm>
                <a:off x="500034" y="5786454"/>
                <a:ext cx="8072494" cy="1588"/>
              </a:xfrm>
              <a:prstGeom prst="line">
                <a:avLst/>
              </a:prstGeom>
              <a:ln w="28575" cap="flat" cmpd="sng">
                <a:solidFill>
                  <a:srgbClr val="00B050"/>
                </a:solidFill>
                <a:prstDash val="solid"/>
                <a:headEnd type="none" w="med" len="med"/>
                <a:tailEnd type="none" w="med" len="med"/>
              </a:ln>
            </p:spPr>
          </p:cxnSp>
        </p:grpSp>
        <p:grpSp>
          <p:nvGrpSpPr>
            <p:cNvPr id="13344" name="组合 31"/>
            <p:cNvGrpSpPr/>
            <p:nvPr/>
          </p:nvGrpSpPr>
          <p:grpSpPr>
            <a:xfrm>
              <a:off x="385" y="2568"/>
              <a:ext cx="4899" cy="406"/>
              <a:chOff x="500034" y="5143512"/>
              <a:chExt cx="8072494" cy="644530"/>
            </a:xfrm>
          </p:grpSpPr>
          <p:cxnSp>
            <p:nvCxnSpPr>
              <p:cNvPr id="13350" name="直接连接符 18"/>
              <p:cNvCxnSpPr/>
              <p:nvPr/>
            </p:nvCxnSpPr>
            <p:spPr>
              <a:xfrm>
                <a:off x="500034" y="5143512"/>
                <a:ext cx="8072494" cy="1588"/>
              </a:xfrm>
              <a:prstGeom prst="line">
                <a:avLst/>
              </a:prstGeom>
              <a:ln w="28575" cap="flat" cmpd="sng">
                <a:solidFill>
                  <a:srgbClr val="00B050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13351" name="直接连接符 19"/>
              <p:cNvCxnSpPr/>
              <p:nvPr/>
            </p:nvCxnSpPr>
            <p:spPr>
              <a:xfrm>
                <a:off x="500034" y="5357826"/>
                <a:ext cx="8072494" cy="1588"/>
              </a:xfrm>
              <a:prstGeom prst="line">
                <a:avLst/>
              </a:prstGeom>
              <a:ln w="28575" cap="flat" cmpd="sng">
                <a:solidFill>
                  <a:srgbClr val="00B050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13352" name="直接连接符 20"/>
              <p:cNvCxnSpPr/>
              <p:nvPr/>
            </p:nvCxnSpPr>
            <p:spPr>
              <a:xfrm>
                <a:off x="500034" y="5572140"/>
                <a:ext cx="8072494" cy="1588"/>
              </a:xfrm>
              <a:prstGeom prst="line">
                <a:avLst/>
              </a:prstGeom>
              <a:ln w="2857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13353" name="直接连接符 21"/>
              <p:cNvCxnSpPr/>
              <p:nvPr/>
            </p:nvCxnSpPr>
            <p:spPr>
              <a:xfrm>
                <a:off x="500034" y="5786454"/>
                <a:ext cx="8072494" cy="1588"/>
              </a:xfrm>
              <a:prstGeom prst="line">
                <a:avLst/>
              </a:prstGeom>
              <a:ln w="28575" cap="flat" cmpd="sng">
                <a:solidFill>
                  <a:srgbClr val="00B050"/>
                </a:solidFill>
                <a:prstDash val="solid"/>
                <a:headEnd type="none" w="med" len="med"/>
                <a:tailEnd type="none" w="med" len="med"/>
              </a:ln>
            </p:spPr>
          </p:cxnSp>
        </p:grpSp>
        <p:grpSp>
          <p:nvGrpSpPr>
            <p:cNvPr id="13345" name="组合 31"/>
            <p:cNvGrpSpPr/>
            <p:nvPr/>
          </p:nvGrpSpPr>
          <p:grpSpPr>
            <a:xfrm>
              <a:off x="385" y="3294"/>
              <a:ext cx="4899" cy="406"/>
              <a:chOff x="500034" y="5143512"/>
              <a:chExt cx="8072494" cy="644530"/>
            </a:xfrm>
          </p:grpSpPr>
          <p:cxnSp>
            <p:nvCxnSpPr>
              <p:cNvPr id="13346" name="直接连接符 18"/>
              <p:cNvCxnSpPr/>
              <p:nvPr/>
            </p:nvCxnSpPr>
            <p:spPr>
              <a:xfrm>
                <a:off x="500034" y="5143512"/>
                <a:ext cx="8072494" cy="1588"/>
              </a:xfrm>
              <a:prstGeom prst="line">
                <a:avLst/>
              </a:prstGeom>
              <a:ln w="28575" cap="flat" cmpd="sng">
                <a:solidFill>
                  <a:srgbClr val="00B050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13347" name="直接连接符 19"/>
              <p:cNvCxnSpPr/>
              <p:nvPr/>
            </p:nvCxnSpPr>
            <p:spPr>
              <a:xfrm>
                <a:off x="500034" y="5357826"/>
                <a:ext cx="8072494" cy="1588"/>
              </a:xfrm>
              <a:prstGeom prst="line">
                <a:avLst/>
              </a:prstGeom>
              <a:ln w="28575" cap="flat" cmpd="sng">
                <a:solidFill>
                  <a:srgbClr val="00B050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13348" name="直接连接符 20"/>
              <p:cNvCxnSpPr/>
              <p:nvPr/>
            </p:nvCxnSpPr>
            <p:spPr>
              <a:xfrm>
                <a:off x="500034" y="5572140"/>
                <a:ext cx="8072494" cy="1588"/>
              </a:xfrm>
              <a:prstGeom prst="line">
                <a:avLst/>
              </a:prstGeom>
              <a:ln w="2857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13349" name="直接连接符 21"/>
              <p:cNvCxnSpPr/>
              <p:nvPr/>
            </p:nvCxnSpPr>
            <p:spPr>
              <a:xfrm>
                <a:off x="500034" y="5786454"/>
                <a:ext cx="8072494" cy="1588"/>
              </a:xfrm>
              <a:prstGeom prst="line">
                <a:avLst/>
              </a:prstGeom>
              <a:ln w="28575" cap="flat" cmpd="sng">
                <a:solidFill>
                  <a:srgbClr val="00B050"/>
                </a:solidFill>
                <a:prstDash val="solid"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13316" name="Group 48"/>
          <p:cNvGrpSpPr/>
          <p:nvPr/>
        </p:nvGrpSpPr>
        <p:grpSpPr>
          <a:xfrm>
            <a:off x="1418908" y="4542790"/>
            <a:ext cx="5473700" cy="2024063"/>
            <a:chOff x="385" y="1888"/>
            <a:chExt cx="4899" cy="1812"/>
          </a:xfrm>
        </p:grpSpPr>
        <p:grpSp>
          <p:nvGrpSpPr>
            <p:cNvPr id="13328" name="组合 31"/>
            <p:cNvGrpSpPr/>
            <p:nvPr/>
          </p:nvGrpSpPr>
          <p:grpSpPr>
            <a:xfrm>
              <a:off x="385" y="1888"/>
              <a:ext cx="4899" cy="406"/>
              <a:chOff x="500034" y="5143512"/>
              <a:chExt cx="8072494" cy="644530"/>
            </a:xfrm>
          </p:grpSpPr>
          <p:cxnSp>
            <p:nvCxnSpPr>
              <p:cNvPr id="13339" name="直接连接符 18"/>
              <p:cNvCxnSpPr/>
              <p:nvPr/>
            </p:nvCxnSpPr>
            <p:spPr>
              <a:xfrm>
                <a:off x="500034" y="5143512"/>
                <a:ext cx="8072494" cy="1588"/>
              </a:xfrm>
              <a:prstGeom prst="line">
                <a:avLst/>
              </a:prstGeom>
              <a:ln w="28575" cap="flat" cmpd="sng">
                <a:solidFill>
                  <a:srgbClr val="00B050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13340" name="直接连接符 19"/>
              <p:cNvCxnSpPr/>
              <p:nvPr/>
            </p:nvCxnSpPr>
            <p:spPr>
              <a:xfrm>
                <a:off x="500034" y="5357826"/>
                <a:ext cx="8072494" cy="1588"/>
              </a:xfrm>
              <a:prstGeom prst="line">
                <a:avLst/>
              </a:prstGeom>
              <a:ln w="28575" cap="flat" cmpd="sng">
                <a:solidFill>
                  <a:srgbClr val="00B050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13341" name="直接连接符 20"/>
              <p:cNvCxnSpPr/>
              <p:nvPr/>
            </p:nvCxnSpPr>
            <p:spPr>
              <a:xfrm>
                <a:off x="500034" y="5572140"/>
                <a:ext cx="8072494" cy="1588"/>
              </a:xfrm>
              <a:prstGeom prst="line">
                <a:avLst/>
              </a:prstGeom>
              <a:ln w="2857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13342" name="直接连接符 21"/>
              <p:cNvCxnSpPr/>
              <p:nvPr/>
            </p:nvCxnSpPr>
            <p:spPr>
              <a:xfrm>
                <a:off x="500034" y="5786454"/>
                <a:ext cx="8072494" cy="1588"/>
              </a:xfrm>
              <a:prstGeom prst="line">
                <a:avLst/>
              </a:prstGeom>
              <a:ln w="28575" cap="flat" cmpd="sng">
                <a:solidFill>
                  <a:srgbClr val="00B050"/>
                </a:solidFill>
                <a:prstDash val="solid"/>
                <a:headEnd type="none" w="med" len="med"/>
                <a:tailEnd type="none" w="med" len="med"/>
              </a:ln>
            </p:spPr>
          </p:cxnSp>
        </p:grpSp>
        <p:grpSp>
          <p:nvGrpSpPr>
            <p:cNvPr id="13329" name="组合 31"/>
            <p:cNvGrpSpPr/>
            <p:nvPr/>
          </p:nvGrpSpPr>
          <p:grpSpPr>
            <a:xfrm>
              <a:off x="385" y="2568"/>
              <a:ext cx="4899" cy="406"/>
              <a:chOff x="500034" y="5143512"/>
              <a:chExt cx="8072494" cy="644530"/>
            </a:xfrm>
          </p:grpSpPr>
          <p:cxnSp>
            <p:nvCxnSpPr>
              <p:cNvPr id="13335" name="直接连接符 18"/>
              <p:cNvCxnSpPr/>
              <p:nvPr/>
            </p:nvCxnSpPr>
            <p:spPr>
              <a:xfrm>
                <a:off x="500034" y="5143512"/>
                <a:ext cx="8072494" cy="1588"/>
              </a:xfrm>
              <a:prstGeom prst="line">
                <a:avLst/>
              </a:prstGeom>
              <a:ln w="28575" cap="flat" cmpd="sng">
                <a:solidFill>
                  <a:srgbClr val="00B050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13336" name="直接连接符 19"/>
              <p:cNvCxnSpPr/>
              <p:nvPr/>
            </p:nvCxnSpPr>
            <p:spPr>
              <a:xfrm>
                <a:off x="500034" y="5357826"/>
                <a:ext cx="8072494" cy="1588"/>
              </a:xfrm>
              <a:prstGeom prst="line">
                <a:avLst/>
              </a:prstGeom>
              <a:ln w="28575" cap="flat" cmpd="sng">
                <a:solidFill>
                  <a:srgbClr val="00B050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13337" name="直接连接符 20"/>
              <p:cNvCxnSpPr/>
              <p:nvPr/>
            </p:nvCxnSpPr>
            <p:spPr>
              <a:xfrm>
                <a:off x="500034" y="5572140"/>
                <a:ext cx="8072494" cy="1588"/>
              </a:xfrm>
              <a:prstGeom prst="line">
                <a:avLst/>
              </a:prstGeom>
              <a:ln w="2857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13338" name="直接连接符 21"/>
              <p:cNvCxnSpPr/>
              <p:nvPr/>
            </p:nvCxnSpPr>
            <p:spPr>
              <a:xfrm>
                <a:off x="500034" y="5786454"/>
                <a:ext cx="8072494" cy="1588"/>
              </a:xfrm>
              <a:prstGeom prst="line">
                <a:avLst/>
              </a:prstGeom>
              <a:ln w="28575" cap="flat" cmpd="sng">
                <a:solidFill>
                  <a:srgbClr val="00B050"/>
                </a:solidFill>
                <a:prstDash val="solid"/>
                <a:headEnd type="none" w="med" len="med"/>
                <a:tailEnd type="none" w="med" len="med"/>
              </a:ln>
            </p:spPr>
          </p:cxnSp>
        </p:grpSp>
        <p:grpSp>
          <p:nvGrpSpPr>
            <p:cNvPr id="13330" name="组合 31"/>
            <p:cNvGrpSpPr/>
            <p:nvPr/>
          </p:nvGrpSpPr>
          <p:grpSpPr>
            <a:xfrm>
              <a:off x="385" y="3294"/>
              <a:ext cx="4899" cy="406"/>
              <a:chOff x="500034" y="5143512"/>
              <a:chExt cx="8072494" cy="644530"/>
            </a:xfrm>
          </p:grpSpPr>
          <p:cxnSp>
            <p:nvCxnSpPr>
              <p:cNvPr id="13331" name="直接连接符 18"/>
              <p:cNvCxnSpPr/>
              <p:nvPr/>
            </p:nvCxnSpPr>
            <p:spPr>
              <a:xfrm>
                <a:off x="500034" y="5143512"/>
                <a:ext cx="8072494" cy="1588"/>
              </a:xfrm>
              <a:prstGeom prst="line">
                <a:avLst/>
              </a:prstGeom>
              <a:ln w="28575" cap="flat" cmpd="sng">
                <a:solidFill>
                  <a:srgbClr val="00B050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13332" name="直接连接符 19"/>
              <p:cNvCxnSpPr/>
              <p:nvPr/>
            </p:nvCxnSpPr>
            <p:spPr>
              <a:xfrm>
                <a:off x="500034" y="5357826"/>
                <a:ext cx="8072494" cy="1588"/>
              </a:xfrm>
              <a:prstGeom prst="line">
                <a:avLst/>
              </a:prstGeom>
              <a:ln w="28575" cap="flat" cmpd="sng">
                <a:solidFill>
                  <a:srgbClr val="00B050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13333" name="直接连接符 20"/>
              <p:cNvCxnSpPr/>
              <p:nvPr/>
            </p:nvCxnSpPr>
            <p:spPr>
              <a:xfrm>
                <a:off x="500034" y="5572140"/>
                <a:ext cx="8072494" cy="1588"/>
              </a:xfrm>
              <a:prstGeom prst="line">
                <a:avLst/>
              </a:prstGeom>
              <a:ln w="2857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13334" name="直接连接符 21"/>
              <p:cNvCxnSpPr/>
              <p:nvPr/>
            </p:nvCxnSpPr>
            <p:spPr>
              <a:xfrm>
                <a:off x="500034" y="5786454"/>
                <a:ext cx="8072494" cy="1588"/>
              </a:xfrm>
              <a:prstGeom prst="line">
                <a:avLst/>
              </a:prstGeom>
              <a:ln w="28575" cap="flat" cmpd="sng">
                <a:solidFill>
                  <a:srgbClr val="00B050"/>
                </a:solidFill>
                <a:prstDash val="solid"/>
                <a:headEnd type="none" w="med" len="med"/>
                <a:tailEnd type="none" w="med" len="med"/>
              </a:ln>
            </p:spPr>
          </p:cxnSp>
        </p:grpSp>
      </p:grpSp>
      <p:sp>
        <p:nvSpPr>
          <p:cNvPr id="13317" name="Text Box 44"/>
          <p:cNvSpPr txBox="1"/>
          <p:nvPr/>
        </p:nvSpPr>
        <p:spPr>
          <a:xfrm>
            <a:off x="939165" y="2165033"/>
            <a:ext cx="360680" cy="4407535"/>
          </a:xfrm>
          <a:prstGeom prst="rect">
            <a:avLst/>
          </a:prstGeom>
          <a:noFill/>
          <a:ln w="9525">
            <a:noFill/>
          </a:ln>
          <a:effectLst>
            <a:prstShdw prst="shdw11" dir="16200000">
              <a:schemeClr val="bg2">
                <a:alpha val="50000"/>
              </a:schemeClr>
            </a:prstShdw>
          </a:effectLst>
        </p:spPr>
        <p:txBody>
          <a:bodyPr wrap="none">
            <a:spAutoFit/>
          </a:bodyPr>
          <a:lstStyle/>
          <a:p>
            <a:pPr fontAlgn="auto">
              <a:lnSpc>
                <a:spcPts val="3060"/>
              </a:lnSpc>
            </a:pPr>
            <a:r>
              <a:rPr lang="en-US" altLang="zh-CN" sz="2800" b="1">
                <a:latin typeface="Times New Roman" panose="02020603050405020304" pitchFamily="18" charset="0"/>
              </a:rPr>
              <a:t>1</a:t>
            </a:r>
          </a:p>
          <a:p>
            <a:pPr fontAlgn="auto">
              <a:lnSpc>
                <a:spcPts val="3060"/>
              </a:lnSpc>
            </a:pPr>
            <a:endParaRPr lang="en-US" altLang="zh-CN" sz="2800" b="1">
              <a:latin typeface="Times New Roman" panose="02020603050405020304" pitchFamily="18" charset="0"/>
            </a:endParaRPr>
          </a:p>
          <a:p>
            <a:pPr fontAlgn="auto">
              <a:lnSpc>
                <a:spcPts val="3060"/>
              </a:lnSpc>
            </a:pPr>
            <a:r>
              <a:rPr lang="en-US" altLang="zh-CN" sz="2800" b="1">
                <a:latin typeface="Times New Roman" panose="02020603050405020304" pitchFamily="18" charset="0"/>
              </a:rPr>
              <a:t>2</a:t>
            </a:r>
          </a:p>
          <a:p>
            <a:pPr fontAlgn="auto">
              <a:lnSpc>
                <a:spcPts val="3060"/>
              </a:lnSpc>
            </a:pPr>
            <a:endParaRPr lang="en-US" altLang="zh-CN" sz="2800" b="1">
              <a:latin typeface="Times New Roman" panose="02020603050405020304" pitchFamily="18" charset="0"/>
            </a:endParaRPr>
          </a:p>
          <a:p>
            <a:pPr fontAlgn="auto">
              <a:lnSpc>
                <a:spcPts val="3060"/>
              </a:lnSpc>
            </a:pPr>
            <a:r>
              <a:rPr lang="en-US" altLang="zh-CN" sz="2800" b="1">
                <a:latin typeface="Times New Roman" panose="02020603050405020304" pitchFamily="18" charset="0"/>
              </a:rPr>
              <a:t>3</a:t>
            </a:r>
          </a:p>
          <a:p>
            <a:pPr fontAlgn="auto">
              <a:lnSpc>
                <a:spcPts val="3060"/>
              </a:lnSpc>
            </a:pPr>
            <a:endParaRPr lang="en-US" altLang="zh-CN" sz="2800" b="1">
              <a:latin typeface="Times New Roman" panose="02020603050405020304" pitchFamily="18" charset="0"/>
            </a:endParaRPr>
          </a:p>
          <a:p>
            <a:pPr fontAlgn="auto">
              <a:lnSpc>
                <a:spcPts val="3060"/>
              </a:lnSpc>
            </a:pPr>
            <a:r>
              <a:rPr lang="en-US" altLang="zh-CN" sz="2800" b="1">
                <a:latin typeface="Times New Roman" panose="02020603050405020304" pitchFamily="18" charset="0"/>
              </a:rPr>
              <a:t>4</a:t>
            </a:r>
          </a:p>
          <a:p>
            <a:pPr fontAlgn="auto">
              <a:lnSpc>
                <a:spcPts val="3060"/>
              </a:lnSpc>
            </a:pPr>
            <a:endParaRPr lang="en-US" altLang="zh-CN" sz="2800" b="1">
              <a:latin typeface="Times New Roman" panose="02020603050405020304" pitchFamily="18" charset="0"/>
            </a:endParaRPr>
          </a:p>
          <a:p>
            <a:pPr fontAlgn="auto">
              <a:lnSpc>
                <a:spcPts val="3060"/>
              </a:lnSpc>
            </a:pPr>
            <a:r>
              <a:rPr lang="en-US" altLang="zh-CN" sz="2800" b="1">
                <a:latin typeface="Times New Roman" panose="02020603050405020304" pitchFamily="18" charset="0"/>
              </a:rPr>
              <a:t>5</a:t>
            </a:r>
          </a:p>
          <a:p>
            <a:pPr fontAlgn="auto">
              <a:lnSpc>
                <a:spcPts val="3060"/>
              </a:lnSpc>
            </a:pPr>
            <a:endParaRPr lang="en-US" altLang="zh-CN" sz="2800" b="1">
              <a:latin typeface="Times New Roman" panose="02020603050405020304" pitchFamily="18" charset="0"/>
            </a:endParaRPr>
          </a:p>
          <a:p>
            <a:pPr fontAlgn="auto">
              <a:lnSpc>
                <a:spcPts val="3060"/>
              </a:lnSpc>
            </a:pPr>
            <a:r>
              <a:rPr lang="en-US" altLang="zh-CN" sz="2800" b="1"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76845" name="Text Box 45"/>
          <p:cNvSpPr txBox="1"/>
          <p:nvPr/>
        </p:nvSpPr>
        <p:spPr>
          <a:xfrm>
            <a:off x="1434783" y="2065655"/>
            <a:ext cx="3840162" cy="521970"/>
          </a:xfrm>
          <a:prstGeom prst="rect">
            <a:avLst/>
          </a:prstGeom>
          <a:noFill/>
          <a:ln w="9525">
            <a:noFill/>
          </a:ln>
          <a:effectLst>
            <a:prstShdw prst="shdw11" dir="162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C</a:t>
            </a:r>
            <a:r>
              <a:rPr lang="en-US" altLang="zh-CN" sz="2800" b="1" i="1" dirty="0">
                <a:latin typeface="Times New Roman" panose="02020603050405020304" pitchFamily="18" charset="0"/>
              </a:rPr>
              <a:t>lose </a:t>
            </a:r>
            <a:r>
              <a:rPr lang="en-US" altLang="zh-CN" sz="2800" b="1" i="1" dirty="0">
                <a:solidFill>
                  <a:schemeClr val="tx1"/>
                </a:solidFill>
                <a:latin typeface="Times New Roman" panose="02020603050405020304" pitchFamily="18" charset="0"/>
              </a:rPr>
              <a:t>your b</a:t>
            </a:r>
            <a:r>
              <a:rPr lang="en-US" altLang="zh-CN" sz="2800" b="1" i="1" dirty="0">
                <a:latin typeface="Times New Roman" panose="02020603050405020304" pitchFamily="18" charset="0"/>
              </a:rPr>
              <a:t>ook.</a:t>
            </a:r>
          </a:p>
        </p:txBody>
      </p:sp>
      <p:sp>
        <p:nvSpPr>
          <p:cNvPr id="76846" name="Text Box 46"/>
          <p:cNvSpPr txBox="1"/>
          <p:nvPr/>
        </p:nvSpPr>
        <p:spPr>
          <a:xfrm>
            <a:off x="1434783" y="2800985"/>
            <a:ext cx="1181100" cy="521970"/>
          </a:xfrm>
          <a:prstGeom prst="rect">
            <a:avLst/>
          </a:prstGeom>
          <a:noFill/>
          <a:ln w="9525">
            <a:noFill/>
          </a:ln>
          <a:effectLst>
            <a:prstShdw prst="shdw11" dir="16200000">
              <a:schemeClr val="bg2">
                <a:alpha val="50000"/>
              </a:schemeClr>
            </a:prstShdw>
          </a:effectLst>
        </p:spPr>
        <p:txBody>
          <a:bodyPr wrap="none">
            <a:spAutoFit/>
          </a:bodyPr>
          <a:lstStyle/>
          <a:p>
            <a:r>
              <a:rPr lang="en-US" altLang="zh-CN" sz="2800" b="1" i="1">
                <a:solidFill>
                  <a:srgbClr val="FF0000"/>
                </a:solidFill>
                <a:latin typeface="Times New Roman" panose="02020603050405020304" pitchFamily="18" charset="0"/>
              </a:rPr>
              <a:t>L</a:t>
            </a:r>
            <a:r>
              <a:rPr lang="en-US" altLang="zh-CN" sz="2800" b="1" i="1">
                <a:latin typeface="Times New Roman" panose="02020603050405020304" pitchFamily="18" charset="0"/>
              </a:rPr>
              <a:t>isten.</a:t>
            </a:r>
          </a:p>
        </p:txBody>
      </p:sp>
      <p:sp>
        <p:nvSpPr>
          <p:cNvPr id="76847" name="Text Box 47"/>
          <p:cNvSpPr txBox="1"/>
          <p:nvPr/>
        </p:nvSpPr>
        <p:spPr>
          <a:xfrm>
            <a:off x="1414145" y="3647123"/>
            <a:ext cx="2622550" cy="521970"/>
          </a:xfrm>
          <a:prstGeom prst="rect">
            <a:avLst/>
          </a:prstGeom>
          <a:noFill/>
          <a:ln w="9525">
            <a:noFill/>
          </a:ln>
          <a:effectLst>
            <a:prstShdw prst="shdw11" dir="16200000">
              <a:schemeClr val="bg2">
                <a:alpha val="50000"/>
              </a:schemeClr>
            </a:prstShdw>
          </a:effectLst>
        </p:spPr>
        <p:txBody>
          <a:bodyPr wrap="none">
            <a:spAutoFit/>
          </a:bodyPr>
          <a:lstStyle/>
          <a:p>
            <a:r>
              <a:rPr lang="en-US" altLang="zh-CN" sz="2800" b="1" i="1">
                <a:solidFill>
                  <a:srgbClr val="FF0000"/>
                </a:solidFill>
                <a:latin typeface="Times New Roman" panose="02020603050405020304" pitchFamily="18" charset="0"/>
              </a:rPr>
              <a:t>O</a:t>
            </a:r>
            <a:r>
              <a:rPr lang="en-US" altLang="zh-CN" sz="2800" b="1" i="1">
                <a:latin typeface="Times New Roman" panose="02020603050405020304" pitchFamily="18" charset="0"/>
              </a:rPr>
              <a:t>pen </a:t>
            </a:r>
            <a:r>
              <a:rPr lang="en-US" altLang="zh-CN" sz="2800" b="1" i="1">
                <a:solidFill>
                  <a:schemeClr val="tx1"/>
                </a:solidFill>
                <a:latin typeface="Times New Roman" panose="02020603050405020304" pitchFamily="18" charset="0"/>
              </a:rPr>
              <a:t>your b</a:t>
            </a:r>
            <a:r>
              <a:rPr lang="en-US" altLang="zh-CN" sz="2800" b="1" i="1">
                <a:latin typeface="Times New Roman" panose="02020603050405020304" pitchFamily="18" charset="0"/>
              </a:rPr>
              <a:t>ook.</a:t>
            </a:r>
          </a:p>
        </p:txBody>
      </p:sp>
      <p:sp>
        <p:nvSpPr>
          <p:cNvPr id="76848" name="Text Box 48"/>
          <p:cNvSpPr txBox="1"/>
          <p:nvPr/>
        </p:nvSpPr>
        <p:spPr>
          <a:xfrm>
            <a:off x="1433513" y="4443730"/>
            <a:ext cx="2849880" cy="521970"/>
          </a:xfrm>
          <a:prstGeom prst="rect">
            <a:avLst/>
          </a:prstGeom>
          <a:noFill/>
          <a:ln w="9525">
            <a:noFill/>
          </a:ln>
          <a:effectLst>
            <a:prstShdw prst="shdw11" dir="16200000">
              <a:schemeClr val="bg2">
                <a:alpha val="50000"/>
              </a:schemeClr>
            </a:prstShdw>
          </a:effectLst>
        </p:spPr>
        <p:txBody>
          <a:bodyPr wrap="none">
            <a:spAutoFit/>
          </a:bodyPr>
          <a:lstStyle/>
          <a:p>
            <a:r>
              <a:rPr lang="en-US" altLang="zh-CN" sz="2800" b="1" i="1">
                <a:solidFill>
                  <a:srgbClr val="FF0000"/>
                </a:solidFill>
                <a:latin typeface="Times New Roman" panose="02020603050405020304" pitchFamily="18" charset="0"/>
              </a:rPr>
              <a:t>P</a:t>
            </a:r>
            <a:r>
              <a:rPr lang="en-US" altLang="zh-CN" sz="2800" b="1" i="1">
                <a:latin typeface="Times New Roman" panose="02020603050405020304" pitchFamily="18" charset="0"/>
              </a:rPr>
              <a:t>ut </a:t>
            </a:r>
            <a:r>
              <a:rPr lang="en-US" altLang="zh-CN" sz="2800" b="1" i="1">
                <a:solidFill>
                  <a:schemeClr val="tx1"/>
                </a:solidFill>
                <a:latin typeface="Times New Roman" panose="02020603050405020304" pitchFamily="18" charset="0"/>
              </a:rPr>
              <a:t>up your ha</a:t>
            </a:r>
            <a:r>
              <a:rPr lang="en-US" altLang="zh-CN" sz="2800" b="1" i="1">
                <a:latin typeface="Times New Roman" panose="02020603050405020304" pitchFamily="18" charset="0"/>
              </a:rPr>
              <a:t>nd.</a:t>
            </a:r>
          </a:p>
        </p:txBody>
      </p:sp>
      <p:sp>
        <p:nvSpPr>
          <p:cNvPr id="76849" name="Text Box 49"/>
          <p:cNvSpPr txBox="1"/>
          <p:nvPr/>
        </p:nvSpPr>
        <p:spPr>
          <a:xfrm>
            <a:off x="1434783" y="5219700"/>
            <a:ext cx="1546860" cy="521970"/>
          </a:xfrm>
          <a:prstGeom prst="rect">
            <a:avLst/>
          </a:prstGeom>
          <a:noFill/>
          <a:ln w="9525">
            <a:noFill/>
          </a:ln>
          <a:effectLst>
            <a:prstShdw prst="shdw11" dir="16200000">
              <a:schemeClr val="bg2">
                <a:alpha val="50000"/>
              </a:schemeClr>
            </a:prstShdw>
          </a:effectLst>
        </p:spPr>
        <p:txBody>
          <a:bodyPr wrap="none">
            <a:spAutoFit/>
          </a:bodyPr>
          <a:lstStyle/>
          <a:p>
            <a:r>
              <a:rPr lang="en-US" altLang="zh-CN" sz="2800" b="1" i="1">
                <a:solidFill>
                  <a:srgbClr val="FF0000"/>
                </a:solidFill>
                <a:latin typeface="Times New Roman" panose="02020603050405020304" pitchFamily="18" charset="0"/>
              </a:rPr>
              <a:t>S</a:t>
            </a:r>
            <a:r>
              <a:rPr lang="en-US" altLang="zh-CN" sz="2800" b="1" i="1">
                <a:latin typeface="Times New Roman" panose="02020603050405020304" pitchFamily="18" charset="0"/>
              </a:rPr>
              <a:t>it </a:t>
            </a:r>
            <a:r>
              <a:rPr lang="en-US" altLang="zh-CN" sz="2800" b="1" i="1">
                <a:solidFill>
                  <a:schemeClr val="tx1"/>
                </a:solidFill>
                <a:latin typeface="Times New Roman" panose="02020603050405020304" pitchFamily="18" charset="0"/>
              </a:rPr>
              <a:t>do</a:t>
            </a:r>
            <a:r>
              <a:rPr lang="en-US" altLang="zh-CN" sz="2800" b="1" i="1">
                <a:latin typeface="Times New Roman" panose="02020603050405020304" pitchFamily="18" charset="0"/>
              </a:rPr>
              <a:t>wn.</a:t>
            </a:r>
          </a:p>
        </p:txBody>
      </p:sp>
      <p:sp>
        <p:nvSpPr>
          <p:cNvPr id="76850" name="Text Box 50"/>
          <p:cNvSpPr txBox="1"/>
          <p:nvPr/>
        </p:nvSpPr>
        <p:spPr>
          <a:xfrm>
            <a:off x="1434783" y="6018848"/>
            <a:ext cx="1585595" cy="521970"/>
          </a:xfrm>
          <a:prstGeom prst="rect">
            <a:avLst/>
          </a:prstGeom>
          <a:noFill/>
          <a:ln w="9525">
            <a:noFill/>
          </a:ln>
          <a:effectLst>
            <a:prstShdw prst="shdw11" dir="16200000">
              <a:schemeClr val="bg2">
                <a:alpha val="50000"/>
              </a:schemeClr>
            </a:prstShdw>
          </a:effectLst>
        </p:spPr>
        <p:txBody>
          <a:bodyPr wrap="none">
            <a:spAutoFit/>
          </a:bodyPr>
          <a:lstStyle/>
          <a:p>
            <a:r>
              <a:rPr lang="en-US" altLang="zh-CN" sz="2800" b="1" i="1">
                <a:solidFill>
                  <a:srgbClr val="FF0000"/>
                </a:solidFill>
                <a:latin typeface="Times New Roman" panose="02020603050405020304" pitchFamily="18" charset="0"/>
              </a:rPr>
              <a:t>S</a:t>
            </a:r>
            <a:r>
              <a:rPr lang="en-US" altLang="zh-CN" sz="2800" b="1" i="1">
                <a:latin typeface="Times New Roman" panose="02020603050405020304" pitchFamily="18" charset="0"/>
              </a:rPr>
              <a:t>tand </a:t>
            </a:r>
            <a:r>
              <a:rPr lang="en-US" altLang="zh-CN" sz="2800" b="1" i="1">
                <a:solidFill>
                  <a:schemeClr val="tx1"/>
                </a:solidFill>
                <a:latin typeface="Times New Roman" panose="02020603050405020304" pitchFamily="18" charset="0"/>
              </a:rPr>
              <a:t>u</a:t>
            </a:r>
            <a:r>
              <a:rPr lang="en-US" altLang="zh-CN" sz="2800" b="1" i="1">
                <a:latin typeface="Times New Roman" panose="02020603050405020304" pitchFamily="18" charset="0"/>
              </a:rPr>
              <a:t>p.</a:t>
            </a:r>
          </a:p>
        </p:txBody>
      </p:sp>
      <p:sp>
        <p:nvSpPr>
          <p:cNvPr id="51" name="文本框 45"/>
          <p:cNvSpPr txBox="1"/>
          <p:nvPr/>
        </p:nvSpPr>
        <p:spPr>
          <a:xfrm>
            <a:off x="157820" y="157480"/>
            <a:ext cx="2966207" cy="584775"/>
          </a:xfrm>
          <a:prstGeom prst="rect">
            <a:avLst/>
          </a:prstGeom>
          <a:noFill/>
          <a:ln w="31750" cmpd="sng">
            <a:solidFill>
              <a:schemeClr val="accent1">
                <a:shade val="50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altLang="zh-CN" sz="3200" b="1"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FillTx/>
                <a:sym typeface="+mn-ea"/>
              </a:rPr>
              <a:t>Listen and </a:t>
            </a:r>
            <a:r>
              <a:rPr lang="en-US" altLang="zh-CN" sz="3200" b="1" smtClean="0"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FillTx/>
                <a:sym typeface="+mn-ea"/>
              </a:rPr>
              <a:t>write</a:t>
            </a:r>
            <a:endParaRPr lang="en-US" altLang="zh-CN" sz="3200" b="1">
              <a:solidFill>
                <a:srgbClr val="0070C0"/>
              </a:solidFill>
              <a:latin typeface="Calibri" panose="020F0502020204030204"/>
              <a:cs typeface="+mn-ea"/>
            </a:endParaRPr>
          </a:p>
        </p:txBody>
      </p:sp>
      <p:sp>
        <p:nvSpPr>
          <p:cNvPr id="52" name="Text Box 13"/>
          <p:cNvSpPr txBox="1"/>
          <p:nvPr/>
        </p:nvSpPr>
        <p:spPr>
          <a:xfrm>
            <a:off x="146050" y="981075"/>
            <a:ext cx="8707755" cy="82994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smtClean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Tip2</a:t>
            </a:r>
            <a:r>
              <a:rPr lang="en-US" altLang="zh-CN" sz="2400" b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: </a:t>
            </a:r>
            <a:r>
              <a:rPr lang="en-US" altLang="zh-CN" sz="2400" b="1" smtClean="0">
                <a:latin typeface="Arial" panose="020B0604020202020204" pitchFamily="34" charset="0"/>
                <a:sym typeface="+mn-ea"/>
              </a:rPr>
              <a:t>pay attention to your writing, write the letters in the right place.</a:t>
            </a:r>
            <a:r>
              <a:rPr lang="zh-CN" altLang="en-US" sz="2400" b="1" smtClean="0">
                <a:latin typeface="Arial" panose="020B0604020202020204" pitchFamily="34" charset="0"/>
                <a:sym typeface="+mn-ea"/>
              </a:rPr>
              <a:t>（注意书写，把字母写在正确的位置）</a:t>
            </a:r>
            <a:endParaRPr lang="zh-CN" altLang="en-US" sz="2400" b="1" smtClean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+mn-ea"/>
              <a:sym typeface="+mn-ea"/>
            </a:endParaRPr>
          </a:p>
        </p:txBody>
      </p:sp>
    </p:spTree>
  </p:cSld>
  <p:clrMapOvr>
    <a:masterClrMapping/>
  </p:clrMapOvr>
  <p:transition advTm="23737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6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6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6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76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76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6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45" grpId="0"/>
      <p:bldP spid="76846" grpId="0"/>
      <p:bldP spid="76847" grpId="0"/>
      <p:bldP spid="76848" grpId="0"/>
      <p:bldP spid="76849" grpId="0"/>
      <p:bldP spid="76850" grpId="0"/>
      <p:bldP spid="5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414" name="矩形 443413"/>
          <p:cNvSpPr/>
          <p:nvPr/>
        </p:nvSpPr>
        <p:spPr>
          <a:xfrm>
            <a:off x="2345532" y="2857064"/>
            <a:ext cx="1000125" cy="41402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 anchor="ctr">
            <a:spAutoFit/>
          </a:bodyPr>
          <a:lstStyle/>
          <a:p>
            <a:pPr lvl="0" algn="ctr"/>
            <a:r>
              <a:rPr lang="en-US" altLang="zh-CN" sz="2100">
                <a:latin typeface="Arial" panose="020B0604020202020204" pitchFamily="34" charset="0"/>
                <a:ea typeface="宋体" panose="02010600030101010101" pitchFamily="2" charset="-122"/>
              </a:rPr>
              <a:t>           </a:t>
            </a:r>
          </a:p>
        </p:txBody>
      </p:sp>
      <p:sp>
        <p:nvSpPr>
          <p:cNvPr id="443416" name="矩形 443415"/>
          <p:cNvSpPr/>
          <p:nvPr/>
        </p:nvSpPr>
        <p:spPr>
          <a:xfrm>
            <a:off x="6611620" y="1200785"/>
            <a:ext cx="2371090" cy="4523105"/>
          </a:xfrm>
          <a:prstGeom prst="rect">
            <a:avLst/>
          </a:prstGeom>
          <a:noFill/>
          <a:ln w="9525" cap="flat" cmpd="sng">
            <a:solidFill>
              <a:srgbClr val="FF99CC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anchor="ctr">
            <a:spAutoFit/>
          </a:bodyPr>
          <a:lstStyle/>
          <a:p>
            <a:r>
              <a:rPr lang="en-US" altLang="zh-CN" sz="2400" b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Sit down</a:t>
            </a:r>
          </a:p>
          <a:p>
            <a:r>
              <a:rPr lang="en-US" altLang="zh-CN" sz="2400" b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Stand up</a:t>
            </a:r>
          </a:p>
          <a:p>
            <a:r>
              <a:rPr lang="en-US" altLang="zh-CN" sz="2400" b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Open…</a:t>
            </a:r>
          </a:p>
          <a:p>
            <a:r>
              <a:rPr lang="en-US" altLang="zh-CN" sz="2400" b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Close…</a:t>
            </a:r>
          </a:p>
          <a:p>
            <a:r>
              <a:rPr lang="en-US" altLang="zh-CN" sz="2400" b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Put up your hand</a:t>
            </a:r>
          </a:p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Put </a:t>
            </a:r>
            <a:r>
              <a:rPr lang="en-US" altLang="zh-CN" sz="2400" b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down…</a:t>
            </a:r>
          </a:p>
          <a:p>
            <a:r>
              <a:rPr lang="en-US" altLang="zh-CN" sz="2400" b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listen</a:t>
            </a:r>
          </a:p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en-US" altLang="zh-CN" sz="2400" b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raw</a:t>
            </a:r>
          </a:p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Clap your hands</a:t>
            </a:r>
            <a:endParaRPr lang="en-US" altLang="zh-CN" sz="2400" b="1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altLang="zh-CN" sz="2400" b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...</a:t>
            </a:r>
            <a:endParaRPr lang="zh-CN" altLang="en-US" sz="2400" b="1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eaLnBrk="0" hangingPunct="0"/>
            <a:endParaRPr lang="en-US" altLang="zh-CN" sz="2400" b="1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179705" y="157480"/>
            <a:ext cx="2254250" cy="583565"/>
          </a:xfrm>
          <a:prstGeom prst="rect">
            <a:avLst/>
          </a:prstGeom>
          <a:noFill/>
          <a:ln w="31750" cmpd="sng">
            <a:solidFill>
              <a:schemeClr val="accent1">
                <a:shade val="50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FillTx/>
                <a:sym typeface="+mn-ea"/>
              </a:rPr>
              <a:t>Group work</a:t>
            </a:r>
            <a:endParaRPr lang="en-US" altLang="zh-CN" sz="3200" b="1" dirty="0">
              <a:solidFill>
                <a:srgbClr val="0070C0"/>
              </a:solidFill>
              <a:latin typeface="Calibri" panose="020F0502020204030204"/>
              <a:cs typeface="+mn-ea"/>
            </a:endParaRPr>
          </a:p>
        </p:txBody>
      </p:sp>
      <p:sp>
        <p:nvSpPr>
          <p:cNvPr id="10253" name="文本框 10252"/>
          <p:cNvSpPr txBox="1"/>
          <p:nvPr/>
        </p:nvSpPr>
        <p:spPr>
          <a:xfrm>
            <a:off x="6915123" y="670288"/>
            <a:ext cx="1763713" cy="519112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latin typeface="Arial" panose="020B0604020202020204" pitchFamily="34" charset="0"/>
                <a:ea typeface="宋体" panose="02010600030101010101" pitchFamily="2" charset="-122"/>
              </a:rPr>
              <a:t>参考词汇</a:t>
            </a: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0" y="825329"/>
            <a:ext cx="6369181" cy="30460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solidFill>
                  <a:srgbClr val="333399"/>
                </a:solidFill>
                <a:latin typeface="Times New Roman" panose="02020603050405020304" pitchFamily="18" charset="0"/>
              </a:rPr>
              <a:t>Play the game</a:t>
            </a:r>
            <a:r>
              <a:rPr lang="zh-CN" altLang="en-US" sz="2400" b="1" dirty="0" smtClean="0">
                <a:solidFill>
                  <a:srgbClr val="333399"/>
                </a:solidFill>
                <a:latin typeface="Times New Roman" panose="02020603050405020304" pitchFamily="18" charset="0"/>
              </a:rPr>
              <a:t>“</a:t>
            </a:r>
            <a:r>
              <a:rPr lang="en-US" altLang="zh-CN" sz="2400" b="1" dirty="0" smtClean="0">
                <a:solidFill>
                  <a:srgbClr val="333399"/>
                </a:solidFill>
                <a:latin typeface="Times New Roman" panose="02020603050405020304" pitchFamily="18" charset="0"/>
              </a:rPr>
              <a:t>Simon says</a:t>
            </a:r>
            <a:r>
              <a:rPr lang="zh-CN" altLang="en-US" sz="2400" b="1" dirty="0" smtClean="0">
                <a:solidFill>
                  <a:srgbClr val="333399"/>
                </a:solidFill>
                <a:latin typeface="Times New Roman" panose="02020603050405020304" pitchFamily="18" charset="0"/>
              </a:rPr>
              <a:t>”</a:t>
            </a:r>
            <a:r>
              <a:rPr lang="en-US" altLang="zh-CN" sz="2400" b="1" dirty="0" smtClean="0">
                <a:solidFill>
                  <a:srgbClr val="333399"/>
                </a:solidFill>
                <a:latin typeface="Times New Roman" panose="02020603050405020304" pitchFamily="18" charset="0"/>
              </a:rPr>
              <a:t>.</a:t>
            </a:r>
          </a:p>
          <a:p>
            <a:endParaRPr lang="en-US" altLang="zh-CN" sz="2400" b="1" dirty="0" smtClean="0">
              <a:solidFill>
                <a:srgbClr val="CC0000"/>
              </a:solidFill>
              <a:latin typeface="Times New Roman" panose="02020603050405020304" pitchFamily="18" charset="0"/>
            </a:endParaRPr>
          </a:p>
          <a:p>
            <a:endParaRPr lang="en-US" altLang="zh-CN" sz="2400" b="1" dirty="0" smtClean="0">
              <a:solidFill>
                <a:srgbClr val="CC0000"/>
              </a:solidFill>
              <a:latin typeface="Times New Roman" panose="02020603050405020304" pitchFamily="18" charset="0"/>
            </a:endParaRPr>
          </a:p>
          <a:p>
            <a:r>
              <a:rPr lang="en-US" altLang="zh-CN" sz="2400" b="1" dirty="0" smtClean="0">
                <a:solidFill>
                  <a:srgbClr val="CC0000"/>
                </a:solidFill>
                <a:latin typeface="Times New Roman" panose="02020603050405020304" pitchFamily="18" charset="0"/>
              </a:rPr>
              <a:t> </a:t>
            </a:r>
          </a:p>
          <a:p>
            <a:endParaRPr lang="en-US" altLang="zh-CN" sz="2400" b="1" dirty="0" smtClean="0">
              <a:solidFill>
                <a:srgbClr val="CC0000"/>
              </a:solidFill>
              <a:latin typeface="Times New Roman" panose="02020603050405020304" pitchFamily="18" charset="0"/>
            </a:endParaRPr>
          </a:p>
          <a:p>
            <a:endParaRPr lang="en-US" altLang="zh-CN" sz="2400" b="1" dirty="0" smtClean="0">
              <a:solidFill>
                <a:srgbClr val="CC0000"/>
              </a:solidFill>
              <a:latin typeface="Times New Roman" panose="02020603050405020304" pitchFamily="18" charset="0"/>
            </a:endParaRPr>
          </a:p>
          <a:p>
            <a:r>
              <a:rPr lang="en-US" altLang="zh-CN" sz="2400" b="1" dirty="0" smtClean="0">
                <a:solidFill>
                  <a:srgbClr val="CC0000"/>
                </a:solidFill>
                <a:latin typeface="Times New Roman" panose="02020603050405020304" pitchFamily="18" charset="0"/>
              </a:rPr>
              <a:t>Practice like this:</a:t>
            </a:r>
          </a:p>
          <a:p>
            <a:endParaRPr lang="en-US" altLang="zh-CN" sz="2400" b="1" dirty="0">
              <a:solidFill>
                <a:srgbClr val="3333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" name="矩形 15363"/>
          <p:cNvSpPr>
            <a:spLocks noChangeArrowheads="1"/>
          </p:cNvSpPr>
          <p:nvPr/>
        </p:nvSpPr>
        <p:spPr bwMode="auto">
          <a:xfrm>
            <a:off x="3742299" y="2857011"/>
            <a:ext cx="2436624" cy="10144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r>
              <a:rPr lang="en-US" altLang="zh-CN" sz="2400"/>
              <a:t>1</a:t>
            </a:r>
            <a:r>
              <a:rPr lang="zh-CN" altLang="en-US" sz="2400"/>
              <a:t>位学生</a:t>
            </a:r>
            <a:r>
              <a:rPr lang="en-US" altLang="zh-CN" sz="2400"/>
              <a:t>: </a:t>
            </a:r>
            <a:r>
              <a:rPr lang="en-US" altLang="zh-CN" sz="2400" smtClean="0"/>
              <a:t>Simon</a:t>
            </a:r>
            <a:endParaRPr lang="en-US" altLang="zh-CN" sz="2400"/>
          </a:p>
          <a:p>
            <a:r>
              <a:rPr lang="zh-CN" altLang="en-US" sz="2400"/>
              <a:t>其他</a:t>
            </a:r>
            <a:r>
              <a:rPr lang="en-US" altLang="zh-CN" sz="2400"/>
              <a:t>3</a:t>
            </a:r>
            <a:r>
              <a:rPr lang="zh-CN" altLang="en-US" sz="2400"/>
              <a:t>位</a:t>
            </a:r>
            <a:r>
              <a:rPr lang="en-US" altLang="zh-CN" sz="2400"/>
              <a:t>: </a:t>
            </a:r>
            <a:r>
              <a:rPr lang="en-US" altLang="zh-CN" sz="2400" smtClean="0"/>
              <a:t>players</a:t>
            </a:r>
            <a:endParaRPr lang="en-US" altLang="zh-CN" sz="2400"/>
          </a:p>
        </p:txBody>
      </p:sp>
      <p:sp>
        <p:nvSpPr>
          <p:cNvPr id="17" name="文本框 15366"/>
          <p:cNvSpPr txBox="1">
            <a:spLocks noChangeArrowheads="1"/>
          </p:cNvSpPr>
          <p:nvPr/>
        </p:nvSpPr>
        <p:spPr bwMode="auto">
          <a:xfrm>
            <a:off x="99695" y="3498247"/>
            <a:ext cx="5321982" cy="11988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solidFill>
                  <a:srgbClr val="333399"/>
                </a:solidFill>
                <a:latin typeface="Times New Roman" panose="02020603050405020304" pitchFamily="18" charset="0"/>
              </a:rPr>
              <a:t>A:</a:t>
            </a:r>
            <a:r>
              <a:rPr lang="en-US" altLang="zh-CN" sz="2400" b="1" dirty="0">
                <a:solidFill>
                  <a:srgbClr val="333399"/>
                </a:solidFill>
                <a:latin typeface="Times New Roman" panose="02020603050405020304" pitchFamily="18" charset="0"/>
              </a:rPr>
              <a:t> Simon </a:t>
            </a:r>
            <a:r>
              <a:rPr lang="en-US" altLang="zh-CN" sz="2400" b="1" dirty="0" smtClean="0">
                <a:solidFill>
                  <a:srgbClr val="333399"/>
                </a:solidFill>
                <a:latin typeface="Times New Roman" panose="02020603050405020304" pitchFamily="18" charset="0"/>
              </a:rPr>
              <a:t>says listen/…</a:t>
            </a:r>
          </a:p>
          <a:p>
            <a:endParaRPr lang="en-US" altLang="zh-CN" sz="2400" b="1" dirty="0" smtClean="0">
              <a:solidFill>
                <a:srgbClr val="333399"/>
              </a:solidFill>
              <a:latin typeface="Times New Roman" panose="02020603050405020304" pitchFamily="18" charset="0"/>
            </a:endParaRPr>
          </a:p>
          <a:p>
            <a:r>
              <a:rPr lang="en-US" altLang="zh-CN" sz="2400" b="1" dirty="0" smtClean="0">
                <a:solidFill>
                  <a:srgbClr val="333399"/>
                </a:solidFill>
                <a:latin typeface="Times New Roman" panose="02020603050405020304" pitchFamily="18" charset="0"/>
              </a:rPr>
              <a:t>B,C,D do the actions(</a:t>
            </a:r>
            <a:r>
              <a:rPr lang="zh-CN" altLang="en-US" sz="2400" b="1" dirty="0" smtClean="0">
                <a:solidFill>
                  <a:srgbClr val="333399"/>
                </a:solidFill>
                <a:latin typeface="Times New Roman" panose="02020603050405020304" pitchFamily="18" charset="0"/>
              </a:rPr>
              <a:t>做动作）</a:t>
            </a:r>
            <a:endParaRPr lang="en-US" altLang="zh-CN" sz="2400" dirty="0">
              <a:latin typeface="Times New Roman" panose="02020603050405020304" pitchFamily="18" charset="0"/>
            </a:endParaRPr>
          </a:p>
        </p:txBody>
      </p:sp>
      <p:pic>
        <p:nvPicPr>
          <p:cNvPr id="9" name="Picture 7" descr="10"/>
          <p:cNvPicPr>
            <a:picLocks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4974074"/>
            <a:ext cx="1383879" cy="927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 descr="08"/>
          <p:cNvPicPr>
            <a:picLocks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383879" y="4970537"/>
            <a:ext cx="1580188" cy="9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 descr="13"/>
          <p:cNvPicPr>
            <a:picLocks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941761" y="4970537"/>
            <a:ext cx="1490339" cy="9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12"/>
          <p:cNvPicPr>
            <a:picLocks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5865661"/>
            <a:ext cx="1641611" cy="990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6" descr="09"/>
          <p:cNvPicPr>
            <a:picLocks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432100" y="4952425"/>
            <a:ext cx="1544087" cy="94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8" descr="11"/>
          <p:cNvPicPr>
            <a:picLocks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986053" y="5866332"/>
            <a:ext cx="1383879" cy="94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" descr="14"/>
          <p:cNvPicPr>
            <a:picLocks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4432100" y="5845234"/>
            <a:ext cx="1538940" cy="94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2845594" y="5852585"/>
            <a:ext cx="1641611" cy="934613"/>
          </a:xfrm>
          <a:prstGeom prst="rect">
            <a:avLst/>
          </a:prstGeom>
        </p:spPr>
      </p:pic>
      <p:pic>
        <p:nvPicPr>
          <p:cNvPr id="21" name="图片 20" descr="342ac65c1038534358fa0bb89513b07eca808876"/>
          <p:cNvPicPr>
            <a:picLocks noChangeAspect="1"/>
          </p:cNvPicPr>
          <p:nvPr/>
        </p:nvPicPr>
        <p:blipFill>
          <a:blip r:embed="rId11" cstate="email"/>
          <a:stretch>
            <a:fillRect/>
          </a:stretch>
        </p:blipFill>
        <p:spPr>
          <a:xfrm>
            <a:off x="1383879" y="5858254"/>
            <a:ext cx="1501140" cy="983071"/>
          </a:xfrm>
          <a:prstGeom prst="rect">
            <a:avLst/>
          </a:prstGeom>
        </p:spPr>
      </p:pic>
      <p:sp>
        <p:nvSpPr>
          <p:cNvPr id="2" name="圆角矩形 1"/>
          <p:cNvSpPr/>
          <p:nvPr/>
        </p:nvSpPr>
        <p:spPr>
          <a:xfrm>
            <a:off x="92075" y="1320165"/>
            <a:ext cx="6369685" cy="122809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 smtClean="0">
                <a:solidFill>
                  <a:srgbClr val="CC0000"/>
                </a:solidFill>
                <a:latin typeface="Times New Roman" panose="02020603050405020304" pitchFamily="18" charset="0"/>
                <a:sym typeface="+mn-ea"/>
              </a:rPr>
              <a:t>Game rules: </a:t>
            </a:r>
            <a:r>
              <a:rPr lang="en-US" altLang="zh-CN" sz="2400" b="1" dirty="0" smtClean="0">
                <a:solidFill>
                  <a:schemeClr val="tx1"/>
                </a:solidFill>
                <a:latin typeface="Times New Roman" panose="02020603050405020304" pitchFamily="18" charset="0"/>
                <a:sym typeface="+mn-ea"/>
              </a:rPr>
              <a:t>when Simon says</a:t>
            </a:r>
            <a:r>
              <a:rPr lang="zh-CN" alt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sym typeface="+mn-ea"/>
              </a:rPr>
              <a:t>“</a:t>
            </a:r>
            <a:r>
              <a:rPr lang="en-US" altLang="zh-CN" sz="2400" b="1" dirty="0" smtClean="0">
                <a:solidFill>
                  <a:schemeClr val="tx1"/>
                </a:solidFill>
                <a:latin typeface="Times New Roman" panose="02020603050405020304" pitchFamily="18" charset="0"/>
                <a:sym typeface="+mn-ea"/>
              </a:rPr>
              <a:t>Simon says</a:t>
            </a:r>
            <a:r>
              <a:rPr lang="zh-CN" alt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sym typeface="+mn-ea"/>
              </a:rPr>
              <a:t>”</a:t>
            </a:r>
            <a:r>
              <a:rPr lang="en-US" altLang="zh-CN" sz="2400" b="1" dirty="0" smtClean="0">
                <a:solidFill>
                  <a:schemeClr val="tx1"/>
                </a:solidFill>
                <a:latin typeface="Times New Roman" panose="02020603050405020304" pitchFamily="18" charset="0"/>
                <a:sym typeface="+mn-ea"/>
              </a:rPr>
              <a:t>, you can do the actions; if not, you don’t do.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59727" y="164981"/>
            <a:ext cx="59116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Choose the best player in your group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Tm="48943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43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3416" grpId="0" animBg="1"/>
      <p:bldP spid="10253" grpId="0" animBg="1"/>
      <p:bldP spid="14" grpId="0" animBg="1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43259" y="201295"/>
            <a:ext cx="1944239" cy="583565"/>
          </a:xfrm>
          <a:prstGeom prst="rect">
            <a:avLst/>
          </a:prstGeom>
          <a:noFill/>
          <a:ln w="31750" cmpd="sng">
            <a:solidFill>
              <a:schemeClr val="accent1">
                <a:shade val="50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altLang="zh-CN" sz="3200" b="1" smtClean="0">
                <a:solidFill>
                  <a:srgbClr val="0070C0"/>
                </a:solidFill>
                <a:latin typeface="Calibri" panose="020F0502020204030204"/>
                <a:cs typeface="+mn-ea"/>
              </a:rPr>
              <a:t>Summary </a:t>
            </a:r>
            <a:endParaRPr lang="en-US" altLang="zh-CN" sz="3200" b="1">
              <a:solidFill>
                <a:srgbClr val="0070C0"/>
              </a:solidFill>
              <a:latin typeface="Calibri" panose="020F0502020204030204"/>
              <a:cs typeface="+mn-ea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279610" y="2130235"/>
            <a:ext cx="3710499" cy="92195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Box 3"/>
          <p:cNvSpPr txBox="1"/>
          <p:nvPr/>
        </p:nvSpPr>
        <p:spPr>
          <a:xfrm>
            <a:off x="381131" y="2302999"/>
            <a:ext cx="4063751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3200" b="1" dirty="0"/>
              <a:t>i</a:t>
            </a:r>
            <a:r>
              <a:rPr lang="en-US" altLang="zh-CN" sz="3200" b="1" dirty="0" smtClean="0"/>
              <a:t>nstructions in class</a:t>
            </a:r>
            <a:endParaRPr lang="zh-CN" altLang="en-US" sz="3200" b="1" dirty="0"/>
          </a:p>
        </p:txBody>
      </p:sp>
      <p:sp>
        <p:nvSpPr>
          <p:cNvPr id="2" name="左大括号 1"/>
          <p:cNvSpPr/>
          <p:nvPr/>
        </p:nvSpPr>
        <p:spPr>
          <a:xfrm>
            <a:off x="3964335" y="1525138"/>
            <a:ext cx="507672" cy="201111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6"/>
          <p:cNvSpPr txBox="1"/>
          <p:nvPr/>
        </p:nvSpPr>
        <p:spPr>
          <a:xfrm>
            <a:off x="88990" y="4950360"/>
            <a:ext cx="9186545" cy="109260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fontAlgn="auto">
              <a:lnSpc>
                <a:spcPts val="3860"/>
              </a:lnSpc>
              <a:spcBef>
                <a:spcPct val="0"/>
              </a:spcBef>
              <a:buNone/>
            </a:pPr>
            <a:r>
              <a:rPr lang="en-US" altLang="zh-CN" sz="3600" dirty="0" smtClean="0">
                <a:latin typeface="Calibri" panose="020F0502020204030204"/>
                <a:sym typeface="+mn-ea"/>
              </a:rPr>
              <a:t>Is the instructions important in English class?</a:t>
            </a:r>
          </a:p>
          <a:p>
            <a:pPr indent="0" fontAlgn="auto">
              <a:lnSpc>
                <a:spcPts val="3860"/>
              </a:lnSpc>
              <a:spcBef>
                <a:spcPct val="0"/>
              </a:spcBef>
              <a:buNone/>
            </a:pPr>
            <a:endParaRPr lang="en-US" altLang="zh-CN" sz="2800" dirty="0">
              <a:latin typeface="Calibri" panose="020F0502020204030204"/>
              <a:sym typeface="+mn-ea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5034750" y="1819275"/>
            <a:ext cx="1273810" cy="1400175"/>
          </a:xfrm>
          <a:prstGeom prst="rect">
            <a:avLst/>
          </a:prstGeom>
        </p:spPr>
      </p:pic>
    </p:spTree>
  </p:cSld>
  <p:clrMapOvr>
    <a:masterClrMapping/>
  </p:clrMapOvr>
  <p:transition advTm="14770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2" grpId="0" animBg="1"/>
      <p:bldP spid="9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36195" y="152400"/>
            <a:ext cx="2070100" cy="583565"/>
          </a:xfrm>
          <a:prstGeom prst="rect">
            <a:avLst/>
          </a:prstGeom>
          <a:noFill/>
          <a:ln w="31750" cmpd="sng">
            <a:solidFill>
              <a:schemeClr val="accent1">
                <a:shade val="50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0070C0"/>
                </a:solidFill>
                <a:latin typeface="Calibri" panose="020F0502020204030204"/>
                <a:cs typeface="+mn-ea"/>
              </a:rPr>
              <a:t>Homework</a:t>
            </a:r>
          </a:p>
        </p:txBody>
      </p:sp>
      <p:sp>
        <p:nvSpPr>
          <p:cNvPr id="9219" name="Text Box 5"/>
          <p:cNvSpPr txBox="1"/>
          <p:nvPr/>
        </p:nvSpPr>
        <p:spPr>
          <a:xfrm>
            <a:off x="420370" y="1736090"/>
            <a:ext cx="8566785" cy="409342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0000FF"/>
                </a:solidFill>
                <a:latin typeface="Calibri" panose="020F0502020204030204"/>
              </a:rPr>
              <a:t>Must-do</a:t>
            </a:r>
          </a:p>
          <a:p>
            <a:pPr>
              <a:spcBef>
                <a:spcPct val="50000"/>
              </a:spcBef>
            </a:pPr>
            <a:r>
              <a:rPr lang="en-US" altLang="zh-CN" sz="2800" b="1" dirty="0" smtClean="0">
                <a:solidFill>
                  <a:schemeClr val="tx1"/>
                </a:solidFill>
                <a:latin typeface="Calibri" panose="020F0502020204030204"/>
              </a:rPr>
              <a:t>①</a:t>
            </a:r>
            <a:r>
              <a:rPr lang="en-US" altLang="zh-CN" sz="2800" dirty="0" smtClean="0">
                <a:latin typeface="Calibri" panose="020F0502020204030204"/>
              </a:rPr>
              <a:t>Read and recite the new words on PS8.</a:t>
            </a:r>
            <a:endParaRPr lang="en-US" altLang="zh-CN" sz="2800" dirty="0">
              <a:latin typeface="Calibri" panose="020F0502020204030204"/>
            </a:endParaRPr>
          </a:p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chemeClr val="tx1"/>
                </a:solidFill>
                <a:latin typeface="Calibri" panose="020F0502020204030204"/>
              </a:rPr>
              <a:t>②</a:t>
            </a:r>
            <a:r>
              <a:rPr lang="en-US" altLang="zh-CN" sz="2800" dirty="0">
                <a:solidFill>
                  <a:schemeClr val="tx1"/>
                </a:solidFill>
                <a:latin typeface="Calibri" panose="020F0502020204030204"/>
              </a:rPr>
              <a:t>Make a mind-map of this </a:t>
            </a:r>
            <a:r>
              <a:rPr lang="en-US" altLang="zh-CN" sz="2800" dirty="0" smtClean="0">
                <a:latin typeface="Calibri" panose="020F0502020204030204"/>
              </a:rPr>
              <a:t>lesson</a:t>
            </a:r>
            <a:r>
              <a:rPr lang="en-US" altLang="zh-CN" sz="2800" dirty="0" smtClean="0">
                <a:solidFill>
                  <a:schemeClr val="tx1"/>
                </a:solidFill>
                <a:latin typeface="Calibri" panose="020F0502020204030204"/>
              </a:rPr>
              <a:t>.</a:t>
            </a:r>
            <a:endParaRPr lang="en-US" altLang="zh-CN" sz="2800" dirty="0">
              <a:solidFill>
                <a:schemeClr val="tx1"/>
              </a:solidFill>
              <a:latin typeface="Calibri" panose="020F0502020204030204"/>
            </a:endParaRPr>
          </a:p>
          <a:p>
            <a:pPr>
              <a:spcBef>
                <a:spcPct val="50000"/>
              </a:spcBef>
            </a:pPr>
            <a:r>
              <a:rPr lang="en-US" altLang="zh-CN" sz="2400" b="1" dirty="0">
                <a:solidFill>
                  <a:srgbClr val="0066FF"/>
                </a:solidFill>
                <a:latin typeface="Comic Sans MS" panose="030F0702030302020204" charset="0"/>
              </a:rPr>
              <a:t>     </a:t>
            </a:r>
          </a:p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0000FF"/>
                </a:solidFill>
                <a:latin typeface="Calibri" panose="020F0502020204030204"/>
              </a:rPr>
              <a:t>Challenge to do</a:t>
            </a:r>
          </a:p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chemeClr val="tx1"/>
                </a:solidFill>
                <a:latin typeface="Calibri" panose="020F0502020204030204"/>
              </a:rPr>
              <a:t>③</a:t>
            </a:r>
            <a:r>
              <a:rPr lang="en-US" altLang="zh-CN" sz="2800" dirty="0">
                <a:solidFill>
                  <a:schemeClr val="tx1"/>
                </a:solidFill>
                <a:latin typeface="Calibri" panose="020F0502020204030204"/>
              </a:rPr>
              <a:t>Search for more information about the </a:t>
            </a:r>
            <a:r>
              <a:rPr lang="en-US" altLang="zh-CN" sz="2800" dirty="0" smtClean="0">
                <a:solidFill>
                  <a:schemeClr val="tx1"/>
                </a:solidFill>
                <a:latin typeface="Calibri" panose="020F0502020204030204"/>
              </a:rPr>
              <a:t>instructions in English class</a:t>
            </a:r>
            <a:r>
              <a:rPr lang="en-US" altLang="zh-CN" sz="2800" dirty="0" smtClean="0">
                <a:latin typeface="Calibri" panose="020F0502020204030204"/>
              </a:rPr>
              <a:t>, </a:t>
            </a:r>
            <a:r>
              <a:rPr lang="en-US" altLang="zh-CN" sz="2800" dirty="0">
                <a:solidFill>
                  <a:schemeClr val="tx1"/>
                </a:solidFill>
                <a:latin typeface="Calibri" panose="020F0502020204030204"/>
              </a:rPr>
              <a:t>then try to </a:t>
            </a:r>
            <a:r>
              <a:rPr lang="en-US" altLang="zh-CN" sz="2800" dirty="0" smtClean="0">
                <a:solidFill>
                  <a:schemeClr val="tx1"/>
                </a:solidFill>
                <a:latin typeface="Calibri" panose="020F0502020204030204"/>
              </a:rPr>
              <a:t>talk about it with your friends. </a:t>
            </a:r>
            <a:endParaRPr lang="en-US" altLang="zh-CN" sz="2800" dirty="0">
              <a:solidFill>
                <a:schemeClr val="tx1"/>
              </a:solidFill>
              <a:latin typeface="Calibri" panose="020F0502020204030204"/>
            </a:endParaRPr>
          </a:p>
        </p:txBody>
      </p:sp>
    </p:spTree>
  </p:cSld>
  <p:clrMapOvr>
    <a:masterClrMapping/>
  </p:clrMapOvr>
  <p:transition advTm="27799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1430" y="6032"/>
            <a:ext cx="9133840" cy="6833235"/>
          </a:xfrm>
          <a:prstGeom prst="rect">
            <a:avLst/>
          </a:prstGeom>
        </p:spPr>
      </p:pic>
      <p:sp>
        <p:nvSpPr>
          <p:cNvPr id="41" name="日期占位符 1"/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/>
          <a:lstStyle/>
          <a:p>
            <a:pPr fontAlgn="auto"/>
            <a:fld id="{2AA54D8F-B364-4258-909B-B60903A2CE44}" type="datetime1">
              <a:rPr lang="en-US" altLang="en-US" strike="noStrike" noProof="1">
                <a:latin typeface="+mn-lt"/>
                <a:ea typeface="+mn-ea"/>
                <a:cs typeface="+mn-cs"/>
              </a:rPr>
              <a:t>1/17/2023</a:t>
            </a:fld>
            <a:endParaRPr lang="zh-CN" altLang="en-US" sz="1800" strike="noStrike" noProof="1"/>
          </a:p>
        </p:txBody>
      </p:sp>
      <p:sp>
        <p:nvSpPr>
          <p:cNvPr id="21506" name="未知"/>
          <p:cNvSpPr/>
          <p:nvPr/>
        </p:nvSpPr>
        <p:spPr>
          <a:xfrm>
            <a:off x="1601788" y="2995613"/>
            <a:ext cx="487362" cy="225425"/>
          </a:xfrm>
          <a:custGeom>
            <a:avLst/>
            <a:gdLst/>
            <a:ahLst/>
            <a:cxnLst>
              <a:cxn ang="0">
                <a:pos x="3" y="11"/>
              </a:cxn>
              <a:cxn ang="0">
                <a:pos x="61" y="60"/>
              </a:cxn>
              <a:cxn ang="0">
                <a:pos x="129" y="22"/>
              </a:cxn>
              <a:cxn ang="0">
                <a:pos x="118" y="4"/>
              </a:cxn>
              <a:cxn ang="0">
                <a:pos x="112" y="2"/>
              </a:cxn>
              <a:cxn ang="0">
                <a:pos x="115" y="5"/>
              </a:cxn>
              <a:cxn ang="0">
                <a:pos x="118" y="21"/>
              </a:cxn>
              <a:cxn ang="0">
                <a:pos x="61" y="56"/>
              </a:cxn>
              <a:cxn ang="0">
                <a:pos x="9" y="12"/>
              </a:cxn>
              <a:cxn ang="0">
                <a:pos x="12" y="0"/>
              </a:cxn>
              <a:cxn ang="0">
                <a:pos x="5" y="0"/>
              </a:cxn>
              <a:cxn ang="0">
                <a:pos x="3" y="11"/>
              </a:cxn>
            </a:cxnLst>
            <a:rect l="0" t="0" r="0" b="0"/>
            <a:pathLst>
              <a:path w="130" h="60">
                <a:moveTo>
                  <a:pt x="3" y="11"/>
                </a:moveTo>
                <a:cubicBezTo>
                  <a:pt x="0" y="40"/>
                  <a:pt x="27" y="60"/>
                  <a:pt x="61" y="60"/>
                </a:cubicBezTo>
                <a:cubicBezTo>
                  <a:pt x="97" y="60"/>
                  <a:pt x="130" y="46"/>
                  <a:pt x="129" y="22"/>
                </a:cubicBezTo>
                <a:cubicBezTo>
                  <a:pt x="129" y="12"/>
                  <a:pt x="122" y="6"/>
                  <a:pt x="118" y="4"/>
                </a:cubicBezTo>
                <a:cubicBezTo>
                  <a:pt x="116" y="2"/>
                  <a:pt x="114" y="1"/>
                  <a:pt x="112" y="2"/>
                </a:cubicBezTo>
                <a:cubicBezTo>
                  <a:pt x="111" y="2"/>
                  <a:pt x="114" y="4"/>
                  <a:pt x="115" y="5"/>
                </a:cubicBezTo>
                <a:cubicBezTo>
                  <a:pt x="118" y="10"/>
                  <a:pt x="119" y="16"/>
                  <a:pt x="118" y="21"/>
                </a:cubicBezTo>
                <a:cubicBezTo>
                  <a:pt x="117" y="42"/>
                  <a:pt x="94" y="56"/>
                  <a:pt x="61" y="56"/>
                </a:cubicBezTo>
                <a:cubicBezTo>
                  <a:pt x="31" y="54"/>
                  <a:pt x="6" y="37"/>
                  <a:pt x="9" y="12"/>
                </a:cubicBezTo>
                <a:cubicBezTo>
                  <a:pt x="10" y="8"/>
                  <a:pt x="11" y="4"/>
                  <a:pt x="12" y="0"/>
                </a:cubicBezTo>
                <a:cubicBezTo>
                  <a:pt x="10" y="0"/>
                  <a:pt x="8" y="0"/>
                  <a:pt x="5" y="0"/>
                </a:cubicBezTo>
                <a:cubicBezTo>
                  <a:pt x="4" y="3"/>
                  <a:pt x="3" y="7"/>
                  <a:pt x="3" y="11"/>
                </a:cubicBezTo>
                <a:close/>
              </a:path>
            </a:pathLst>
          </a:custGeom>
          <a:solidFill>
            <a:srgbClr val="000000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507" name="未知"/>
          <p:cNvSpPr/>
          <p:nvPr/>
        </p:nvSpPr>
        <p:spPr>
          <a:xfrm>
            <a:off x="2482850" y="2565400"/>
            <a:ext cx="585788" cy="217488"/>
          </a:xfrm>
          <a:custGeom>
            <a:avLst/>
            <a:gdLst/>
            <a:ahLst/>
            <a:cxnLst>
              <a:cxn ang="0">
                <a:pos x="83" y="0"/>
              </a:cxn>
              <a:cxn ang="0">
                <a:pos x="9" y="32"/>
              </a:cxn>
              <a:cxn ang="0">
                <a:pos x="1" y="51"/>
              </a:cxn>
              <a:cxn ang="0">
                <a:pos x="2" y="58"/>
              </a:cxn>
              <a:cxn ang="0">
                <a:pos x="4" y="50"/>
              </a:cxn>
              <a:cxn ang="0">
                <a:pos x="13" y="35"/>
              </a:cxn>
              <a:cxn ang="0">
                <a:pos x="82" y="7"/>
              </a:cxn>
              <a:cxn ang="0">
                <a:pos x="147" y="50"/>
              </a:cxn>
              <a:cxn ang="0">
                <a:pos x="155" y="50"/>
              </a:cxn>
              <a:cxn ang="0">
                <a:pos x="83" y="0"/>
              </a:cxn>
            </a:cxnLst>
            <a:rect l="0" t="0" r="0" b="0"/>
            <a:pathLst>
              <a:path w="156" h="57">
                <a:moveTo>
                  <a:pt x="83" y="0"/>
                </a:moveTo>
                <a:cubicBezTo>
                  <a:pt x="49" y="0"/>
                  <a:pt x="22" y="14"/>
                  <a:pt x="9" y="32"/>
                </a:cubicBezTo>
                <a:cubicBezTo>
                  <a:pt x="4" y="38"/>
                  <a:pt x="1" y="45"/>
                  <a:pt x="1" y="51"/>
                </a:cubicBezTo>
                <a:cubicBezTo>
                  <a:pt x="0" y="55"/>
                  <a:pt x="1" y="58"/>
                  <a:pt x="2" y="58"/>
                </a:cubicBezTo>
                <a:cubicBezTo>
                  <a:pt x="3" y="58"/>
                  <a:pt x="3" y="55"/>
                  <a:pt x="4" y="50"/>
                </a:cubicBezTo>
                <a:cubicBezTo>
                  <a:pt x="7" y="44"/>
                  <a:pt x="9" y="40"/>
                  <a:pt x="13" y="35"/>
                </a:cubicBezTo>
                <a:cubicBezTo>
                  <a:pt x="26" y="20"/>
                  <a:pt x="51" y="7"/>
                  <a:pt x="82" y="7"/>
                </a:cubicBezTo>
                <a:cubicBezTo>
                  <a:pt x="124" y="7"/>
                  <a:pt x="149" y="27"/>
                  <a:pt x="147" y="50"/>
                </a:cubicBezTo>
                <a:cubicBezTo>
                  <a:pt x="150" y="50"/>
                  <a:pt x="152" y="50"/>
                  <a:pt x="155" y="50"/>
                </a:cubicBezTo>
                <a:cubicBezTo>
                  <a:pt x="156" y="18"/>
                  <a:pt x="125" y="0"/>
                  <a:pt x="83" y="0"/>
                </a:cubicBezTo>
                <a:close/>
              </a:path>
            </a:pathLst>
          </a:custGeom>
          <a:solidFill>
            <a:srgbClr val="000000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508" name="未知"/>
          <p:cNvSpPr/>
          <p:nvPr/>
        </p:nvSpPr>
        <p:spPr>
          <a:xfrm>
            <a:off x="1620838" y="2752725"/>
            <a:ext cx="1444625" cy="242888"/>
          </a:xfrm>
          <a:custGeom>
            <a:avLst/>
            <a:gdLst/>
            <a:ahLst/>
            <a:cxnLst>
              <a:cxn ang="0">
                <a:pos x="377" y="0"/>
              </a:cxn>
              <a:cxn ang="0">
                <a:pos x="377" y="2"/>
              </a:cxn>
              <a:cxn ang="0">
                <a:pos x="290" y="37"/>
              </a:cxn>
              <a:cxn ang="0">
                <a:pos x="197" y="26"/>
              </a:cxn>
              <a:cxn ang="0">
                <a:pos x="106" y="14"/>
              </a:cxn>
              <a:cxn ang="0">
                <a:pos x="0" y="65"/>
              </a:cxn>
              <a:cxn ang="0">
                <a:pos x="7" y="65"/>
              </a:cxn>
              <a:cxn ang="0">
                <a:pos x="100" y="28"/>
              </a:cxn>
              <a:cxn ang="0">
                <a:pos x="188" y="41"/>
              </a:cxn>
              <a:cxn ang="0">
                <a:pos x="254" y="51"/>
              </a:cxn>
              <a:cxn ang="0">
                <a:pos x="262" y="52"/>
              </a:cxn>
              <a:cxn ang="0">
                <a:pos x="262" y="53"/>
              </a:cxn>
              <a:cxn ang="0">
                <a:pos x="260" y="54"/>
              </a:cxn>
              <a:cxn ang="0">
                <a:pos x="266" y="56"/>
              </a:cxn>
              <a:cxn ang="0">
                <a:pos x="270" y="54"/>
              </a:cxn>
              <a:cxn ang="0">
                <a:pos x="284" y="54"/>
              </a:cxn>
              <a:cxn ang="0">
                <a:pos x="384" y="9"/>
              </a:cxn>
              <a:cxn ang="0">
                <a:pos x="385" y="0"/>
              </a:cxn>
              <a:cxn ang="0">
                <a:pos x="377" y="0"/>
              </a:cxn>
            </a:cxnLst>
            <a:rect l="0" t="0" r="0" b="0"/>
            <a:pathLst>
              <a:path w="385" h="65">
                <a:moveTo>
                  <a:pt x="377" y="0"/>
                </a:moveTo>
                <a:cubicBezTo>
                  <a:pt x="377" y="1"/>
                  <a:pt x="377" y="2"/>
                  <a:pt x="377" y="2"/>
                </a:cubicBezTo>
                <a:cubicBezTo>
                  <a:pt x="372" y="28"/>
                  <a:pt x="337" y="40"/>
                  <a:pt x="290" y="37"/>
                </a:cubicBezTo>
                <a:cubicBezTo>
                  <a:pt x="255" y="35"/>
                  <a:pt x="223" y="30"/>
                  <a:pt x="197" y="26"/>
                </a:cubicBezTo>
                <a:cubicBezTo>
                  <a:pt x="168" y="21"/>
                  <a:pt x="134" y="15"/>
                  <a:pt x="106" y="14"/>
                </a:cubicBezTo>
                <a:cubicBezTo>
                  <a:pt x="55" y="13"/>
                  <a:pt x="11" y="32"/>
                  <a:pt x="0" y="65"/>
                </a:cubicBezTo>
                <a:cubicBezTo>
                  <a:pt x="3" y="65"/>
                  <a:pt x="5" y="65"/>
                  <a:pt x="7" y="65"/>
                </a:cubicBezTo>
                <a:cubicBezTo>
                  <a:pt x="19" y="38"/>
                  <a:pt x="57" y="25"/>
                  <a:pt x="100" y="28"/>
                </a:cubicBezTo>
                <a:cubicBezTo>
                  <a:pt x="129" y="29"/>
                  <a:pt x="159" y="35"/>
                  <a:pt x="188" y="41"/>
                </a:cubicBezTo>
                <a:cubicBezTo>
                  <a:pt x="213" y="45"/>
                  <a:pt x="234" y="49"/>
                  <a:pt x="254" y="51"/>
                </a:cubicBezTo>
                <a:cubicBezTo>
                  <a:pt x="256" y="52"/>
                  <a:pt x="259" y="52"/>
                  <a:pt x="262" y="52"/>
                </a:cubicBezTo>
                <a:cubicBezTo>
                  <a:pt x="262" y="53"/>
                  <a:pt x="262" y="53"/>
                  <a:pt x="262" y="53"/>
                </a:cubicBezTo>
                <a:cubicBezTo>
                  <a:pt x="261" y="53"/>
                  <a:pt x="260" y="53"/>
                  <a:pt x="260" y="54"/>
                </a:cubicBezTo>
                <a:cubicBezTo>
                  <a:pt x="262" y="54"/>
                  <a:pt x="264" y="55"/>
                  <a:pt x="266" y="56"/>
                </a:cubicBezTo>
                <a:cubicBezTo>
                  <a:pt x="267" y="55"/>
                  <a:pt x="269" y="55"/>
                  <a:pt x="270" y="54"/>
                </a:cubicBezTo>
                <a:cubicBezTo>
                  <a:pt x="274" y="53"/>
                  <a:pt x="279" y="54"/>
                  <a:pt x="284" y="54"/>
                </a:cubicBezTo>
                <a:cubicBezTo>
                  <a:pt x="337" y="55"/>
                  <a:pt x="378" y="41"/>
                  <a:pt x="384" y="9"/>
                </a:cubicBezTo>
                <a:cubicBezTo>
                  <a:pt x="384" y="6"/>
                  <a:pt x="385" y="3"/>
                  <a:pt x="385" y="0"/>
                </a:cubicBezTo>
                <a:cubicBezTo>
                  <a:pt x="382" y="0"/>
                  <a:pt x="380" y="0"/>
                  <a:pt x="377" y="0"/>
                </a:cubicBezTo>
                <a:close/>
              </a:path>
            </a:pathLst>
          </a:custGeom>
          <a:solidFill>
            <a:srgbClr val="000000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509" name="未知"/>
          <p:cNvSpPr/>
          <p:nvPr/>
        </p:nvSpPr>
        <p:spPr>
          <a:xfrm>
            <a:off x="1246188" y="2954338"/>
            <a:ext cx="1371600" cy="712787"/>
          </a:xfrm>
          <a:custGeom>
            <a:avLst/>
            <a:gdLst/>
            <a:ahLst/>
            <a:cxnLst>
              <a:cxn ang="0">
                <a:pos x="147" y="174"/>
              </a:cxn>
              <a:cxn ang="0">
                <a:pos x="267" y="111"/>
              </a:cxn>
              <a:cxn ang="0">
                <a:pos x="328" y="34"/>
              </a:cxn>
              <a:cxn ang="0">
                <a:pos x="366" y="2"/>
              </a:cxn>
              <a:cxn ang="0">
                <a:pos x="360" y="0"/>
              </a:cxn>
              <a:cxn ang="0">
                <a:pos x="278" y="56"/>
              </a:cxn>
              <a:cxn ang="0">
                <a:pos x="203" y="138"/>
              </a:cxn>
              <a:cxn ang="0">
                <a:pos x="129" y="173"/>
              </a:cxn>
              <a:cxn ang="0">
                <a:pos x="47" y="166"/>
              </a:cxn>
              <a:cxn ang="0">
                <a:pos x="2" y="180"/>
              </a:cxn>
              <a:cxn ang="0">
                <a:pos x="55" y="189"/>
              </a:cxn>
              <a:cxn ang="0">
                <a:pos x="113" y="183"/>
              </a:cxn>
              <a:cxn ang="0">
                <a:pos x="124" y="184"/>
              </a:cxn>
              <a:cxn ang="0">
                <a:pos x="147" y="174"/>
              </a:cxn>
            </a:cxnLst>
            <a:rect l="0" t="0" r="0" b="0"/>
            <a:pathLst>
              <a:path w="366" h="190">
                <a:moveTo>
                  <a:pt x="147" y="174"/>
                </a:moveTo>
                <a:cubicBezTo>
                  <a:pt x="182" y="165"/>
                  <a:pt x="229" y="146"/>
                  <a:pt x="267" y="111"/>
                </a:cubicBezTo>
                <a:cubicBezTo>
                  <a:pt x="295" y="84"/>
                  <a:pt x="305" y="62"/>
                  <a:pt x="328" y="34"/>
                </a:cubicBezTo>
                <a:cubicBezTo>
                  <a:pt x="342" y="18"/>
                  <a:pt x="356" y="7"/>
                  <a:pt x="366" y="2"/>
                </a:cubicBezTo>
                <a:cubicBezTo>
                  <a:pt x="364" y="1"/>
                  <a:pt x="362" y="0"/>
                  <a:pt x="360" y="0"/>
                </a:cubicBezTo>
                <a:cubicBezTo>
                  <a:pt x="331" y="9"/>
                  <a:pt x="304" y="28"/>
                  <a:pt x="278" y="56"/>
                </a:cubicBezTo>
                <a:cubicBezTo>
                  <a:pt x="247" y="88"/>
                  <a:pt x="234" y="111"/>
                  <a:pt x="203" y="138"/>
                </a:cubicBezTo>
                <a:cubicBezTo>
                  <a:pt x="180" y="157"/>
                  <a:pt x="147" y="170"/>
                  <a:pt x="129" y="173"/>
                </a:cubicBezTo>
                <a:cubicBezTo>
                  <a:pt x="108" y="171"/>
                  <a:pt x="70" y="166"/>
                  <a:pt x="47" y="166"/>
                </a:cubicBezTo>
                <a:cubicBezTo>
                  <a:pt x="26" y="166"/>
                  <a:pt x="4" y="169"/>
                  <a:pt x="2" y="180"/>
                </a:cubicBezTo>
                <a:cubicBezTo>
                  <a:pt x="0" y="190"/>
                  <a:pt x="35" y="190"/>
                  <a:pt x="55" y="189"/>
                </a:cubicBezTo>
                <a:cubicBezTo>
                  <a:pt x="70" y="189"/>
                  <a:pt x="98" y="186"/>
                  <a:pt x="113" y="183"/>
                </a:cubicBezTo>
                <a:cubicBezTo>
                  <a:pt x="116" y="184"/>
                  <a:pt x="120" y="184"/>
                  <a:pt x="124" y="184"/>
                </a:cubicBezTo>
                <a:cubicBezTo>
                  <a:pt x="130" y="178"/>
                  <a:pt x="137" y="173"/>
                  <a:pt x="147" y="174"/>
                </a:cubicBezTo>
                <a:close/>
              </a:path>
            </a:pathLst>
          </a:custGeom>
          <a:solidFill>
            <a:srgbClr val="000000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510" name="未知"/>
          <p:cNvSpPr/>
          <p:nvPr/>
        </p:nvSpPr>
        <p:spPr>
          <a:xfrm>
            <a:off x="1711325" y="3446463"/>
            <a:ext cx="911225" cy="225425"/>
          </a:xfrm>
          <a:custGeom>
            <a:avLst/>
            <a:gdLst/>
            <a:ahLst/>
            <a:cxnLst>
              <a:cxn ang="0">
                <a:pos x="234" y="4"/>
              </a:cxn>
              <a:cxn ang="0">
                <a:pos x="210" y="23"/>
              </a:cxn>
              <a:cxn ang="0">
                <a:pos x="104" y="49"/>
              </a:cxn>
              <a:cxn ang="0">
                <a:pos x="17" y="44"/>
              </a:cxn>
              <a:cxn ang="0">
                <a:pos x="17" y="44"/>
              </a:cxn>
              <a:cxn ang="0">
                <a:pos x="23" y="43"/>
              </a:cxn>
              <a:cxn ang="0">
                <a:pos x="0" y="53"/>
              </a:cxn>
              <a:cxn ang="0">
                <a:pos x="96" y="60"/>
              </a:cxn>
              <a:cxn ang="0">
                <a:pos x="212" y="28"/>
              </a:cxn>
              <a:cxn ang="0">
                <a:pos x="237" y="8"/>
              </a:cxn>
              <a:cxn ang="0">
                <a:pos x="241" y="1"/>
              </a:cxn>
              <a:cxn ang="0">
                <a:pos x="234" y="4"/>
              </a:cxn>
            </a:cxnLst>
            <a:rect l="0" t="0" r="0" b="0"/>
            <a:pathLst>
              <a:path w="243" h="60">
                <a:moveTo>
                  <a:pt x="234" y="4"/>
                </a:moveTo>
                <a:cubicBezTo>
                  <a:pt x="228" y="9"/>
                  <a:pt x="220" y="17"/>
                  <a:pt x="210" y="23"/>
                </a:cubicBezTo>
                <a:cubicBezTo>
                  <a:pt x="179" y="43"/>
                  <a:pt x="150" y="49"/>
                  <a:pt x="104" y="49"/>
                </a:cubicBezTo>
                <a:cubicBezTo>
                  <a:pt x="66" y="49"/>
                  <a:pt x="29" y="46"/>
                  <a:pt x="17" y="44"/>
                </a:cubicBezTo>
                <a:cubicBezTo>
                  <a:pt x="17" y="44"/>
                  <a:pt x="17" y="44"/>
                  <a:pt x="17" y="44"/>
                </a:cubicBezTo>
                <a:cubicBezTo>
                  <a:pt x="19" y="44"/>
                  <a:pt x="21" y="43"/>
                  <a:pt x="23" y="43"/>
                </a:cubicBezTo>
                <a:cubicBezTo>
                  <a:pt x="13" y="42"/>
                  <a:pt x="6" y="47"/>
                  <a:pt x="0" y="53"/>
                </a:cubicBezTo>
                <a:cubicBezTo>
                  <a:pt x="22" y="56"/>
                  <a:pt x="60" y="60"/>
                  <a:pt x="96" y="60"/>
                </a:cubicBezTo>
                <a:cubicBezTo>
                  <a:pt x="147" y="60"/>
                  <a:pt x="181" y="50"/>
                  <a:pt x="212" y="28"/>
                </a:cubicBezTo>
                <a:cubicBezTo>
                  <a:pt x="221" y="21"/>
                  <a:pt x="231" y="13"/>
                  <a:pt x="237" y="8"/>
                </a:cubicBezTo>
                <a:cubicBezTo>
                  <a:pt x="241" y="5"/>
                  <a:pt x="243" y="2"/>
                  <a:pt x="241" y="1"/>
                </a:cubicBezTo>
                <a:cubicBezTo>
                  <a:pt x="239" y="0"/>
                  <a:pt x="237" y="1"/>
                  <a:pt x="234" y="4"/>
                </a:cubicBezTo>
                <a:close/>
              </a:path>
            </a:pathLst>
          </a:custGeom>
          <a:solidFill>
            <a:srgbClr val="000000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511" name="未知"/>
          <p:cNvSpPr>
            <a:spLocks noEditPoints="1"/>
          </p:cNvSpPr>
          <p:nvPr/>
        </p:nvSpPr>
        <p:spPr>
          <a:xfrm>
            <a:off x="3192463" y="3284538"/>
            <a:ext cx="465137" cy="376237"/>
          </a:xfrm>
          <a:custGeom>
            <a:avLst/>
            <a:gdLst/>
            <a:ahLst/>
            <a:cxnLst>
              <a:cxn ang="0">
                <a:pos x="121" y="23"/>
              </a:cxn>
              <a:cxn ang="0">
                <a:pos x="109" y="3"/>
              </a:cxn>
              <a:cxn ang="0">
                <a:pos x="55" y="18"/>
              </a:cxn>
              <a:cxn ang="0">
                <a:pos x="29" y="33"/>
              </a:cxn>
              <a:cxn ang="0">
                <a:pos x="13" y="46"/>
              </a:cxn>
              <a:cxn ang="0">
                <a:pos x="5" y="57"/>
              </a:cxn>
              <a:cxn ang="0">
                <a:pos x="10" y="55"/>
              </a:cxn>
              <a:cxn ang="0">
                <a:pos x="17" y="49"/>
              </a:cxn>
              <a:cxn ang="0">
                <a:pos x="18" y="49"/>
              </a:cxn>
              <a:cxn ang="0">
                <a:pos x="3" y="78"/>
              </a:cxn>
              <a:cxn ang="0">
                <a:pos x="25" y="100"/>
              </a:cxn>
              <a:cxn ang="0">
                <a:pos x="85" y="68"/>
              </a:cxn>
              <a:cxn ang="0">
                <a:pos x="86" y="68"/>
              </a:cxn>
              <a:cxn ang="0">
                <a:pos x="123" y="21"/>
              </a:cxn>
              <a:cxn ang="0">
                <a:pos x="121" y="23"/>
              </a:cxn>
              <a:cxn ang="0">
                <a:pos x="79" y="66"/>
              </a:cxn>
              <a:cxn ang="0">
                <a:pos x="33" y="91"/>
              </a:cxn>
              <a:cxn ang="0">
                <a:pos x="26" y="86"/>
              </a:cxn>
              <a:cxn ang="0">
                <a:pos x="57" y="43"/>
              </a:cxn>
              <a:cxn ang="0">
                <a:pos x="107" y="8"/>
              </a:cxn>
              <a:cxn ang="0">
                <a:pos x="117" y="18"/>
              </a:cxn>
              <a:cxn ang="0">
                <a:pos x="79" y="66"/>
              </a:cxn>
            </a:cxnLst>
            <a:rect l="0" t="0" r="0" b="0"/>
            <a:pathLst>
              <a:path w="124" h="100">
                <a:moveTo>
                  <a:pt x="121" y="23"/>
                </a:moveTo>
                <a:cubicBezTo>
                  <a:pt x="124" y="14"/>
                  <a:pt x="120" y="4"/>
                  <a:pt x="109" y="3"/>
                </a:cubicBezTo>
                <a:cubicBezTo>
                  <a:pt x="95" y="0"/>
                  <a:pt x="76" y="7"/>
                  <a:pt x="55" y="18"/>
                </a:cubicBezTo>
                <a:cubicBezTo>
                  <a:pt x="44" y="23"/>
                  <a:pt x="35" y="29"/>
                  <a:pt x="29" y="33"/>
                </a:cubicBezTo>
                <a:cubicBezTo>
                  <a:pt x="24" y="37"/>
                  <a:pt x="15" y="45"/>
                  <a:pt x="13" y="46"/>
                </a:cubicBezTo>
                <a:cubicBezTo>
                  <a:pt x="7" y="52"/>
                  <a:pt x="4" y="55"/>
                  <a:pt x="5" y="57"/>
                </a:cubicBezTo>
                <a:cubicBezTo>
                  <a:pt x="6" y="58"/>
                  <a:pt x="8" y="57"/>
                  <a:pt x="10" y="55"/>
                </a:cubicBezTo>
                <a:cubicBezTo>
                  <a:pt x="14" y="52"/>
                  <a:pt x="16" y="50"/>
                  <a:pt x="17" y="49"/>
                </a:cubicBezTo>
                <a:cubicBezTo>
                  <a:pt x="18" y="49"/>
                  <a:pt x="18" y="49"/>
                  <a:pt x="18" y="49"/>
                </a:cubicBezTo>
                <a:cubicBezTo>
                  <a:pt x="8" y="61"/>
                  <a:pt x="4" y="69"/>
                  <a:pt x="3" y="78"/>
                </a:cubicBezTo>
                <a:cubicBezTo>
                  <a:pt x="0" y="95"/>
                  <a:pt x="13" y="100"/>
                  <a:pt x="25" y="100"/>
                </a:cubicBezTo>
                <a:cubicBezTo>
                  <a:pt x="46" y="98"/>
                  <a:pt x="71" y="80"/>
                  <a:pt x="85" y="68"/>
                </a:cubicBezTo>
                <a:cubicBezTo>
                  <a:pt x="86" y="68"/>
                  <a:pt x="86" y="68"/>
                  <a:pt x="86" y="68"/>
                </a:cubicBezTo>
                <a:cubicBezTo>
                  <a:pt x="101" y="55"/>
                  <a:pt x="113" y="39"/>
                  <a:pt x="123" y="21"/>
                </a:cubicBezTo>
                <a:cubicBezTo>
                  <a:pt x="123" y="22"/>
                  <a:pt x="122" y="23"/>
                  <a:pt x="121" y="23"/>
                </a:cubicBezTo>
                <a:close/>
                <a:moveTo>
                  <a:pt x="79" y="66"/>
                </a:moveTo>
                <a:cubicBezTo>
                  <a:pt x="64" y="79"/>
                  <a:pt x="44" y="91"/>
                  <a:pt x="33" y="91"/>
                </a:cubicBezTo>
                <a:cubicBezTo>
                  <a:pt x="29" y="91"/>
                  <a:pt x="27" y="90"/>
                  <a:pt x="26" y="86"/>
                </a:cubicBezTo>
                <a:cubicBezTo>
                  <a:pt x="25" y="79"/>
                  <a:pt x="34" y="64"/>
                  <a:pt x="57" y="43"/>
                </a:cubicBezTo>
                <a:cubicBezTo>
                  <a:pt x="76" y="23"/>
                  <a:pt x="96" y="8"/>
                  <a:pt x="107" y="8"/>
                </a:cubicBezTo>
                <a:cubicBezTo>
                  <a:pt x="113" y="8"/>
                  <a:pt x="118" y="11"/>
                  <a:pt x="117" y="18"/>
                </a:cubicBezTo>
                <a:cubicBezTo>
                  <a:pt x="116" y="27"/>
                  <a:pt x="97" y="50"/>
                  <a:pt x="79" y="66"/>
                </a:cubicBezTo>
                <a:close/>
              </a:path>
            </a:pathLst>
          </a:custGeom>
          <a:solidFill>
            <a:srgbClr val="000000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512" name="未知"/>
          <p:cNvSpPr/>
          <p:nvPr/>
        </p:nvSpPr>
        <p:spPr>
          <a:xfrm>
            <a:off x="3795713" y="3295650"/>
            <a:ext cx="333375" cy="357188"/>
          </a:xfrm>
          <a:custGeom>
            <a:avLst/>
            <a:gdLst/>
            <a:ahLst/>
            <a:cxnLst>
              <a:cxn ang="0">
                <a:pos x="77" y="35"/>
              </a:cxn>
              <a:cxn ang="0">
                <a:pos x="89" y="12"/>
              </a:cxn>
              <a:cxn ang="0">
                <a:pos x="75" y="0"/>
              </a:cxn>
              <a:cxn ang="0">
                <a:pos x="38" y="18"/>
              </a:cxn>
              <a:cxn ang="0">
                <a:pos x="10" y="43"/>
              </a:cxn>
              <a:cxn ang="0">
                <a:pos x="1" y="53"/>
              </a:cxn>
              <a:cxn ang="0">
                <a:pos x="11" y="48"/>
              </a:cxn>
              <a:cxn ang="0">
                <a:pos x="34" y="28"/>
              </a:cxn>
              <a:cxn ang="0">
                <a:pos x="56" y="13"/>
              </a:cxn>
              <a:cxn ang="0">
                <a:pos x="64" y="12"/>
              </a:cxn>
              <a:cxn ang="0">
                <a:pos x="60" y="22"/>
              </a:cxn>
              <a:cxn ang="0">
                <a:pos x="38" y="50"/>
              </a:cxn>
              <a:cxn ang="0">
                <a:pos x="14" y="87"/>
              </a:cxn>
              <a:cxn ang="0">
                <a:pos x="21" y="95"/>
              </a:cxn>
              <a:cxn ang="0">
                <a:pos x="35" y="90"/>
              </a:cxn>
              <a:cxn ang="0">
                <a:pos x="40" y="87"/>
              </a:cxn>
              <a:cxn ang="0">
                <a:pos x="54" y="67"/>
              </a:cxn>
              <a:cxn ang="0">
                <a:pos x="77" y="35"/>
              </a:cxn>
            </a:cxnLst>
            <a:rect l="0" t="0" r="0" b="0"/>
            <a:pathLst>
              <a:path w="89" h="95">
                <a:moveTo>
                  <a:pt x="77" y="35"/>
                </a:moveTo>
                <a:cubicBezTo>
                  <a:pt x="85" y="25"/>
                  <a:pt x="89" y="18"/>
                  <a:pt x="89" y="12"/>
                </a:cubicBezTo>
                <a:cubicBezTo>
                  <a:pt x="89" y="6"/>
                  <a:pt x="86" y="0"/>
                  <a:pt x="75" y="0"/>
                </a:cubicBezTo>
                <a:cubicBezTo>
                  <a:pt x="64" y="0"/>
                  <a:pt x="53" y="6"/>
                  <a:pt x="38" y="18"/>
                </a:cubicBezTo>
                <a:cubicBezTo>
                  <a:pt x="28" y="25"/>
                  <a:pt x="16" y="37"/>
                  <a:pt x="10" y="43"/>
                </a:cubicBezTo>
                <a:cubicBezTo>
                  <a:pt x="3" y="49"/>
                  <a:pt x="0" y="52"/>
                  <a:pt x="1" y="53"/>
                </a:cubicBezTo>
                <a:cubicBezTo>
                  <a:pt x="3" y="55"/>
                  <a:pt x="5" y="53"/>
                  <a:pt x="11" y="48"/>
                </a:cubicBezTo>
                <a:cubicBezTo>
                  <a:pt x="18" y="41"/>
                  <a:pt x="27" y="34"/>
                  <a:pt x="34" y="28"/>
                </a:cubicBezTo>
                <a:cubicBezTo>
                  <a:pt x="41" y="22"/>
                  <a:pt x="49" y="16"/>
                  <a:pt x="56" y="13"/>
                </a:cubicBezTo>
                <a:cubicBezTo>
                  <a:pt x="59" y="11"/>
                  <a:pt x="62" y="10"/>
                  <a:pt x="64" y="12"/>
                </a:cubicBezTo>
                <a:cubicBezTo>
                  <a:pt x="65" y="14"/>
                  <a:pt x="64" y="17"/>
                  <a:pt x="60" y="22"/>
                </a:cubicBezTo>
                <a:cubicBezTo>
                  <a:pt x="54" y="29"/>
                  <a:pt x="44" y="42"/>
                  <a:pt x="38" y="50"/>
                </a:cubicBezTo>
                <a:cubicBezTo>
                  <a:pt x="29" y="61"/>
                  <a:pt x="18" y="80"/>
                  <a:pt x="14" y="87"/>
                </a:cubicBezTo>
                <a:cubicBezTo>
                  <a:pt x="10" y="94"/>
                  <a:pt x="13" y="95"/>
                  <a:pt x="21" y="95"/>
                </a:cubicBezTo>
                <a:cubicBezTo>
                  <a:pt x="27" y="95"/>
                  <a:pt x="30" y="94"/>
                  <a:pt x="35" y="90"/>
                </a:cubicBezTo>
                <a:cubicBezTo>
                  <a:pt x="37" y="89"/>
                  <a:pt x="38" y="88"/>
                  <a:pt x="40" y="87"/>
                </a:cubicBezTo>
                <a:cubicBezTo>
                  <a:pt x="43" y="80"/>
                  <a:pt x="48" y="73"/>
                  <a:pt x="54" y="67"/>
                </a:cubicBezTo>
                <a:cubicBezTo>
                  <a:pt x="60" y="58"/>
                  <a:pt x="70" y="45"/>
                  <a:pt x="77" y="35"/>
                </a:cubicBezTo>
                <a:close/>
              </a:path>
            </a:pathLst>
          </a:custGeom>
          <a:solidFill>
            <a:srgbClr val="000000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513" name="未知"/>
          <p:cNvSpPr/>
          <p:nvPr/>
        </p:nvSpPr>
        <p:spPr>
          <a:xfrm>
            <a:off x="3946525" y="3295650"/>
            <a:ext cx="501650" cy="327025"/>
          </a:xfrm>
          <a:custGeom>
            <a:avLst/>
            <a:gdLst/>
            <a:ahLst/>
            <a:cxnLst>
              <a:cxn ang="0">
                <a:pos x="122" y="0"/>
              </a:cxn>
              <a:cxn ang="0">
                <a:pos x="63" y="29"/>
              </a:cxn>
              <a:cxn ang="0">
                <a:pos x="12" y="70"/>
              </a:cxn>
              <a:cxn ang="0">
                <a:pos x="12" y="70"/>
              </a:cxn>
              <a:cxn ang="0">
                <a:pos x="14" y="67"/>
              </a:cxn>
              <a:cxn ang="0">
                <a:pos x="0" y="87"/>
              </a:cxn>
              <a:cxn ang="0">
                <a:pos x="57" y="41"/>
              </a:cxn>
              <a:cxn ang="0">
                <a:pos x="99" y="13"/>
              </a:cxn>
              <a:cxn ang="0">
                <a:pos x="114" y="9"/>
              </a:cxn>
              <a:cxn ang="0">
                <a:pos x="114" y="15"/>
              </a:cxn>
              <a:cxn ang="0">
                <a:pos x="134" y="3"/>
              </a:cxn>
              <a:cxn ang="0">
                <a:pos x="122" y="0"/>
              </a:cxn>
            </a:cxnLst>
            <a:rect l="0" t="0" r="0" b="0"/>
            <a:pathLst>
              <a:path w="134" h="87">
                <a:moveTo>
                  <a:pt x="122" y="0"/>
                </a:moveTo>
                <a:cubicBezTo>
                  <a:pt x="106" y="0"/>
                  <a:pt x="82" y="15"/>
                  <a:pt x="63" y="29"/>
                </a:cubicBezTo>
                <a:cubicBezTo>
                  <a:pt x="43" y="43"/>
                  <a:pt x="25" y="59"/>
                  <a:pt x="12" y="70"/>
                </a:cubicBezTo>
                <a:cubicBezTo>
                  <a:pt x="12" y="70"/>
                  <a:pt x="12" y="70"/>
                  <a:pt x="12" y="70"/>
                </a:cubicBezTo>
                <a:cubicBezTo>
                  <a:pt x="12" y="69"/>
                  <a:pt x="13" y="68"/>
                  <a:pt x="14" y="67"/>
                </a:cubicBezTo>
                <a:cubicBezTo>
                  <a:pt x="8" y="73"/>
                  <a:pt x="3" y="80"/>
                  <a:pt x="0" y="87"/>
                </a:cubicBezTo>
                <a:cubicBezTo>
                  <a:pt x="21" y="70"/>
                  <a:pt x="34" y="58"/>
                  <a:pt x="57" y="41"/>
                </a:cubicBezTo>
                <a:cubicBezTo>
                  <a:pt x="74" y="27"/>
                  <a:pt x="89" y="18"/>
                  <a:pt x="99" y="13"/>
                </a:cubicBezTo>
                <a:cubicBezTo>
                  <a:pt x="105" y="10"/>
                  <a:pt x="111" y="8"/>
                  <a:pt x="114" y="9"/>
                </a:cubicBezTo>
                <a:cubicBezTo>
                  <a:pt x="116" y="11"/>
                  <a:pt x="115" y="13"/>
                  <a:pt x="114" y="15"/>
                </a:cubicBezTo>
                <a:cubicBezTo>
                  <a:pt x="121" y="10"/>
                  <a:pt x="127" y="6"/>
                  <a:pt x="134" y="3"/>
                </a:cubicBezTo>
                <a:cubicBezTo>
                  <a:pt x="131" y="1"/>
                  <a:pt x="127" y="0"/>
                  <a:pt x="122" y="0"/>
                </a:cubicBezTo>
                <a:close/>
              </a:path>
            </a:pathLst>
          </a:custGeom>
          <a:solidFill>
            <a:srgbClr val="000000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514" name="未知"/>
          <p:cNvSpPr/>
          <p:nvPr/>
        </p:nvSpPr>
        <p:spPr>
          <a:xfrm>
            <a:off x="5629275" y="3243263"/>
            <a:ext cx="217488" cy="104775"/>
          </a:xfrm>
          <a:custGeom>
            <a:avLst/>
            <a:gdLst/>
            <a:ahLst/>
            <a:cxnLst>
              <a:cxn ang="0">
                <a:pos x="27" y="28"/>
              </a:cxn>
              <a:cxn ang="0">
                <a:pos x="50" y="21"/>
              </a:cxn>
              <a:cxn ang="0">
                <a:pos x="56" y="13"/>
              </a:cxn>
              <a:cxn ang="0">
                <a:pos x="48" y="18"/>
              </a:cxn>
              <a:cxn ang="0">
                <a:pos x="29" y="23"/>
              </a:cxn>
              <a:cxn ang="0">
                <a:pos x="9" y="1"/>
              </a:cxn>
              <a:cxn ang="0">
                <a:pos x="9" y="0"/>
              </a:cxn>
              <a:cxn ang="0">
                <a:pos x="0" y="3"/>
              </a:cxn>
              <a:cxn ang="0">
                <a:pos x="27" y="28"/>
              </a:cxn>
            </a:cxnLst>
            <a:rect l="0" t="0" r="0" b="0"/>
            <a:pathLst>
              <a:path w="57" h="28">
                <a:moveTo>
                  <a:pt x="27" y="28"/>
                </a:moveTo>
                <a:cubicBezTo>
                  <a:pt x="37" y="28"/>
                  <a:pt x="44" y="25"/>
                  <a:pt x="50" y="21"/>
                </a:cubicBezTo>
                <a:cubicBezTo>
                  <a:pt x="54" y="19"/>
                  <a:pt x="58" y="14"/>
                  <a:pt x="56" y="13"/>
                </a:cubicBezTo>
                <a:cubicBezTo>
                  <a:pt x="55" y="11"/>
                  <a:pt x="53" y="15"/>
                  <a:pt x="48" y="18"/>
                </a:cubicBezTo>
                <a:cubicBezTo>
                  <a:pt x="44" y="21"/>
                  <a:pt x="37" y="23"/>
                  <a:pt x="29" y="23"/>
                </a:cubicBezTo>
                <a:cubicBezTo>
                  <a:pt x="15" y="23"/>
                  <a:pt x="9" y="14"/>
                  <a:pt x="9" y="1"/>
                </a:cubicBezTo>
                <a:cubicBezTo>
                  <a:pt x="9" y="1"/>
                  <a:pt x="9" y="1"/>
                  <a:pt x="9" y="0"/>
                </a:cubicBezTo>
                <a:cubicBezTo>
                  <a:pt x="6" y="1"/>
                  <a:pt x="3" y="2"/>
                  <a:pt x="0" y="3"/>
                </a:cubicBezTo>
                <a:cubicBezTo>
                  <a:pt x="2" y="19"/>
                  <a:pt x="13" y="28"/>
                  <a:pt x="27" y="28"/>
                </a:cubicBezTo>
                <a:close/>
              </a:path>
            </a:pathLst>
          </a:custGeom>
          <a:solidFill>
            <a:srgbClr val="000000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515" name="未知"/>
          <p:cNvSpPr>
            <a:spLocks noEditPoints="1"/>
          </p:cNvSpPr>
          <p:nvPr/>
        </p:nvSpPr>
        <p:spPr>
          <a:xfrm>
            <a:off x="5813425" y="2774950"/>
            <a:ext cx="1147763" cy="889000"/>
          </a:xfrm>
          <a:custGeom>
            <a:avLst/>
            <a:gdLst/>
            <a:ahLst/>
            <a:cxnLst>
              <a:cxn ang="0">
                <a:pos x="295" y="1"/>
              </a:cxn>
              <a:cxn ang="0">
                <a:pos x="255" y="23"/>
              </a:cxn>
              <a:cxn ang="0">
                <a:pos x="169" y="121"/>
              </a:cxn>
              <a:cxn ang="0">
                <a:pos x="88" y="197"/>
              </a:cxn>
              <a:cxn ang="0">
                <a:pos x="28" y="227"/>
              </a:cxn>
              <a:cxn ang="0">
                <a:pos x="20" y="219"/>
              </a:cxn>
              <a:cxn ang="0">
                <a:pos x="0" y="233"/>
              </a:cxn>
              <a:cxn ang="0">
                <a:pos x="16" y="237"/>
              </a:cxn>
              <a:cxn ang="0">
                <a:pos x="150" y="151"/>
              </a:cxn>
              <a:cxn ang="0">
                <a:pos x="148" y="154"/>
              </a:cxn>
              <a:cxn ang="0">
                <a:pos x="218" y="97"/>
              </a:cxn>
              <a:cxn ang="0">
                <a:pos x="261" y="60"/>
              </a:cxn>
              <a:cxn ang="0">
                <a:pos x="297" y="25"/>
              </a:cxn>
              <a:cxn ang="0">
                <a:pos x="295" y="1"/>
              </a:cxn>
              <a:cxn ang="0">
                <a:pos x="289" y="28"/>
              </a:cxn>
              <a:cxn ang="0">
                <a:pos x="257" y="57"/>
              </a:cxn>
              <a:cxn ang="0">
                <a:pos x="229" y="80"/>
              </a:cxn>
              <a:cxn ang="0">
                <a:pos x="270" y="27"/>
              </a:cxn>
              <a:cxn ang="0">
                <a:pos x="296" y="6"/>
              </a:cxn>
              <a:cxn ang="0">
                <a:pos x="289" y="28"/>
              </a:cxn>
            </a:cxnLst>
            <a:rect l="0" t="0" r="0" b="0"/>
            <a:pathLst>
              <a:path w="306" h="236">
                <a:moveTo>
                  <a:pt x="295" y="1"/>
                </a:moveTo>
                <a:cubicBezTo>
                  <a:pt x="284" y="0"/>
                  <a:pt x="268" y="11"/>
                  <a:pt x="255" y="23"/>
                </a:cubicBezTo>
                <a:cubicBezTo>
                  <a:pt x="227" y="52"/>
                  <a:pt x="209" y="72"/>
                  <a:pt x="169" y="121"/>
                </a:cubicBezTo>
                <a:cubicBezTo>
                  <a:pt x="148" y="146"/>
                  <a:pt x="122" y="173"/>
                  <a:pt x="88" y="197"/>
                </a:cubicBezTo>
                <a:cubicBezTo>
                  <a:pt x="68" y="212"/>
                  <a:pt x="41" y="228"/>
                  <a:pt x="28" y="227"/>
                </a:cubicBezTo>
                <a:cubicBezTo>
                  <a:pt x="24" y="226"/>
                  <a:pt x="21" y="224"/>
                  <a:pt x="20" y="219"/>
                </a:cubicBezTo>
                <a:cubicBezTo>
                  <a:pt x="14" y="224"/>
                  <a:pt x="7" y="229"/>
                  <a:pt x="0" y="233"/>
                </a:cubicBezTo>
                <a:cubicBezTo>
                  <a:pt x="4" y="236"/>
                  <a:pt x="9" y="237"/>
                  <a:pt x="16" y="237"/>
                </a:cubicBezTo>
                <a:cubicBezTo>
                  <a:pt x="52" y="237"/>
                  <a:pt x="115" y="187"/>
                  <a:pt x="150" y="151"/>
                </a:cubicBezTo>
                <a:cubicBezTo>
                  <a:pt x="149" y="152"/>
                  <a:pt x="148" y="153"/>
                  <a:pt x="148" y="154"/>
                </a:cubicBezTo>
                <a:cubicBezTo>
                  <a:pt x="169" y="132"/>
                  <a:pt x="191" y="105"/>
                  <a:pt x="218" y="97"/>
                </a:cubicBezTo>
                <a:cubicBezTo>
                  <a:pt x="236" y="80"/>
                  <a:pt x="245" y="73"/>
                  <a:pt x="261" y="60"/>
                </a:cubicBezTo>
                <a:cubicBezTo>
                  <a:pt x="272" y="51"/>
                  <a:pt x="287" y="38"/>
                  <a:pt x="297" y="25"/>
                </a:cubicBezTo>
                <a:cubicBezTo>
                  <a:pt x="305" y="14"/>
                  <a:pt x="306" y="2"/>
                  <a:pt x="295" y="1"/>
                </a:cubicBezTo>
                <a:close/>
                <a:moveTo>
                  <a:pt x="289" y="28"/>
                </a:moveTo>
                <a:cubicBezTo>
                  <a:pt x="284" y="34"/>
                  <a:pt x="271" y="46"/>
                  <a:pt x="257" y="57"/>
                </a:cubicBezTo>
                <a:cubicBezTo>
                  <a:pt x="248" y="65"/>
                  <a:pt x="239" y="72"/>
                  <a:pt x="229" y="80"/>
                </a:cubicBezTo>
                <a:cubicBezTo>
                  <a:pt x="243" y="61"/>
                  <a:pt x="256" y="43"/>
                  <a:pt x="270" y="27"/>
                </a:cubicBezTo>
                <a:cubicBezTo>
                  <a:pt x="279" y="14"/>
                  <a:pt x="290" y="4"/>
                  <a:pt x="296" y="6"/>
                </a:cubicBezTo>
                <a:cubicBezTo>
                  <a:pt x="300" y="8"/>
                  <a:pt x="299" y="16"/>
                  <a:pt x="289" y="28"/>
                </a:cubicBezTo>
                <a:close/>
              </a:path>
            </a:pathLst>
          </a:custGeom>
          <a:solidFill>
            <a:srgbClr val="000000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516" name="未知"/>
          <p:cNvSpPr/>
          <p:nvPr/>
        </p:nvSpPr>
        <p:spPr>
          <a:xfrm>
            <a:off x="6176963" y="3757613"/>
            <a:ext cx="330200" cy="296862"/>
          </a:xfrm>
          <a:custGeom>
            <a:avLst/>
            <a:gdLst/>
            <a:ahLst/>
            <a:cxnLst>
              <a:cxn ang="0">
                <a:pos x="3" y="1"/>
              </a:cxn>
              <a:cxn ang="0">
                <a:pos x="0" y="6"/>
              </a:cxn>
              <a:cxn ang="0">
                <a:pos x="77" y="68"/>
              </a:cxn>
              <a:cxn ang="0">
                <a:pos x="76" y="78"/>
              </a:cxn>
              <a:cxn ang="0">
                <a:pos x="82" y="67"/>
              </a:cxn>
              <a:cxn ang="0">
                <a:pos x="3" y="1"/>
              </a:cxn>
            </a:cxnLst>
            <a:rect l="0" t="0" r="0" b="0"/>
            <a:pathLst>
              <a:path w="88" h="79">
                <a:moveTo>
                  <a:pt x="3" y="1"/>
                </a:moveTo>
                <a:cubicBezTo>
                  <a:pt x="2" y="3"/>
                  <a:pt x="1" y="4"/>
                  <a:pt x="0" y="6"/>
                </a:cubicBezTo>
                <a:cubicBezTo>
                  <a:pt x="53" y="5"/>
                  <a:pt x="82" y="29"/>
                  <a:pt x="77" y="68"/>
                </a:cubicBezTo>
                <a:cubicBezTo>
                  <a:pt x="76" y="76"/>
                  <a:pt x="75" y="77"/>
                  <a:pt x="76" y="78"/>
                </a:cubicBezTo>
                <a:cubicBezTo>
                  <a:pt x="78" y="79"/>
                  <a:pt x="81" y="73"/>
                  <a:pt x="82" y="67"/>
                </a:cubicBezTo>
                <a:cubicBezTo>
                  <a:pt x="88" y="27"/>
                  <a:pt x="57" y="0"/>
                  <a:pt x="3" y="1"/>
                </a:cubicBezTo>
                <a:close/>
              </a:path>
            </a:pathLst>
          </a:custGeom>
          <a:solidFill>
            <a:srgbClr val="000000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517" name="未知"/>
          <p:cNvSpPr>
            <a:spLocks noEditPoints="1"/>
          </p:cNvSpPr>
          <p:nvPr/>
        </p:nvSpPr>
        <p:spPr>
          <a:xfrm>
            <a:off x="5364163" y="3746500"/>
            <a:ext cx="822325" cy="644525"/>
          </a:xfrm>
          <a:custGeom>
            <a:avLst/>
            <a:gdLst/>
            <a:ahLst/>
            <a:cxnLst>
              <a:cxn ang="0">
                <a:pos x="216" y="4"/>
              </a:cxn>
              <a:cxn ang="0">
                <a:pos x="219" y="0"/>
              </a:cxn>
              <a:cxn ang="0">
                <a:pos x="191" y="3"/>
              </a:cxn>
              <a:cxn ang="0">
                <a:pos x="188" y="8"/>
              </a:cxn>
              <a:cxn ang="0">
                <a:pos x="83" y="54"/>
              </a:cxn>
              <a:cxn ang="0">
                <a:pos x="2" y="149"/>
              </a:cxn>
              <a:cxn ang="0">
                <a:pos x="25" y="172"/>
              </a:cxn>
              <a:cxn ang="0">
                <a:pos x="154" y="84"/>
              </a:cxn>
              <a:cxn ang="0">
                <a:pos x="212" y="9"/>
              </a:cxn>
              <a:cxn ang="0">
                <a:pos x="215" y="9"/>
              </a:cxn>
              <a:cxn ang="0">
                <a:pos x="218" y="4"/>
              </a:cxn>
              <a:cxn ang="0">
                <a:pos x="216" y="4"/>
              </a:cxn>
              <a:cxn ang="0">
                <a:pos x="133" y="83"/>
              </a:cxn>
              <a:cxn ang="0">
                <a:pos x="63" y="154"/>
              </a:cxn>
              <a:cxn ang="0">
                <a:pos x="29" y="165"/>
              </a:cxn>
              <a:cxn ang="0">
                <a:pos x="18" y="151"/>
              </a:cxn>
              <a:cxn ang="0">
                <a:pos x="87" y="59"/>
              </a:cxn>
              <a:cxn ang="0">
                <a:pos x="185" y="14"/>
              </a:cxn>
              <a:cxn ang="0">
                <a:pos x="133" y="83"/>
              </a:cxn>
            </a:cxnLst>
            <a:rect l="0" t="0" r="0" b="0"/>
            <a:pathLst>
              <a:path w="219" h="172">
                <a:moveTo>
                  <a:pt x="216" y="4"/>
                </a:moveTo>
                <a:cubicBezTo>
                  <a:pt x="217" y="3"/>
                  <a:pt x="218" y="1"/>
                  <a:pt x="219" y="0"/>
                </a:cubicBezTo>
                <a:cubicBezTo>
                  <a:pt x="210" y="1"/>
                  <a:pt x="200" y="2"/>
                  <a:pt x="191" y="3"/>
                </a:cubicBezTo>
                <a:cubicBezTo>
                  <a:pt x="190" y="5"/>
                  <a:pt x="189" y="6"/>
                  <a:pt x="188" y="8"/>
                </a:cubicBezTo>
                <a:cubicBezTo>
                  <a:pt x="158" y="14"/>
                  <a:pt x="118" y="30"/>
                  <a:pt x="83" y="54"/>
                </a:cubicBezTo>
                <a:cubicBezTo>
                  <a:pt x="54" y="73"/>
                  <a:pt x="4" y="118"/>
                  <a:pt x="2" y="149"/>
                </a:cubicBezTo>
                <a:cubicBezTo>
                  <a:pt x="0" y="168"/>
                  <a:pt x="15" y="172"/>
                  <a:pt x="25" y="172"/>
                </a:cubicBezTo>
                <a:cubicBezTo>
                  <a:pt x="55" y="172"/>
                  <a:pt x="111" y="134"/>
                  <a:pt x="154" y="84"/>
                </a:cubicBezTo>
                <a:cubicBezTo>
                  <a:pt x="182" y="51"/>
                  <a:pt x="196" y="33"/>
                  <a:pt x="212" y="9"/>
                </a:cubicBezTo>
                <a:cubicBezTo>
                  <a:pt x="213" y="9"/>
                  <a:pt x="214" y="9"/>
                  <a:pt x="215" y="9"/>
                </a:cubicBezTo>
                <a:cubicBezTo>
                  <a:pt x="216" y="7"/>
                  <a:pt x="217" y="6"/>
                  <a:pt x="218" y="4"/>
                </a:cubicBezTo>
                <a:cubicBezTo>
                  <a:pt x="217" y="4"/>
                  <a:pt x="217" y="4"/>
                  <a:pt x="216" y="4"/>
                </a:cubicBezTo>
                <a:close/>
                <a:moveTo>
                  <a:pt x="133" y="83"/>
                </a:moveTo>
                <a:cubicBezTo>
                  <a:pt x="110" y="114"/>
                  <a:pt x="82" y="142"/>
                  <a:pt x="63" y="154"/>
                </a:cubicBezTo>
                <a:cubicBezTo>
                  <a:pt x="49" y="162"/>
                  <a:pt x="38" y="166"/>
                  <a:pt x="29" y="165"/>
                </a:cubicBezTo>
                <a:cubicBezTo>
                  <a:pt x="24" y="164"/>
                  <a:pt x="18" y="160"/>
                  <a:pt x="18" y="151"/>
                </a:cubicBezTo>
                <a:cubicBezTo>
                  <a:pt x="18" y="124"/>
                  <a:pt x="59" y="78"/>
                  <a:pt x="87" y="59"/>
                </a:cubicBezTo>
                <a:cubicBezTo>
                  <a:pt x="120" y="36"/>
                  <a:pt x="157" y="20"/>
                  <a:pt x="185" y="14"/>
                </a:cubicBezTo>
                <a:cubicBezTo>
                  <a:pt x="165" y="39"/>
                  <a:pt x="146" y="66"/>
                  <a:pt x="133" y="83"/>
                </a:cubicBezTo>
                <a:close/>
              </a:path>
            </a:pathLst>
          </a:custGeom>
          <a:solidFill>
            <a:srgbClr val="000000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518" name="未知"/>
          <p:cNvSpPr/>
          <p:nvPr/>
        </p:nvSpPr>
        <p:spPr>
          <a:xfrm>
            <a:off x="6088063" y="3138488"/>
            <a:ext cx="542925" cy="619125"/>
          </a:xfrm>
          <a:custGeom>
            <a:avLst/>
            <a:gdLst/>
            <a:ahLst/>
            <a:cxnLst>
              <a:cxn ang="0">
                <a:pos x="143" y="1"/>
              </a:cxn>
              <a:cxn ang="0">
                <a:pos x="145" y="0"/>
              </a:cxn>
              <a:cxn ang="0">
                <a:pos x="75" y="57"/>
              </a:cxn>
              <a:cxn ang="0">
                <a:pos x="0" y="165"/>
              </a:cxn>
              <a:cxn ang="0">
                <a:pos x="28" y="162"/>
              </a:cxn>
              <a:cxn ang="0">
                <a:pos x="72" y="99"/>
              </a:cxn>
              <a:cxn ang="0">
                <a:pos x="143" y="1"/>
              </a:cxn>
            </a:cxnLst>
            <a:rect l="0" t="0" r="0" b="0"/>
            <a:pathLst>
              <a:path w="145" h="165">
                <a:moveTo>
                  <a:pt x="143" y="1"/>
                </a:moveTo>
                <a:cubicBezTo>
                  <a:pt x="144" y="1"/>
                  <a:pt x="144" y="0"/>
                  <a:pt x="145" y="0"/>
                </a:cubicBezTo>
                <a:cubicBezTo>
                  <a:pt x="118" y="8"/>
                  <a:pt x="96" y="35"/>
                  <a:pt x="75" y="57"/>
                </a:cubicBezTo>
                <a:cubicBezTo>
                  <a:pt x="58" y="81"/>
                  <a:pt x="26" y="127"/>
                  <a:pt x="0" y="165"/>
                </a:cubicBezTo>
                <a:cubicBezTo>
                  <a:pt x="9" y="164"/>
                  <a:pt x="19" y="163"/>
                  <a:pt x="28" y="162"/>
                </a:cubicBezTo>
                <a:cubicBezTo>
                  <a:pt x="39" y="146"/>
                  <a:pt x="53" y="126"/>
                  <a:pt x="72" y="99"/>
                </a:cubicBezTo>
                <a:cubicBezTo>
                  <a:pt x="92" y="71"/>
                  <a:pt x="123" y="29"/>
                  <a:pt x="143" y="1"/>
                </a:cubicBezTo>
                <a:close/>
              </a:path>
            </a:pathLst>
          </a:custGeom>
          <a:solidFill>
            <a:srgbClr val="000000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519" name="未知"/>
          <p:cNvSpPr/>
          <p:nvPr/>
        </p:nvSpPr>
        <p:spPr>
          <a:xfrm>
            <a:off x="5780088" y="2794000"/>
            <a:ext cx="573087" cy="854075"/>
          </a:xfrm>
          <a:custGeom>
            <a:avLst/>
            <a:gdLst/>
            <a:ahLst/>
            <a:cxnLst>
              <a:cxn ang="0">
                <a:pos x="128" y="0"/>
              </a:cxn>
              <a:cxn ang="0">
                <a:pos x="119" y="4"/>
              </a:cxn>
              <a:cxn ang="0">
                <a:pos x="131" y="24"/>
              </a:cxn>
              <a:cxn ang="0">
                <a:pos x="71" y="108"/>
              </a:cxn>
              <a:cxn ang="0">
                <a:pos x="1" y="207"/>
              </a:cxn>
              <a:cxn ang="0">
                <a:pos x="9" y="228"/>
              </a:cxn>
              <a:cxn ang="0">
                <a:pos x="29" y="214"/>
              </a:cxn>
              <a:cxn ang="0">
                <a:pos x="30" y="209"/>
              </a:cxn>
              <a:cxn ang="0">
                <a:pos x="99" y="114"/>
              </a:cxn>
              <a:cxn ang="0">
                <a:pos x="152" y="29"/>
              </a:cxn>
              <a:cxn ang="0">
                <a:pos x="128" y="0"/>
              </a:cxn>
            </a:cxnLst>
            <a:rect l="0" t="0" r="0" b="0"/>
            <a:pathLst>
              <a:path w="153" h="228">
                <a:moveTo>
                  <a:pt x="128" y="0"/>
                </a:moveTo>
                <a:cubicBezTo>
                  <a:pt x="125" y="1"/>
                  <a:pt x="122" y="2"/>
                  <a:pt x="119" y="4"/>
                </a:cubicBezTo>
                <a:cubicBezTo>
                  <a:pt x="128" y="6"/>
                  <a:pt x="134" y="13"/>
                  <a:pt x="131" y="24"/>
                </a:cubicBezTo>
                <a:cubicBezTo>
                  <a:pt x="125" y="44"/>
                  <a:pt x="105" y="69"/>
                  <a:pt x="71" y="108"/>
                </a:cubicBezTo>
                <a:cubicBezTo>
                  <a:pt x="28" y="155"/>
                  <a:pt x="4" y="184"/>
                  <a:pt x="1" y="207"/>
                </a:cubicBezTo>
                <a:cubicBezTo>
                  <a:pt x="0" y="217"/>
                  <a:pt x="3" y="224"/>
                  <a:pt x="9" y="228"/>
                </a:cubicBezTo>
                <a:cubicBezTo>
                  <a:pt x="16" y="224"/>
                  <a:pt x="23" y="219"/>
                  <a:pt x="29" y="214"/>
                </a:cubicBezTo>
                <a:cubicBezTo>
                  <a:pt x="29" y="213"/>
                  <a:pt x="29" y="211"/>
                  <a:pt x="30" y="209"/>
                </a:cubicBezTo>
                <a:cubicBezTo>
                  <a:pt x="32" y="191"/>
                  <a:pt x="56" y="162"/>
                  <a:pt x="99" y="114"/>
                </a:cubicBezTo>
                <a:cubicBezTo>
                  <a:pt x="126" y="83"/>
                  <a:pt x="152" y="53"/>
                  <a:pt x="152" y="29"/>
                </a:cubicBezTo>
                <a:cubicBezTo>
                  <a:pt x="153" y="14"/>
                  <a:pt x="143" y="4"/>
                  <a:pt x="128" y="0"/>
                </a:cubicBezTo>
                <a:close/>
              </a:path>
            </a:pathLst>
          </a:custGeom>
          <a:solidFill>
            <a:srgbClr val="000000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520" name="未知"/>
          <p:cNvSpPr/>
          <p:nvPr/>
        </p:nvSpPr>
        <p:spPr>
          <a:xfrm>
            <a:off x="5626100" y="2782888"/>
            <a:ext cx="633413" cy="471487"/>
          </a:xfrm>
          <a:custGeom>
            <a:avLst/>
            <a:gdLst/>
            <a:ahLst/>
            <a:cxnLst>
              <a:cxn ang="0">
                <a:pos x="149" y="0"/>
              </a:cxn>
              <a:cxn ang="0">
                <a:pos x="43" y="43"/>
              </a:cxn>
              <a:cxn ang="0">
                <a:pos x="1" y="125"/>
              </a:cxn>
              <a:cxn ang="0">
                <a:pos x="1" y="126"/>
              </a:cxn>
              <a:cxn ang="0">
                <a:pos x="10" y="123"/>
              </a:cxn>
              <a:cxn ang="0">
                <a:pos x="54" y="53"/>
              </a:cxn>
              <a:cxn ang="0">
                <a:pos x="149" y="5"/>
              </a:cxn>
              <a:cxn ang="0">
                <a:pos x="160" y="7"/>
              </a:cxn>
              <a:cxn ang="0">
                <a:pos x="169" y="3"/>
              </a:cxn>
              <a:cxn ang="0">
                <a:pos x="149" y="0"/>
              </a:cxn>
            </a:cxnLst>
            <a:rect l="0" t="0" r="0" b="0"/>
            <a:pathLst>
              <a:path w="169" h="125">
                <a:moveTo>
                  <a:pt x="149" y="0"/>
                </a:moveTo>
                <a:cubicBezTo>
                  <a:pt x="122" y="0"/>
                  <a:pt x="77" y="13"/>
                  <a:pt x="43" y="43"/>
                </a:cubicBezTo>
                <a:cubicBezTo>
                  <a:pt x="16" y="68"/>
                  <a:pt x="0" y="101"/>
                  <a:pt x="1" y="125"/>
                </a:cubicBezTo>
                <a:cubicBezTo>
                  <a:pt x="1" y="125"/>
                  <a:pt x="1" y="126"/>
                  <a:pt x="1" y="126"/>
                </a:cubicBezTo>
                <a:cubicBezTo>
                  <a:pt x="4" y="125"/>
                  <a:pt x="7" y="124"/>
                  <a:pt x="10" y="123"/>
                </a:cubicBezTo>
                <a:cubicBezTo>
                  <a:pt x="10" y="101"/>
                  <a:pt x="31" y="75"/>
                  <a:pt x="54" y="53"/>
                </a:cubicBezTo>
                <a:cubicBezTo>
                  <a:pt x="84" y="23"/>
                  <a:pt x="121" y="5"/>
                  <a:pt x="149" y="5"/>
                </a:cubicBezTo>
                <a:cubicBezTo>
                  <a:pt x="153" y="5"/>
                  <a:pt x="157" y="6"/>
                  <a:pt x="160" y="7"/>
                </a:cubicBezTo>
                <a:cubicBezTo>
                  <a:pt x="163" y="5"/>
                  <a:pt x="166" y="4"/>
                  <a:pt x="169" y="3"/>
                </a:cubicBezTo>
                <a:cubicBezTo>
                  <a:pt x="163" y="1"/>
                  <a:pt x="156" y="0"/>
                  <a:pt x="149" y="0"/>
                </a:cubicBezTo>
                <a:close/>
              </a:path>
            </a:pathLst>
          </a:custGeom>
          <a:solidFill>
            <a:srgbClr val="000000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521" name="未知"/>
          <p:cNvSpPr/>
          <p:nvPr/>
        </p:nvSpPr>
        <p:spPr>
          <a:xfrm>
            <a:off x="6510338" y="3295650"/>
            <a:ext cx="382587" cy="368300"/>
          </a:xfrm>
          <a:custGeom>
            <a:avLst/>
            <a:gdLst/>
            <a:ahLst/>
            <a:cxnLst>
              <a:cxn ang="0">
                <a:pos x="32" y="93"/>
              </a:cxn>
              <a:cxn ang="0">
                <a:pos x="24" y="83"/>
              </a:cxn>
              <a:cxn ang="0">
                <a:pos x="56" y="35"/>
              </a:cxn>
              <a:cxn ang="0">
                <a:pos x="96" y="5"/>
              </a:cxn>
              <a:cxn ang="0">
                <a:pos x="102" y="2"/>
              </a:cxn>
              <a:cxn ang="0">
                <a:pos x="93" y="0"/>
              </a:cxn>
              <a:cxn ang="0">
                <a:pos x="48" y="14"/>
              </a:cxn>
              <a:cxn ang="0">
                <a:pos x="22" y="30"/>
              </a:cxn>
              <a:cxn ang="0">
                <a:pos x="5" y="44"/>
              </a:cxn>
              <a:cxn ang="0">
                <a:pos x="1" y="51"/>
              </a:cxn>
              <a:cxn ang="0">
                <a:pos x="8" y="47"/>
              </a:cxn>
              <a:cxn ang="0">
                <a:pos x="18" y="38"/>
              </a:cxn>
              <a:cxn ang="0">
                <a:pos x="18" y="39"/>
              </a:cxn>
              <a:cxn ang="0">
                <a:pos x="1" y="74"/>
              </a:cxn>
              <a:cxn ang="0">
                <a:pos x="28" y="98"/>
              </a:cxn>
              <a:cxn ang="0">
                <a:pos x="31" y="98"/>
              </a:cxn>
              <a:cxn ang="0">
                <a:pos x="33" y="93"/>
              </a:cxn>
              <a:cxn ang="0">
                <a:pos x="32" y="93"/>
              </a:cxn>
            </a:cxnLst>
            <a:rect l="0" t="0" r="0" b="0"/>
            <a:pathLst>
              <a:path w="102" h="98">
                <a:moveTo>
                  <a:pt x="32" y="93"/>
                </a:moveTo>
                <a:cubicBezTo>
                  <a:pt x="26" y="93"/>
                  <a:pt x="24" y="89"/>
                  <a:pt x="24" y="83"/>
                </a:cubicBezTo>
                <a:cubicBezTo>
                  <a:pt x="26" y="72"/>
                  <a:pt x="40" y="51"/>
                  <a:pt x="56" y="35"/>
                </a:cubicBezTo>
                <a:cubicBezTo>
                  <a:pt x="72" y="20"/>
                  <a:pt x="82" y="11"/>
                  <a:pt x="96" y="5"/>
                </a:cubicBezTo>
                <a:cubicBezTo>
                  <a:pt x="100" y="3"/>
                  <a:pt x="102" y="3"/>
                  <a:pt x="102" y="2"/>
                </a:cubicBezTo>
                <a:cubicBezTo>
                  <a:pt x="102" y="0"/>
                  <a:pt x="97" y="0"/>
                  <a:pt x="93" y="0"/>
                </a:cubicBezTo>
                <a:cubicBezTo>
                  <a:pt x="81" y="0"/>
                  <a:pt x="64" y="6"/>
                  <a:pt x="48" y="14"/>
                </a:cubicBezTo>
                <a:cubicBezTo>
                  <a:pt x="37" y="20"/>
                  <a:pt x="29" y="25"/>
                  <a:pt x="22" y="30"/>
                </a:cubicBezTo>
                <a:cubicBezTo>
                  <a:pt x="16" y="34"/>
                  <a:pt x="9" y="40"/>
                  <a:pt x="5" y="44"/>
                </a:cubicBezTo>
                <a:cubicBezTo>
                  <a:pt x="3" y="46"/>
                  <a:pt x="0" y="49"/>
                  <a:pt x="1" y="51"/>
                </a:cubicBezTo>
                <a:cubicBezTo>
                  <a:pt x="2" y="52"/>
                  <a:pt x="4" y="51"/>
                  <a:pt x="8" y="47"/>
                </a:cubicBezTo>
                <a:cubicBezTo>
                  <a:pt x="12" y="44"/>
                  <a:pt x="14" y="42"/>
                  <a:pt x="18" y="38"/>
                </a:cubicBezTo>
                <a:cubicBezTo>
                  <a:pt x="18" y="39"/>
                  <a:pt x="18" y="39"/>
                  <a:pt x="18" y="39"/>
                </a:cubicBezTo>
                <a:cubicBezTo>
                  <a:pt x="8" y="50"/>
                  <a:pt x="1" y="63"/>
                  <a:pt x="1" y="74"/>
                </a:cubicBezTo>
                <a:cubicBezTo>
                  <a:pt x="0" y="90"/>
                  <a:pt x="11" y="98"/>
                  <a:pt x="28" y="98"/>
                </a:cubicBezTo>
                <a:cubicBezTo>
                  <a:pt x="29" y="98"/>
                  <a:pt x="30" y="98"/>
                  <a:pt x="31" y="98"/>
                </a:cubicBezTo>
                <a:cubicBezTo>
                  <a:pt x="31" y="96"/>
                  <a:pt x="32" y="94"/>
                  <a:pt x="33" y="93"/>
                </a:cubicBezTo>
                <a:cubicBezTo>
                  <a:pt x="33" y="93"/>
                  <a:pt x="32" y="93"/>
                  <a:pt x="32" y="93"/>
                </a:cubicBezTo>
                <a:close/>
              </a:path>
            </a:pathLst>
          </a:custGeom>
          <a:solidFill>
            <a:srgbClr val="000000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522" name="未知"/>
          <p:cNvSpPr/>
          <p:nvPr/>
        </p:nvSpPr>
        <p:spPr>
          <a:xfrm>
            <a:off x="6627813" y="3295650"/>
            <a:ext cx="360362" cy="368300"/>
          </a:xfrm>
          <a:custGeom>
            <a:avLst/>
            <a:gdLst/>
            <a:ahLst/>
            <a:cxnLst>
              <a:cxn ang="0">
                <a:pos x="64" y="68"/>
              </a:cxn>
              <a:cxn ang="0">
                <a:pos x="64" y="68"/>
              </a:cxn>
              <a:cxn ang="0">
                <a:pos x="72" y="59"/>
              </a:cxn>
              <a:cxn ang="0">
                <a:pos x="95" y="23"/>
              </a:cxn>
              <a:cxn ang="0">
                <a:pos x="88" y="4"/>
              </a:cxn>
              <a:cxn ang="0">
                <a:pos x="80" y="1"/>
              </a:cxn>
              <a:cxn ang="0">
                <a:pos x="81" y="9"/>
              </a:cxn>
              <a:cxn ang="0">
                <a:pos x="79" y="22"/>
              </a:cxn>
              <a:cxn ang="0">
                <a:pos x="62" y="36"/>
              </a:cxn>
              <a:cxn ang="0">
                <a:pos x="52" y="59"/>
              </a:cxn>
              <a:cxn ang="0">
                <a:pos x="51" y="60"/>
              </a:cxn>
              <a:cxn ang="0">
                <a:pos x="2" y="93"/>
              </a:cxn>
              <a:cxn ang="0">
                <a:pos x="0" y="98"/>
              </a:cxn>
              <a:cxn ang="0">
                <a:pos x="54" y="75"/>
              </a:cxn>
              <a:cxn ang="0">
                <a:pos x="59" y="71"/>
              </a:cxn>
              <a:cxn ang="0">
                <a:pos x="60" y="72"/>
              </a:cxn>
              <a:cxn ang="0">
                <a:pos x="64" y="68"/>
              </a:cxn>
            </a:cxnLst>
            <a:rect l="0" t="0" r="0" b="0"/>
            <a:pathLst>
              <a:path w="96" h="98">
                <a:moveTo>
                  <a:pt x="64" y="68"/>
                </a:moveTo>
                <a:cubicBezTo>
                  <a:pt x="64" y="68"/>
                  <a:pt x="64" y="68"/>
                  <a:pt x="64" y="68"/>
                </a:cubicBezTo>
                <a:cubicBezTo>
                  <a:pt x="67" y="65"/>
                  <a:pt x="69" y="62"/>
                  <a:pt x="72" y="59"/>
                </a:cubicBezTo>
                <a:cubicBezTo>
                  <a:pt x="85" y="47"/>
                  <a:pt x="93" y="34"/>
                  <a:pt x="95" y="23"/>
                </a:cubicBezTo>
                <a:cubicBezTo>
                  <a:pt x="96" y="15"/>
                  <a:pt x="93" y="8"/>
                  <a:pt x="88" y="4"/>
                </a:cubicBezTo>
                <a:cubicBezTo>
                  <a:pt x="86" y="2"/>
                  <a:pt x="83" y="0"/>
                  <a:pt x="80" y="1"/>
                </a:cubicBezTo>
                <a:cubicBezTo>
                  <a:pt x="79" y="2"/>
                  <a:pt x="81" y="3"/>
                  <a:pt x="81" y="9"/>
                </a:cubicBezTo>
                <a:cubicBezTo>
                  <a:pt x="81" y="12"/>
                  <a:pt x="81" y="18"/>
                  <a:pt x="79" y="22"/>
                </a:cubicBezTo>
                <a:cubicBezTo>
                  <a:pt x="76" y="24"/>
                  <a:pt x="68" y="28"/>
                  <a:pt x="62" y="36"/>
                </a:cubicBezTo>
                <a:cubicBezTo>
                  <a:pt x="55" y="46"/>
                  <a:pt x="53" y="54"/>
                  <a:pt x="52" y="59"/>
                </a:cubicBezTo>
                <a:cubicBezTo>
                  <a:pt x="52" y="60"/>
                  <a:pt x="52" y="60"/>
                  <a:pt x="51" y="60"/>
                </a:cubicBezTo>
                <a:cubicBezTo>
                  <a:pt x="35" y="78"/>
                  <a:pt x="14" y="92"/>
                  <a:pt x="2" y="93"/>
                </a:cubicBezTo>
                <a:cubicBezTo>
                  <a:pt x="1" y="94"/>
                  <a:pt x="0" y="96"/>
                  <a:pt x="0" y="98"/>
                </a:cubicBezTo>
                <a:cubicBezTo>
                  <a:pt x="19" y="97"/>
                  <a:pt x="40" y="85"/>
                  <a:pt x="54" y="75"/>
                </a:cubicBezTo>
                <a:cubicBezTo>
                  <a:pt x="56" y="74"/>
                  <a:pt x="58" y="73"/>
                  <a:pt x="59" y="71"/>
                </a:cubicBezTo>
                <a:cubicBezTo>
                  <a:pt x="60" y="72"/>
                  <a:pt x="60" y="72"/>
                  <a:pt x="60" y="72"/>
                </a:cubicBezTo>
                <a:cubicBezTo>
                  <a:pt x="61" y="70"/>
                  <a:pt x="62" y="69"/>
                  <a:pt x="64" y="68"/>
                </a:cubicBezTo>
                <a:close/>
              </a:path>
            </a:pathLst>
          </a:custGeom>
          <a:solidFill>
            <a:srgbClr val="000000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523" name="未知"/>
          <p:cNvSpPr/>
          <p:nvPr/>
        </p:nvSpPr>
        <p:spPr>
          <a:xfrm>
            <a:off x="7013575" y="3300413"/>
            <a:ext cx="333375" cy="195262"/>
          </a:xfrm>
          <a:custGeom>
            <a:avLst/>
            <a:gdLst/>
            <a:ahLst/>
            <a:cxnLst>
              <a:cxn ang="0">
                <a:pos x="78" y="0"/>
              </a:cxn>
              <a:cxn ang="0">
                <a:pos x="46" y="12"/>
              </a:cxn>
              <a:cxn ang="0">
                <a:pos x="8" y="42"/>
              </a:cxn>
              <a:cxn ang="0">
                <a:pos x="2" y="51"/>
              </a:cxn>
              <a:cxn ang="0">
                <a:pos x="10" y="47"/>
              </a:cxn>
              <a:cxn ang="0">
                <a:pos x="29" y="30"/>
              </a:cxn>
              <a:cxn ang="0">
                <a:pos x="53" y="14"/>
              </a:cxn>
              <a:cxn ang="0">
                <a:pos x="49" y="18"/>
              </a:cxn>
              <a:cxn ang="0">
                <a:pos x="88" y="4"/>
              </a:cxn>
              <a:cxn ang="0">
                <a:pos x="78" y="0"/>
              </a:cxn>
            </a:cxnLst>
            <a:rect l="0" t="0" r="0" b="0"/>
            <a:pathLst>
              <a:path w="89" h="52">
                <a:moveTo>
                  <a:pt x="78" y="0"/>
                </a:moveTo>
                <a:cubicBezTo>
                  <a:pt x="68" y="0"/>
                  <a:pt x="61" y="2"/>
                  <a:pt x="46" y="12"/>
                </a:cubicBezTo>
                <a:cubicBezTo>
                  <a:pt x="33" y="21"/>
                  <a:pt x="14" y="37"/>
                  <a:pt x="8" y="42"/>
                </a:cubicBezTo>
                <a:cubicBezTo>
                  <a:pt x="2" y="48"/>
                  <a:pt x="0" y="50"/>
                  <a:pt x="2" y="51"/>
                </a:cubicBezTo>
                <a:cubicBezTo>
                  <a:pt x="3" y="52"/>
                  <a:pt x="5" y="51"/>
                  <a:pt x="10" y="47"/>
                </a:cubicBezTo>
                <a:cubicBezTo>
                  <a:pt x="15" y="42"/>
                  <a:pt x="21" y="37"/>
                  <a:pt x="29" y="30"/>
                </a:cubicBezTo>
                <a:cubicBezTo>
                  <a:pt x="38" y="24"/>
                  <a:pt x="49" y="16"/>
                  <a:pt x="53" y="14"/>
                </a:cubicBezTo>
                <a:cubicBezTo>
                  <a:pt x="52" y="15"/>
                  <a:pt x="50" y="16"/>
                  <a:pt x="49" y="18"/>
                </a:cubicBezTo>
                <a:cubicBezTo>
                  <a:pt x="61" y="15"/>
                  <a:pt x="75" y="9"/>
                  <a:pt x="88" y="4"/>
                </a:cubicBezTo>
                <a:cubicBezTo>
                  <a:pt x="89" y="1"/>
                  <a:pt x="86" y="0"/>
                  <a:pt x="78" y="0"/>
                </a:cubicBezTo>
                <a:close/>
              </a:path>
            </a:pathLst>
          </a:custGeom>
          <a:solidFill>
            <a:srgbClr val="000000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524" name="未知"/>
          <p:cNvSpPr/>
          <p:nvPr/>
        </p:nvSpPr>
        <p:spPr>
          <a:xfrm>
            <a:off x="7024688" y="3302000"/>
            <a:ext cx="319087" cy="338138"/>
          </a:xfrm>
          <a:custGeom>
            <a:avLst/>
            <a:gdLst/>
            <a:ahLst/>
            <a:cxnLst>
              <a:cxn ang="0">
                <a:pos x="32" y="68"/>
              </a:cxn>
              <a:cxn ang="0">
                <a:pos x="53" y="38"/>
              </a:cxn>
              <a:cxn ang="0">
                <a:pos x="81" y="4"/>
              </a:cxn>
              <a:cxn ang="0">
                <a:pos x="85" y="0"/>
              </a:cxn>
              <a:cxn ang="0">
                <a:pos x="46" y="14"/>
              </a:cxn>
              <a:cxn ang="0">
                <a:pos x="11" y="54"/>
              </a:cxn>
              <a:cxn ang="0">
                <a:pos x="1" y="76"/>
              </a:cxn>
              <a:cxn ang="0">
                <a:pos x="9" y="90"/>
              </a:cxn>
              <a:cxn ang="0">
                <a:pos x="31" y="76"/>
              </a:cxn>
              <a:cxn ang="0">
                <a:pos x="32" y="68"/>
              </a:cxn>
            </a:cxnLst>
            <a:rect l="0" t="0" r="0" b="0"/>
            <a:pathLst>
              <a:path w="85" h="90">
                <a:moveTo>
                  <a:pt x="32" y="68"/>
                </a:moveTo>
                <a:cubicBezTo>
                  <a:pt x="35" y="62"/>
                  <a:pt x="44" y="50"/>
                  <a:pt x="53" y="38"/>
                </a:cubicBezTo>
                <a:cubicBezTo>
                  <a:pt x="64" y="25"/>
                  <a:pt x="74" y="12"/>
                  <a:pt x="81" y="4"/>
                </a:cubicBezTo>
                <a:cubicBezTo>
                  <a:pt x="83" y="2"/>
                  <a:pt x="84" y="1"/>
                  <a:pt x="85" y="0"/>
                </a:cubicBezTo>
                <a:cubicBezTo>
                  <a:pt x="72" y="5"/>
                  <a:pt x="58" y="11"/>
                  <a:pt x="46" y="14"/>
                </a:cubicBezTo>
                <a:cubicBezTo>
                  <a:pt x="31" y="28"/>
                  <a:pt x="21" y="40"/>
                  <a:pt x="11" y="54"/>
                </a:cubicBezTo>
                <a:cubicBezTo>
                  <a:pt x="6" y="60"/>
                  <a:pt x="1" y="69"/>
                  <a:pt x="1" y="76"/>
                </a:cubicBezTo>
                <a:cubicBezTo>
                  <a:pt x="0" y="83"/>
                  <a:pt x="4" y="88"/>
                  <a:pt x="9" y="90"/>
                </a:cubicBezTo>
                <a:cubicBezTo>
                  <a:pt x="17" y="85"/>
                  <a:pt x="24" y="80"/>
                  <a:pt x="31" y="76"/>
                </a:cubicBezTo>
                <a:cubicBezTo>
                  <a:pt x="31" y="74"/>
                  <a:pt x="31" y="71"/>
                  <a:pt x="32" y="68"/>
                </a:cubicBezTo>
                <a:close/>
              </a:path>
            </a:pathLst>
          </a:custGeom>
          <a:solidFill>
            <a:srgbClr val="000000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525" name="未知"/>
          <p:cNvSpPr/>
          <p:nvPr/>
        </p:nvSpPr>
        <p:spPr>
          <a:xfrm>
            <a:off x="7058025" y="3282950"/>
            <a:ext cx="623888" cy="365125"/>
          </a:xfrm>
          <a:custGeom>
            <a:avLst/>
            <a:gdLst/>
            <a:ahLst/>
            <a:cxnLst>
              <a:cxn ang="0">
                <a:pos x="152" y="0"/>
              </a:cxn>
              <a:cxn ang="0">
                <a:pos x="136" y="6"/>
              </a:cxn>
              <a:cxn ang="0">
                <a:pos x="77" y="53"/>
              </a:cxn>
              <a:cxn ang="0">
                <a:pos x="36" y="82"/>
              </a:cxn>
              <a:cxn ang="0">
                <a:pos x="23" y="83"/>
              </a:cxn>
              <a:cxn ang="0">
                <a:pos x="22" y="81"/>
              </a:cxn>
              <a:cxn ang="0">
                <a:pos x="0" y="95"/>
              </a:cxn>
              <a:cxn ang="0">
                <a:pos x="10" y="97"/>
              </a:cxn>
              <a:cxn ang="0">
                <a:pos x="68" y="66"/>
              </a:cxn>
              <a:cxn ang="0">
                <a:pos x="109" y="35"/>
              </a:cxn>
              <a:cxn ang="0">
                <a:pos x="108" y="35"/>
              </a:cxn>
              <a:cxn ang="0">
                <a:pos x="109" y="35"/>
              </a:cxn>
              <a:cxn ang="0">
                <a:pos x="112" y="32"/>
              </a:cxn>
              <a:cxn ang="0">
                <a:pos x="113" y="32"/>
              </a:cxn>
              <a:cxn ang="0">
                <a:pos x="112" y="33"/>
              </a:cxn>
              <a:cxn ang="0">
                <a:pos x="153" y="16"/>
              </a:cxn>
              <a:cxn ang="0">
                <a:pos x="160" y="8"/>
              </a:cxn>
              <a:cxn ang="0">
                <a:pos x="152" y="0"/>
              </a:cxn>
            </a:cxnLst>
            <a:rect l="0" t="0" r="0" b="0"/>
            <a:pathLst>
              <a:path w="166" h="97">
                <a:moveTo>
                  <a:pt x="152" y="0"/>
                </a:moveTo>
                <a:cubicBezTo>
                  <a:pt x="143" y="0"/>
                  <a:pt x="140" y="2"/>
                  <a:pt x="136" y="6"/>
                </a:cubicBezTo>
                <a:cubicBezTo>
                  <a:pt x="118" y="19"/>
                  <a:pt x="103" y="33"/>
                  <a:pt x="77" y="53"/>
                </a:cubicBezTo>
                <a:cubicBezTo>
                  <a:pt x="60" y="66"/>
                  <a:pt x="48" y="75"/>
                  <a:pt x="36" y="82"/>
                </a:cubicBezTo>
                <a:cubicBezTo>
                  <a:pt x="30" y="84"/>
                  <a:pt x="25" y="85"/>
                  <a:pt x="23" y="83"/>
                </a:cubicBezTo>
                <a:cubicBezTo>
                  <a:pt x="22" y="82"/>
                  <a:pt x="22" y="81"/>
                  <a:pt x="22" y="81"/>
                </a:cubicBezTo>
                <a:cubicBezTo>
                  <a:pt x="15" y="85"/>
                  <a:pt x="8" y="90"/>
                  <a:pt x="0" y="95"/>
                </a:cubicBezTo>
                <a:cubicBezTo>
                  <a:pt x="3" y="96"/>
                  <a:pt x="6" y="97"/>
                  <a:pt x="10" y="97"/>
                </a:cubicBezTo>
                <a:cubicBezTo>
                  <a:pt x="26" y="97"/>
                  <a:pt x="46" y="83"/>
                  <a:pt x="68" y="66"/>
                </a:cubicBezTo>
                <a:cubicBezTo>
                  <a:pt x="81" y="57"/>
                  <a:pt x="98" y="44"/>
                  <a:pt x="109" y="35"/>
                </a:cubicBezTo>
                <a:cubicBezTo>
                  <a:pt x="108" y="35"/>
                  <a:pt x="108" y="35"/>
                  <a:pt x="108" y="35"/>
                </a:cubicBezTo>
                <a:cubicBezTo>
                  <a:pt x="108" y="35"/>
                  <a:pt x="108" y="35"/>
                  <a:pt x="109" y="35"/>
                </a:cubicBezTo>
                <a:cubicBezTo>
                  <a:pt x="110" y="34"/>
                  <a:pt x="111" y="33"/>
                  <a:pt x="112" y="32"/>
                </a:cubicBezTo>
                <a:cubicBezTo>
                  <a:pt x="113" y="32"/>
                  <a:pt x="113" y="32"/>
                  <a:pt x="113" y="32"/>
                </a:cubicBezTo>
                <a:cubicBezTo>
                  <a:pt x="112" y="33"/>
                  <a:pt x="112" y="33"/>
                  <a:pt x="112" y="33"/>
                </a:cubicBezTo>
                <a:cubicBezTo>
                  <a:pt x="126" y="27"/>
                  <a:pt x="139" y="21"/>
                  <a:pt x="153" y="16"/>
                </a:cubicBezTo>
                <a:cubicBezTo>
                  <a:pt x="155" y="14"/>
                  <a:pt x="158" y="11"/>
                  <a:pt x="160" y="8"/>
                </a:cubicBezTo>
                <a:cubicBezTo>
                  <a:pt x="166" y="1"/>
                  <a:pt x="161" y="0"/>
                  <a:pt x="152" y="0"/>
                </a:cubicBezTo>
                <a:close/>
              </a:path>
            </a:pathLst>
          </a:custGeom>
          <a:solidFill>
            <a:srgbClr val="000000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526" name="未知"/>
          <p:cNvSpPr/>
          <p:nvPr/>
        </p:nvSpPr>
        <p:spPr>
          <a:xfrm>
            <a:off x="7351713" y="3330575"/>
            <a:ext cx="280987" cy="296863"/>
          </a:xfrm>
          <a:custGeom>
            <a:avLst/>
            <a:gdLst/>
            <a:ahLst/>
            <a:cxnLst>
              <a:cxn ang="0">
                <a:pos x="33" y="55"/>
              </a:cxn>
              <a:cxn ang="0">
                <a:pos x="53" y="27"/>
              </a:cxn>
              <a:cxn ang="0">
                <a:pos x="75" y="0"/>
              </a:cxn>
              <a:cxn ang="0">
                <a:pos x="34" y="17"/>
              </a:cxn>
              <a:cxn ang="0">
                <a:pos x="9" y="45"/>
              </a:cxn>
              <a:cxn ang="0">
                <a:pos x="0" y="67"/>
              </a:cxn>
              <a:cxn ang="0">
                <a:pos x="9" y="79"/>
              </a:cxn>
              <a:cxn ang="0">
                <a:pos x="30" y="65"/>
              </a:cxn>
              <a:cxn ang="0">
                <a:pos x="33" y="55"/>
              </a:cxn>
            </a:cxnLst>
            <a:rect l="0" t="0" r="0" b="0"/>
            <a:pathLst>
              <a:path w="75" h="79">
                <a:moveTo>
                  <a:pt x="33" y="55"/>
                </a:moveTo>
                <a:cubicBezTo>
                  <a:pt x="36" y="49"/>
                  <a:pt x="43" y="39"/>
                  <a:pt x="53" y="27"/>
                </a:cubicBezTo>
                <a:cubicBezTo>
                  <a:pt x="61" y="16"/>
                  <a:pt x="68" y="9"/>
                  <a:pt x="75" y="0"/>
                </a:cubicBezTo>
                <a:cubicBezTo>
                  <a:pt x="61" y="5"/>
                  <a:pt x="48" y="11"/>
                  <a:pt x="34" y="17"/>
                </a:cubicBezTo>
                <a:cubicBezTo>
                  <a:pt x="25" y="26"/>
                  <a:pt x="15" y="36"/>
                  <a:pt x="9" y="45"/>
                </a:cubicBezTo>
                <a:cubicBezTo>
                  <a:pt x="4" y="52"/>
                  <a:pt x="0" y="60"/>
                  <a:pt x="0" y="67"/>
                </a:cubicBezTo>
                <a:cubicBezTo>
                  <a:pt x="0" y="73"/>
                  <a:pt x="3" y="78"/>
                  <a:pt x="9" y="79"/>
                </a:cubicBezTo>
                <a:cubicBezTo>
                  <a:pt x="16" y="74"/>
                  <a:pt x="23" y="69"/>
                  <a:pt x="30" y="65"/>
                </a:cubicBezTo>
                <a:cubicBezTo>
                  <a:pt x="29" y="62"/>
                  <a:pt x="30" y="59"/>
                  <a:pt x="33" y="55"/>
                </a:cubicBezTo>
                <a:close/>
              </a:path>
            </a:pathLst>
          </a:custGeom>
          <a:solidFill>
            <a:srgbClr val="000000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527" name="未知"/>
          <p:cNvSpPr/>
          <p:nvPr/>
        </p:nvSpPr>
        <p:spPr>
          <a:xfrm>
            <a:off x="7385050" y="3409950"/>
            <a:ext cx="355600" cy="225425"/>
          </a:xfrm>
          <a:custGeom>
            <a:avLst/>
            <a:gdLst/>
            <a:ahLst/>
            <a:cxnLst>
              <a:cxn ang="0">
                <a:pos x="93" y="2"/>
              </a:cxn>
              <a:cxn ang="0">
                <a:pos x="85" y="6"/>
              </a:cxn>
              <a:cxn ang="0">
                <a:pos x="59" y="28"/>
              </a:cxn>
              <a:cxn ang="0">
                <a:pos x="34" y="45"/>
              </a:cxn>
              <a:cxn ang="0">
                <a:pos x="22" y="46"/>
              </a:cxn>
              <a:cxn ang="0">
                <a:pos x="21" y="44"/>
              </a:cxn>
              <a:cxn ang="0">
                <a:pos x="0" y="58"/>
              </a:cxn>
              <a:cxn ang="0">
                <a:pos x="8" y="60"/>
              </a:cxn>
              <a:cxn ang="0">
                <a:pos x="55" y="38"/>
              </a:cxn>
              <a:cxn ang="0">
                <a:pos x="89" y="9"/>
              </a:cxn>
              <a:cxn ang="0">
                <a:pos x="93" y="2"/>
              </a:cxn>
            </a:cxnLst>
            <a:rect l="0" t="0" r="0" b="0"/>
            <a:pathLst>
              <a:path w="95" h="60">
                <a:moveTo>
                  <a:pt x="93" y="2"/>
                </a:moveTo>
                <a:cubicBezTo>
                  <a:pt x="92" y="0"/>
                  <a:pt x="89" y="3"/>
                  <a:pt x="85" y="6"/>
                </a:cubicBezTo>
                <a:cubicBezTo>
                  <a:pt x="79" y="11"/>
                  <a:pt x="70" y="20"/>
                  <a:pt x="59" y="28"/>
                </a:cubicBezTo>
                <a:cubicBezTo>
                  <a:pt x="50" y="35"/>
                  <a:pt x="40" y="42"/>
                  <a:pt x="34" y="45"/>
                </a:cubicBezTo>
                <a:cubicBezTo>
                  <a:pt x="29" y="47"/>
                  <a:pt x="25" y="49"/>
                  <a:pt x="22" y="46"/>
                </a:cubicBezTo>
                <a:cubicBezTo>
                  <a:pt x="21" y="46"/>
                  <a:pt x="21" y="45"/>
                  <a:pt x="21" y="44"/>
                </a:cubicBezTo>
                <a:cubicBezTo>
                  <a:pt x="14" y="48"/>
                  <a:pt x="7" y="53"/>
                  <a:pt x="0" y="58"/>
                </a:cubicBezTo>
                <a:cubicBezTo>
                  <a:pt x="3" y="59"/>
                  <a:pt x="5" y="60"/>
                  <a:pt x="8" y="60"/>
                </a:cubicBezTo>
                <a:cubicBezTo>
                  <a:pt x="26" y="60"/>
                  <a:pt x="45" y="45"/>
                  <a:pt x="55" y="38"/>
                </a:cubicBezTo>
                <a:cubicBezTo>
                  <a:pt x="68" y="27"/>
                  <a:pt x="82" y="16"/>
                  <a:pt x="89" y="9"/>
                </a:cubicBezTo>
                <a:cubicBezTo>
                  <a:pt x="90" y="8"/>
                  <a:pt x="95" y="3"/>
                  <a:pt x="93" y="2"/>
                </a:cubicBezTo>
                <a:close/>
              </a:path>
            </a:pathLst>
          </a:custGeom>
          <a:solidFill>
            <a:srgbClr val="000000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528" name="未知"/>
          <p:cNvSpPr/>
          <p:nvPr/>
        </p:nvSpPr>
        <p:spPr>
          <a:xfrm>
            <a:off x="2716213" y="2478088"/>
            <a:ext cx="911225" cy="869950"/>
          </a:xfrm>
          <a:custGeom>
            <a:avLst/>
            <a:gdLst/>
            <a:ahLst/>
            <a:cxnLst>
              <a:cxn ang="0">
                <a:pos x="0" y="232"/>
              </a:cxn>
              <a:cxn ang="0">
                <a:pos x="45" y="210"/>
              </a:cxn>
              <a:cxn ang="0">
                <a:pos x="128" y="106"/>
              </a:cxn>
              <a:cxn ang="0">
                <a:pos x="201" y="28"/>
              </a:cxn>
              <a:cxn ang="0">
                <a:pos x="236" y="6"/>
              </a:cxn>
              <a:cxn ang="0">
                <a:pos x="241" y="7"/>
              </a:cxn>
              <a:cxn ang="0">
                <a:pos x="243" y="0"/>
              </a:cxn>
              <a:cxn ang="0">
                <a:pos x="242" y="0"/>
              </a:cxn>
              <a:cxn ang="0">
                <a:pos x="196" y="22"/>
              </a:cxn>
              <a:cxn ang="0">
                <a:pos x="69" y="148"/>
              </a:cxn>
              <a:cxn ang="0">
                <a:pos x="3" y="230"/>
              </a:cxn>
              <a:cxn ang="0">
                <a:pos x="0" y="232"/>
              </a:cxn>
            </a:cxnLst>
            <a:rect l="0" t="0" r="0" b="0"/>
            <a:pathLst>
              <a:path w="243" h="231">
                <a:moveTo>
                  <a:pt x="0" y="232"/>
                </a:moveTo>
                <a:cubicBezTo>
                  <a:pt x="18" y="220"/>
                  <a:pt x="43" y="210"/>
                  <a:pt x="45" y="210"/>
                </a:cubicBezTo>
                <a:cubicBezTo>
                  <a:pt x="74" y="171"/>
                  <a:pt x="88" y="153"/>
                  <a:pt x="128" y="106"/>
                </a:cubicBezTo>
                <a:cubicBezTo>
                  <a:pt x="156" y="72"/>
                  <a:pt x="183" y="46"/>
                  <a:pt x="201" y="28"/>
                </a:cubicBezTo>
                <a:cubicBezTo>
                  <a:pt x="212" y="17"/>
                  <a:pt x="227" y="6"/>
                  <a:pt x="236" y="6"/>
                </a:cubicBezTo>
                <a:cubicBezTo>
                  <a:pt x="238" y="6"/>
                  <a:pt x="239" y="6"/>
                  <a:pt x="241" y="7"/>
                </a:cubicBezTo>
                <a:cubicBezTo>
                  <a:pt x="243" y="0"/>
                  <a:pt x="243" y="0"/>
                  <a:pt x="243" y="0"/>
                </a:cubicBezTo>
                <a:cubicBezTo>
                  <a:pt x="243" y="0"/>
                  <a:pt x="242" y="0"/>
                  <a:pt x="242" y="0"/>
                </a:cubicBezTo>
                <a:cubicBezTo>
                  <a:pt x="226" y="0"/>
                  <a:pt x="211" y="11"/>
                  <a:pt x="196" y="22"/>
                </a:cubicBezTo>
                <a:cubicBezTo>
                  <a:pt x="167" y="41"/>
                  <a:pt x="101" y="111"/>
                  <a:pt x="69" y="148"/>
                </a:cubicBezTo>
                <a:cubicBezTo>
                  <a:pt x="44" y="176"/>
                  <a:pt x="21" y="206"/>
                  <a:pt x="3" y="230"/>
                </a:cubicBezTo>
                <a:cubicBezTo>
                  <a:pt x="2" y="231"/>
                  <a:pt x="1" y="232"/>
                  <a:pt x="0" y="232"/>
                </a:cubicBezTo>
                <a:close/>
              </a:path>
            </a:pathLst>
          </a:custGeom>
          <a:solidFill>
            <a:srgbClr val="000000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529" name="未知"/>
          <p:cNvSpPr/>
          <p:nvPr/>
        </p:nvSpPr>
        <p:spPr>
          <a:xfrm>
            <a:off x="2884488" y="3295650"/>
            <a:ext cx="277812" cy="365125"/>
          </a:xfrm>
          <a:custGeom>
            <a:avLst/>
            <a:gdLst/>
            <a:ahLst/>
            <a:cxnLst>
              <a:cxn ang="0">
                <a:pos x="30" y="84"/>
              </a:cxn>
              <a:cxn ang="0">
                <a:pos x="33" y="72"/>
              </a:cxn>
              <a:cxn ang="0">
                <a:pos x="51" y="48"/>
              </a:cxn>
              <a:cxn ang="0">
                <a:pos x="73" y="14"/>
              </a:cxn>
              <a:cxn ang="0">
                <a:pos x="56" y="0"/>
              </a:cxn>
              <a:cxn ang="0">
                <a:pos x="46" y="9"/>
              </a:cxn>
              <a:cxn ang="0">
                <a:pos x="47" y="9"/>
              </a:cxn>
              <a:cxn ang="0">
                <a:pos x="46" y="17"/>
              </a:cxn>
              <a:cxn ang="0">
                <a:pos x="23" y="44"/>
              </a:cxn>
              <a:cxn ang="0">
                <a:pos x="0" y="82"/>
              </a:cxn>
              <a:cxn ang="0">
                <a:pos x="17" y="97"/>
              </a:cxn>
              <a:cxn ang="0">
                <a:pos x="19" y="96"/>
              </a:cxn>
              <a:cxn ang="0">
                <a:pos x="30" y="84"/>
              </a:cxn>
            </a:cxnLst>
            <a:rect l="0" t="0" r="0" b="0"/>
            <a:pathLst>
              <a:path w="74" h="97">
                <a:moveTo>
                  <a:pt x="30" y="84"/>
                </a:moveTo>
                <a:cubicBezTo>
                  <a:pt x="28" y="82"/>
                  <a:pt x="29" y="78"/>
                  <a:pt x="33" y="72"/>
                </a:cubicBezTo>
                <a:cubicBezTo>
                  <a:pt x="36" y="66"/>
                  <a:pt x="42" y="58"/>
                  <a:pt x="51" y="48"/>
                </a:cubicBezTo>
                <a:cubicBezTo>
                  <a:pt x="59" y="37"/>
                  <a:pt x="71" y="24"/>
                  <a:pt x="73" y="14"/>
                </a:cubicBezTo>
                <a:cubicBezTo>
                  <a:pt x="74" y="5"/>
                  <a:pt x="67" y="0"/>
                  <a:pt x="56" y="0"/>
                </a:cubicBezTo>
                <a:cubicBezTo>
                  <a:pt x="53" y="3"/>
                  <a:pt x="50" y="6"/>
                  <a:pt x="46" y="9"/>
                </a:cubicBezTo>
                <a:cubicBezTo>
                  <a:pt x="46" y="9"/>
                  <a:pt x="47" y="9"/>
                  <a:pt x="47" y="9"/>
                </a:cubicBezTo>
                <a:cubicBezTo>
                  <a:pt x="50" y="11"/>
                  <a:pt x="48" y="14"/>
                  <a:pt x="46" y="17"/>
                </a:cubicBezTo>
                <a:cubicBezTo>
                  <a:pt x="40" y="25"/>
                  <a:pt x="32" y="34"/>
                  <a:pt x="23" y="44"/>
                </a:cubicBezTo>
                <a:cubicBezTo>
                  <a:pt x="13" y="57"/>
                  <a:pt x="1" y="70"/>
                  <a:pt x="0" y="82"/>
                </a:cubicBezTo>
                <a:cubicBezTo>
                  <a:pt x="0" y="92"/>
                  <a:pt x="6" y="97"/>
                  <a:pt x="17" y="97"/>
                </a:cubicBezTo>
                <a:cubicBezTo>
                  <a:pt x="17" y="97"/>
                  <a:pt x="18" y="96"/>
                  <a:pt x="19" y="96"/>
                </a:cubicBezTo>
                <a:cubicBezTo>
                  <a:pt x="22" y="92"/>
                  <a:pt x="26" y="88"/>
                  <a:pt x="30" y="84"/>
                </a:cubicBezTo>
                <a:close/>
              </a:path>
            </a:pathLst>
          </a:custGeom>
          <a:solidFill>
            <a:srgbClr val="000000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530" name="未知"/>
          <p:cNvSpPr/>
          <p:nvPr/>
        </p:nvSpPr>
        <p:spPr>
          <a:xfrm>
            <a:off x="2955925" y="3438525"/>
            <a:ext cx="319088" cy="217488"/>
          </a:xfrm>
          <a:custGeom>
            <a:avLst/>
            <a:gdLst/>
            <a:ahLst/>
            <a:cxnLst>
              <a:cxn ang="0">
                <a:pos x="84" y="1"/>
              </a:cxn>
              <a:cxn ang="0">
                <a:pos x="77" y="4"/>
              </a:cxn>
              <a:cxn ang="0">
                <a:pos x="51" y="27"/>
              </a:cxn>
              <a:cxn ang="0">
                <a:pos x="25" y="44"/>
              </a:cxn>
              <a:cxn ang="0">
                <a:pos x="11" y="46"/>
              </a:cxn>
              <a:cxn ang="0">
                <a:pos x="11" y="46"/>
              </a:cxn>
              <a:cxn ang="0">
                <a:pos x="0" y="58"/>
              </a:cxn>
              <a:cxn ang="0">
                <a:pos x="47" y="37"/>
              </a:cxn>
              <a:cxn ang="0">
                <a:pos x="80" y="8"/>
              </a:cxn>
              <a:cxn ang="0">
                <a:pos x="84" y="1"/>
              </a:cxn>
            </a:cxnLst>
            <a:rect l="0" t="0" r="0" b="0"/>
            <a:pathLst>
              <a:path w="85" h="57">
                <a:moveTo>
                  <a:pt x="84" y="1"/>
                </a:moveTo>
                <a:cubicBezTo>
                  <a:pt x="83" y="0"/>
                  <a:pt x="81" y="0"/>
                  <a:pt x="77" y="4"/>
                </a:cubicBezTo>
                <a:cubicBezTo>
                  <a:pt x="71" y="10"/>
                  <a:pt x="60" y="20"/>
                  <a:pt x="51" y="27"/>
                </a:cubicBezTo>
                <a:cubicBezTo>
                  <a:pt x="38" y="37"/>
                  <a:pt x="31" y="40"/>
                  <a:pt x="25" y="44"/>
                </a:cubicBezTo>
                <a:cubicBezTo>
                  <a:pt x="20" y="46"/>
                  <a:pt x="14" y="48"/>
                  <a:pt x="11" y="46"/>
                </a:cubicBezTo>
                <a:cubicBezTo>
                  <a:pt x="11" y="46"/>
                  <a:pt x="11" y="46"/>
                  <a:pt x="11" y="46"/>
                </a:cubicBezTo>
                <a:cubicBezTo>
                  <a:pt x="7" y="50"/>
                  <a:pt x="3" y="54"/>
                  <a:pt x="0" y="58"/>
                </a:cubicBezTo>
                <a:cubicBezTo>
                  <a:pt x="16" y="57"/>
                  <a:pt x="36" y="45"/>
                  <a:pt x="47" y="37"/>
                </a:cubicBezTo>
                <a:cubicBezTo>
                  <a:pt x="58" y="28"/>
                  <a:pt x="75" y="13"/>
                  <a:pt x="80" y="8"/>
                </a:cubicBezTo>
                <a:cubicBezTo>
                  <a:pt x="84" y="4"/>
                  <a:pt x="85" y="2"/>
                  <a:pt x="84" y="1"/>
                </a:cubicBezTo>
                <a:close/>
              </a:path>
            </a:pathLst>
          </a:custGeom>
          <a:solidFill>
            <a:srgbClr val="000000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531" name="未知"/>
          <p:cNvSpPr/>
          <p:nvPr/>
        </p:nvSpPr>
        <p:spPr>
          <a:xfrm>
            <a:off x="2667000" y="3295650"/>
            <a:ext cx="427038" cy="300038"/>
          </a:xfrm>
          <a:custGeom>
            <a:avLst/>
            <a:gdLst/>
            <a:ahLst/>
            <a:cxnLst>
              <a:cxn ang="0">
                <a:pos x="48" y="41"/>
              </a:cxn>
              <a:cxn ang="0">
                <a:pos x="91" y="13"/>
              </a:cxn>
              <a:cxn ang="0">
                <a:pos x="104" y="9"/>
              </a:cxn>
              <a:cxn ang="0">
                <a:pos x="114" y="0"/>
              </a:cxn>
              <a:cxn ang="0">
                <a:pos x="114" y="0"/>
              </a:cxn>
              <a:cxn ang="0">
                <a:pos x="54" y="29"/>
              </a:cxn>
              <a:cxn ang="0">
                <a:pos x="6" y="68"/>
              </a:cxn>
              <a:cxn ang="0">
                <a:pos x="0" y="80"/>
              </a:cxn>
              <a:cxn ang="0">
                <a:pos x="48" y="41"/>
              </a:cxn>
            </a:cxnLst>
            <a:rect l="0" t="0" r="0" b="0"/>
            <a:pathLst>
              <a:path w="114" h="80">
                <a:moveTo>
                  <a:pt x="48" y="41"/>
                </a:moveTo>
                <a:cubicBezTo>
                  <a:pt x="65" y="27"/>
                  <a:pt x="81" y="18"/>
                  <a:pt x="91" y="13"/>
                </a:cubicBezTo>
                <a:cubicBezTo>
                  <a:pt x="96" y="10"/>
                  <a:pt x="101" y="8"/>
                  <a:pt x="104" y="9"/>
                </a:cubicBezTo>
                <a:cubicBezTo>
                  <a:pt x="108" y="6"/>
                  <a:pt x="111" y="3"/>
                  <a:pt x="114" y="0"/>
                </a:cubicBezTo>
                <a:cubicBezTo>
                  <a:pt x="114" y="0"/>
                  <a:pt x="114" y="0"/>
                  <a:pt x="114" y="0"/>
                </a:cubicBezTo>
                <a:cubicBezTo>
                  <a:pt x="97" y="0"/>
                  <a:pt x="73" y="15"/>
                  <a:pt x="54" y="29"/>
                </a:cubicBezTo>
                <a:cubicBezTo>
                  <a:pt x="36" y="43"/>
                  <a:pt x="19" y="57"/>
                  <a:pt x="6" y="68"/>
                </a:cubicBezTo>
                <a:cubicBezTo>
                  <a:pt x="3" y="72"/>
                  <a:pt x="1" y="76"/>
                  <a:pt x="0" y="80"/>
                </a:cubicBezTo>
                <a:cubicBezTo>
                  <a:pt x="16" y="67"/>
                  <a:pt x="29" y="56"/>
                  <a:pt x="48" y="41"/>
                </a:cubicBezTo>
                <a:close/>
              </a:path>
            </a:pathLst>
          </a:custGeom>
          <a:solidFill>
            <a:srgbClr val="000000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532" name="未知"/>
          <p:cNvSpPr/>
          <p:nvPr/>
        </p:nvSpPr>
        <p:spPr>
          <a:xfrm>
            <a:off x="2581275" y="2478088"/>
            <a:ext cx="1112838" cy="1001712"/>
          </a:xfrm>
          <a:custGeom>
            <a:avLst/>
            <a:gdLst/>
            <a:ahLst/>
            <a:cxnLst>
              <a:cxn ang="0">
                <a:pos x="279" y="0"/>
              </a:cxn>
              <a:cxn ang="0">
                <a:pos x="277" y="7"/>
              </a:cxn>
              <a:cxn ang="0">
                <a:pos x="277" y="7"/>
              </a:cxn>
              <a:cxn ang="0">
                <a:pos x="282" y="16"/>
              </a:cxn>
              <a:cxn ang="0">
                <a:pos x="178" y="130"/>
              </a:cxn>
              <a:cxn ang="0">
                <a:pos x="80" y="211"/>
              </a:cxn>
              <a:cxn ang="0">
                <a:pos x="83" y="206"/>
              </a:cxn>
              <a:cxn ang="0">
                <a:pos x="81" y="210"/>
              </a:cxn>
              <a:cxn ang="0">
                <a:pos x="36" y="232"/>
              </a:cxn>
              <a:cxn ang="0">
                <a:pos x="39" y="230"/>
              </a:cxn>
              <a:cxn ang="0">
                <a:pos x="3" y="261"/>
              </a:cxn>
              <a:cxn ang="0">
                <a:pos x="0" y="266"/>
              </a:cxn>
              <a:cxn ang="0">
                <a:pos x="6" y="264"/>
              </a:cxn>
              <a:cxn ang="0">
                <a:pos x="27" y="246"/>
              </a:cxn>
              <a:cxn ang="0">
                <a:pos x="27" y="246"/>
              </a:cxn>
              <a:cxn ang="0">
                <a:pos x="26" y="247"/>
              </a:cxn>
              <a:cxn ang="0">
                <a:pos x="75" y="222"/>
              </a:cxn>
              <a:cxn ang="0">
                <a:pos x="183" y="136"/>
              </a:cxn>
              <a:cxn ang="0">
                <a:pos x="295" y="20"/>
              </a:cxn>
              <a:cxn ang="0">
                <a:pos x="279" y="0"/>
              </a:cxn>
            </a:cxnLst>
            <a:rect l="0" t="0" r="0" b="0"/>
            <a:pathLst>
              <a:path w="297" h="267">
                <a:moveTo>
                  <a:pt x="279" y="0"/>
                </a:moveTo>
                <a:cubicBezTo>
                  <a:pt x="277" y="7"/>
                  <a:pt x="277" y="7"/>
                  <a:pt x="277" y="7"/>
                </a:cubicBezTo>
                <a:cubicBezTo>
                  <a:pt x="277" y="7"/>
                  <a:pt x="277" y="7"/>
                  <a:pt x="277" y="7"/>
                </a:cubicBezTo>
                <a:cubicBezTo>
                  <a:pt x="280" y="8"/>
                  <a:pt x="282" y="11"/>
                  <a:pt x="282" y="16"/>
                </a:cubicBezTo>
                <a:cubicBezTo>
                  <a:pt x="279" y="40"/>
                  <a:pt x="231" y="84"/>
                  <a:pt x="178" y="130"/>
                </a:cubicBezTo>
                <a:cubicBezTo>
                  <a:pt x="153" y="151"/>
                  <a:pt x="132" y="165"/>
                  <a:pt x="80" y="211"/>
                </a:cubicBezTo>
                <a:cubicBezTo>
                  <a:pt x="81" y="209"/>
                  <a:pt x="82" y="208"/>
                  <a:pt x="83" y="206"/>
                </a:cubicBezTo>
                <a:cubicBezTo>
                  <a:pt x="82" y="208"/>
                  <a:pt x="81" y="209"/>
                  <a:pt x="81" y="210"/>
                </a:cubicBezTo>
                <a:cubicBezTo>
                  <a:pt x="79" y="210"/>
                  <a:pt x="54" y="220"/>
                  <a:pt x="36" y="232"/>
                </a:cubicBezTo>
                <a:cubicBezTo>
                  <a:pt x="37" y="232"/>
                  <a:pt x="38" y="231"/>
                  <a:pt x="39" y="230"/>
                </a:cubicBezTo>
                <a:cubicBezTo>
                  <a:pt x="26" y="241"/>
                  <a:pt x="5" y="259"/>
                  <a:pt x="3" y="261"/>
                </a:cubicBezTo>
                <a:cubicBezTo>
                  <a:pt x="1" y="263"/>
                  <a:pt x="0" y="264"/>
                  <a:pt x="0" y="266"/>
                </a:cubicBezTo>
                <a:cubicBezTo>
                  <a:pt x="1" y="267"/>
                  <a:pt x="3" y="267"/>
                  <a:pt x="6" y="264"/>
                </a:cubicBezTo>
                <a:cubicBezTo>
                  <a:pt x="12" y="259"/>
                  <a:pt x="19" y="253"/>
                  <a:pt x="27" y="246"/>
                </a:cubicBezTo>
                <a:cubicBezTo>
                  <a:pt x="27" y="246"/>
                  <a:pt x="27" y="246"/>
                  <a:pt x="27" y="246"/>
                </a:cubicBezTo>
                <a:cubicBezTo>
                  <a:pt x="27" y="246"/>
                  <a:pt x="27" y="247"/>
                  <a:pt x="26" y="247"/>
                </a:cubicBezTo>
                <a:cubicBezTo>
                  <a:pt x="34" y="241"/>
                  <a:pt x="54" y="225"/>
                  <a:pt x="75" y="222"/>
                </a:cubicBezTo>
                <a:cubicBezTo>
                  <a:pt x="114" y="188"/>
                  <a:pt x="151" y="162"/>
                  <a:pt x="183" y="136"/>
                </a:cubicBezTo>
                <a:cubicBezTo>
                  <a:pt x="238" y="90"/>
                  <a:pt x="291" y="46"/>
                  <a:pt x="295" y="20"/>
                </a:cubicBezTo>
                <a:cubicBezTo>
                  <a:pt x="297" y="10"/>
                  <a:pt x="293" y="0"/>
                  <a:pt x="279" y="0"/>
                </a:cubicBezTo>
                <a:close/>
              </a:path>
            </a:pathLst>
          </a:custGeom>
          <a:solidFill>
            <a:srgbClr val="000000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533" name="未知"/>
          <p:cNvSpPr/>
          <p:nvPr/>
        </p:nvSpPr>
        <p:spPr>
          <a:xfrm>
            <a:off x="2520950" y="3311525"/>
            <a:ext cx="341313" cy="341313"/>
          </a:xfrm>
          <a:custGeom>
            <a:avLst/>
            <a:gdLst/>
            <a:ahLst/>
            <a:cxnLst>
              <a:cxn ang="0">
                <a:pos x="33" y="37"/>
              </a:cxn>
              <a:cxn ang="0">
                <a:pos x="17" y="60"/>
              </a:cxn>
              <a:cxn ang="0">
                <a:pos x="4" y="83"/>
              </a:cxn>
              <a:cxn ang="0">
                <a:pos x="11" y="91"/>
              </a:cxn>
              <a:cxn ang="0">
                <a:pos x="26" y="86"/>
              </a:cxn>
              <a:cxn ang="0">
                <a:pos x="39" y="76"/>
              </a:cxn>
              <a:cxn ang="0">
                <a:pos x="45" y="64"/>
              </a:cxn>
              <a:cxn ang="0">
                <a:pos x="43" y="66"/>
              </a:cxn>
              <a:cxn ang="0">
                <a:pos x="42" y="66"/>
              </a:cxn>
              <a:cxn ang="0">
                <a:pos x="87" y="3"/>
              </a:cxn>
              <a:cxn ang="0">
                <a:pos x="91" y="0"/>
              </a:cxn>
              <a:cxn ang="0">
                <a:pos x="42" y="25"/>
              </a:cxn>
              <a:cxn ang="0">
                <a:pos x="33" y="37"/>
              </a:cxn>
            </a:cxnLst>
            <a:rect l="0" t="0" r="0" b="0"/>
            <a:pathLst>
              <a:path w="91" h="91">
                <a:moveTo>
                  <a:pt x="33" y="37"/>
                </a:moveTo>
                <a:cubicBezTo>
                  <a:pt x="17" y="60"/>
                  <a:pt x="17" y="60"/>
                  <a:pt x="17" y="60"/>
                </a:cubicBezTo>
                <a:cubicBezTo>
                  <a:pt x="12" y="68"/>
                  <a:pt x="8" y="76"/>
                  <a:pt x="4" y="83"/>
                </a:cubicBezTo>
                <a:cubicBezTo>
                  <a:pt x="0" y="90"/>
                  <a:pt x="4" y="91"/>
                  <a:pt x="11" y="91"/>
                </a:cubicBezTo>
                <a:cubicBezTo>
                  <a:pt x="17" y="91"/>
                  <a:pt x="21" y="90"/>
                  <a:pt x="26" y="86"/>
                </a:cubicBezTo>
                <a:cubicBezTo>
                  <a:pt x="30" y="83"/>
                  <a:pt x="35" y="79"/>
                  <a:pt x="39" y="76"/>
                </a:cubicBezTo>
                <a:cubicBezTo>
                  <a:pt x="40" y="72"/>
                  <a:pt x="42" y="68"/>
                  <a:pt x="45" y="64"/>
                </a:cubicBezTo>
                <a:cubicBezTo>
                  <a:pt x="44" y="65"/>
                  <a:pt x="43" y="66"/>
                  <a:pt x="43" y="66"/>
                </a:cubicBezTo>
                <a:cubicBezTo>
                  <a:pt x="42" y="66"/>
                  <a:pt x="42" y="66"/>
                  <a:pt x="42" y="66"/>
                </a:cubicBezTo>
                <a:cubicBezTo>
                  <a:pt x="55" y="47"/>
                  <a:pt x="78" y="13"/>
                  <a:pt x="87" y="3"/>
                </a:cubicBezTo>
                <a:cubicBezTo>
                  <a:pt x="89" y="2"/>
                  <a:pt x="90" y="1"/>
                  <a:pt x="91" y="0"/>
                </a:cubicBezTo>
                <a:cubicBezTo>
                  <a:pt x="70" y="3"/>
                  <a:pt x="50" y="19"/>
                  <a:pt x="42" y="25"/>
                </a:cubicBezTo>
                <a:cubicBezTo>
                  <a:pt x="39" y="29"/>
                  <a:pt x="36" y="33"/>
                  <a:pt x="33" y="37"/>
                </a:cubicBezTo>
                <a:close/>
              </a:path>
            </a:pathLst>
          </a:custGeom>
          <a:solidFill>
            <a:srgbClr val="000000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534" name="未知"/>
          <p:cNvSpPr/>
          <p:nvPr/>
        </p:nvSpPr>
        <p:spPr>
          <a:xfrm>
            <a:off x="4540250" y="3213100"/>
            <a:ext cx="608013" cy="360363"/>
          </a:xfrm>
          <a:custGeom>
            <a:avLst/>
            <a:gdLst/>
            <a:ahLst/>
            <a:cxnLst>
              <a:cxn ang="0">
                <a:pos x="155" y="1"/>
              </a:cxn>
              <a:cxn ang="0">
                <a:pos x="127" y="6"/>
              </a:cxn>
              <a:cxn ang="0">
                <a:pos x="91" y="28"/>
              </a:cxn>
              <a:cxn ang="0">
                <a:pos x="44" y="69"/>
              </a:cxn>
              <a:cxn ang="0">
                <a:pos x="43" y="68"/>
              </a:cxn>
              <a:cxn ang="0">
                <a:pos x="87" y="8"/>
              </a:cxn>
              <a:cxn ang="0">
                <a:pos x="90" y="5"/>
              </a:cxn>
              <a:cxn ang="0">
                <a:pos x="42" y="29"/>
              </a:cxn>
              <a:cxn ang="0">
                <a:pos x="42" y="29"/>
              </a:cxn>
              <a:cxn ang="0">
                <a:pos x="26" y="51"/>
              </a:cxn>
              <a:cxn ang="0">
                <a:pos x="3" y="88"/>
              </a:cxn>
              <a:cxn ang="0">
                <a:pos x="11" y="96"/>
              </a:cxn>
              <a:cxn ang="0">
                <a:pos x="25" y="91"/>
              </a:cxn>
              <a:cxn ang="0">
                <a:pos x="86" y="39"/>
              </a:cxn>
              <a:cxn ang="0">
                <a:pos x="127" y="12"/>
              </a:cxn>
              <a:cxn ang="0">
                <a:pos x="144" y="9"/>
              </a:cxn>
              <a:cxn ang="0">
                <a:pos x="146" y="10"/>
              </a:cxn>
              <a:cxn ang="0">
                <a:pos x="162" y="2"/>
              </a:cxn>
              <a:cxn ang="0">
                <a:pos x="155" y="1"/>
              </a:cxn>
            </a:cxnLst>
            <a:rect l="0" t="0" r="0" b="0"/>
            <a:pathLst>
              <a:path w="162" h="96">
                <a:moveTo>
                  <a:pt x="155" y="1"/>
                </a:moveTo>
                <a:cubicBezTo>
                  <a:pt x="146" y="0"/>
                  <a:pt x="136" y="2"/>
                  <a:pt x="127" y="6"/>
                </a:cubicBezTo>
                <a:cubicBezTo>
                  <a:pt x="117" y="10"/>
                  <a:pt x="101" y="20"/>
                  <a:pt x="91" y="28"/>
                </a:cubicBezTo>
                <a:cubicBezTo>
                  <a:pt x="72" y="42"/>
                  <a:pt x="59" y="55"/>
                  <a:pt x="44" y="69"/>
                </a:cubicBezTo>
                <a:cubicBezTo>
                  <a:pt x="43" y="68"/>
                  <a:pt x="43" y="68"/>
                  <a:pt x="43" y="68"/>
                </a:cubicBezTo>
                <a:cubicBezTo>
                  <a:pt x="50" y="58"/>
                  <a:pt x="77" y="18"/>
                  <a:pt x="87" y="8"/>
                </a:cubicBezTo>
                <a:cubicBezTo>
                  <a:pt x="88" y="7"/>
                  <a:pt x="89" y="6"/>
                  <a:pt x="90" y="5"/>
                </a:cubicBezTo>
                <a:cubicBezTo>
                  <a:pt x="73" y="9"/>
                  <a:pt x="56" y="1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37" y="36"/>
                  <a:pt x="32" y="42"/>
                  <a:pt x="26" y="51"/>
                </a:cubicBezTo>
                <a:cubicBezTo>
                  <a:pt x="17" y="65"/>
                  <a:pt x="8" y="77"/>
                  <a:pt x="3" y="88"/>
                </a:cubicBezTo>
                <a:cubicBezTo>
                  <a:pt x="0" y="95"/>
                  <a:pt x="2" y="96"/>
                  <a:pt x="11" y="96"/>
                </a:cubicBezTo>
                <a:cubicBezTo>
                  <a:pt x="17" y="96"/>
                  <a:pt x="20" y="95"/>
                  <a:pt x="25" y="91"/>
                </a:cubicBezTo>
                <a:cubicBezTo>
                  <a:pt x="36" y="83"/>
                  <a:pt x="62" y="59"/>
                  <a:pt x="86" y="39"/>
                </a:cubicBezTo>
                <a:cubicBezTo>
                  <a:pt x="102" y="26"/>
                  <a:pt x="113" y="18"/>
                  <a:pt x="127" y="12"/>
                </a:cubicBezTo>
                <a:cubicBezTo>
                  <a:pt x="133" y="9"/>
                  <a:pt x="140" y="7"/>
                  <a:pt x="144" y="9"/>
                </a:cubicBezTo>
                <a:cubicBezTo>
                  <a:pt x="145" y="9"/>
                  <a:pt x="145" y="10"/>
                  <a:pt x="146" y="10"/>
                </a:cubicBezTo>
                <a:cubicBezTo>
                  <a:pt x="151" y="8"/>
                  <a:pt x="157" y="5"/>
                  <a:pt x="162" y="2"/>
                </a:cubicBezTo>
                <a:cubicBezTo>
                  <a:pt x="160" y="1"/>
                  <a:pt x="157" y="1"/>
                  <a:pt x="155" y="1"/>
                </a:cubicBezTo>
                <a:close/>
              </a:path>
            </a:pathLst>
          </a:custGeom>
          <a:solidFill>
            <a:srgbClr val="000000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535" name="未知"/>
          <p:cNvSpPr/>
          <p:nvPr/>
        </p:nvSpPr>
        <p:spPr>
          <a:xfrm>
            <a:off x="4891088" y="3213100"/>
            <a:ext cx="314325" cy="360363"/>
          </a:xfrm>
          <a:custGeom>
            <a:avLst/>
            <a:gdLst/>
            <a:ahLst/>
            <a:cxnLst>
              <a:cxn ang="0">
                <a:pos x="69" y="0"/>
              </a:cxn>
              <a:cxn ang="0">
                <a:pos x="53" y="8"/>
              </a:cxn>
              <a:cxn ang="0">
                <a:pos x="52" y="23"/>
              </a:cxn>
              <a:cxn ang="0">
                <a:pos x="35" y="30"/>
              </a:cxn>
              <a:cxn ang="0">
                <a:pos x="12" y="40"/>
              </a:cxn>
              <a:cxn ang="0">
                <a:pos x="0" y="70"/>
              </a:cxn>
              <a:cxn ang="0">
                <a:pos x="19" y="96"/>
              </a:cxn>
              <a:cxn ang="0">
                <a:pos x="20" y="95"/>
              </a:cxn>
              <a:cxn ang="0">
                <a:pos x="32" y="80"/>
              </a:cxn>
              <a:cxn ang="0">
                <a:pos x="26" y="62"/>
              </a:cxn>
              <a:cxn ang="0">
                <a:pos x="30" y="40"/>
              </a:cxn>
              <a:cxn ang="0">
                <a:pos x="54" y="32"/>
              </a:cxn>
              <a:cxn ang="0">
                <a:pos x="80" y="21"/>
              </a:cxn>
              <a:cxn ang="0">
                <a:pos x="69" y="0"/>
              </a:cxn>
            </a:cxnLst>
            <a:rect l="0" t="0" r="0" b="0"/>
            <a:pathLst>
              <a:path w="84" h="96">
                <a:moveTo>
                  <a:pt x="69" y="0"/>
                </a:moveTo>
                <a:cubicBezTo>
                  <a:pt x="64" y="3"/>
                  <a:pt x="58" y="6"/>
                  <a:pt x="53" y="8"/>
                </a:cubicBezTo>
                <a:cubicBezTo>
                  <a:pt x="57" y="11"/>
                  <a:pt x="55" y="19"/>
                  <a:pt x="52" y="23"/>
                </a:cubicBezTo>
                <a:cubicBezTo>
                  <a:pt x="47" y="28"/>
                  <a:pt x="41" y="29"/>
                  <a:pt x="35" y="30"/>
                </a:cubicBezTo>
                <a:cubicBezTo>
                  <a:pt x="27" y="31"/>
                  <a:pt x="17" y="35"/>
                  <a:pt x="12" y="40"/>
                </a:cubicBezTo>
                <a:cubicBezTo>
                  <a:pt x="8" y="44"/>
                  <a:pt x="1" y="56"/>
                  <a:pt x="0" y="70"/>
                </a:cubicBezTo>
                <a:cubicBezTo>
                  <a:pt x="0" y="88"/>
                  <a:pt x="8" y="96"/>
                  <a:pt x="19" y="96"/>
                </a:cubicBezTo>
                <a:cubicBezTo>
                  <a:pt x="19" y="96"/>
                  <a:pt x="20" y="95"/>
                  <a:pt x="20" y="95"/>
                </a:cubicBezTo>
                <a:cubicBezTo>
                  <a:pt x="24" y="90"/>
                  <a:pt x="28" y="85"/>
                  <a:pt x="32" y="80"/>
                </a:cubicBezTo>
                <a:cubicBezTo>
                  <a:pt x="28" y="78"/>
                  <a:pt x="27" y="72"/>
                  <a:pt x="26" y="62"/>
                </a:cubicBezTo>
                <a:cubicBezTo>
                  <a:pt x="25" y="52"/>
                  <a:pt x="27" y="45"/>
                  <a:pt x="30" y="40"/>
                </a:cubicBezTo>
                <a:cubicBezTo>
                  <a:pt x="34" y="35"/>
                  <a:pt x="43" y="34"/>
                  <a:pt x="54" y="32"/>
                </a:cubicBezTo>
                <a:cubicBezTo>
                  <a:pt x="66" y="30"/>
                  <a:pt x="76" y="28"/>
                  <a:pt x="80" y="21"/>
                </a:cubicBezTo>
                <a:cubicBezTo>
                  <a:pt x="84" y="12"/>
                  <a:pt x="79" y="4"/>
                  <a:pt x="69" y="0"/>
                </a:cubicBezTo>
                <a:close/>
              </a:path>
            </a:pathLst>
          </a:custGeom>
          <a:solidFill>
            <a:srgbClr val="000000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536" name="未知"/>
          <p:cNvSpPr/>
          <p:nvPr/>
        </p:nvSpPr>
        <p:spPr>
          <a:xfrm>
            <a:off x="4959350" y="3357563"/>
            <a:ext cx="319088" cy="220662"/>
          </a:xfrm>
          <a:custGeom>
            <a:avLst/>
            <a:gdLst/>
            <a:ahLst/>
            <a:cxnLst>
              <a:cxn ang="0">
                <a:pos x="84" y="2"/>
              </a:cxn>
              <a:cxn ang="0">
                <a:pos x="77" y="5"/>
              </a:cxn>
              <a:cxn ang="0">
                <a:pos x="50" y="28"/>
              </a:cxn>
              <a:cxn ang="0">
                <a:pos x="29" y="42"/>
              </a:cxn>
              <a:cxn ang="0">
                <a:pos x="15" y="46"/>
              </a:cxn>
              <a:cxn ang="0">
                <a:pos x="12" y="44"/>
              </a:cxn>
              <a:cxn ang="0">
                <a:pos x="0" y="59"/>
              </a:cxn>
              <a:cxn ang="0">
                <a:pos x="46" y="38"/>
              </a:cxn>
              <a:cxn ang="0">
                <a:pos x="78" y="10"/>
              </a:cxn>
              <a:cxn ang="0">
                <a:pos x="84" y="2"/>
              </a:cxn>
            </a:cxnLst>
            <a:rect l="0" t="0" r="0" b="0"/>
            <a:pathLst>
              <a:path w="85" h="59">
                <a:moveTo>
                  <a:pt x="84" y="2"/>
                </a:moveTo>
                <a:cubicBezTo>
                  <a:pt x="82" y="0"/>
                  <a:pt x="77" y="5"/>
                  <a:pt x="77" y="5"/>
                </a:cubicBezTo>
                <a:cubicBezTo>
                  <a:pt x="70" y="11"/>
                  <a:pt x="62" y="18"/>
                  <a:pt x="50" y="28"/>
                </a:cubicBezTo>
                <a:cubicBezTo>
                  <a:pt x="42" y="35"/>
                  <a:pt x="34" y="39"/>
                  <a:pt x="29" y="42"/>
                </a:cubicBezTo>
                <a:cubicBezTo>
                  <a:pt x="23" y="45"/>
                  <a:pt x="19" y="47"/>
                  <a:pt x="15" y="46"/>
                </a:cubicBezTo>
                <a:cubicBezTo>
                  <a:pt x="14" y="46"/>
                  <a:pt x="13" y="45"/>
                  <a:pt x="12" y="44"/>
                </a:cubicBezTo>
                <a:cubicBezTo>
                  <a:pt x="8" y="49"/>
                  <a:pt x="4" y="54"/>
                  <a:pt x="0" y="59"/>
                </a:cubicBezTo>
                <a:cubicBezTo>
                  <a:pt x="17" y="59"/>
                  <a:pt x="36" y="46"/>
                  <a:pt x="46" y="38"/>
                </a:cubicBezTo>
                <a:cubicBezTo>
                  <a:pt x="59" y="28"/>
                  <a:pt x="71" y="17"/>
                  <a:pt x="78" y="10"/>
                </a:cubicBezTo>
                <a:cubicBezTo>
                  <a:pt x="80" y="9"/>
                  <a:pt x="85" y="4"/>
                  <a:pt x="84" y="2"/>
                </a:cubicBezTo>
                <a:close/>
              </a:path>
            </a:pathLst>
          </a:custGeom>
          <a:solidFill>
            <a:srgbClr val="000000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537" name="未知"/>
          <p:cNvSpPr/>
          <p:nvPr/>
        </p:nvSpPr>
        <p:spPr>
          <a:xfrm>
            <a:off x="6851650" y="3435350"/>
            <a:ext cx="230188" cy="138113"/>
          </a:xfrm>
          <a:custGeom>
            <a:avLst/>
            <a:gdLst/>
            <a:ahLst/>
            <a:cxnLst>
              <a:cxn ang="0">
                <a:pos x="59" y="1"/>
              </a:cxn>
              <a:cxn ang="0">
                <a:pos x="50" y="7"/>
              </a:cxn>
              <a:cxn ang="0">
                <a:pos x="33" y="21"/>
              </a:cxn>
              <a:cxn ang="0">
                <a:pos x="14" y="31"/>
              </a:cxn>
              <a:cxn ang="0">
                <a:pos x="4" y="31"/>
              </a:cxn>
              <a:cxn ang="0">
                <a:pos x="0" y="35"/>
              </a:cxn>
              <a:cxn ang="0">
                <a:pos x="14" y="35"/>
              </a:cxn>
              <a:cxn ang="0">
                <a:pos x="35" y="26"/>
              </a:cxn>
              <a:cxn ang="0">
                <a:pos x="52" y="11"/>
              </a:cxn>
              <a:cxn ang="0">
                <a:pos x="59" y="1"/>
              </a:cxn>
            </a:cxnLst>
            <a:rect l="0" t="0" r="0" b="0"/>
            <a:pathLst>
              <a:path w="61" h="37">
                <a:moveTo>
                  <a:pt x="59" y="1"/>
                </a:moveTo>
                <a:cubicBezTo>
                  <a:pt x="58" y="0"/>
                  <a:pt x="55" y="3"/>
                  <a:pt x="50" y="7"/>
                </a:cubicBezTo>
                <a:cubicBezTo>
                  <a:pt x="44" y="12"/>
                  <a:pt x="40" y="16"/>
                  <a:pt x="33" y="21"/>
                </a:cubicBezTo>
                <a:cubicBezTo>
                  <a:pt x="25" y="27"/>
                  <a:pt x="19" y="29"/>
                  <a:pt x="14" y="31"/>
                </a:cubicBezTo>
                <a:cubicBezTo>
                  <a:pt x="12" y="31"/>
                  <a:pt x="6" y="32"/>
                  <a:pt x="4" y="31"/>
                </a:cubicBezTo>
                <a:cubicBezTo>
                  <a:pt x="2" y="32"/>
                  <a:pt x="1" y="33"/>
                  <a:pt x="0" y="35"/>
                </a:cubicBezTo>
                <a:cubicBezTo>
                  <a:pt x="4" y="37"/>
                  <a:pt x="10" y="36"/>
                  <a:pt x="14" y="35"/>
                </a:cubicBezTo>
                <a:cubicBezTo>
                  <a:pt x="19" y="34"/>
                  <a:pt x="26" y="32"/>
                  <a:pt x="35" y="26"/>
                </a:cubicBezTo>
                <a:cubicBezTo>
                  <a:pt x="42" y="21"/>
                  <a:pt x="47" y="16"/>
                  <a:pt x="52" y="11"/>
                </a:cubicBezTo>
                <a:cubicBezTo>
                  <a:pt x="58" y="6"/>
                  <a:pt x="61" y="3"/>
                  <a:pt x="59" y="1"/>
                </a:cubicBezTo>
                <a:close/>
              </a:path>
            </a:pathLst>
          </a:custGeom>
          <a:solidFill>
            <a:srgbClr val="000000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538" name="未知"/>
          <p:cNvSpPr/>
          <p:nvPr/>
        </p:nvSpPr>
        <p:spPr>
          <a:xfrm>
            <a:off x="3511550" y="3435350"/>
            <a:ext cx="355600" cy="225425"/>
          </a:xfrm>
          <a:custGeom>
            <a:avLst/>
            <a:gdLst/>
            <a:ahLst/>
            <a:cxnLst>
              <a:cxn ang="0">
                <a:pos x="94" y="1"/>
              </a:cxn>
              <a:cxn ang="0">
                <a:pos x="86" y="5"/>
              </a:cxn>
              <a:cxn ang="0">
                <a:pos x="60" y="28"/>
              </a:cxn>
              <a:cxn ang="0">
                <a:pos x="35" y="45"/>
              </a:cxn>
              <a:cxn ang="0">
                <a:pos x="23" y="47"/>
              </a:cxn>
              <a:cxn ang="0">
                <a:pos x="21" y="44"/>
              </a:cxn>
              <a:cxn ang="0">
                <a:pos x="0" y="58"/>
              </a:cxn>
              <a:cxn ang="0">
                <a:pos x="9" y="60"/>
              </a:cxn>
              <a:cxn ang="0">
                <a:pos x="56" y="38"/>
              </a:cxn>
              <a:cxn ang="0">
                <a:pos x="87" y="11"/>
              </a:cxn>
              <a:cxn ang="0">
                <a:pos x="94" y="1"/>
              </a:cxn>
            </a:cxnLst>
            <a:rect l="0" t="0" r="0" b="0"/>
            <a:pathLst>
              <a:path w="95" h="60">
                <a:moveTo>
                  <a:pt x="94" y="1"/>
                </a:moveTo>
                <a:cubicBezTo>
                  <a:pt x="92" y="0"/>
                  <a:pt x="89" y="3"/>
                  <a:pt x="86" y="5"/>
                </a:cubicBezTo>
                <a:cubicBezTo>
                  <a:pt x="80" y="11"/>
                  <a:pt x="71" y="18"/>
                  <a:pt x="60" y="28"/>
                </a:cubicBezTo>
                <a:cubicBezTo>
                  <a:pt x="51" y="35"/>
                  <a:pt x="41" y="42"/>
                  <a:pt x="35" y="45"/>
                </a:cubicBezTo>
                <a:cubicBezTo>
                  <a:pt x="31" y="47"/>
                  <a:pt x="25" y="49"/>
                  <a:pt x="23" y="47"/>
                </a:cubicBezTo>
                <a:cubicBezTo>
                  <a:pt x="22" y="46"/>
                  <a:pt x="21" y="45"/>
                  <a:pt x="21" y="44"/>
                </a:cubicBezTo>
                <a:cubicBezTo>
                  <a:pt x="14" y="48"/>
                  <a:pt x="7" y="53"/>
                  <a:pt x="0" y="58"/>
                </a:cubicBezTo>
                <a:cubicBezTo>
                  <a:pt x="2" y="59"/>
                  <a:pt x="5" y="60"/>
                  <a:pt x="9" y="60"/>
                </a:cubicBezTo>
                <a:cubicBezTo>
                  <a:pt x="27" y="60"/>
                  <a:pt x="45" y="46"/>
                  <a:pt x="56" y="38"/>
                </a:cubicBezTo>
                <a:cubicBezTo>
                  <a:pt x="66" y="29"/>
                  <a:pt x="80" y="18"/>
                  <a:pt x="87" y="11"/>
                </a:cubicBezTo>
                <a:cubicBezTo>
                  <a:pt x="93" y="6"/>
                  <a:pt x="95" y="3"/>
                  <a:pt x="94" y="1"/>
                </a:cubicBezTo>
                <a:close/>
              </a:path>
            </a:pathLst>
          </a:custGeom>
          <a:solidFill>
            <a:srgbClr val="000000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539" name="未知"/>
          <p:cNvSpPr/>
          <p:nvPr/>
        </p:nvSpPr>
        <p:spPr>
          <a:xfrm>
            <a:off x="3484563" y="3292475"/>
            <a:ext cx="327025" cy="360363"/>
          </a:xfrm>
          <a:custGeom>
            <a:avLst/>
            <a:gdLst/>
            <a:ahLst/>
            <a:cxnLst>
              <a:cxn ang="0">
                <a:pos x="74" y="1"/>
              </a:cxn>
              <a:cxn ang="0">
                <a:pos x="45" y="19"/>
              </a:cxn>
              <a:cxn ang="0">
                <a:pos x="8" y="66"/>
              </a:cxn>
              <a:cxn ang="0">
                <a:pos x="8" y="66"/>
              </a:cxn>
              <a:cxn ang="0">
                <a:pos x="0" y="86"/>
              </a:cxn>
              <a:cxn ang="0">
                <a:pos x="7" y="96"/>
              </a:cxn>
              <a:cxn ang="0">
                <a:pos x="28" y="82"/>
              </a:cxn>
              <a:cxn ang="0">
                <a:pos x="31" y="72"/>
              </a:cxn>
              <a:cxn ang="0">
                <a:pos x="50" y="46"/>
              </a:cxn>
              <a:cxn ang="0">
                <a:pos x="81" y="9"/>
              </a:cxn>
              <a:cxn ang="0">
                <a:pos x="74" y="1"/>
              </a:cxn>
            </a:cxnLst>
            <a:rect l="0" t="0" r="0" b="0"/>
            <a:pathLst>
              <a:path w="87" h="96">
                <a:moveTo>
                  <a:pt x="74" y="1"/>
                </a:moveTo>
                <a:cubicBezTo>
                  <a:pt x="66" y="1"/>
                  <a:pt x="57" y="7"/>
                  <a:pt x="45" y="19"/>
                </a:cubicBezTo>
                <a:cubicBezTo>
                  <a:pt x="35" y="37"/>
                  <a:pt x="23" y="53"/>
                  <a:pt x="8" y="66"/>
                </a:cubicBezTo>
                <a:cubicBezTo>
                  <a:pt x="8" y="66"/>
                  <a:pt x="8" y="66"/>
                  <a:pt x="8" y="66"/>
                </a:cubicBezTo>
                <a:cubicBezTo>
                  <a:pt x="3" y="72"/>
                  <a:pt x="0" y="80"/>
                  <a:pt x="0" y="86"/>
                </a:cubicBezTo>
                <a:cubicBezTo>
                  <a:pt x="0" y="90"/>
                  <a:pt x="3" y="94"/>
                  <a:pt x="7" y="96"/>
                </a:cubicBezTo>
                <a:cubicBezTo>
                  <a:pt x="14" y="91"/>
                  <a:pt x="21" y="86"/>
                  <a:pt x="28" y="82"/>
                </a:cubicBezTo>
                <a:cubicBezTo>
                  <a:pt x="28" y="80"/>
                  <a:pt x="29" y="76"/>
                  <a:pt x="31" y="72"/>
                </a:cubicBezTo>
                <a:cubicBezTo>
                  <a:pt x="36" y="64"/>
                  <a:pt x="43" y="54"/>
                  <a:pt x="50" y="46"/>
                </a:cubicBezTo>
                <a:cubicBezTo>
                  <a:pt x="62" y="31"/>
                  <a:pt x="74" y="18"/>
                  <a:pt x="81" y="9"/>
                </a:cubicBezTo>
                <a:cubicBezTo>
                  <a:pt x="87" y="3"/>
                  <a:pt x="85" y="0"/>
                  <a:pt x="74" y="1"/>
                </a:cubicBezTo>
                <a:close/>
              </a:path>
            </a:pathLst>
          </a:custGeom>
          <a:solidFill>
            <a:srgbClr val="000000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21540" name="图片 25" descr="羽毛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350554">
            <a:off x="7904163" y="-1035050"/>
            <a:ext cx="1239837" cy="39655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41" name="未知"/>
          <p:cNvSpPr/>
          <p:nvPr/>
        </p:nvSpPr>
        <p:spPr>
          <a:xfrm>
            <a:off x="4572000" y="2420938"/>
            <a:ext cx="1112838" cy="1001712"/>
          </a:xfrm>
          <a:custGeom>
            <a:avLst/>
            <a:gdLst/>
            <a:ahLst/>
            <a:cxnLst>
              <a:cxn ang="0">
                <a:pos x="279" y="0"/>
              </a:cxn>
              <a:cxn ang="0">
                <a:pos x="277" y="7"/>
              </a:cxn>
              <a:cxn ang="0">
                <a:pos x="277" y="7"/>
              </a:cxn>
              <a:cxn ang="0">
                <a:pos x="282" y="16"/>
              </a:cxn>
              <a:cxn ang="0">
                <a:pos x="178" y="130"/>
              </a:cxn>
              <a:cxn ang="0">
                <a:pos x="80" y="211"/>
              </a:cxn>
              <a:cxn ang="0">
                <a:pos x="83" y="206"/>
              </a:cxn>
              <a:cxn ang="0">
                <a:pos x="81" y="210"/>
              </a:cxn>
              <a:cxn ang="0">
                <a:pos x="36" y="232"/>
              </a:cxn>
              <a:cxn ang="0">
                <a:pos x="39" y="230"/>
              </a:cxn>
              <a:cxn ang="0">
                <a:pos x="3" y="261"/>
              </a:cxn>
              <a:cxn ang="0">
                <a:pos x="0" y="266"/>
              </a:cxn>
              <a:cxn ang="0">
                <a:pos x="6" y="264"/>
              </a:cxn>
              <a:cxn ang="0">
                <a:pos x="27" y="246"/>
              </a:cxn>
              <a:cxn ang="0">
                <a:pos x="27" y="246"/>
              </a:cxn>
              <a:cxn ang="0">
                <a:pos x="26" y="247"/>
              </a:cxn>
              <a:cxn ang="0">
                <a:pos x="75" y="222"/>
              </a:cxn>
              <a:cxn ang="0">
                <a:pos x="183" y="136"/>
              </a:cxn>
              <a:cxn ang="0">
                <a:pos x="295" y="20"/>
              </a:cxn>
              <a:cxn ang="0">
                <a:pos x="279" y="0"/>
              </a:cxn>
            </a:cxnLst>
            <a:rect l="0" t="0" r="0" b="0"/>
            <a:pathLst>
              <a:path w="297" h="267">
                <a:moveTo>
                  <a:pt x="279" y="0"/>
                </a:moveTo>
                <a:cubicBezTo>
                  <a:pt x="277" y="7"/>
                  <a:pt x="277" y="7"/>
                  <a:pt x="277" y="7"/>
                </a:cubicBezTo>
                <a:cubicBezTo>
                  <a:pt x="277" y="7"/>
                  <a:pt x="277" y="7"/>
                  <a:pt x="277" y="7"/>
                </a:cubicBezTo>
                <a:cubicBezTo>
                  <a:pt x="280" y="8"/>
                  <a:pt x="282" y="11"/>
                  <a:pt x="282" y="16"/>
                </a:cubicBezTo>
                <a:cubicBezTo>
                  <a:pt x="279" y="40"/>
                  <a:pt x="231" y="84"/>
                  <a:pt x="178" y="130"/>
                </a:cubicBezTo>
                <a:cubicBezTo>
                  <a:pt x="153" y="151"/>
                  <a:pt x="132" y="165"/>
                  <a:pt x="80" y="211"/>
                </a:cubicBezTo>
                <a:cubicBezTo>
                  <a:pt x="81" y="209"/>
                  <a:pt x="82" y="208"/>
                  <a:pt x="83" y="206"/>
                </a:cubicBezTo>
                <a:cubicBezTo>
                  <a:pt x="82" y="208"/>
                  <a:pt x="81" y="209"/>
                  <a:pt x="81" y="210"/>
                </a:cubicBezTo>
                <a:cubicBezTo>
                  <a:pt x="79" y="210"/>
                  <a:pt x="54" y="220"/>
                  <a:pt x="36" y="232"/>
                </a:cubicBezTo>
                <a:cubicBezTo>
                  <a:pt x="37" y="232"/>
                  <a:pt x="38" y="231"/>
                  <a:pt x="39" y="230"/>
                </a:cubicBezTo>
                <a:cubicBezTo>
                  <a:pt x="26" y="241"/>
                  <a:pt x="5" y="259"/>
                  <a:pt x="3" y="261"/>
                </a:cubicBezTo>
                <a:cubicBezTo>
                  <a:pt x="1" y="263"/>
                  <a:pt x="0" y="264"/>
                  <a:pt x="0" y="266"/>
                </a:cubicBezTo>
                <a:cubicBezTo>
                  <a:pt x="1" y="267"/>
                  <a:pt x="3" y="267"/>
                  <a:pt x="6" y="264"/>
                </a:cubicBezTo>
                <a:cubicBezTo>
                  <a:pt x="12" y="259"/>
                  <a:pt x="19" y="253"/>
                  <a:pt x="27" y="246"/>
                </a:cubicBezTo>
                <a:cubicBezTo>
                  <a:pt x="27" y="246"/>
                  <a:pt x="27" y="246"/>
                  <a:pt x="27" y="246"/>
                </a:cubicBezTo>
                <a:cubicBezTo>
                  <a:pt x="27" y="246"/>
                  <a:pt x="27" y="247"/>
                  <a:pt x="26" y="247"/>
                </a:cubicBezTo>
                <a:cubicBezTo>
                  <a:pt x="34" y="241"/>
                  <a:pt x="54" y="225"/>
                  <a:pt x="75" y="222"/>
                </a:cubicBezTo>
                <a:cubicBezTo>
                  <a:pt x="114" y="188"/>
                  <a:pt x="151" y="162"/>
                  <a:pt x="183" y="136"/>
                </a:cubicBezTo>
                <a:cubicBezTo>
                  <a:pt x="238" y="90"/>
                  <a:pt x="291" y="46"/>
                  <a:pt x="295" y="20"/>
                </a:cubicBezTo>
                <a:cubicBezTo>
                  <a:pt x="297" y="10"/>
                  <a:pt x="293" y="0"/>
                  <a:pt x="279" y="0"/>
                </a:cubicBezTo>
                <a:close/>
              </a:path>
            </a:pathLst>
          </a:custGeom>
          <a:solidFill>
            <a:srgbClr val="000000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542" name="未知"/>
          <p:cNvSpPr/>
          <p:nvPr/>
        </p:nvSpPr>
        <p:spPr>
          <a:xfrm>
            <a:off x="4727575" y="2420938"/>
            <a:ext cx="911225" cy="869950"/>
          </a:xfrm>
          <a:custGeom>
            <a:avLst/>
            <a:gdLst/>
            <a:ahLst/>
            <a:cxnLst>
              <a:cxn ang="0">
                <a:pos x="0" y="232"/>
              </a:cxn>
              <a:cxn ang="0">
                <a:pos x="45" y="210"/>
              </a:cxn>
              <a:cxn ang="0">
                <a:pos x="128" y="106"/>
              </a:cxn>
              <a:cxn ang="0">
                <a:pos x="201" y="28"/>
              </a:cxn>
              <a:cxn ang="0">
                <a:pos x="236" y="6"/>
              </a:cxn>
              <a:cxn ang="0">
                <a:pos x="241" y="7"/>
              </a:cxn>
              <a:cxn ang="0">
                <a:pos x="243" y="0"/>
              </a:cxn>
              <a:cxn ang="0">
                <a:pos x="242" y="0"/>
              </a:cxn>
              <a:cxn ang="0">
                <a:pos x="196" y="22"/>
              </a:cxn>
              <a:cxn ang="0">
                <a:pos x="69" y="148"/>
              </a:cxn>
              <a:cxn ang="0">
                <a:pos x="3" y="230"/>
              </a:cxn>
              <a:cxn ang="0">
                <a:pos x="0" y="232"/>
              </a:cxn>
            </a:cxnLst>
            <a:rect l="0" t="0" r="0" b="0"/>
            <a:pathLst>
              <a:path w="243" h="231">
                <a:moveTo>
                  <a:pt x="0" y="232"/>
                </a:moveTo>
                <a:cubicBezTo>
                  <a:pt x="18" y="220"/>
                  <a:pt x="43" y="210"/>
                  <a:pt x="45" y="210"/>
                </a:cubicBezTo>
                <a:cubicBezTo>
                  <a:pt x="74" y="171"/>
                  <a:pt x="88" y="153"/>
                  <a:pt x="128" y="106"/>
                </a:cubicBezTo>
                <a:cubicBezTo>
                  <a:pt x="156" y="72"/>
                  <a:pt x="183" y="46"/>
                  <a:pt x="201" y="28"/>
                </a:cubicBezTo>
                <a:cubicBezTo>
                  <a:pt x="212" y="17"/>
                  <a:pt x="227" y="6"/>
                  <a:pt x="236" y="6"/>
                </a:cubicBezTo>
                <a:cubicBezTo>
                  <a:pt x="238" y="6"/>
                  <a:pt x="239" y="6"/>
                  <a:pt x="241" y="7"/>
                </a:cubicBezTo>
                <a:cubicBezTo>
                  <a:pt x="243" y="0"/>
                  <a:pt x="243" y="0"/>
                  <a:pt x="243" y="0"/>
                </a:cubicBezTo>
                <a:cubicBezTo>
                  <a:pt x="243" y="0"/>
                  <a:pt x="242" y="0"/>
                  <a:pt x="242" y="0"/>
                </a:cubicBezTo>
                <a:cubicBezTo>
                  <a:pt x="226" y="0"/>
                  <a:pt x="211" y="11"/>
                  <a:pt x="196" y="22"/>
                </a:cubicBezTo>
                <a:cubicBezTo>
                  <a:pt x="167" y="41"/>
                  <a:pt x="101" y="111"/>
                  <a:pt x="69" y="148"/>
                </a:cubicBezTo>
                <a:cubicBezTo>
                  <a:pt x="44" y="176"/>
                  <a:pt x="21" y="206"/>
                  <a:pt x="3" y="230"/>
                </a:cubicBezTo>
                <a:cubicBezTo>
                  <a:pt x="2" y="231"/>
                  <a:pt x="1" y="232"/>
                  <a:pt x="0" y="232"/>
                </a:cubicBezTo>
                <a:close/>
              </a:path>
            </a:pathLst>
          </a:custGeom>
          <a:solidFill>
            <a:srgbClr val="000000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543" name="未知"/>
          <p:cNvSpPr/>
          <p:nvPr/>
        </p:nvSpPr>
        <p:spPr>
          <a:xfrm>
            <a:off x="4140200" y="3284538"/>
            <a:ext cx="327025" cy="360362"/>
          </a:xfrm>
          <a:custGeom>
            <a:avLst/>
            <a:gdLst/>
            <a:ahLst/>
            <a:cxnLst>
              <a:cxn ang="0">
                <a:pos x="74" y="1"/>
              </a:cxn>
              <a:cxn ang="0">
                <a:pos x="45" y="19"/>
              </a:cxn>
              <a:cxn ang="0">
                <a:pos x="8" y="66"/>
              </a:cxn>
              <a:cxn ang="0">
                <a:pos x="8" y="66"/>
              </a:cxn>
              <a:cxn ang="0">
                <a:pos x="0" y="86"/>
              </a:cxn>
              <a:cxn ang="0">
                <a:pos x="7" y="96"/>
              </a:cxn>
              <a:cxn ang="0">
                <a:pos x="28" y="82"/>
              </a:cxn>
              <a:cxn ang="0">
                <a:pos x="31" y="72"/>
              </a:cxn>
              <a:cxn ang="0">
                <a:pos x="50" y="46"/>
              </a:cxn>
              <a:cxn ang="0">
                <a:pos x="81" y="9"/>
              </a:cxn>
              <a:cxn ang="0">
                <a:pos x="74" y="1"/>
              </a:cxn>
            </a:cxnLst>
            <a:rect l="0" t="0" r="0" b="0"/>
            <a:pathLst>
              <a:path w="87" h="96">
                <a:moveTo>
                  <a:pt x="74" y="1"/>
                </a:moveTo>
                <a:cubicBezTo>
                  <a:pt x="66" y="1"/>
                  <a:pt x="57" y="7"/>
                  <a:pt x="45" y="19"/>
                </a:cubicBezTo>
                <a:cubicBezTo>
                  <a:pt x="35" y="37"/>
                  <a:pt x="23" y="53"/>
                  <a:pt x="8" y="66"/>
                </a:cubicBezTo>
                <a:cubicBezTo>
                  <a:pt x="8" y="66"/>
                  <a:pt x="8" y="66"/>
                  <a:pt x="8" y="66"/>
                </a:cubicBezTo>
                <a:cubicBezTo>
                  <a:pt x="3" y="72"/>
                  <a:pt x="0" y="80"/>
                  <a:pt x="0" y="86"/>
                </a:cubicBezTo>
                <a:cubicBezTo>
                  <a:pt x="0" y="90"/>
                  <a:pt x="3" y="94"/>
                  <a:pt x="7" y="96"/>
                </a:cubicBezTo>
                <a:cubicBezTo>
                  <a:pt x="14" y="91"/>
                  <a:pt x="21" y="86"/>
                  <a:pt x="28" y="82"/>
                </a:cubicBezTo>
                <a:cubicBezTo>
                  <a:pt x="28" y="80"/>
                  <a:pt x="29" y="76"/>
                  <a:pt x="31" y="72"/>
                </a:cubicBezTo>
                <a:cubicBezTo>
                  <a:pt x="36" y="64"/>
                  <a:pt x="43" y="54"/>
                  <a:pt x="50" y="46"/>
                </a:cubicBezTo>
                <a:cubicBezTo>
                  <a:pt x="62" y="31"/>
                  <a:pt x="74" y="18"/>
                  <a:pt x="81" y="9"/>
                </a:cubicBezTo>
                <a:cubicBezTo>
                  <a:pt x="87" y="3"/>
                  <a:pt x="85" y="0"/>
                  <a:pt x="74" y="1"/>
                </a:cubicBezTo>
                <a:close/>
              </a:path>
            </a:pathLst>
          </a:custGeom>
          <a:solidFill>
            <a:srgbClr val="000000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544" name="未知"/>
          <p:cNvSpPr/>
          <p:nvPr/>
        </p:nvSpPr>
        <p:spPr>
          <a:xfrm>
            <a:off x="4144963" y="3357563"/>
            <a:ext cx="498475" cy="296862"/>
          </a:xfrm>
          <a:custGeom>
            <a:avLst/>
            <a:gdLst/>
            <a:ahLst/>
            <a:cxnLst>
              <a:cxn ang="0">
                <a:pos x="94" y="1"/>
              </a:cxn>
              <a:cxn ang="0">
                <a:pos x="86" y="5"/>
              </a:cxn>
              <a:cxn ang="0">
                <a:pos x="60" y="28"/>
              </a:cxn>
              <a:cxn ang="0">
                <a:pos x="35" y="45"/>
              </a:cxn>
              <a:cxn ang="0">
                <a:pos x="23" y="47"/>
              </a:cxn>
              <a:cxn ang="0">
                <a:pos x="21" y="44"/>
              </a:cxn>
              <a:cxn ang="0">
                <a:pos x="0" y="58"/>
              </a:cxn>
              <a:cxn ang="0">
                <a:pos x="9" y="60"/>
              </a:cxn>
              <a:cxn ang="0">
                <a:pos x="56" y="38"/>
              </a:cxn>
              <a:cxn ang="0">
                <a:pos x="87" y="11"/>
              </a:cxn>
              <a:cxn ang="0">
                <a:pos x="94" y="1"/>
              </a:cxn>
            </a:cxnLst>
            <a:rect l="0" t="0" r="0" b="0"/>
            <a:pathLst>
              <a:path w="95" h="60">
                <a:moveTo>
                  <a:pt x="94" y="1"/>
                </a:moveTo>
                <a:cubicBezTo>
                  <a:pt x="92" y="0"/>
                  <a:pt x="89" y="3"/>
                  <a:pt x="86" y="5"/>
                </a:cubicBezTo>
                <a:cubicBezTo>
                  <a:pt x="80" y="11"/>
                  <a:pt x="71" y="18"/>
                  <a:pt x="60" y="28"/>
                </a:cubicBezTo>
                <a:cubicBezTo>
                  <a:pt x="51" y="35"/>
                  <a:pt x="41" y="42"/>
                  <a:pt x="35" y="45"/>
                </a:cubicBezTo>
                <a:cubicBezTo>
                  <a:pt x="31" y="47"/>
                  <a:pt x="25" y="49"/>
                  <a:pt x="23" y="47"/>
                </a:cubicBezTo>
                <a:cubicBezTo>
                  <a:pt x="22" y="46"/>
                  <a:pt x="21" y="45"/>
                  <a:pt x="21" y="44"/>
                </a:cubicBezTo>
                <a:cubicBezTo>
                  <a:pt x="14" y="48"/>
                  <a:pt x="7" y="53"/>
                  <a:pt x="0" y="58"/>
                </a:cubicBezTo>
                <a:cubicBezTo>
                  <a:pt x="2" y="59"/>
                  <a:pt x="5" y="60"/>
                  <a:pt x="9" y="60"/>
                </a:cubicBezTo>
                <a:cubicBezTo>
                  <a:pt x="27" y="60"/>
                  <a:pt x="45" y="46"/>
                  <a:pt x="56" y="38"/>
                </a:cubicBezTo>
                <a:cubicBezTo>
                  <a:pt x="66" y="29"/>
                  <a:pt x="80" y="18"/>
                  <a:pt x="87" y="11"/>
                </a:cubicBezTo>
                <a:cubicBezTo>
                  <a:pt x="93" y="6"/>
                  <a:pt x="95" y="3"/>
                  <a:pt x="94" y="1"/>
                </a:cubicBezTo>
                <a:close/>
              </a:path>
            </a:pathLst>
          </a:custGeom>
          <a:solidFill>
            <a:srgbClr val="000000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21545" name="New picture" hidden="1"/>
          <p:cNvPicPr/>
          <p:nvPr/>
        </p:nvPicPr>
        <p:blipFill>
          <a:blip r:embed="rId4"/>
          <a:stretch>
            <a:fillRect/>
          </a:stretch>
        </p:blipFill>
        <p:spPr>
          <a:xfrm>
            <a:off x="11620500" y="11925300"/>
            <a:ext cx="393700" cy="419100"/>
          </a:xfrm>
          <a:prstGeom prst="cube">
            <a:avLst/>
          </a:prstGeom>
        </p:spPr>
      </p:pic>
    </p:spTree>
  </p:cSld>
  <p:clrMapOvr>
    <a:masterClrMapping/>
  </p:clrMapOvr>
  <p:transition advTm="17597">
    <p:spli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78435" y="164465"/>
            <a:ext cx="2846070" cy="583565"/>
          </a:xfrm>
          <a:prstGeom prst="rect">
            <a:avLst/>
          </a:prstGeom>
          <a:noFill/>
          <a:ln w="31750" cmpd="sng">
            <a:solidFill>
              <a:schemeClr val="accent1">
                <a:shade val="50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rgbClr val="0070C0"/>
                </a:solidFill>
                <a:latin typeface="Calibri" panose="020F0502020204030204"/>
                <a:cs typeface="+mn-ea"/>
              </a:rPr>
              <a:t>Revision time</a:t>
            </a:r>
            <a:endParaRPr lang="en-US" altLang="zh-CN" sz="3200" b="1" dirty="0">
              <a:solidFill>
                <a:srgbClr val="0070C0"/>
              </a:solidFill>
              <a:latin typeface="Calibri" panose="020F0502020204030204"/>
              <a:cs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667024" y="2259255"/>
            <a:ext cx="529018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What’s your name</a:t>
            </a:r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please?</a:t>
            </a:r>
          </a:p>
          <a:p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-I’m…</a:t>
            </a:r>
          </a:p>
          <a:p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you spell it</a:t>
            </a:r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please?</a:t>
            </a:r>
          </a:p>
          <a:p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-Yes,….</a:t>
            </a:r>
          </a:p>
          <a:p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are you</a:t>
            </a:r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-Fine, thank you.</a:t>
            </a:r>
          </a:p>
          <a:p>
            <a:endParaRPr lang="en-US" altLang="zh-CN" sz="2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149225" y="4788976"/>
            <a:ext cx="2184287" cy="2041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email"/>
          <a:stretch>
            <a:fillRect/>
          </a:stretch>
        </p:blipFill>
        <p:spPr bwMode="auto">
          <a:xfrm>
            <a:off x="2333512" y="4788976"/>
            <a:ext cx="2149141" cy="2041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4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49225" y="2531603"/>
            <a:ext cx="4316977" cy="2092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email"/>
          <a:stretch>
            <a:fillRect/>
          </a:stretch>
        </p:blipFill>
        <p:spPr bwMode="auto">
          <a:xfrm>
            <a:off x="0" y="839455"/>
            <a:ext cx="4667025" cy="1692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文本框 4"/>
          <p:cNvSpPr txBox="1"/>
          <p:nvPr/>
        </p:nvSpPr>
        <p:spPr>
          <a:xfrm>
            <a:off x="4667025" y="874260"/>
            <a:ext cx="529018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-Good morning 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,class .</a:t>
            </a:r>
          </a:p>
          <a:p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-...</a:t>
            </a:r>
            <a:endParaRPr lang="en-US" altLang="zh-C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800" b="1" dirty="0"/>
          </a:p>
        </p:txBody>
      </p:sp>
      <p:sp>
        <p:nvSpPr>
          <p:cNvPr id="22" name="文本框 4"/>
          <p:cNvSpPr txBox="1"/>
          <p:nvPr/>
        </p:nvSpPr>
        <p:spPr>
          <a:xfrm>
            <a:off x="4667025" y="5032004"/>
            <a:ext cx="529018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-This is…</a:t>
            </a:r>
          </a:p>
          <a:p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Nice to meet you</a:t>
            </a:r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zh-C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-...</a:t>
            </a:r>
          </a:p>
          <a:p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It’s time to …</a:t>
            </a:r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goodbye.</a:t>
            </a:r>
            <a:endParaRPr lang="en-US" altLang="zh-C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Tm="25571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1" grpId="0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 7"/>
          <p:cNvCxnSpPr/>
          <p:nvPr/>
        </p:nvCxnSpPr>
        <p:spPr>
          <a:xfrm flipH="1">
            <a:off x="5499100" y="2586355"/>
            <a:ext cx="541655" cy="6261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flipH="1">
            <a:off x="6272530" y="3524250"/>
            <a:ext cx="658495" cy="139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 flipH="1">
            <a:off x="5060950" y="3827780"/>
            <a:ext cx="210185" cy="8051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H="1">
            <a:off x="2790190" y="3856355"/>
            <a:ext cx="561975" cy="5797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 flipH="1">
            <a:off x="4027805" y="2443480"/>
            <a:ext cx="210185" cy="8051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文本框 5"/>
          <p:cNvSpPr txBox="1"/>
          <p:nvPr/>
        </p:nvSpPr>
        <p:spPr>
          <a:xfrm>
            <a:off x="169666" y="150495"/>
            <a:ext cx="6468624" cy="584775"/>
          </a:xfrm>
          <a:prstGeom prst="rect">
            <a:avLst/>
          </a:prstGeom>
          <a:noFill/>
          <a:ln w="31750" cmpd="sng">
            <a:solidFill>
              <a:schemeClr val="accent1">
                <a:shade val="50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rgbClr val="0070C0"/>
                </a:solidFill>
                <a:latin typeface="Calibri" panose="020F0502020204030204"/>
                <a:sym typeface="+mn-ea"/>
              </a:rPr>
              <a:t>some instructions in class</a:t>
            </a:r>
            <a:r>
              <a:rPr lang="zh-CN" altLang="en-US" sz="2800" b="1" dirty="0" smtClean="0">
                <a:solidFill>
                  <a:srgbClr val="0070C0"/>
                </a:solidFill>
                <a:latin typeface="+mj-ea"/>
                <a:ea typeface="+mj-ea"/>
                <a:sym typeface="+mn-ea"/>
              </a:rPr>
              <a:t>（</a:t>
            </a:r>
            <a:r>
              <a:rPr lang="zh-CN" altLang="en-US" sz="2800" b="1" dirty="0" smtClean="0">
                <a:solidFill>
                  <a:srgbClr val="0070C0"/>
                </a:solidFill>
                <a:latin typeface="新宋体" panose="02010609030101010101" pitchFamily="49" charset="-122"/>
                <a:ea typeface="新宋体" panose="02010609030101010101" pitchFamily="49" charset="-122"/>
                <a:sym typeface="+mn-ea"/>
              </a:rPr>
              <a:t>课堂指令</a:t>
            </a:r>
            <a:r>
              <a:rPr lang="zh-CN" altLang="en-US" sz="2800" b="1" dirty="0" smtClean="0">
                <a:solidFill>
                  <a:srgbClr val="0070C0"/>
                </a:solidFill>
                <a:latin typeface="+mj-ea"/>
                <a:ea typeface="+mj-ea"/>
                <a:sym typeface="+mn-ea"/>
              </a:rPr>
              <a:t>）</a:t>
            </a:r>
            <a:endParaRPr lang="en-US" altLang="zh-CN" sz="2800" b="1" dirty="0">
              <a:solidFill>
                <a:srgbClr val="0070C0"/>
              </a:solidFill>
              <a:latin typeface="+mj-ea"/>
              <a:ea typeface="+mj-ea"/>
              <a:cs typeface="+mn-ea"/>
              <a:sym typeface="+mn-ea"/>
            </a:endParaRPr>
          </a:p>
        </p:txBody>
      </p:sp>
      <p:pic>
        <p:nvPicPr>
          <p:cNvPr id="56" name="Picture 7" descr="10"/>
          <p:cNvPicPr>
            <a:picLocks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27125" y="1575435"/>
            <a:ext cx="149606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Picture 8" descr="11"/>
          <p:cNvPicPr>
            <a:picLocks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00025" y="2875280"/>
            <a:ext cx="1679575" cy="1325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椭圆 3"/>
          <p:cNvSpPr/>
          <p:nvPr/>
        </p:nvSpPr>
        <p:spPr>
          <a:xfrm>
            <a:off x="2623117" y="3077509"/>
            <a:ext cx="3710499" cy="921958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2781221" y="3248927"/>
            <a:ext cx="40637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/>
              <a:t>i</a:t>
            </a:r>
            <a:r>
              <a:rPr lang="en-US" altLang="zh-CN" sz="3200" b="1" smtClean="0"/>
              <a:t>nstructions in class</a:t>
            </a:r>
            <a:endParaRPr lang="zh-CN" altLang="en-US" sz="3200" b="1"/>
          </a:p>
        </p:txBody>
      </p:sp>
      <p:sp>
        <p:nvSpPr>
          <p:cNvPr id="6" name="TextBox 5"/>
          <p:cNvSpPr txBox="1"/>
          <p:nvPr/>
        </p:nvSpPr>
        <p:spPr>
          <a:xfrm>
            <a:off x="1407557" y="1110724"/>
            <a:ext cx="14862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zh-CN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CN" sz="2800" b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sten</a:t>
            </a:r>
            <a:endParaRPr lang="en-US" altLang="zh-CN" sz="2800" b="1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矩形 61"/>
          <p:cNvSpPr/>
          <p:nvPr/>
        </p:nvSpPr>
        <p:spPr>
          <a:xfrm>
            <a:off x="3365555" y="784572"/>
            <a:ext cx="1534394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685165">
              <a:lnSpc>
                <a:spcPct val="150000"/>
              </a:lnSpc>
              <a:defRPr/>
            </a:pPr>
            <a:r>
              <a:rPr lang="en-US" altLang="zh-CN" sz="28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CN" sz="28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 down</a:t>
            </a:r>
            <a:endParaRPr lang="en-US" altLang="zh-CN" sz="2800" b="1">
              <a:solidFill>
                <a:prstClr val="black">
                  <a:lumMod val="65000"/>
                  <a:lumOff val="3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908174" y="892294"/>
            <a:ext cx="1821104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8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8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nd up</a:t>
            </a:r>
          </a:p>
        </p:txBody>
      </p:sp>
      <p:sp>
        <p:nvSpPr>
          <p:cNvPr id="19" name="矩形 18"/>
          <p:cNvSpPr/>
          <p:nvPr/>
        </p:nvSpPr>
        <p:spPr>
          <a:xfrm>
            <a:off x="6179212" y="4148145"/>
            <a:ext cx="2887265" cy="6612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8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Put up your h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8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</a:p>
        </p:txBody>
      </p:sp>
      <p:sp>
        <p:nvSpPr>
          <p:cNvPr id="20" name="矩形 19"/>
          <p:cNvSpPr/>
          <p:nvPr/>
        </p:nvSpPr>
        <p:spPr>
          <a:xfrm>
            <a:off x="4504190" y="5588548"/>
            <a:ext cx="2674065" cy="6612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8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zh-CN" sz="28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your book</a:t>
            </a:r>
          </a:p>
        </p:txBody>
      </p:sp>
      <p:sp>
        <p:nvSpPr>
          <p:cNvPr id="21" name="矩形 20"/>
          <p:cNvSpPr/>
          <p:nvPr/>
        </p:nvSpPr>
        <p:spPr>
          <a:xfrm>
            <a:off x="547840" y="3971858"/>
            <a:ext cx="982961" cy="6612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8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aw</a:t>
            </a:r>
          </a:p>
        </p:txBody>
      </p:sp>
      <p:sp>
        <p:nvSpPr>
          <p:cNvPr id="67" name="矩形 66"/>
          <p:cNvSpPr/>
          <p:nvPr/>
        </p:nvSpPr>
        <p:spPr>
          <a:xfrm>
            <a:off x="1407672" y="5574854"/>
            <a:ext cx="2730171" cy="6612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b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zh-CN" sz="28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 your book</a:t>
            </a:r>
          </a:p>
        </p:txBody>
      </p:sp>
      <p:pic>
        <p:nvPicPr>
          <p:cNvPr id="68" name="Picture 6" descr="13"/>
          <p:cNvPicPr>
            <a:picLocks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856605" y="1365885"/>
            <a:ext cx="1490345" cy="1214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" name="Picture 5" descr="08"/>
          <p:cNvPicPr>
            <a:picLocks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319780" y="1412240"/>
            <a:ext cx="1579880" cy="1122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" name="Picture 6" descr="09"/>
          <p:cNvPicPr>
            <a:picLocks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474845" y="4436110"/>
            <a:ext cx="1704340" cy="1396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" name="Picture 4" descr="14"/>
          <p:cNvPicPr>
            <a:picLocks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841500" y="4436110"/>
            <a:ext cx="1863090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" name="Picture 5" descr="12"/>
          <p:cNvPicPr>
            <a:picLocks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845300" y="2823210"/>
            <a:ext cx="1641475" cy="1430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" name="文本框 99"/>
          <p:cNvSpPr txBox="1"/>
          <p:nvPr/>
        </p:nvSpPr>
        <p:spPr>
          <a:xfrm>
            <a:off x="1272983" y="784879"/>
            <a:ext cx="175577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altLang="zh-CN" sz="2400" b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/</a:t>
            </a:r>
            <a:r>
              <a:rPr lang="en-US" altLang="zh-CN" sz="2400" b="0" smtClean="0">
                <a:solidFill>
                  <a:srgbClr val="FF0000"/>
                </a:solidFill>
                <a:latin typeface="Arial" panose="020B0604020202020204" pitchFamily="34" charset="0"/>
                <a:cs typeface="Calibri" panose="020F0502020204030204" charset="0"/>
              </a:rPr>
              <a:t>ɪ</a:t>
            </a:r>
            <a:r>
              <a:rPr lang="en-US" altLang="zh-CN" sz="2400" b="0" smtClean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/</a:t>
            </a:r>
            <a:r>
              <a:rPr lang="en-US" altLang="zh-CN" sz="1050" b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lang="en-US" altLang="zh-CN" sz="1050" b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870402" y="6120262"/>
            <a:ext cx="5757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smtClean="0">
                <a:solidFill>
                  <a:srgbClr val="FF0000"/>
                </a:solidFill>
                <a:latin typeface="Calibri" panose="020F0502020204030204"/>
                <a:ea typeface="Arial Unicode MS" pitchFamily="34" charset="-122"/>
                <a:cs typeface="Arial Unicode MS" pitchFamily="34" charset="-122"/>
              </a:rPr>
              <a:t>/ə/</a:t>
            </a:r>
            <a:endParaRPr lang="en-US" altLang="zh-CN" sz="2400">
              <a:solidFill>
                <a:srgbClr val="FF0000"/>
              </a:solidFill>
              <a:latin typeface="Calibri" panose="020F0502020204030204"/>
              <a:ea typeface="Arial Unicode MS" pitchFamily="34" charset="-122"/>
              <a:cs typeface="Arial Unicode MS" pitchFamily="34" charset="-122"/>
            </a:endParaRPr>
          </a:p>
        </p:txBody>
      </p:sp>
      <p:cxnSp>
        <p:nvCxnSpPr>
          <p:cNvPr id="7" name="直接连接符 6"/>
          <p:cNvCxnSpPr>
            <a:endCxn id="4" idx="1"/>
          </p:cNvCxnSpPr>
          <p:nvPr/>
        </p:nvCxnSpPr>
        <p:spPr>
          <a:xfrm>
            <a:off x="2623185" y="2479675"/>
            <a:ext cx="543560" cy="7327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>
            <a:stCxn id="4" idx="2"/>
            <a:endCxn id="59" idx="3"/>
          </p:cNvCxnSpPr>
          <p:nvPr/>
        </p:nvCxnSpPr>
        <p:spPr>
          <a:xfrm flipH="1">
            <a:off x="1879600" y="3538220"/>
            <a:ext cx="74358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文本框 99"/>
          <p:cNvSpPr txBox="1"/>
          <p:nvPr/>
        </p:nvSpPr>
        <p:spPr>
          <a:xfrm>
            <a:off x="3417119" y="682371"/>
            <a:ext cx="175577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altLang="zh-CN" sz="2400" b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/</a:t>
            </a:r>
            <a:r>
              <a:rPr lang="en-US" altLang="zh-CN" sz="2400" b="0" smtClean="0">
                <a:solidFill>
                  <a:srgbClr val="FF0000"/>
                </a:solidFill>
                <a:latin typeface="Arial" panose="020B0604020202020204" pitchFamily="34" charset="0"/>
                <a:cs typeface="Calibri" panose="020F0502020204030204" charset="0"/>
              </a:rPr>
              <a:t>ɪ</a:t>
            </a:r>
            <a:r>
              <a:rPr lang="en-US" altLang="zh-CN" sz="2400" b="0" smtClean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/</a:t>
            </a:r>
            <a:r>
              <a:rPr lang="en-US" altLang="zh-CN" sz="1050" b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lang="en-US" altLang="zh-CN" sz="1050" b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8159986" y="4684057"/>
            <a:ext cx="6535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smtClean="0">
                <a:solidFill>
                  <a:srgbClr val="FF0000"/>
                </a:solidFill>
                <a:latin typeface="Calibri" panose="020F0502020204030204"/>
                <a:ea typeface="Arial Unicode MS" pitchFamily="34" charset="-122"/>
                <a:cs typeface="Arial Unicode MS" pitchFamily="34" charset="-122"/>
              </a:rPr>
              <a:t>/æ</a:t>
            </a:r>
            <a:r>
              <a:rPr lang="en-US" altLang="zh-CN" sz="2400">
                <a:solidFill>
                  <a:srgbClr val="FF0000"/>
                </a:solidFill>
                <a:latin typeface="Calibri" panose="020F0502020204030204"/>
                <a:ea typeface="Arial Unicode MS" pitchFamily="34" charset="-122"/>
                <a:cs typeface="Arial Unicode MS" pitchFamily="34" charset="-122"/>
              </a:rPr>
              <a:t>/</a:t>
            </a:r>
          </a:p>
        </p:txBody>
      </p:sp>
      <p:sp>
        <p:nvSpPr>
          <p:cNvPr id="30" name="矩形 29"/>
          <p:cNvSpPr/>
          <p:nvPr/>
        </p:nvSpPr>
        <p:spPr>
          <a:xfrm>
            <a:off x="1758167" y="6120261"/>
            <a:ext cx="7473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smtClean="0">
                <a:solidFill>
                  <a:srgbClr val="FF0000"/>
                </a:solidFill>
                <a:latin typeface="Calibri" panose="020F0502020204030204"/>
                <a:ea typeface="Arial Unicode MS" pitchFamily="34" charset="-122"/>
                <a:cs typeface="Arial Unicode MS" pitchFamily="34" charset="-122"/>
              </a:rPr>
              <a:t>/</a:t>
            </a:r>
            <a:r>
              <a:rPr lang="en-US" altLang="zh-CN" sz="2400" err="1">
                <a:solidFill>
                  <a:srgbClr val="FF0000"/>
                </a:solidFill>
                <a:latin typeface="Calibri" panose="020F0502020204030204"/>
                <a:ea typeface="Arial Unicode MS" pitchFamily="34" charset="-122"/>
                <a:cs typeface="Arial Unicode MS" pitchFamily="34" charset="-122"/>
              </a:rPr>
              <a:t>əʊ/</a:t>
            </a:r>
          </a:p>
        </p:txBody>
      </p:sp>
      <p:sp>
        <p:nvSpPr>
          <p:cNvPr id="31" name="矩形 30"/>
          <p:cNvSpPr/>
          <p:nvPr/>
        </p:nvSpPr>
        <p:spPr>
          <a:xfrm>
            <a:off x="6146381" y="692239"/>
            <a:ext cx="6535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smtClean="0">
                <a:solidFill>
                  <a:srgbClr val="FF0000"/>
                </a:solidFill>
                <a:latin typeface="Calibri" panose="020F0502020204030204"/>
                <a:ea typeface="Arial Unicode MS" pitchFamily="34" charset="-122"/>
                <a:cs typeface="Arial Unicode MS" pitchFamily="34" charset="-122"/>
              </a:rPr>
              <a:t>/æ</a:t>
            </a:r>
            <a:r>
              <a:rPr lang="en-US" altLang="zh-CN" sz="2400">
                <a:solidFill>
                  <a:srgbClr val="FF0000"/>
                </a:solidFill>
                <a:latin typeface="Calibri" panose="020F0502020204030204"/>
                <a:ea typeface="Arial Unicode MS" pitchFamily="34" charset="-122"/>
                <a:cs typeface="Arial Unicode MS" pitchFamily="34" charset="-122"/>
              </a:rPr>
              <a:t>/</a:t>
            </a:r>
          </a:p>
        </p:txBody>
      </p:sp>
      <p:sp>
        <p:nvSpPr>
          <p:cNvPr id="13" name="矩形 12"/>
          <p:cNvSpPr/>
          <p:nvPr/>
        </p:nvSpPr>
        <p:spPr>
          <a:xfrm>
            <a:off x="810695" y="4562366"/>
            <a:ext cx="6367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smtClean="0">
                <a:solidFill>
                  <a:srgbClr val="FF0000"/>
                </a:solidFill>
                <a:latin typeface="Calibri" panose="020F0502020204030204"/>
                <a:ea typeface="Arial Unicode MS" pitchFamily="34" charset="-122"/>
                <a:cs typeface="Arial Unicode MS" pitchFamily="34" charset="-122"/>
              </a:rPr>
              <a:t>/ɔː/</a:t>
            </a:r>
            <a:endParaRPr lang="zh-CN" altLang="en-US" sz="2400">
              <a:solidFill>
                <a:srgbClr val="FF0000"/>
              </a:solidFill>
              <a:latin typeface="Calibri" panose="020F0502020204030204"/>
              <a:ea typeface="Arial Unicode MS" pitchFamily="34" charset="-122"/>
              <a:cs typeface="Arial Unicode MS" pitchFamily="34" charset="-122"/>
            </a:endParaRPr>
          </a:p>
        </p:txBody>
      </p:sp>
    </p:spTree>
  </p:cSld>
  <p:clrMapOvr>
    <a:masterClrMapping/>
  </p:clrMapOvr>
  <p:transition advTm="50619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/>
      <p:bldP spid="62" grpId="1"/>
      <p:bldP spid="14" grpId="1"/>
      <p:bldP spid="19" grpId="1"/>
      <p:bldP spid="20" grpId="1"/>
      <p:bldP spid="21" grpId="1"/>
      <p:bldP spid="67" grpId="1"/>
      <p:bldP spid="100" grpId="1"/>
      <p:bldP spid="2" grpId="1"/>
      <p:bldP spid="28" grpId="1"/>
      <p:bldP spid="29" grpId="0"/>
      <p:bldP spid="30" grpId="0"/>
      <p:bldP spid="31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直接连接符 8"/>
          <p:cNvCxnSpPr/>
          <p:nvPr/>
        </p:nvCxnSpPr>
        <p:spPr>
          <a:xfrm flipH="1">
            <a:off x="6153150" y="3924300"/>
            <a:ext cx="74358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直接连接符 1"/>
          <p:cNvCxnSpPr/>
          <p:nvPr/>
        </p:nvCxnSpPr>
        <p:spPr>
          <a:xfrm flipH="1">
            <a:off x="1713230" y="3924300"/>
            <a:ext cx="74358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文本框 5"/>
          <p:cNvSpPr txBox="1"/>
          <p:nvPr/>
        </p:nvSpPr>
        <p:spPr>
          <a:xfrm>
            <a:off x="174627" y="194310"/>
            <a:ext cx="4638690" cy="584775"/>
          </a:xfrm>
          <a:prstGeom prst="rect">
            <a:avLst/>
          </a:prstGeom>
          <a:noFill/>
          <a:ln w="31750" cmpd="sng">
            <a:solidFill>
              <a:schemeClr val="accent1">
                <a:shade val="50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rgbClr val="0070C0"/>
                </a:solidFill>
                <a:uFillTx/>
                <a:latin typeface="Calibri" panose="020F0502020204030204"/>
                <a:sym typeface="+mn-ea"/>
              </a:rPr>
              <a:t>Other instructions in class</a:t>
            </a:r>
            <a:endParaRPr lang="en-US" altLang="zh-CN" sz="3200" b="1" dirty="0">
              <a:solidFill>
                <a:srgbClr val="0070C0"/>
              </a:solidFill>
              <a:uFillTx/>
              <a:latin typeface="Calibri" panose="020F0502020204030204"/>
              <a:cs typeface="+mn-ea"/>
              <a:sym typeface="+mn-ea"/>
            </a:endParaRPr>
          </a:p>
        </p:txBody>
      </p:sp>
      <p:sp>
        <p:nvSpPr>
          <p:cNvPr id="61" name="椭圆 60"/>
          <p:cNvSpPr/>
          <p:nvPr/>
        </p:nvSpPr>
        <p:spPr>
          <a:xfrm>
            <a:off x="2456537" y="3482004"/>
            <a:ext cx="3728915" cy="88417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TextBox 61"/>
          <p:cNvSpPr txBox="1"/>
          <p:nvPr/>
        </p:nvSpPr>
        <p:spPr>
          <a:xfrm>
            <a:off x="2764712" y="3631832"/>
            <a:ext cx="32367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smtClean="0"/>
              <a:t>other instructions</a:t>
            </a:r>
            <a:endParaRPr lang="zh-CN" altLang="en-US" sz="3200" b="1"/>
          </a:p>
        </p:txBody>
      </p:sp>
      <p:sp>
        <p:nvSpPr>
          <p:cNvPr id="4" name="AutoShape 2" descr="http://img2.imgtn.bdimg.com/it/u=542811297,758536202&amp;fm=214&amp;gp=0.jpg"/>
          <p:cNvSpPr>
            <a:spLocks noChangeAspect="1" noChangeArrowheads="1"/>
          </p:cNvSpPr>
          <p:nvPr/>
        </p:nvSpPr>
        <p:spPr bwMode="auto">
          <a:xfrm>
            <a:off x="44450" y="-1004888"/>
            <a:ext cx="2914650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" name="AutoShape 4" descr="http://img2.imgtn.bdimg.com/it/u=542811297,758536202&amp;fm=214&amp;gp=0.jpg"/>
          <p:cNvSpPr>
            <a:spLocks noChangeAspect="1" noChangeArrowheads="1"/>
          </p:cNvSpPr>
          <p:nvPr/>
        </p:nvSpPr>
        <p:spPr bwMode="auto">
          <a:xfrm>
            <a:off x="196850" y="-852488"/>
            <a:ext cx="2914650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05549" y="1753225"/>
            <a:ext cx="1790700" cy="1287145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196557" y="1092114"/>
            <a:ext cx="2824748" cy="661207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Clap your hands.</a:t>
            </a:r>
            <a:endParaRPr lang="zh-CN" altLang="en-US" sz="2800" b="1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图片 19" descr="342ac65c1038534358fa0bb89513b07eca808876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632539" y="1617896"/>
            <a:ext cx="1501140" cy="1558290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3179811" y="912619"/>
            <a:ext cx="3506088" cy="661207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sz="28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Be quiet, please!/ Ssh.</a:t>
            </a:r>
            <a:endParaRPr lang="zh-CN" altLang="en-US" sz="2800" b="1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" name="图片 25" descr="b151f8198618367a5eb334fa25738bd4b31ce5db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847844" y="3725218"/>
            <a:ext cx="1877695" cy="1172845"/>
          </a:xfrm>
          <a:prstGeom prst="rect">
            <a:avLst/>
          </a:prstGeom>
        </p:spPr>
      </p:pic>
      <p:sp>
        <p:nvSpPr>
          <p:cNvPr id="30" name="文本框 29"/>
          <p:cNvSpPr txBox="1"/>
          <p:nvPr/>
        </p:nvSpPr>
        <p:spPr>
          <a:xfrm>
            <a:off x="7259088" y="4810002"/>
            <a:ext cx="1095172" cy="661207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sz="28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Stop !</a:t>
            </a:r>
            <a:endParaRPr lang="zh-CN" altLang="en-US" sz="2800" b="1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6685967" y="2970796"/>
            <a:ext cx="2409057" cy="661207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Work in pairs.</a:t>
            </a:r>
            <a:endParaRPr lang="zh-CN" altLang="en-US" sz="2800" b="1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8" name="图片 37" descr="c902p5d1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541451" y="1573520"/>
            <a:ext cx="1945129" cy="1540866"/>
          </a:xfrm>
          <a:prstGeom prst="rect">
            <a:avLst/>
          </a:prstGeom>
        </p:spPr>
      </p:pic>
      <p:pic>
        <p:nvPicPr>
          <p:cNvPr id="39" name="图片 38" descr="u=1145796298,1492906936&amp;fm=26&amp;gp=0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3072042" y="4744641"/>
            <a:ext cx="1252220" cy="1252220"/>
          </a:xfrm>
          <a:prstGeom prst="rect">
            <a:avLst/>
          </a:prstGeom>
        </p:spPr>
      </p:pic>
      <p:sp>
        <p:nvSpPr>
          <p:cNvPr id="40" name="文本框 39"/>
          <p:cNvSpPr txBox="1"/>
          <p:nvPr/>
        </p:nvSpPr>
        <p:spPr>
          <a:xfrm>
            <a:off x="2941664" y="5803911"/>
            <a:ext cx="3211072" cy="661207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Read after the tape.</a:t>
            </a:r>
            <a:endParaRPr lang="zh-CN" altLang="en-US" sz="2800" b="1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" name="图片 40" descr="011bc955447d8d0000019ae9296c30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251776" y="3417886"/>
            <a:ext cx="1617345" cy="1480185"/>
          </a:xfrm>
          <a:prstGeom prst="rect">
            <a:avLst/>
          </a:prstGeom>
        </p:spPr>
      </p:pic>
      <p:sp>
        <p:nvSpPr>
          <p:cNvPr id="44" name="文本框 43"/>
          <p:cNvSpPr txBox="1"/>
          <p:nvPr/>
        </p:nvSpPr>
        <p:spPr>
          <a:xfrm>
            <a:off x="251584" y="4744866"/>
            <a:ext cx="1911101" cy="661207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sz="28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Ready? go!</a:t>
            </a:r>
            <a:endParaRPr lang="zh-CN" altLang="en-US" sz="2800" b="1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4335121" y="5006765"/>
            <a:ext cx="1181145" cy="918931"/>
          </a:xfrm>
          <a:prstGeom prst="rect">
            <a:avLst/>
          </a:prstGeom>
        </p:spPr>
      </p:pic>
      <p:cxnSp>
        <p:nvCxnSpPr>
          <p:cNvPr id="7" name="直接连接符 6"/>
          <p:cNvCxnSpPr/>
          <p:nvPr/>
        </p:nvCxnSpPr>
        <p:spPr>
          <a:xfrm>
            <a:off x="2396490" y="2898775"/>
            <a:ext cx="543560" cy="7327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 flipH="1">
            <a:off x="3924300" y="2911475"/>
            <a:ext cx="196215" cy="5702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 flipH="1">
            <a:off x="5999480" y="3098800"/>
            <a:ext cx="541655" cy="6261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>
            <a:stCxn id="61" idx="4"/>
          </p:cNvCxnSpPr>
          <p:nvPr/>
        </p:nvCxnSpPr>
        <p:spPr>
          <a:xfrm flipH="1">
            <a:off x="4124960" y="4365625"/>
            <a:ext cx="196215" cy="6413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Tm="11072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30" grpId="0"/>
      <p:bldP spid="31" grpId="0"/>
      <p:bldP spid="40" grpId="0"/>
      <p:bldP spid="4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Text Box 7"/>
          <p:cNvSpPr txBox="1">
            <a:spLocks noChangeArrowheads="1"/>
          </p:cNvSpPr>
          <p:nvPr/>
        </p:nvSpPr>
        <p:spPr bwMode="auto">
          <a:xfrm>
            <a:off x="149224" y="847799"/>
            <a:ext cx="8866307" cy="5447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400" b="1" dirty="0" smtClean="0">
                <a:latin typeface="Arial" panose="020B0604020202020204" pitchFamily="34" charset="0"/>
              </a:rPr>
              <a:t>1. When you want to ask or answer questions, you should</a:t>
            </a:r>
            <a:endParaRPr lang="zh-CN" altLang="en-US" sz="2400" b="1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400" b="1" dirty="0">
                <a:latin typeface="Arial" panose="020B0604020202020204" pitchFamily="34" charset="0"/>
              </a:rPr>
              <a:t>_____________________________.</a:t>
            </a: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400" b="1" dirty="0" smtClean="0">
                <a:latin typeface="Arial" panose="020B0604020202020204" pitchFamily="34" charset="0"/>
              </a:rPr>
              <a:t>2. When a customer(</a:t>
            </a:r>
            <a:r>
              <a:rPr lang="zh-CN" altLang="zh-CN" sz="2400" b="1" dirty="0" smtClean="0">
                <a:latin typeface="Arial" panose="020B0604020202020204" pitchFamily="34" charset="0"/>
              </a:rPr>
              <a:t>客人）</a:t>
            </a:r>
            <a:r>
              <a:rPr lang="en-US" altLang="zh-CN" sz="2400" b="1" dirty="0" smtClean="0">
                <a:latin typeface="Arial" panose="020B0604020202020204" pitchFamily="34" charset="0"/>
              </a:rPr>
              <a:t>come to your home, you should </a:t>
            </a: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400" b="1" dirty="0" smtClean="0">
                <a:latin typeface="Arial" panose="020B0604020202020204" pitchFamily="34" charset="0"/>
              </a:rPr>
              <a:t>say</a:t>
            </a:r>
            <a:r>
              <a:rPr lang="en-US" altLang="zh-CN" sz="2400" b="1" dirty="0">
                <a:latin typeface="Arial" panose="020B0604020202020204" pitchFamily="34" charset="0"/>
                <a:sym typeface="+mn-ea"/>
              </a:rPr>
              <a:t>_______________________________.</a:t>
            </a:r>
            <a:endParaRPr lang="zh-CN" altLang="en-US" sz="2400" b="1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400" b="1" dirty="0" smtClean="0">
                <a:latin typeface="Arial" panose="020B0604020202020204" pitchFamily="34" charset="0"/>
              </a:rPr>
              <a:t>3</a:t>
            </a:r>
            <a:r>
              <a:rPr lang="en-US" altLang="zh-CN" sz="2400" b="1" dirty="0">
                <a:latin typeface="Arial" panose="020B0604020202020204" pitchFamily="34" charset="0"/>
              </a:rPr>
              <a:t>.</a:t>
            </a:r>
            <a:r>
              <a:rPr lang="zh-CN" altLang="en-US" sz="2400" b="1" dirty="0" smtClean="0">
                <a:latin typeface="Arial" panose="020B0604020202020204" pitchFamily="34" charset="0"/>
              </a:rPr>
              <a:t> </a:t>
            </a:r>
            <a:r>
              <a:rPr lang="en-US" altLang="zh-CN" sz="2400" b="1" dirty="0" smtClean="0">
                <a:latin typeface="Arial" panose="020B0604020202020204" pitchFamily="34" charset="0"/>
              </a:rPr>
              <a:t>When teachers come to the classroom, you should</a:t>
            </a:r>
          </a:p>
          <a:p>
            <a:pPr>
              <a:spcBef>
                <a:spcPct val="50000"/>
              </a:spcBef>
            </a:pPr>
            <a:r>
              <a:rPr lang="en-US" altLang="zh-CN" sz="2400" b="1" dirty="0">
                <a:latin typeface="Arial" panose="020B0604020202020204" pitchFamily="34" charset="0"/>
              </a:rPr>
              <a:t>____________________________.</a:t>
            </a: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400" b="1" dirty="0" smtClean="0">
                <a:latin typeface="Arial" panose="020B0604020202020204" pitchFamily="34" charset="0"/>
              </a:rPr>
              <a:t>4. When you have a dictation(</a:t>
            </a:r>
            <a:r>
              <a:rPr lang="zh-CN" altLang="en-US" sz="2400" b="1" dirty="0" smtClean="0">
                <a:latin typeface="Arial" panose="020B0604020202020204" pitchFamily="34" charset="0"/>
              </a:rPr>
              <a:t>听写）</a:t>
            </a:r>
            <a:r>
              <a:rPr lang="en-US" altLang="zh-CN" sz="2400" b="1" dirty="0" smtClean="0">
                <a:latin typeface="Arial" panose="020B0604020202020204" pitchFamily="34" charset="0"/>
              </a:rPr>
              <a:t>, you should </a:t>
            </a:r>
            <a:endParaRPr lang="en-US" altLang="zh-CN" sz="2400" b="1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400" b="1" dirty="0">
                <a:latin typeface="Arial" panose="020B0604020202020204" pitchFamily="34" charset="0"/>
              </a:rPr>
              <a:t>____________________________.</a:t>
            </a:r>
          </a:p>
          <a:p>
            <a:pPr>
              <a:spcBef>
                <a:spcPct val="50000"/>
              </a:spcBef>
            </a:pPr>
            <a:r>
              <a:rPr lang="en-US" altLang="zh-CN" sz="2400" b="1" dirty="0" smtClean="0">
                <a:latin typeface="Arial" panose="020B0604020202020204" pitchFamily="34" charset="0"/>
              </a:rPr>
              <a:t>5. When you read in the morning, you should </a:t>
            </a:r>
          </a:p>
          <a:p>
            <a:pPr>
              <a:spcBef>
                <a:spcPct val="50000"/>
              </a:spcBef>
            </a:pPr>
            <a:r>
              <a:rPr lang="en-US" altLang="zh-CN" sz="2400" b="1" dirty="0" smtClean="0">
                <a:latin typeface="Arial" panose="020B0604020202020204" pitchFamily="34" charset="0"/>
              </a:rPr>
              <a:t>_______________________.</a:t>
            </a:r>
            <a:endParaRPr lang="en-US" altLang="zh-CN" sz="2400" b="1" dirty="0">
              <a:latin typeface="Arial" panose="020B0604020202020204" pitchFamily="34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576101" y="1352101"/>
            <a:ext cx="30792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FF0000"/>
                </a:solidFill>
                <a:latin typeface="Arial" panose="020B0604020202020204" pitchFamily="34" charset="0"/>
              </a:rPr>
              <a:t>p</a:t>
            </a:r>
            <a:r>
              <a:rPr lang="en-US" altLang="zh-CN" sz="2400" b="1" smtClean="0">
                <a:solidFill>
                  <a:srgbClr val="FF0000"/>
                </a:solidFill>
                <a:latin typeface="Arial" panose="020B0604020202020204" pitchFamily="34" charset="0"/>
              </a:rPr>
              <a:t>ut </a:t>
            </a:r>
            <a:r>
              <a:rPr lang="en-US" altLang="zh-CN" sz="2400" b="1">
                <a:solidFill>
                  <a:srgbClr val="FF0000"/>
                </a:solidFill>
                <a:latin typeface="Arial" panose="020B0604020202020204" pitchFamily="34" charset="0"/>
              </a:rPr>
              <a:t>up your hand</a:t>
            </a: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576101" y="5670861"/>
            <a:ext cx="31860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FF0000"/>
                </a:solidFill>
                <a:latin typeface="Arial" panose="020B0604020202020204" pitchFamily="34" charset="0"/>
              </a:rPr>
              <a:t>o</a:t>
            </a:r>
            <a:r>
              <a:rPr lang="en-US" altLang="zh-CN" sz="2400" b="1" smtClean="0">
                <a:solidFill>
                  <a:srgbClr val="FF0000"/>
                </a:solidFill>
                <a:latin typeface="Arial" panose="020B0604020202020204" pitchFamily="34" charset="0"/>
              </a:rPr>
              <a:t>pen  </a:t>
            </a:r>
            <a:r>
              <a:rPr lang="en-US" altLang="zh-CN" sz="2400" b="1">
                <a:solidFill>
                  <a:srgbClr val="FF0000"/>
                </a:solidFill>
                <a:latin typeface="Arial" panose="020B0604020202020204" pitchFamily="34" charset="0"/>
              </a:rPr>
              <a:t>your book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821055" y="2421255"/>
            <a:ext cx="519239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FF0000"/>
                </a:solidFill>
                <a:latin typeface="Arial" panose="020B0604020202020204" pitchFamily="34" charset="0"/>
              </a:rPr>
              <a:t>s</a:t>
            </a:r>
            <a:r>
              <a:rPr lang="en-US" altLang="zh-CN" sz="2400" b="1" smtClean="0">
                <a:solidFill>
                  <a:srgbClr val="FF0000"/>
                </a:solidFill>
                <a:latin typeface="Arial" panose="020B0604020202020204" pitchFamily="34" charset="0"/>
              </a:rPr>
              <a:t>it </a:t>
            </a:r>
            <a:r>
              <a:rPr lang="en-US" altLang="zh-CN" sz="2400" b="1">
                <a:solidFill>
                  <a:srgbClr val="FF0000"/>
                </a:solidFill>
                <a:latin typeface="Arial" panose="020B0604020202020204" pitchFamily="34" charset="0"/>
              </a:rPr>
              <a:t>down, </a:t>
            </a:r>
            <a:r>
              <a:rPr lang="en-US" altLang="zh-CN" sz="2400" b="1" u="sng">
                <a:solidFill>
                  <a:srgbClr val="FF0000"/>
                </a:solidFill>
                <a:latin typeface="Arial" panose="020B0604020202020204" pitchFamily="34" charset="0"/>
              </a:rPr>
              <a:t>please</a:t>
            </a:r>
            <a:r>
              <a:rPr lang="en-US" altLang="zh-CN" sz="2400" b="1">
                <a:solidFill>
                  <a:srgbClr val="FF0000"/>
                </a:solidFill>
                <a:latin typeface="Arial" panose="020B0604020202020204" pitchFamily="34" charset="0"/>
              </a:rPr>
              <a:t>./</a:t>
            </a:r>
            <a:r>
              <a:rPr lang="en-US" altLang="zh-CN" sz="2400" b="1" u="sng">
                <a:solidFill>
                  <a:srgbClr val="FF0000"/>
                </a:solidFill>
                <a:latin typeface="Arial" panose="020B0604020202020204" pitchFamily="34" charset="0"/>
              </a:rPr>
              <a:t>Please</a:t>
            </a:r>
            <a:r>
              <a:rPr lang="en-US" altLang="zh-CN" sz="2400" b="1">
                <a:solidFill>
                  <a:srgbClr val="FF0000"/>
                </a:solidFill>
                <a:latin typeface="Arial" panose="020B0604020202020204" pitchFamily="34" charset="0"/>
              </a:rPr>
              <a:t> sit down</a:t>
            </a: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576006" y="3515937"/>
            <a:ext cx="2593181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FF0000"/>
                </a:solidFill>
                <a:latin typeface="Arial" panose="020B0604020202020204" pitchFamily="34" charset="0"/>
              </a:rPr>
              <a:t>s</a:t>
            </a:r>
            <a:r>
              <a:rPr lang="en-US" altLang="zh-CN" sz="2400" b="1" smtClean="0">
                <a:solidFill>
                  <a:srgbClr val="FF0000"/>
                </a:solidFill>
                <a:latin typeface="Arial" panose="020B0604020202020204" pitchFamily="34" charset="0"/>
              </a:rPr>
              <a:t>tand </a:t>
            </a:r>
            <a:r>
              <a:rPr lang="en-US" altLang="zh-CN" sz="2400" b="1">
                <a:solidFill>
                  <a:srgbClr val="FF0000"/>
                </a:solidFill>
                <a:latin typeface="Arial" panose="020B0604020202020204" pitchFamily="34" charset="0"/>
              </a:rPr>
              <a:t>up</a:t>
            </a: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576006" y="4608433"/>
            <a:ext cx="2593181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FF0000"/>
                </a:solidFill>
                <a:latin typeface="Arial" panose="020B0604020202020204" pitchFamily="34" charset="0"/>
              </a:rPr>
              <a:t>c</a:t>
            </a:r>
            <a:r>
              <a:rPr lang="en-US" altLang="zh-CN" sz="2400" b="1" smtClean="0">
                <a:solidFill>
                  <a:srgbClr val="FF0000"/>
                </a:solidFill>
                <a:latin typeface="Arial" panose="020B0604020202020204" pitchFamily="34" charset="0"/>
              </a:rPr>
              <a:t>lose </a:t>
            </a:r>
            <a:r>
              <a:rPr lang="en-US" altLang="zh-CN" sz="2400" b="1">
                <a:solidFill>
                  <a:srgbClr val="FF0000"/>
                </a:solidFill>
                <a:latin typeface="Arial" panose="020B0604020202020204" pitchFamily="34" charset="0"/>
              </a:rPr>
              <a:t>your book</a:t>
            </a:r>
          </a:p>
        </p:txBody>
      </p:sp>
      <p:sp>
        <p:nvSpPr>
          <p:cNvPr id="11" name="文本框 5"/>
          <p:cNvSpPr txBox="1"/>
          <p:nvPr/>
        </p:nvSpPr>
        <p:spPr>
          <a:xfrm>
            <a:off x="149225" y="120650"/>
            <a:ext cx="2846070" cy="583565"/>
          </a:xfrm>
          <a:prstGeom prst="rect">
            <a:avLst/>
          </a:prstGeom>
          <a:noFill/>
          <a:ln w="31750" cmpd="sng">
            <a:solidFill>
              <a:schemeClr val="accent1">
                <a:shade val="50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rgbClr val="0070C0"/>
                </a:solidFill>
                <a:latin typeface="Calibri" panose="020F0502020204030204"/>
                <a:cs typeface="+mn-ea"/>
              </a:rPr>
              <a:t>Exercise time</a:t>
            </a:r>
            <a:endParaRPr lang="en-US" altLang="zh-CN" sz="3200" b="1" dirty="0">
              <a:solidFill>
                <a:srgbClr val="0070C0"/>
              </a:solidFill>
              <a:latin typeface="Calibri" panose="020F0502020204030204"/>
              <a:cs typeface="+mn-ea"/>
            </a:endParaRPr>
          </a:p>
        </p:txBody>
      </p:sp>
    </p:spTree>
  </p:cSld>
  <p:clrMapOvr>
    <a:masterClrMapping/>
  </p:clrMapOvr>
  <p:transition advTm="17606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60020" y="121285"/>
            <a:ext cx="4684034" cy="584775"/>
          </a:xfrm>
          <a:prstGeom prst="rect">
            <a:avLst/>
          </a:prstGeom>
          <a:noFill/>
          <a:ln w="31750" cmpd="sng">
            <a:solidFill>
              <a:schemeClr val="accent1">
                <a:shade val="50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altLang="zh-CN" sz="3200" b="1">
                <a:solidFill>
                  <a:srgbClr val="0070C0"/>
                </a:solidFill>
                <a:uFillTx/>
                <a:latin typeface="Calibri" panose="020F0502020204030204"/>
                <a:sym typeface="+mn-ea"/>
              </a:rPr>
              <a:t>Listen and </a:t>
            </a:r>
            <a:r>
              <a:rPr lang="en-US" altLang="zh-CN" sz="3200" b="1" smtClean="0">
                <a:solidFill>
                  <a:srgbClr val="0070C0"/>
                </a:solidFill>
                <a:latin typeface="Calibri" panose="020F0502020204030204"/>
                <a:sym typeface="+mn-ea"/>
              </a:rPr>
              <a:t>fill in the blanks</a:t>
            </a:r>
            <a:endParaRPr lang="en-US" altLang="zh-CN" sz="3200" b="1">
              <a:solidFill>
                <a:srgbClr val="0070C0"/>
              </a:solidFill>
              <a:uFillTx/>
              <a:latin typeface="Calibri" panose="020F0502020204030204"/>
              <a:cs typeface="+mn-ea"/>
              <a:sym typeface="+mn-ea"/>
            </a:endParaRPr>
          </a:p>
        </p:txBody>
      </p:sp>
      <p:pic>
        <p:nvPicPr>
          <p:cNvPr id="13" name="Picture 4" descr="10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1317986"/>
            <a:ext cx="7961092" cy="2973166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5" name="组合 4"/>
          <p:cNvGrpSpPr/>
          <p:nvPr/>
        </p:nvGrpSpPr>
        <p:grpSpPr>
          <a:xfrm>
            <a:off x="472810" y="4291152"/>
            <a:ext cx="8155714" cy="2209276"/>
            <a:chOff x="289112" y="4554317"/>
            <a:chExt cx="8155714" cy="2209276"/>
          </a:xfrm>
        </p:grpSpPr>
        <p:sp>
          <p:nvSpPr>
            <p:cNvPr id="7" name="矩形 6"/>
            <p:cNvSpPr/>
            <p:nvPr/>
          </p:nvSpPr>
          <p:spPr>
            <a:xfrm>
              <a:off x="289112" y="4554317"/>
              <a:ext cx="7713834" cy="2209276"/>
            </a:xfrm>
            <a:prstGeom prst="rect">
              <a:avLst/>
            </a:prstGeom>
            <a:solidFill>
              <a:srgbClr val="99CCFF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6154"/>
            <p:cNvSpPr txBox="1"/>
            <p:nvPr/>
          </p:nvSpPr>
          <p:spPr>
            <a:xfrm>
              <a:off x="443826" y="4751014"/>
              <a:ext cx="8001000" cy="181588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>
                  <a:latin typeface="Calibri" panose="020F0502020204030204"/>
                </a:rPr>
                <a:t>A</a:t>
              </a:r>
              <a:r>
                <a:rPr lang="en-US" altLang="zh-CN" sz="2800" smtClean="0">
                  <a:latin typeface="Calibri" panose="020F0502020204030204"/>
                </a:rPr>
                <a:t>: Good</a:t>
              </a:r>
              <a:r>
                <a:rPr lang="en-US" altLang="zh-CN" sz="2800">
                  <a:latin typeface="Calibri" panose="020F0502020204030204"/>
                </a:rPr>
                <a:t>________, </a:t>
              </a:r>
              <a:r>
                <a:rPr lang="en-US" altLang="zh-CN" sz="2800" smtClean="0">
                  <a:latin typeface="Calibri" panose="020F0502020204030204"/>
                </a:rPr>
                <a:t>______.</a:t>
              </a:r>
            </a:p>
            <a:p>
              <a:pPr>
                <a:spcBef>
                  <a:spcPct val="50000"/>
                </a:spcBef>
              </a:pPr>
              <a:r>
                <a:rPr lang="en-US" altLang="zh-CN" sz="2800">
                  <a:latin typeface="Calibri" panose="020F0502020204030204"/>
                </a:rPr>
                <a:t>B</a:t>
              </a:r>
              <a:r>
                <a:rPr lang="en-US" altLang="zh-CN" sz="2800" smtClean="0">
                  <a:latin typeface="Calibri" panose="020F0502020204030204"/>
                </a:rPr>
                <a:t>: ______ ___</a:t>
              </a:r>
              <a:r>
                <a:rPr lang="en-US" altLang="zh-CN" sz="2800">
                  <a:latin typeface="Calibri" panose="020F0502020204030204"/>
                </a:rPr>
                <a:t>_</a:t>
              </a:r>
              <a:r>
                <a:rPr lang="en-US" altLang="zh-CN" sz="2800" smtClean="0">
                  <a:latin typeface="Calibri" panose="020F0502020204030204"/>
                </a:rPr>
                <a:t>_____, _______</a:t>
              </a:r>
              <a:r>
                <a:rPr lang="en-US" altLang="zh-CN" sz="2800">
                  <a:latin typeface="Calibri" panose="020F0502020204030204"/>
                </a:rPr>
                <a:t>__</a:t>
              </a:r>
              <a:r>
                <a:rPr lang="en-US" altLang="zh-CN" sz="2800" smtClean="0">
                  <a:latin typeface="Calibri" panose="020F0502020204030204"/>
                </a:rPr>
                <a:t>__.</a:t>
              </a:r>
            </a:p>
            <a:p>
              <a:pPr>
                <a:spcBef>
                  <a:spcPct val="50000"/>
                </a:spcBef>
              </a:pPr>
              <a:r>
                <a:rPr lang="en-US" altLang="zh-CN" sz="2800">
                  <a:latin typeface="Calibri" panose="020F0502020204030204"/>
                </a:rPr>
                <a:t>A</a:t>
              </a:r>
              <a:r>
                <a:rPr lang="en-US" altLang="zh-CN" sz="2800" smtClean="0">
                  <a:latin typeface="Calibri" panose="020F0502020204030204"/>
                </a:rPr>
                <a:t>: Please ______ ______.</a:t>
              </a:r>
              <a:endParaRPr lang="en-US" altLang="zh-CN" sz="2800" b="0">
                <a:latin typeface="Calibri" panose="020F0502020204030204"/>
              </a:endParaRPr>
            </a:p>
          </p:txBody>
        </p:sp>
      </p:grpSp>
      <p:sp>
        <p:nvSpPr>
          <p:cNvPr id="9" name="Text Box 13"/>
          <p:cNvSpPr txBox="1"/>
          <p:nvPr/>
        </p:nvSpPr>
        <p:spPr>
          <a:xfrm>
            <a:off x="100555" y="808723"/>
            <a:ext cx="8687542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rgbClr val="FF0000"/>
                </a:solidFill>
                <a:latin typeface="Comic Sans MS" panose="030F0702030302020204" charset="0"/>
                <a:ea typeface="宋体" panose="02010600030101010101" pitchFamily="2" charset="-122"/>
                <a:cs typeface="+mn-ea"/>
              </a:rPr>
              <a:t>Tip1</a:t>
            </a:r>
            <a:r>
              <a:rPr lang="en-US" altLang="zh-CN" sz="2400" b="1">
                <a:latin typeface="Comic Sans MS" panose="030F0702030302020204" charset="0"/>
                <a:ea typeface="宋体" panose="02010600030101010101" pitchFamily="2" charset="-122"/>
                <a:cs typeface="+mn-ea"/>
              </a:rPr>
              <a:t>: </a:t>
            </a:r>
            <a:r>
              <a:rPr lang="en-US" altLang="zh-CN" sz="2400" b="1" smtClean="0">
                <a:latin typeface="Arial" panose="020B0604020202020204" pitchFamily="34" charset="0"/>
                <a:sym typeface="+mn-ea"/>
              </a:rPr>
              <a:t>Predict before listening(</a:t>
            </a:r>
            <a:r>
              <a:rPr lang="zh-CN" altLang="en-US" sz="2400" b="1" smtClean="0">
                <a:latin typeface="Arial" panose="020B0604020202020204" pitchFamily="34" charset="0"/>
                <a:sym typeface="+mn-ea"/>
              </a:rPr>
              <a:t>听前先预测问题的可能答案）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845535" y="4433576"/>
            <a:ext cx="15567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smtClean="0">
                <a:solidFill>
                  <a:srgbClr val="FF0000"/>
                </a:solidFill>
              </a:rPr>
              <a:t>morning</a:t>
            </a:r>
            <a:endParaRPr lang="zh-CN" altLang="en-US" sz="280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15944" y="5118268"/>
            <a:ext cx="1299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</a:rPr>
              <a:t>Good</a:t>
            </a:r>
            <a:endParaRPr lang="zh-CN" altLang="en-US" sz="280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21627" y="5767787"/>
            <a:ext cx="1299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</a:rPr>
              <a:t>sit</a:t>
            </a:r>
            <a:endParaRPr lang="zh-CN" altLang="en-US" sz="280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19375" y="4473440"/>
            <a:ext cx="1299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</a:rPr>
              <a:t>class</a:t>
            </a:r>
            <a:endParaRPr lang="zh-CN" altLang="en-US" sz="280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21516" y="5139441"/>
            <a:ext cx="16927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</a:rPr>
              <a:t>morning</a:t>
            </a:r>
            <a:endParaRPr lang="zh-CN" altLang="en-US" sz="280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69279" y="5111513"/>
            <a:ext cx="17015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</a:rPr>
              <a:t>Miss Zhou</a:t>
            </a:r>
            <a:endParaRPr lang="zh-CN" altLang="en-US" sz="280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31383" y="5757811"/>
            <a:ext cx="1299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rgbClr val="FF0000"/>
                </a:solidFill>
              </a:defRPr>
            </a:lvl1pPr>
          </a:lstStyle>
          <a:p>
            <a:r>
              <a:rPr lang="en-US" altLang="zh-CN"/>
              <a:t>down</a:t>
            </a:r>
            <a:endParaRPr lang="zh-CN" altLang="en-US"/>
          </a:p>
        </p:txBody>
      </p:sp>
      <p:sp>
        <p:nvSpPr>
          <p:cNvPr id="32" name="椭圆 31"/>
          <p:cNvSpPr/>
          <p:nvPr/>
        </p:nvSpPr>
        <p:spPr>
          <a:xfrm>
            <a:off x="821410" y="1425844"/>
            <a:ext cx="2394488" cy="34096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椭圆 32"/>
          <p:cNvSpPr/>
          <p:nvPr/>
        </p:nvSpPr>
        <p:spPr>
          <a:xfrm>
            <a:off x="160020" y="2993755"/>
            <a:ext cx="1343316" cy="34096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椭圆 33"/>
          <p:cNvSpPr/>
          <p:nvPr/>
        </p:nvSpPr>
        <p:spPr>
          <a:xfrm>
            <a:off x="5943601" y="1650569"/>
            <a:ext cx="1821050" cy="47722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advTm="13614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/>
      <p:bldP spid="10" grpId="0"/>
      <p:bldP spid="11" grpId="0"/>
      <p:bldP spid="12" grpId="0"/>
      <p:bldP spid="14" grpId="0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10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349885" y="2179320"/>
            <a:ext cx="7960995" cy="42875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good morning class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85165" y="2288540"/>
            <a:ext cx="619125" cy="619125"/>
          </a:xfrm>
          <a:prstGeom prst="rect">
            <a:avLst/>
          </a:prstGeom>
        </p:spPr>
      </p:pic>
      <p:pic>
        <p:nvPicPr>
          <p:cNvPr id="19" name="gm miss zhou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714365" y="2670810"/>
            <a:ext cx="619125" cy="619125"/>
          </a:xfrm>
          <a:prstGeom prst="rect">
            <a:avLst/>
          </a:prstGeom>
        </p:spPr>
      </p:pic>
      <p:pic>
        <p:nvPicPr>
          <p:cNvPr id="20" name="please sit down">
            <a:hlinkClick r:id="" action="ppaction://media"/>
          </p:cNvPr>
          <p:cNvPicPr>
            <a:picLocks noRot="1"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22225" y="4545965"/>
            <a:ext cx="619125" cy="619125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222885" y="233045"/>
            <a:ext cx="3846195" cy="583565"/>
          </a:xfrm>
          <a:prstGeom prst="rect">
            <a:avLst/>
          </a:prstGeom>
          <a:noFill/>
          <a:ln w="31750" cmpd="sng">
            <a:solidFill>
              <a:schemeClr val="accent1">
                <a:shade val="50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altLang="zh-CN" sz="3200" b="1">
                <a:solidFill>
                  <a:srgbClr val="0070C0"/>
                </a:solidFill>
                <a:latin typeface="Calibri" panose="020F0502020204030204"/>
                <a:cs typeface="+mn-ea"/>
              </a:rPr>
              <a:t>Let's read and imitate  </a:t>
            </a:r>
          </a:p>
        </p:txBody>
      </p:sp>
      <p:sp>
        <p:nvSpPr>
          <p:cNvPr id="18" name="Text Box 22"/>
          <p:cNvSpPr txBox="1"/>
          <p:nvPr/>
        </p:nvSpPr>
        <p:spPr>
          <a:xfrm>
            <a:off x="257493" y="997585"/>
            <a:ext cx="8143875" cy="521970"/>
          </a:xfrm>
          <a:prstGeom prst="rect">
            <a:avLst/>
          </a:prstGeom>
          <a:solidFill>
            <a:schemeClr val="bg1"/>
          </a:solidFill>
          <a:ln w="25400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000000"/>
                </a:solidFill>
                <a:latin typeface="Calibri" panose="020F0502020204030204"/>
              </a:rPr>
              <a:t>Read the text after the tape(</a:t>
            </a:r>
            <a:r>
              <a:rPr lang="zh-CN" altLang="en-US" sz="2800" b="1">
                <a:solidFill>
                  <a:srgbClr val="000000"/>
                </a:solidFill>
                <a:latin typeface="Calibri" panose="020F0502020204030204"/>
              </a:rPr>
              <a:t>跟</a:t>
            </a:r>
            <a:r>
              <a:rPr lang="zh-CN" altLang="en-US" sz="2800" b="1" smtClean="0">
                <a:solidFill>
                  <a:srgbClr val="000000"/>
                </a:solidFill>
                <a:latin typeface="Calibri" panose="020F0502020204030204"/>
              </a:rPr>
              <a:t>录音读</a:t>
            </a:r>
            <a:r>
              <a:rPr lang="zh-CN" altLang="en-US" sz="2800" b="1">
                <a:solidFill>
                  <a:srgbClr val="000000"/>
                </a:solidFill>
                <a:latin typeface="Calibri" panose="020F0502020204030204"/>
              </a:rPr>
              <a:t>课文</a:t>
            </a:r>
            <a:r>
              <a:rPr lang="en-US" altLang="zh-CN" sz="2800" b="1">
                <a:solidFill>
                  <a:srgbClr val="000000"/>
                </a:solidFill>
                <a:latin typeface="Calibri" panose="020F0502020204030204"/>
              </a:rPr>
              <a:t>)</a:t>
            </a:r>
            <a:endParaRPr lang="zh-CN" altLang="en-US" sz="2800" b="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21" name="Text Box 22"/>
          <p:cNvSpPr txBox="1"/>
          <p:nvPr/>
        </p:nvSpPr>
        <p:spPr>
          <a:xfrm>
            <a:off x="258128" y="1655763"/>
            <a:ext cx="8143875" cy="523220"/>
          </a:xfrm>
          <a:prstGeom prst="rect">
            <a:avLst/>
          </a:prstGeom>
          <a:solidFill>
            <a:schemeClr val="bg1"/>
          </a:solidFill>
          <a:ln w="25400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000000"/>
                </a:solidFill>
                <a:latin typeface="Calibri" panose="020F0502020204030204"/>
              </a:rPr>
              <a:t>Read the text </a:t>
            </a:r>
            <a:r>
              <a:rPr lang="en-US" altLang="zh-CN" sz="2800" b="1" smtClean="0">
                <a:solidFill>
                  <a:srgbClr val="000000"/>
                </a:solidFill>
                <a:latin typeface="Calibri" panose="020F0502020204030204"/>
              </a:rPr>
              <a:t>with your partner(</a:t>
            </a:r>
            <a:r>
              <a:rPr lang="zh-CN" altLang="en-US" sz="2800" b="1" smtClean="0">
                <a:solidFill>
                  <a:srgbClr val="000000"/>
                </a:solidFill>
                <a:latin typeface="Calibri" panose="020F0502020204030204"/>
              </a:rPr>
              <a:t>两人</a:t>
            </a:r>
            <a:r>
              <a:rPr lang="zh-CN" altLang="en-US" sz="2800" b="1">
                <a:solidFill>
                  <a:srgbClr val="000000"/>
                </a:solidFill>
                <a:latin typeface="Calibri" panose="020F0502020204030204"/>
              </a:rPr>
              <a:t>分角色朗读</a:t>
            </a:r>
            <a:r>
              <a:rPr lang="en-US" altLang="zh-CN" sz="2800" b="1">
                <a:solidFill>
                  <a:srgbClr val="000000"/>
                </a:solidFill>
                <a:latin typeface="Calibri" panose="020F0502020204030204"/>
              </a:rPr>
              <a:t>)</a:t>
            </a:r>
            <a:endParaRPr lang="zh-CN" altLang="en-US" sz="2800" b="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22" name="下弧形箭头 21"/>
          <p:cNvSpPr/>
          <p:nvPr/>
        </p:nvSpPr>
        <p:spPr>
          <a:xfrm rot="19680000">
            <a:off x="3329940" y="2519045"/>
            <a:ext cx="510540" cy="285115"/>
          </a:xfrm>
          <a:prstGeom prst="curved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2672080" y="2405380"/>
            <a:ext cx="621030" cy="428625"/>
          </a:xfrm>
          <a:prstGeom prst="ellipse">
            <a:avLst/>
          </a:prstGeom>
          <a:solidFill>
            <a:srgbClr val="000000">
              <a:alpha val="0"/>
            </a:srgb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弧形 23"/>
          <p:cNvSpPr/>
          <p:nvPr/>
        </p:nvSpPr>
        <p:spPr>
          <a:xfrm flipV="1">
            <a:off x="1200785" y="4817110"/>
            <a:ext cx="295910" cy="398145"/>
          </a:xfrm>
          <a:prstGeom prst="arc">
            <a:avLst>
              <a:gd name="adj1" fmla="val 11230230"/>
              <a:gd name="adj2" fmla="val 0"/>
            </a:avLst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advTm="22862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>
                <p:cTn id="2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>
                <p:cTn id="3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  <p:bldLst>
      <p:bldP spid="18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6" descr="09"/>
          <p:cNvPicPr>
            <a:picLocks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425004" y="3357563"/>
            <a:ext cx="2551113" cy="2010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7" descr="10"/>
          <p:cNvPicPr>
            <a:picLocks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16951" y="1243630"/>
            <a:ext cx="2160587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8" descr="11"/>
          <p:cNvPicPr>
            <a:picLocks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628901" y="1235876"/>
            <a:ext cx="2087562" cy="19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4" descr="14"/>
          <p:cNvPicPr>
            <a:picLocks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433668" y="3413118"/>
            <a:ext cx="2413000" cy="1941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5" descr="12"/>
          <p:cNvPicPr>
            <a:picLocks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15913" y="3357563"/>
            <a:ext cx="2754312" cy="199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5" descr="08"/>
          <p:cNvPicPr>
            <a:picLocks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7018279" y="1254124"/>
            <a:ext cx="1981200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6" descr="13"/>
          <p:cNvPicPr>
            <a:picLocks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4949825" y="1327163"/>
            <a:ext cx="1939925" cy="179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578644" y="5368131"/>
            <a:ext cx="2417445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04850" eaLnBrk="0" hangingPunct="0">
              <a:defRPr kumimoji="1"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defTabSz="704850" eaLnBrk="0" hangingPunct="0">
              <a:defRPr kumimoji="1"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defTabSz="704850" eaLnBrk="0" hangingPunct="0">
              <a:defRPr kumimoji="1"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defTabSz="704850" eaLnBrk="0" hangingPunct="0">
              <a:defRPr kumimoji="1"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defTabSz="704850" eaLnBrk="0" hangingPunct="0">
              <a:defRPr kumimoji="1"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defTabSz="70485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defTabSz="70485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defTabSz="70485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defTabSz="70485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smtClean="0">
                <a:solidFill>
                  <a:srgbClr val="FF0000"/>
                </a:solidFill>
              </a:rPr>
              <a:t>Put </a:t>
            </a:r>
            <a:r>
              <a:rPr lang="en-US" altLang="zh-CN" sz="2800">
                <a:solidFill>
                  <a:srgbClr val="FF0000"/>
                </a:solidFill>
              </a:rPr>
              <a:t>your hand</a:t>
            </a:r>
            <a:r>
              <a:rPr lang="en-US" altLang="zh-CN" sz="140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6272623" y="5354638"/>
            <a:ext cx="2694940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04850" eaLnBrk="0" hangingPunct="0">
              <a:defRPr kumimoji="1"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defTabSz="704850" eaLnBrk="0" hangingPunct="0">
              <a:defRPr kumimoji="1"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defTabSz="704850" eaLnBrk="0" hangingPunct="0">
              <a:defRPr kumimoji="1"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defTabSz="704850" eaLnBrk="0" hangingPunct="0">
              <a:defRPr kumimoji="1"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defTabSz="704850" eaLnBrk="0" hangingPunct="0">
              <a:defRPr kumimoji="1"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defTabSz="70485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defTabSz="70485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defTabSz="70485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defTabSz="70485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smtClean="0">
                <a:solidFill>
                  <a:srgbClr val="FF0000"/>
                </a:solidFill>
              </a:rPr>
              <a:t>Close </a:t>
            </a:r>
            <a:r>
              <a:rPr lang="en-US" altLang="zh-CN" sz="2800">
                <a:solidFill>
                  <a:srgbClr val="FF0000"/>
                </a:solidFill>
              </a:rPr>
              <a:t>your book</a:t>
            </a:r>
            <a:r>
              <a:rPr lang="en-US" altLang="zh-CN" sz="140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3294387" y="5368131"/>
            <a:ext cx="3139281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704850" eaLnBrk="0" hangingPunct="0">
              <a:defRPr kumimoji="1"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defTabSz="704850" eaLnBrk="0" hangingPunct="0">
              <a:defRPr kumimoji="1"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defTabSz="704850" eaLnBrk="0" hangingPunct="0">
              <a:defRPr kumimoji="1"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defTabSz="704850" eaLnBrk="0" hangingPunct="0">
              <a:defRPr kumimoji="1"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defTabSz="704850" eaLnBrk="0" hangingPunct="0">
              <a:defRPr kumimoji="1"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defTabSz="70485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defTabSz="70485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defTabSz="70485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defTabSz="70485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smtClean="0">
                <a:solidFill>
                  <a:srgbClr val="FF0000"/>
                </a:solidFill>
              </a:rPr>
              <a:t>Open </a:t>
            </a:r>
            <a:r>
              <a:rPr lang="en-US" altLang="zh-CN" sz="2800">
                <a:solidFill>
                  <a:srgbClr val="FF0000"/>
                </a:solidFill>
              </a:rPr>
              <a:t>your book</a:t>
            </a: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7248524" y="771224"/>
            <a:ext cx="1895475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704850" eaLnBrk="0" hangingPunct="0">
              <a:defRPr kumimoji="1"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defTabSz="704850" eaLnBrk="0" hangingPunct="0">
              <a:defRPr kumimoji="1"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defTabSz="704850" eaLnBrk="0" hangingPunct="0">
              <a:defRPr kumimoji="1"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defTabSz="704850" eaLnBrk="0" hangingPunct="0">
              <a:defRPr kumimoji="1"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defTabSz="704850" eaLnBrk="0" hangingPunct="0">
              <a:defRPr kumimoji="1"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defTabSz="70485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defTabSz="70485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defTabSz="70485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defTabSz="70485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smtClean="0">
                <a:solidFill>
                  <a:srgbClr val="FF0000"/>
                </a:solidFill>
              </a:rPr>
              <a:t>Sit </a:t>
            </a:r>
            <a:r>
              <a:rPr lang="en-US" altLang="zh-CN" sz="2800">
                <a:solidFill>
                  <a:srgbClr val="FF0000"/>
                </a:solidFill>
              </a:rPr>
              <a:t>down</a:t>
            </a:r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3018854" y="808051"/>
            <a:ext cx="1655763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04850" eaLnBrk="0" hangingPunct="0">
              <a:defRPr kumimoji="1"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defTabSz="704850" eaLnBrk="0" hangingPunct="0">
              <a:defRPr kumimoji="1"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defTabSz="704850" eaLnBrk="0" hangingPunct="0">
              <a:defRPr kumimoji="1"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defTabSz="704850" eaLnBrk="0" hangingPunct="0">
              <a:defRPr kumimoji="1"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defTabSz="704850" eaLnBrk="0" hangingPunct="0">
              <a:defRPr kumimoji="1"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defTabSz="70485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defTabSz="70485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defTabSz="70485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defTabSz="70485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smtClean="0">
                <a:solidFill>
                  <a:srgbClr val="FF0000"/>
                </a:solidFill>
              </a:rPr>
              <a:t>Draw</a:t>
            </a:r>
            <a:endParaRPr lang="en-US" altLang="zh-CN" sz="2800">
              <a:solidFill>
                <a:srgbClr val="FF0000"/>
              </a:solidFill>
            </a:endParaRPr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823414" y="804772"/>
            <a:ext cx="1554124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704850" eaLnBrk="0" hangingPunct="0">
              <a:defRPr kumimoji="1"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defTabSz="704850" eaLnBrk="0" hangingPunct="0">
              <a:defRPr kumimoji="1"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defTabSz="704850" eaLnBrk="0" hangingPunct="0">
              <a:defRPr kumimoji="1"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defTabSz="704850" eaLnBrk="0" hangingPunct="0">
              <a:defRPr kumimoji="1"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defTabSz="704850" eaLnBrk="0" hangingPunct="0">
              <a:defRPr kumimoji="1"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defTabSz="70485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defTabSz="70485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defTabSz="70485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defTabSz="70485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smtClean="0">
                <a:solidFill>
                  <a:srgbClr val="FF0000"/>
                </a:solidFill>
              </a:rPr>
              <a:t>Listen</a:t>
            </a:r>
            <a:endParaRPr lang="en-US" altLang="zh-CN" sz="2800">
              <a:solidFill>
                <a:srgbClr val="FF0000"/>
              </a:solidFill>
            </a:endParaRP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5134225" y="759507"/>
            <a:ext cx="1555115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04850" eaLnBrk="0" hangingPunct="0">
              <a:defRPr kumimoji="1"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defTabSz="704850" eaLnBrk="0" hangingPunct="0">
              <a:defRPr kumimoji="1"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defTabSz="704850" eaLnBrk="0" hangingPunct="0">
              <a:defRPr kumimoji="1"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defTabSz="704850" eaLnBrk="0" hangingPunct="0">
              <a:defRPr kumimoji="1"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defTabSz="704850" eaLnBrk="0" hangingPunct="0">
              <a:defRPr kumimoji="1"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defTabSz="70485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defTabSz="70485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defTabSz="70485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defTabSz="70485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smtClean="0">
                <a:solidFill>
                  <a:srgbClr val="FF0000"/>
                </a:solidFill>
              </a:rPr>
              <a:t>Stand </a:t>
            </a:r>
            <a:r>
              <a:rPr lang="en-US" altLang="zh-CN" sz="2800">
                <a:solidFill>
                  <a:srgbClr val="FF0000"/>
                </a:solidFill>
              </a:rPr>
              <a:t>up</a:t>
            </a:r>
            <a:endParaRPr lang="en-US" altLang="zh-CN" sz="14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1281" name="TextBox 18"/>
          <p:cNvSpPr txBox="1">
            <a:spLocks noChangeArrowheads="1"/>
          </p:cNvSpPr>
          <p:nvPr/>
        </p:nvSpPr>
        <p:spPr bwMode="auto">
          <a:xfrm>
            <a:off x="289870" y="1251251"/>
            <a:ext cx="436880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sz="400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11282" name="TextBox 19"/>
          <p:cNvSpPr txBox="1">
            <a:spLocks noChangeArrowheads="1"/>
          </p:cNvSpPr>
          <p:nvPr/>
        </p:nvSpPr>
        <p:spPr bwMode="auto">
          <a:xfrm>
            <a:off x="2679700" y="1235876"/>
            <a:ext cx="436880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sz="400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11283" name="TextBox 20"/>
          <p:cNvSpPr txBox="1">
            <a:spLocks noChangeArrowheads="1"/>
          </p:cNvSpPr>
          <p:nvPr/>
        </p:nvSpPr>
        <p:spPr bwMode="auto">
          <a:xfrm>
            <a:off x="5557673" y="1131050"/>
            <a:ext cx="436880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>
                <a:solidFill>
                  <a:srgbClr val="0070C0"/>
                </a:solidFill>
              </a:rPr>
              <a:t>3</a:t>
            </a:r>
            <a:endParaRPr lang="zh-CN" altLang="en-US" sz="4000">
              <a:solidFill>
                <a:srgbClr val="0070C0"/>
              </a:solidFill>
            </a:endParaRPr>
          </a:p>
        </p:txBody>
      </p:sp>
      <p:sp>
        <p:nvSpPr>
          <p:cNvPr id="11284" name="TextBox 21"/>
          <p:cNvSpPr txBox="1">
            <a:spLocks noChangeArrowheads="1"/>
          </p:cNvSpPr>
          <p:nvPr/>
        </p:nvSpPr>
        <p:spPr bwMode="auto">
          <a:xfrm>
            <a:off x="7013575" y="1232400"/>
            <a:ext cx="436880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>
                <a:solidFill>
                  <a:srgbClr val="0070C0"/>
                </a:solidFill>
              </a:rPr>
              <a:t>4</a:t>
            </a:r>
            <a:endParaRPr lang="zh-CN" altLang="en-US" sz="4000">
              <a:solidFill>
                <a:srgbClr val="0070C0"/>
              </a:solidFill>
            </a:endParaRPr>
          </a:p>
        </p:txBody>
      </p:sp>
      <p:sp>
        <p:nvSpPr>
          <p:cNvPr id="11285" name="TextBox 22"/>
          <p:cNvSpPr txBox="1">
            <a:spLocks noChangeArrowheads="1"/>
          </p:cNvSpPr>
          <p:nvPr/>
        </p:nvSpPr>
        <p:spPr bwMode="auto">
          <a:xfrm>
            <a:off x="320033" y="3267869"/>
            <a:ext cx="436880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sz="4000">
                <a:solidFill>
                  <a:srgbClr val="0070C0"/>
                </a:solidFill>
              </a:rPr>
              <a:t>5</a:t>
            </a:r>
          </a:p>
        </p:txBody>
      </p:sp>
      <p:sp>
        <p:nvSpPr>
          <p:cNvPr id="11286" name="TextBox 23"/>
          <p:cNvSpPr txBox="1">
            <a:spLocks noChangeArrowheads="1"/>
          </p:cNvSpPr>
          <p:nvPr/>
        </p:nvSpPr>
        <p:spPr bwMode="auto">
          <a:xfrm>
            <a:off x="3494088" y="3388198"/>
            <a:ext cx="436880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sz="4000">
                <a:solidFill>
                  <a:srgbClr val="0070C0"/>
                </a:solidFill>
              </a:rPr>
              <a:t>6</a:t>
            </a:r>
          </a:p>
        </p:txBody>
      </p:sp>
      <p:sp>
        <p:nvSpPr>
          <p:cNvPr id="11287" name="TextBox 24"/>
          <p:cNvSpPr txBox="1">
            <a:spLocks noChangeArrowheads="1"/>
          </p:cNvSpPr>
          <p:nvPr/>
        </p:nvSpPr>
        <p:spPr bwMode="auto">
          <a:xfrm>
            <a:off x="6448425" y="3365933"/>
            <a:ext cx="436880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sz="4000">
                <a:solidFill>
                  <a:srgbClr val="0070C0"/>
                </a:solidFill>
              </a:rPr>
              <a:t>7</a:t>
            </a:r>
          </a:p>
        </p:txBody>
      </p:sp>
      <p:sp>
        <p:nvSpPr>
          <p:cNvPr id="27" name="文本框 5"/>
          <p:cNvSpPr txBox="1"/>
          <p:nvPr/>
        </p:nvSpPr>
        <p:spPr>
          <a:xfrm>
            <a:off x="217170" y="148590"/>
            <a:ext cx="3713480" cy="583565"/>
          </a:xfrm>
          <a:prstGeom prst="rect">
            <a:avLst/>
          </a:prstGeom>
          <a:noFill/>
          <a:ln w="31750" cmpd="sng">
            <a:solidFill>
              <a:schemeClr val="accent1">
                <a:shade val="50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altLang="zh-CN" sz="3200" b="1">
                <a:solidFill>
                  <a:srgbClr val="0070C0"/>
                </a:solidFill>
                <a:uFillTx/>
                <a:latin typeface="Calibri" panose="020F0502020204030204"/>
                <a:sym typeface="+mn-ea"/>
              </a:rPr>
              <a:t>Listen and re</a:t>
            </a:r>
            <a:r>
              <a:rPr lang="en-US" altLang="zh-CN" sz="3200" b="1" smtClean="0">
                <a:solidFill>
                  <a:srgbClr val="0070C0"/>
                </a:solidFill>
                <a:uFillTx/>
                <a:latin typeface="Calibri" panose="020F0502020204030204"/>
                <a:sym typeface="+mn-ea"/>
              </a:rPr>
              <a:t>number</a:t>
            </a:r>
            <a:endParaRPr lang="en-US" altLang="zh-CN" sz="3200" b="1">
              <a:solidFill>
                <a:srgbClr val="0070C0"/>
              </a:solidFill>
              <a:uFillTx/>
              <a:latin typeface="Calibri" panose="020F0502020204030204"/>
              <a:cs typeface="+mn-ea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266825" y="5891530"/>
            <a:ext cx="71939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/>
              <a:t>____→____→____→____→____→____→____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491615" y="5812790"/>
            <a:ext cx="6794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7538085" y="5816600"/>
            <a:ext cx="6794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320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3536315" y="5833110"/>
            <a:ext cx="6794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320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586730" y="5822315"/>
            <a:ext cx="6794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320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4512945" y="5816600"/>
            <a:ext cx="6794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320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6506845" y="5822315"/>
            <a:ext cx="6794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320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2437130" y="5833110"/>
            <a:ext cx="6794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>
                <a:solidFill>
                  <a:srgbClr val="FF0000"/>
                </a:solidFill>
              </a:rPr>
              <a:t>6</a:t>
            </a:r>
          </a:p>
        </p:txBody>
      </p:sp>
      <p:pic>
        <p:nvPicPr>
          <p:cNvPr id="18" name="U1P2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055745" y="148590"/>
            <a:ext cx="619125" cy="619125"/>
          </a:xfrm>
          <a:prstGeom prst="rect">
            <a:avLst/>
          </a:prstGeom>
        </p:spPr>
      </p:pic>
    </p:spTree>
  </p:cSld>
  <p:clrMapOvr>
    <a:masterClrMapping/>
  </p:clrMapOvr>
  <p:transition advTm="12767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3" dur="2228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>
                <p:cTn id="6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6" descr="09"/>
          <p:cNvPicPr>
            <a:picLocks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425004" y="3357563"/>
            <a:ext cx="2551113" cy="2010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7" descr="10"/>
          <p:cNvPicPr>
            <a:picLocks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6951" y="1243630"/>
            <a:ext cx="2160587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8" descr="11"/>
          <p:cNvPicPr>
            <a:picLocks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628901" y="1235876"/>
            <a:ext cx="2087562" cy="19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4" descr="14"/>
          <p:cNvPicPr>
            <a:picLocks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433668" y="3413118"/>
            <a:ext cx="2413000" cy="1941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5" descr="12"/>
          <p:cNvPicPr>
            <a:picLocks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15913" y="3357563"/>
            <a:ext cx="2754312" cy="199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5" descr="08"/>
          <p:cNvPicPr>
            <a:picLocks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018279" y="1254124"/>
            <a:ext cx="1981200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6" descr="13"/>
          <p:cNvPicPr>
            <a:picLocks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949825" y="1327163"/>
            <a:ext cx="1939925" cy="179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578644" y="5368131"/>
            <a:ext cx="2417445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04850" eaLnBrk="0" hangingPunct="0">
              <a:defRPr kumimoji="1"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defTabSz="704850" eaLnBrk="0" hangingPunct="0">
              <a:defRPr kumimoji="1"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defTabSz="704850" eaLnBrk="0" hangingPunct="0">
              <a:defRPr kumimoji="1"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defTabSz="704850" eaLnBrk="0" hangingPunct="0">
              <a:defRPr kumimoji="1"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defTabSz="704850" eaLnBrk="0" hangingPunct="0">
              <a:defRPr kumimoji="1"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defTabSz="70485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defTabSz="70485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defTabSz="70485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defTabSz="70485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smtClean="0">
                <a:solidFill>
                  <a:srgbClr val="FF0000"/>
                </a:solidFill>
              </a:rPr>
              <a:t>Put </a:t>
            </a:r>
            <a:r>
              <a:rPr lang="en-US" altLang="zh-CN" sz="2800">
                <a:solidFill>
                  <a:srgbClr val="FF0000"/>
                </a:solidFill>
              </a:rPr>
              <a:t>your hand</a:t>
            </a:r>
            <a:r>
              <a:rPr lang="en-US" altLang="zh-CN" sz="140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6272623" y="5354638"/>
            <a:ext cx="2694940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04850" eaLnBrk="0" hangingPunct="0">
              <a:defRPr kumimoji="1"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defTabSz="704850" eaLnBrk="0" hangingPunct="0">
              <a:defRPr kumimoji="1"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defTabSz="704850" eaLnBrk="0" hangingPunct="0">
              <a:defRPr kumimoji="1"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defTabSz="704850" eaLnBrk="0" hangingPunct="0">
              <a:defRPr kumimoji="1"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defTabSz="704850" eaLnBrk="0" hangingPunct="0">
              <a:defRPr kumimoji="1"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defTabSz="70485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defTabSz="70485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defTabSz="70485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defTabSz="70485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smtClean="0">
                <a:solidFill>
                  <a:srgbClr val="FF0000"/>
                </a:solidFill>
              </a:rPr>
              <a:t>Close </a:t>
            </a:r>
            <a:r>
              <a:rPr lang="en-US" altLang="zh-CN" sz="2800">
                <a:solidFill>
                  <a:srgbClr val="FF0000"/>
                </a:solidFill>
              </a:rPr>
              <a:t>your book</a:t>
            </a:r>
            <a:r>
              <a:rPr lang="en-US" altLang="zh-CN" sz="140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3294387" y="5368131"/>
            <a:ext cx="3139281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704850" eaLnBrk="0" hangingPunct="0">
              <a:defRPr kumimoji="1"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defTabSz="704850" eaLnBrk="0" hangingPunct="0">
              <a:defRPr kumimoji="1"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defTabSz="704850" eaLnBrk="0" hangingPunct="0">
              <a:defRPr kumimoji="1"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defTabSz="704850" eaLnBrk="0" hangingPunct="0">
              <a:defRPr kumimoji="1"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defTabSz="704850" eaLnBrk="0" hangingPunct="0">
              <a:defRPr kumimoji="1"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defTabSz="70485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defTabSz="70485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defTabSz="70485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defTabSz="70485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smtClean="0">
                <a:solidFill>
                  <a:srgbClr val="FF0000"/>
                </a:solidFill>
              </a:rPr>
              <a:t>Open </a:t>
            </a:r>
            <a:r>
              <a:rPr lang="en-US" altLang="zh-CN" sz="2800">
                <a:solidFill>
                  <a:srgbClr val="FF0000"/>
                </a:solidFill>
              </a:rPr>
              <a:t>your book</a:t>
            </a: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7248524" y="771224"/>
            <a:ext cx="1895475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704850" eaLnBrk="0" hangingPunct="0">
              <a:defRPr kumimoji="1"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defTabSz="704850" eaLnBrk="0" hangingPunct="0">
              <a:defRPr kumimoji="1"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defTabSz="704850" eaLnBrk="0" hangingPunct="0">
              <a:defRPr kumimoji="1"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defTabSz="704850" eaLnBrk="0" hangingPunct="0">
              <a:defRPr kumimoji="1"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defTabSz="704850" eaLnBrk="0" hangingPunct="0">
              <a:defRPr kumimoji="1"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defTabSz="70485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defTabSz="70485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defTabSz="70485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defTabSz="70485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smtClean="0">
                <a:solidFill>
                  <a:srgbClr val="FF0000"/>
                </a:solidFill>
              </a:rPr>
              <a:t>Sit </a:t>
            </a:r>
            <a:r>
              <a:rPr lang="en-US" altLang="zh-CN" sz="2800">
                <a:solidFill>
                  <a:srgbClr val="FF0000"/>
                </a:solidFill>
              </a:rPr>
              <a:t>down</a:t>
            </a:r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3018854" y="808051"/>
            <a:ext cx="1655763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04850" eaLnBrk="0" hangingPunct="0">
              <a:defRPr kumimoji="1"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defTabSz="704850" eaLnBrk="0" hangingPunct="0">
              <a:defRPr kumimoji="1"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defTabSz="704850" eaLnBrk="0" hangingPunct="0">
              <a:defRPr kumimoji="1"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defTabSz="704850" eaLnBrk="0" hangingPunct="0">
              <a:defRPr kumimoji="1"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defTabSz="704850" eaLnBrk="0" hangingPunct="0">
              <a:defRPr kumimoji="1"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defTabSz="70485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defTabSz="70485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defTabSz="70485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defTabSz="70485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smtClean="0">
                <a:solidFill>
                  <a:srgbClr val="FF0000"/>
                </a:solidFill>
              </a:rPr>
              <a:t>Draw</a:t>
            </a:r>
            <a:endParaRPr lang="en-US" altLang="zh-CN" sz="2800">
              <a:solidFill>
                <a:srgbClr val="FF0000"/>
              </a:solidFill>
            </a:endParaRPr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823414" y="804772"/>
            <a:ext cx="1554124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704850" eaLnBrk="0" hangingPunct="0">
              <a:defRPr kumimoji="1"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defTabSz="704850" eaLnBrk="0" hangingPunct="0">
              <a:defRPr kumimoji="1"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defTabSz="704850" eaLnBrk="0" hangingPunct="0">
              <a:defRPr kumimoji="1"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defTabSz="704850" eaLnBrk="0" hangingPunct="0">
              <a:defRPr kumimoji="1"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defTabSz="704850" eaLnBrk="0" hangingPunct="0">
              <a:defRPr kumimoji="1"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defTabSz="70485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defTabSz="70485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defTabSz="70485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defTabSz="70485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smtClean="0">
                <a:solidFill>
                  <a:srgbClr val="FF0000"/>
                </a:solidFill>
              </a:rPr>
              <a:t>Listen</a:t>
            </a:r>
            <a:endParaRPr lang="en-US" altLang="zh-CN" sz="2800">
              <a:solidFill>
                <a:srgbClr val="FF0000"/>
              </a:solidFill>
            </a:endParaRP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5134225" y="759507"/>
            <a:ext cx="1555115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04850" eaLnBrk="0" hangingPunct="0">
              <a:defRPr kumimoji="1"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defTabSz="704850" eaLnBrk="0" hangingPunct="0">
              <a:defRPr kumimoji="1"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defTabSz="704850" eaLnBrk="0" hangingPunct="0">
              <a:defRPr kumimoji="1"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defTabSz="704850" eaLnBrk="0" hangingPunct="0">
              <a:defRPr kumimoji="1"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defTabSz="704850" eaLnBrk="0" hangingPunct="0">
              <a:defRPr kumimoji="1"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defTabSz="70485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defTabSz="70485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defTabSz="70485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defTabSz="70485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smtClean="0">
                <a:solidFill>
                  <a:srgbClr val="FF0000"/>
                </a:solidFill>
              </a:rPr>
              <a:t>Stand </a:t>
            </a:r>
            <a:r>
              <a:rPr lang="en-US" altLang="zh-CN" sz="2800">
                <a:solidFill>
                  <a:srgbClr val="FF0000"/>
                </a:solidFill>
              </a:rPr>
              <a:t>up</a:t>
            </a:r>
            <a:endParaRPr lang="en-US" altLang="zh-CN" sz="14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1281" name="TextBox 18"/>
          <p:cNvSpPr txBox="1">
            <a:spLocks noChangeArrowheads="1"/>
          </p:cNvSpPr>
          <p:nvPr/>
        </p:nvSpPr>
        <p:spPr bwMode="auto">
          <a:xfrm>
            <a:off x="289870" y="1251251"/>
            <a:ext cx="436880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sz="400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11282" name="TextBox 19"/>
          <p:cNvSpPr txBox="1">
            <a:spLocks noChangeArrowheads="1"/>
          </p:cNvSpPr>
          <p:nvPr/>
        </p:nvSpPr>
        <p:spPr bwMode="auto">
          <a:xfrm>
            <a:off x="2679700" y="1235876"/>
            <a:ext cx="436880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sz="400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11283" name="TextBox 20"/>
          <p:cNvSpPr txBox="1">
            <a:spLocks noChangeArrowheads="1"/>
          </p:cNvSpPr>
          <p:nvPr/>
        </p:nvSpPr>
        <p:spPr bwMode="auto">
          <a:xfrm>
            <a:off x="5557673" y="1131050"/>
            <a:ext cx="436880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>
                <a:solidFill>
                  <a:srgbClr val="0070C0"/>
                </a:solidFill>
              </a:rPr>
              <a:t>3</a:t>
            </a:r>
            <a:endParaRPr lang="zh-CN" altLang="en-US" sz="4000">
              <a:solidFill>
                <a:srgbClr val="0070C0"/>
              </a:solidFill>
            </a:endParaRPr>
          </a:p>
        </p:txBody>
      </p:sp>
      <p:sp>
        <p:nvSpPr>
          <p:cNvPr id="11284" name="TextBox 21"/>
          <p:cNvSpPr txBox="1">
            <a:spLocks noChangeArrowheads="1"/>
          </p:cNvSpPr>
          <p:nvPr/>
        </p:nvSpPr>
        <p:spPr bwMode="auto">
          <a:xfrm>
            <a:off x="7013575" y="1232400"/>
            <a:ext cx="436880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>
                <a:solidFill>
                  <a:srgbClr val="0070C0"/>
                </a:solidFill>
              </a:rPr>
              <a:t>4</a:t>
            </a:r>
            <a:endParaRPr lang="zh-CN" altLang="en-US" sz="4000">
              <a:solidFill>
                <a:srgbClr val="0070C0"/>
              </a:solidFill>
            </a:endParaRPr>
          </a:p>
        </p:txBody>
      </p:sp>
      <p:sp>
        <p:nvSpPr>
          <p:cNvPr id="11285" name="TextBox 22"/>
          <p:cNvSpPr txBox="1">
            <a:spLocks noChangeArrowheads="1"/>
          </p:cNvSpPr>
          <p:nvPr/>
        </p:nvSpPr>
        <p:spPr bwMode="auto">
          <a:xfrm>
            <a:off x="320033" y="3267869"/>
            <a:ext cx="436880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sz="4000">
                <a:solidFill>
                  <a:srgbClr val="0070C0"/>
                </a:solidFill>
              </a:rPr>
              <a:t>5</a:t>
            </a:r>
          </a:p>
        </p:txBody>
      </p:sp>
      <p:sp>
        <p:nvSpPr>
          <p:cNvPr id="11286" name="TextBox 23"/>
          <p:cNvSpPr txBox="1">
            <a:spLocks noChangeArrowheads="1"/>
          </p:cNvSpPr>
          <p:nvPr/>
        </p:nvSpPr>
        <p:spPr bwMode="auto">
          <a:xfrm>
            <a:off x="3494088" y="3388198"/>
            <a:ext cx="436880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sz="4000">
                <a:solidFill>
                  <a:srgbClr val="0070C0"/>
                </a:solidFill>
              </a:rPr>
              <a:t>6</a:t>
            </a:r>
          </a:p>
        </p:txBody>
      </p:sp>
      <p:sp>
        <p:nvSpPr>
          <p:cNvPr id="11287" name="TextBox 24"/>
          <p:cNvSpPr txBox="1">
            <a:spLocks noChangeArrowheads="1"/>
          </p:cNvSpPr>
          <p:nvPr/>
        </p:nvSpPr>
        <p:spPr bwMode="auto">
          <a:xfrm>
            <a:off x="6448425" y="3365933"/>
            <a:ext cx="436880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sz="4000">
                <a:solidFill>
                  <a:srgbClr val="0070C0"/>
                </a:solidFill>
              </a:rPr>
              <a:t>7</a:t>
            </a:r>
          </a:p>
        </p:txBody>
      </p:sp>
      <p:sp>
        <p:nvSpPr>
          <p:cNvPr id="26" name="文本框 5"/>
          <p:cNvSpPr txBox="1"/>
          <p:nvPr/>
        </p:nvSpPr>
        <p:spPr>
          <a:xfrm>
            <a:off x="232025" y="157984"/>
            <a:ext cx="2475160" cy="584775"/>
          </a:xfrm>
          <a:prstGeom prst="rect">
            <a:avLst/>
          </a:prstGeom>
          <a:noFill/>
          <a:ln w="31750" cmpd="sng">
            <a:solidFill>
              <a:schemeClr val="accent1">
                <a:shade val="50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altLang="zh-CN" sz="3200" b="1" smtClean="0">
                <a:solidFill>
                  <a:srgbClr val="0070C0"/>
                </a:solidFill>
                <a:latin typeface="Calibri" panose="020F0502020204030204"/>
                <a:sym typeface="+mn-ea"/>
              </a:rPr>
              <a:t>Work in pairs</a:t>
            </a:r>
            <a:endParaRPr lang="en-US" altLang="zh-CN" sz="3200" b="1">
              <a:solidFill>
                <a:srgbClr val="0070C0"/>
              </a:solidFill>
              <a:uFillTx/>
              <a:latin typeface="Calibri" panose="020F0502020204030204"/>
              <a:cs typeface="+mn-ea"/>
              <a:sym typeface="+mn-ea"/>
            </a:endParaRPr>
          </a:p>
        </p:txBody>
      </p:sp>
    </p:spTree>
  </p:cSld>
  <p:clrMapOvr>
    <a:masterClrMapping/>
  </p:clrMapOvr>
  <p:transition advTm="179619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1.7601 Service Pack 1"/>
  <p:tag name="AS_RELEASE_DATE" val="2020.05.14"/>
  <p:tag name="AS_TITLE" val="Aspose.Slides for .NET 4.0 Client Profile"/>
  <p:tag name="AS_VERSION" val="20.5"/>
</p:tagLst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640</Words>
  <Application>Microsoft Office PowerPoint</Application>
  <PresentationFormat>全屏显示(4:3)</PresentationFormat>
  <Paragraphs>173</Paragraphs>
  <Slides>15</Slides>
  <Notes>3</Notes>
  <HiddenSlides>0</HiddenSlides>
  <MMClips>4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5" baseType="lpstr">
      <vt:lpstr>Arial Unicode MS</vt:lpstr>
      <vt:lpstr>宋体</vt:lpstr>
      <vt:lpstr>微软雅黑</vt:lpstr>
      <vt:lpstr>新宋体</vt:lpstr>
      <vt:lpstr>Arial</vt:lpstr>
      <vt:lpstr>Calibri</vt:lpstr>
      <vt:lpstr>Calibri Light</vt:lpstr>
      <vt:lpstr>Comic Sans MS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2017-10-21T12:56:00Z</dcterms:created>
  <dcterms:modified xsi:type="dcterms:W3CDTF">2023-01-17T01:28:54Z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5DE62D61651049C2A8335FF584D68B75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