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35"/>
  </p:notesMasterIdLst>
  <p:handoutMasterIdLst>
    <p:handoutMasterId r:id="rId36"/>
  </p:handoutMasterIdLst>
  <p:sldIdLst>
    <p:sldId id="257" r:id="rId2"/>
    <p:sldId id="258" r:id="rId3"/>
    <p:sldId id="259" r:id="rId4"/>
    <p:sldId id="260" r:id="rId5"/>
    <p:sldId id="262" r:id="rId6"/>
    <p:sldId id="263" r:id="rId7"/>
    <p:sldId id="264" r:id="rId8"/>
    <p:sldId id="265" r:id="rId9"/>
    <p:sldId id="266" r:id="rId10"/>
    <p:sldId id="267" r:id="rId11"/>
    <p:sldId id="268" r:id="rId12"/>
    <p:sldId id="269" r:id="rId13"/>
    <p:sldId id="270" r:id="rId14"/>
    <p:sldId id="271" r:id="rId15"/>
    <p:sldId id="272"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Lst>
  <p:sldSz cx="9144000" cy="6858000" type="screen4x3"/>
  <p:notesSz cx="6858000" cy="9144000"/>
  <p:defaultTextStyle>
    <a:defPPr>
      <a:defRPr lang="zh-CN"/>
    </a:defPPr>
    <a:lvl1pPr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1pPr>
    <a:lvl2pPr marL="4572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2pPr>
    <a:lvl3pPr marL="9144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3pPr>
    <a:lvl4pPr marL="13716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4pPr>
    <a:lvl5pPr marL="1828800" algn="l" rtl="0" fontAlgn="base">
      <a:spcBef>
        <a:spcPct val="0"/>
      </a:spcBef>
      <a:spcAft>
        <a:spcPct val="0"/>
      </a:spcAft>
      <a:defRPr kern="1200">
        <a:solidFill>
          <a:schemeClr val="tx1"/>
        </a:solidFill>
        <a:latin typeface="Arial" panose="020B0604020202020204" pitchFamily="34" charset="0"/>
        <a:ea typeface="宋体" panose="02010600030101010101" pitchFamily="2" charset="-122"/>
        <a:cs typeface="+mn-cs"/>
      </a:defRPr>
    </a:lvl5pPr>
    <a:lvl6pPr marL="22860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6pPr>
    <a:lvl7pPr marL="27432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7pPr>
    <a:lvl8pPr marL="32004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8pPr>
    <a:lvl9pPr marL="3657600" algn="l" defTabSz="914400" rtl="0" eaLnBrk="1" latinLnBrk="0" hangingPunct="1">
      <a:defRPr kern="1200">
        <a:solidFill>
          <a:schemeClr val="tx1"/>
        </a:solidFill>
        <a:latin typeface="Arial" panose="020B060402020202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808" autoAdjust="0"/>
  </p:normalViewPr>
  <p:slideViewPr>
    <p:cSldViewPr>
      <p:cViewPr>
        <p:scale>
          <a:sx n="100" d="100"/>
          <a:sy n="100" d="100"/>
        </p:scale>
        <p:origin x="-294" y="-264"/>
      </p:cViewPr>
      <p:guideLst>
        <p:guide orient="horz" pos="2160"/>
        <p:guide pos="2880"/>
      </p:guideLst>
    </p:cSldViewPr>
  </p:slideViewPr>
  <p:notesTextViewPr>
    <p:cViewPr>
      <p:scale>
        <a:sx n="100" d="100"/>
        <a:sy n="100" d="100"/>
      </p:scale>
      <p:origin x="0" y="0"/>
    </p:cViewPr>
  </p:notesTextViewPr>
  <p:sorterViewPr>
    <p:cViewPr>
      <p:scale>
        <a:sx n="124" d="100"/>
        <a:sy n="124" d="100"/>
      </p:scale>
      <p:origin x="0" y="0"/>
    </p:cViewPr>
  </p:sorterViewPr>
  <p:notesViewPr>
    <p:cSldViewPr>
      <p:cViewPr varScale="1">
        <p:scale>
          <a:sx n="55" d="100"/>
          <a:sy n="55" d="100"/>
        </p:scale>
        <p:origin x="-3078" y="-10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defRPr>
            </a:lvl1pPr>
          </a:lstStyle>
          <a:p>
            <a:pPr>
              <a:defRPr/>
            </a:pPr>
            <a:endParaRPr lang="zh-CN" altLang="en-US"/>
          </a:p>
        </p:txBody>
      </p:sp>
      <p:sp>
        <p:nvSpPr>
          <p:cNvPr id="3" name="日期占位符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ea typeface="+mn-ea"/>
              </a:defRPr>
            </a:lvl1pPr>
          </a:lstStyle>
          <a:p>
            <a:pPr>
              <a:defRPr/>
            </a:pPr>
            <a:fld id="{87D7BA34-09EC-4FB9-A8AE-3D2A0D502EF9}" type="datetimeFigureOut">
              <a:rPr lang="zh-CN" altLang="en-US"/>
              <a:t>2023-01-17</a:t>
            </a:fld>
            <a:endParaRPr lang="zh-CN" altLang="en-US"/>
          </a:p>
        </p:txBody>
      </p:sp>
      <p:sp>
        <p:nvSpPr>
          <p:cNvPr id="4" name="页脚占位符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defRPr>
            </a:lvl1pPr>
          </a:lstStyle>
          <a:p>
            <a:pPr>
              <a:defRPr/>
            </a:pPr>
            <a:endParaRPr lang="zh-CN" altLang="en-US"/>
          </a:p>
        </p:txBody>
      </p:sp>
      <p:sp>
        <p:nvSpPr>
          <p:cNvPr id="5" name="灯片编号占位符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ea typeface="+mn-ea"/>
              </a:defRPr>
            </a:lvl1pPr>
          </a:lstStyle>
          <a:p>
            <a:pPr>
              <a:defRPr/>
            </a:pPr>
            <a:fld id="{EAB40541-112F-4693-A5E3-C1434B75F8B1}" type="slidenum">
              <a:rPr lang="zh-CN" altLang="en-US"/>
              <a:t>‹#›</a:t>
            </a:fld>
            <a:endParaRPr lang="zh-CN" alt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96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200"/>
            </a:lvl1pPr>
          </a:lstStyle>
          <a:p>
            <a:endParaRPr lang="zh-CN" altLang="en-US"/>
          </a:p>
        </p:txBody>
      </p:sp>
      <p:sp>
        <p:nvSpPr>
          <p:cNvPr id="296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200"/>
            </a:lvl1pPr>
          </a:lstStyle>
          <a:p>
            <a:fld id="{C60EDE5B-F43C-4C3C-BC60-704A92F63FA1}" type="datetimeFigureOut">
              <a:rPr lang="zh-CN" altLang="en-US"/>
              <a:t>2023-01-17</a:t>
            </a:fld>
            <a:endParaRPr lang="en-US" altLang="zh-CN"/>
          </a:p>
        </p:txBody>
      </p:sp>
      <p:sp>
        <p:nvSpPr>
          <p:cNvPr id="297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ln>
          <a:effectLst/>
          <a:extLst>
            <a:ext uri="{AF507438-7753-43E0-B8FC-AC1667EBCBE1}">
              <a14:hiddenEffects xmlns:a14="http://schemas.microsoft.com/office/drawing/2010/main">
                <a:effectLst>
                  <a:outerShdw dist="35921" dir="2700000" algn="ctr" rotWithShape="0">
                    <a:srgbClr val="808080"/>
                  </a:outerShdw>
                </a:effectLst>
              </a14:hiddenEffects>
            </a:ext>
          </a:extLst>
        </p:spPr>
      </p:sp>
      <p:sp>
        <p:nvSpPr>
          <p:cNvPr id="297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p>
        </p:txBody>
      </p:sp>
      <p:sp>
        <p:nvSpPr>
          <p:cNvPr id="297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defRPr sz="1200"/>
            </a:lvl1pPr>
          </a:lstStyle>
          <a:p>
            <a:endParaRPr lang="en-US" altLang="zh-CN"/>
          </a:p>
        </p:txBody>
      </p:sp>
      <p:sp>
        <p:nvSpPr>
          <p:cNvPr id="297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lstStyle>
            <a:lvl1pPr algn="r">
              <a:defRPr sz="1200"/>
            </a:lvl1pPr>
          </a:lstStyle>
          <a:p>
            <a:fld id="{E373A16C-200D-4FE1-A1D7-38B4D814540B}" type="slidenum">
              <a:rPr lang="zh-CN" altLang="en-US"/>
              <a:t>‹#›</a:t>
            </a:fld>
            <a:endParaRPr lang="en-US" altLang="zh-CN"/>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1pPr>
    <a:lvl2pPr marL="4572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2pPr>
    <a:lvl3pPr marL="9144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3pPr>
    <a:lvl4pPr marL="13716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4pPr>
    <a:lvl5pPr marL="1828800" algn="l" rtl="0" fontAlgn="base">
      <a:spcBef>
        <a:spcPct val="30000"/>
      </a:spcBef>
      <a:spcAft>
        <a:spcPct val="0"/>
      </a:spcAft>
      <a:defRPr sz="1200" kern="1200">
        <a:solidFill>
          <a:schemeClr val="tx1"/>
        </a:solidFill>
        <a:latin typeface="Calibri" panose="020F0502020204030204" pitchFamily="34" charset="0"/>
        <a:ea typeface="宋体" panose="02010600030101010101" pitchFamily="2" charset="-122"/>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en-US" altLang="zh-CN" sz="1200" dirty="0">
              <a:solidFill>
                <a:srgbClr val="EEECE1">
                  <a:lumMod val="25000"/>
                </a:srgbClr>
              </a:solidFill>
            </a:endParaRPr>
          </a:p>
        </p:txBody>
      </p:sp>
      <p:sp>
        <p:nvSpPr>
          <p:cNvPr id="4" name="灯片编号占位符 3"/>
          <p:cNvSpPr>
            <a:spLocks noGrp="1"/>
          </p:cNvSpPr>
          <p:nvPr>
            <p:ph type="sldNum" sz="quarter" idx="10"/>
          </p:nvPr>
        </p:nvSpPr>
        <p:spPr/>
        <p:txBody>
          <a:bodyPr/>
          <a:lstStyle/>
          <a:p>
            <a:fld id="{E373A16C-200D-4FE1-A1D7-38B4D814540B}" type="slidenum">
              <a:rPr lang="zh-CN" altLang="en-US" smtClean="0"/>
              <a:t>4</a:t>
            </a:fld>
            <a:endParaRPr lang="en-US" altLang="zh-CN"/>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幻灯片图像占位符 276481"/>
          <p:cNvSpPr>
            <a:spLocks noGrp="1" noRot="1" noChangeAspect="1" noChangeArrowheads="1" noTextEdit="1"/>
          </p:cNvSpPr>
          <p:nvPr>
            <p:ph type="sldImg" idx="4294967295"/>
          </p:nvPr>
        </p:nvSpPr>
        <p:spPr/>
      </p:sp>
      <p:sp>
        <p:nvSpPr>
          <p:cNvPr id="30723" name="文本占位符 276482"/>
          <p:cNvSpPr>
            <a:spLocks noGrp="1" noChangeArrowheads="1"/>
          </p:cNvSpPr>
          <p:nvPr>
            <p:ph type="body" idx="4294967295"/>
          </p:nvPr>
        </p:nvSpPr>
        <p:spPr/>
        <p:txBody>
          <a:bodyPr/>
          <a:lstStyle/>
          <a:p>
            <a:endParaRPr lang="zh-CN" altLang="en-US"/>
          </a:p>
        </p:txBody>
      </p:sp>
      <p:sp>
        <p:nvSpPr>
          <p:cNvPr id="30724" name="灯片编号占位符 1"/>
          <p:cNvSpPr>
            <a:spLocks noChangeArrowheads="1"/>
          </p:cNvSpPr>
          <p:nvPr/>
        </p:nvSpPr>
        <p:spPr bwMode="auto">
          <a:xfrm>
            <a:off x="3884613" y="8685213"/>
            <a:ext cx="2971800" cy="457200"/>
          </a:xfrm>
          <a:prstGeom prst="rect">
            <a:avLst/>
          </a:prstGeom>
          <a:solidFill>
            <a:srgbClr val="FFFFFF"/>
          </a:solidFill>
          <a:ln w="9525">
            <a:solidFill>
              <a:srgbClr val="000000"/>
            </a:solidFill>
            <a:miter lim="800000"/>
          </a:ln>
        </p:spPr>
        <p:txBody>
          <a:bodyPr anchor="b"/>
          <a:lstStyle/>
          <a:p>
            <a:pPr algn="r">
              <a:buFont typeface="Arial" panose="020B0604020202020204" pitchFamily="34" charset="0"/>
              <a:buNone/>
            </a:pPr>
            <a:fld id="{E4107CB0-D1D1-4432-BAFF-FCAACA5EA48E}" type="slidenum">
              <a:rPr lang="zh-CN" altLang="en-US" sz="1200"/>
              <a:t>13</a:t>
            </a:fld>
            <a:endParaRPr lang="en-US" altLang="zh-CN" sz="120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685800" y="2130425"/>
            <a:ext cx="7772400" cy="1470025"/>
          </a:xfrm>
        </p:spPr>
        <p:txBody>
          <a:body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zh-CN" altLang="en-US" smtClean="0"/>
              <a:t>单击此处编辑母版副标题样式</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FEBF84F0-DF7D-4157-A62C-AC32CE3DD74A}" type="datetimeFigureOut">
              <a:rPr lang="zh-CN" altLang="en-US" smtClean="0"/>
              <a:t>2023-01-17</a:t>
            </a:fld>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a:lvl1pPr>
          </a:lstStyle>
          <a:p>
            <a:pPr>
              <a:defRPr/>
            </a:pPr>
            <a:fld id="{5A02BA11-54D6-4D3F-9E95-3B188155F986}" type="slidenum">
              <a:rPr lang="zh-CN" altLang="en-US" smtClean="0"/>
              <a:t>‹#›</a:t>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F8B060E4-C567-4BCD-AFBB-3BB7D95EFE01}" type="datetimeFigureOut">
              <a:rPr lang="zh-CN" altLang="en-US" smtClean="0"/>
              <a:t>2023-01-17</a:t>
            </a:fld>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a:lvl1pPr>
          </a:lstStyle>
          <a:p>
            <a:pPr>
              <a:defRPr/>
            </a:pPr>
            <a:fld id="{DF731328-D896-4B04-AAD4-2AE19AB817A5}" type="slidenum">
              <a:rPr lang="zh-CN" altLang="en-US" smtClean="0"/>
              <a:t>‹#›</a:t>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6629400" y="274638"/>
            <a:ext cx="2057400" cy="5851525"/>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274638"/>
            <a:ext cx="6019800" cy="5851525"/>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Rectangle 4"/>
          <p:cNvSpPr>
            <a:spLocks noGrp="1" noChangeArrowheads="1"/>
          </p:cNvSpPr>
          <p:nvPr>
            <p:ph type="dt" sz="half" idx="10"/>
          </p:nvPr>
        </p:nvSpPr>
        <p:spPr/>
        <p:txBody>
          <a:bodyPr/>
          <a:lstStyle>
            <a:lvl1pPr>
              <a:defRPr/>
            </a:lvl1pPr>
          </a:lstStyle>
          <a:p>
            <a:pPr>
              <a:defRPr/>
            </a:pPr>
            <a:fld id="{9C4CA367-A13E-4532-B287-24DEF64E425F}" type="datetimeFigureOut">
              <a:rPr lang="zh-CN" altLang="en-US" smtClean="0"/>
              <a:t>2023-01-17</a:t>
            </a:fld>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a:lvl1pPr>
          </a:lstStyle>
          <a:p>
            <a:pPr>
              <a:defRPr/>
            </a:pPr>
            <a:fld id="{DF18321D-4EB0-4A10-A415-79B893C06B6A}" type="slidenum">
              <a:rPr lang="zh-CN" altLang="en-US" smtClean="0"/>
              <a:t>‹#›</a:t>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blipFill dpi="0" rotWithShape="1">
          <a:blip r:embed="rId2" cstate="email"/>
          <a:srcRect/>
          <a:stretch>
            <a:fillRect/>
          </a:stretch>
        </a:blipFill>
        <a:effectLst/>
      </p:bgPr>
    </p:bg>
    <p:spTree>
      <p:nvGrpSpPr>
        <p:cNvPr id="1" name=""/>
        <p:cNvGrpSpPr/>
        <p:nvPr/>
      </p:nvGrpSpPr>
      <p:grpSpPr>
        <a:xfrm>
          <a:off x="0" y="0"/>
          <a:ext cx="0" cy="0"/>
          <a:chOff x="0" y="0"/>
          <a:chExt cx="0" cy="0"/>
        </a:xfrm>
      </p:grpSpPr>
      <p:sp>
        <p:nvSpPr>
          <p:cNvPr id="4" name="Rectangle 4"/>
          <p:cNvSpPr>
            <a:spLocks noGrp="1" noChangeArrowheads="1"/>
          </p:cNvSpPr>
          <p:nvPr>
            <p:ph type="dt" sz="half" idx="10"/>
          </p:nvPr>
        </p:nvSpPr>
        <p:spPr/>
        <p:txBody>
          <a:bodyPr/>
          <a:lstStyle>
            <a:lvl1pPr>
              <a:defRPr/>
            </a:lvl1pPr>
          </a:lstStyle>
          <a:p>
            <a:pPr>
              <a:defRPr/>
            </a:pPr>
            <a:fld id="{57678A05-246C-4A47-8E43-40B29DE3E6D0}" type="datetimeFigureOut">
              <a:rPr lang="zh-CN" altLang="en-US" smtClean="0"/>
              <a:t>2023-01-17</a:t>
            </a:fld>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a:lvl1pPr>
          </a:lstStyle>
          <a:p>
            <a:pPr>
              <a:defRPr/>
            </a:pPr>
            <a:fld id="{F6F2CD95-96A2-4F5D-B03E-18324C16B089}" type="slidenum">
              <a:rPr lang="zh-CN" altLang="en-US" smtClean="0"/>
              <a:t>‹#›</a:t>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722313" y="4406900"/>
            <a:ext cx="7772400" cy="1362075"/>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CN" altLang="en-US" smtClean="0"/>
              <a:t>单击此处编辑母版文本样式</a:t>
            </a:r>
          </a:p>
        </p:txBody>
      </p:sp>
      <p:sp>
        <p:nvSpPr>
          <p:cNvPr id="4" name="Rectangle 4"/>
          <p:cNvSpPr>
            <a:spLocks noGrp="1" noChangeArrowheads="1"/>
          </p:cNvSpPr>
          <p:nvPr>
            <p:ph type="dt" sz="half" idx="10"/>
          </p:nvPr>
        </p:nvSpPr>
        <p:spPr/>
        <p:txBody>
          <a:bodyPr/>
          <a:lstStyle>
            <a:lvl1pPr>
              <a:defRPr/>
            </a:lvl1pPr>
          </a:lstStyle>
          <a:p>
            <a:pPr>
              <a:defRPr/>
            </a:pPr>
            <a:fld id="{16281A3B-F9B1-4082-8582-6D4C184B4ED6}" type="datetimeFigureOut">
              <a:rPr lang="zh-CN" altLang="en-US" smtClean="0"/>
              <a:t>2023-01-17</a:t>
            </a:fld>
            <a:endParaRPr lang="zh-CN" altLang="en-US"/>
          </a:p>
        </p:txBody>
      </p:sp>
      <p:sp>
        <p:nvSpPr>
          <p:cNvPr id="5" name="Rectangle 5"/>
          <p:cNvSpPr>
            <a:spLocks noGrp="1" noChangeArrowheads="1"/>
          </p:cNvSpPr>
          <p:nvPr>
            <p:ph type="ftr" sz="quarter" idx="11"/>
          </p:nvPr>
        </p:nvSpPr>
        <p:spPr/>
        <p:txBody>
          <a:bodyPr/>
          <a:lstStyle>
            <a:lvl1pPr>
              <a:defRPr/>
            </a:lvl1pPr>
          </a:lstStyle>
          <a:p>
            <a:pPr>
              <a:defRPr/>
            </a:pPr>
            <a:endParaRPr lang="zh-CN" altLang="en-US"/>
          </a:p>
        </p:txBody>
      </p:sp>
      <p:sp>
        <p:nvSpPr>
          <p:cNvPr id="6" name="Rectangle 6"/>
          <p:cNvSpPr>
            <a:spLocks noGrp="1" noChangeArrowheads="1"/>
          </p:cNvSpPr>
          <p:nvPr>
            <p:ph type="sldNum" sz="quarter" idx="12"/>
          </p:nvPr>
        </p:nvSpPr>
        <p:spPr/>
        <p:txBody>
          <a:bodyPr/>
          <a:lstStyle>
            <a:lvl1pPr>
              <a:defRPr/>
            </a:lvl1pPr>
          </a:lstStyle>
          <a:p>
            <a:pPr>
              <a:defRPr/>
            </a:pPr>
            <a:fld id="{508EBC49-DEEE-4C40-96D1-CBA9DC9E204D}" type="slidenum">
              <a:rPr lang="zh-CN" altLang="en-US" smtClean="0"/>
              <a:t>‹#›</a:t>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Rectangle 4"/>
          <p:cNvSpPr>
            <a:spLocks noGrp="1" noChangeArrowheads="1"/>
          </p:cNvSpPr>
          <p:nvPr>
            <p:ph type="dt" sz="half" idx="10"/>
          </p:nvPr>
        </p:nvSpPr>
        <p:spPr/>
        <p:txBody>
          <a:bodyPr/>
          <a:lstStyle>
            <a:lvl1pPr>
              <a:defRPr/>
            </a:lvl1pPr>
          </a:lstStyle>
          <a:p>
            <a:pPr>
              <a:defRPr/>
            </a:pPr>
            <a:fld id="{D7702AA9-9191-4745-ACD6-3011D3519121}" type="datetimeFigureOut">
              <a:rPr lang="zh-CN" altLang="en-US" smtClean="0"/>
              <a:t>2023-01-17</a:t>
            </a:fld>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p:txBody>
          <a:bodyPr/>
          <a:lstStyle>
            <a:lvl1pPr>
              <a:defRPr/>
            </a:lvl1pPr>
          </a:lstStyle>
          <a:p>
            <a:pPr>
              <a:defRPr/>
            </a:pPr>
            <a:fld id="{D7082191-42A6-4860-AF72-A69F7FBE3EBB}" type="slidenum">
              <a:rPr lang="zh-CN" altLang="en-US" smtClean="0"/>
              <a:t>‹#›</a:t>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Rectangle 4"/>
          <p:cNvSpPr>
            <a:spLocks noGrp="1" noChangeArrowheads="1"/>
          </p:cNvSpPr>
          <p:nvPr>
            <p:ph type="dt" sz="half" idx="10"/>
          </p:nvPr>
        </p:nvSpPr>
        <p:spPr/>
        <p:txBody>
          <a:bodyPr/>
          <a:lstStyle>
            <a:lvl1pPr>
              <a:defRPr/>
            </a:lvl1pPr>
          </a:lstStyle>
          <a:p>
            <a:pPr>
              <a:defRPr/>
            </a:pPr>
            <a:fld id="{D6AD5C7C-0DE0-454F-9857-6FE4A9089F12}" type="datetimeFigureOut">
              <a:rPr lang="zh-CN" altLang="en-US" smtClean="0"/>
              <a:t>2023-01-17</a:t>
            </a:fld>
            <a:endParaRPr lang="zh-CN" altLang="en-US"/>
          </a:p>
        </p:txBody>
      </p:sp>
      <p:sp>
        <p:nvSpPr>
          <p:cNvPr id="8" name="Rectangle 5"/>
          <p:cNvSpPr>
            <a:spLocks noGrp="1" noChangeArrowheads="1"/>
          </p:cNvSpPr>
          <p:nvPr>
            <p:ph type="ftr" sz="quarter" idx="11"/>
          </p:nvPr>
        </p:nvSpPr>
        <p:spPr/>
        <p:txBody>
          <a:bodyPr/>
          <a:lstStyle>
            <a:lvl1pPr>
              <a:defRPr/>
            </a:lvl1pPr>
          </a:lstStyle>
          <a:p>
            <a:pPr>
              <a:defRPr/>
            </a:pPr>
            <a:endParaRPr lang="zh-CN" altLang="en-US"/>
          </a:p>
        </p:txBody>
      </p:sp>
      <p:sp>
        <p:nvSpPr>
          <p:cNvPr id="9" name="Rectangle 6"/>
          <p:cNvSpPr>
            <a:spLocks noGrp="1" noChangeArrowheads="1"/>
          </p:cNvSpPr>
          <p:nvPr>
            <p:ph type="sldNum" sz="quarter" idx="12"/>
          </p:nvPr>
        </p:nvSpPr>
        <p:spPr/>
        <p:txBody>
          <a:bodyPr/>
          <a:lstStyle>
            <a:lvl1pPr>
              <a:defRPr/>
            </a:lvl1pPr>
          </a:lstStyle>
          <a:p>
            <a:pPr>
              <a:defRPr/>
            </a:pPr>
            <a:fld id="{158F0650-3639-4E7D-89C5-935412C7789E}" type="slidenum">
              <a:rPr lang="zh-CN" altLang="en-US" smtClean="0"/>
              <a:t>‹#›</a:t>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Rectangle 4"/>
          <p:cNvSpPr>
            <a:spLocks noGrp="1" noChangeArrowheads="1"/>
          </p:cNvSpPr>
          <p:nvPr>
            <p:ph type="dt" sz="half" idx="10"/>
          </p:nvPr>
        </p:nvSpPr>
        <p:spPr/>
        <p:txBody>
          <a:bodyPr/>
          <a:lstStyle>
            <a:lvl1pPr>
              <a:defRPr/>
            </a:lvl1pPr>
          </a:lstStyle>
          <a:p>
            <a:pPr>
              <a:defRPr/>
            </a:pPr>
            <a:fld id="{D914600A-0E5F-4DFE-8348-E049CC756BFA}" type="datetimeFigureOut">
              <a:rPr lang="zh-CN" altLang="en-US" smtClean="0"/>
              <a:t>2023-01-17</a:t>
            </a:fld>
            <a:endParaRPr lang="zh-CN" altLang="en-US"/>
          </a:p>
        </p:txBody>
      </p:sp>
      <p:sp>
        <p:nvSpPr>
          <p:cNvPr id="4" name="Rectangle 5"/>
          <p:cNvSpPr>
            <a:spLocks noGrp="1" noChangeArrowheads="1"/>
          </p:cNvSpPr>
          <p:nvPr>
            <p:ph type="ftr" sz="quarter" idx="11"/>
          </p:nvPr>
        </p:nvSpPr>
        <p:spPr/>
        <p:txBody>
          <a:bodyPr/>
          <a:lstStyle>
            <a:lvl1pPr>
              <a:defRPr/>
            </a:lvl1pPr>
          </a:lstStyle>
          <a:p>
            <a:pPr>
              <a:defRPr/>
            </a:pPr>
            <a:endParaRPr lang="zh-CN" altLang="en-US"/>
          </a:p>
        </p:txBody>
      </p:sp>
      <p:sp>
        <p:nvSpPr>
          <p:cNvPr id="5" name="Rectangle 6"/>
          <p:cNvSpPr>
            <a:spLocks noGrp="1" noChangeArrowheads="1"/>
          </p:cNvSpPr>
          <p:nvPr>
            <p:ph type="sldNum" sz="quarter" idx="12"/>
          </p:nvPr>
        </p:nvSpPr>
        <p:spPr/>
        <p:txBody>
          <a:bodyPr/>
          <a:lstStyle>
            <a:lvl1pPr>
              <a:defRPr/>
            </a:lvl1pPr>
          </a:lstStyle>
          <a:p>
            <a:pPr>
              <a:defRPr/>
            </a:pPr>
            <a:fld id="{4698EE5F-D22A-49E6-913F-FC6023A563F0}" type="slidenum">
              <a:rPr lang="zh-CN" altLang="en-US" smtClean="0"/>
              <a:t>‹#›</a:t>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fld id="{3ED0639A-86F2-4EC7-BBA1-BB68BF1DB749}" type="datetimeFigureOut">
              <a:rPr lang="zh-CN" altLang="en-US" smtClean="0"/>
              <a:t>2023-01-17</a:t>
            </a:fld>
            <a:endParaRPr lang="zh-CN" altLang="en-US"/>
          </a:p>
        </p:txBody>
      </p:sp>
      <p:sp>
        <p:nvSpPr>
          <p:cNvPr id="3" name="Rectangle 5"/>
          <p:cNvSpPr>
            <a:spLocks noGrp="1" noChangeArrowheads="1"/>
          </p:cNvSpPr>
          <p:nvPr>
            <p:ph type="ftr" sz="quarter" idx="11"/>
          </p:nvPr>
        </p:nvSpPr>
        <p:spPr/>
        <p:txBody>
          <a:bodyPr/>
          <a:lstStyle>
            <a:lvl1pPr>
              <a:defRPr/>
            </a:lvl1pPr>
          </a:lstStyle>
          <a:p>
            <a:pPr>
              <a:defRPr/>
            </a:pPr>
            <a:endParaRPr lang="zh-CN" altLang="en-US"/>
          </a:p>
        </p:txBody>
      </p:sp>
      <p:sp>
        <p:nvSpPr>
          <p:cNvPr id="4" name="Rectangle 6"/>
          <p:cNvSpPr>
            <a:spLocks noGrp="1" noChangeArrowheads="1"/>
          </p:cNvSpPr>
          <p:nvPr>
            <p:ph type="sldNum" sz="quarter" idx="12"/>
          </p:nvPr>
        </p:nvSpPr>
        <p:spPr/>
        <p:txBody>
          <a:bodyPr/>
          <a:lstStyle>
            <a:lvl1pPr>
              <a:defRPr/>
            </a:lvl1pPr>
          </a:lstStyle>
          <a:p>
            <a:pPr>
              <a:defRPr/>
            </a:pPr>
            <a:fld id="{67B19405-3ABE-44C6-AEEB-B8DD92CAAFAF}" type="slidenum">
              <a:rPr lang="zh-CN" altLang="en-US" smtClean="0"/>
              <a:t>‹#›</a:t>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457200" y="273050"/>
            <a:ext cx="3008313" cy="1162050"/>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fld id="{C0CBFFFB-11D5-49D0-8109-45C28AA4CB44}" type="datetimeFigureOut">
              <a:rPr lang="zh-CN" altLang="en-US" smtClean="0"/>
              <a:t>2023-01-17</a:t>
            </a:fld>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p:txBody>
          <a:bodyPr/>
          <a:lstStyle>
            <a:lvl1pPr>
              <a:defRPr/>
            </a:lvl1pPr>
          </a:lstStyle>
          <a:p>
            <a:pPr>
              <a:defRPr/>
            </a:pPr>
            <a:fld id="{51388913-623C-494F-889B-50DF3A4A8B05}" type="slidenum">
              <a:rPr lang="zh-CN" altLang="en-US" smtClean="0"/>
              <a:t>‹#›</a:t>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1792288" y="4800600"/>
            <a:ext cx="5486400" cy="566738"/>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zh-CN" altLang="en-US" noProof="0" smtClean="0"/>
              <a:t>单击图标添加图片</a:t>
            </a:r>
          </a:p>
        </p:txBody>
      </p:sp>
      <p:sp>
        <p:nvSpPr>
          <p:cNvPr id="4" name="文本占位符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Rectangle 4"/>
          <p:cNvSpPr>
            <a:spLocks noGrp="1" noChangeArrowheads="1"/>
          </p:cNvSpPr>
          <p:nvPr>
            <p:ph type="dt" sz="half" idx="10"/>
          </p:nvPr>
        </p:nvSpPr>
        <p:spPr/>
        <p:txBody>
          <a:bodyPr/>
          <a:lstStyle>
            <a:lvl1pPr>
              <a:defRPr/>
            </a:lvl1pPr>
          </a:lstStyle>
          <a:p>
            <a:pPr>
              <a:defRPr/>
            </a:pPr>
            <a:fld id="{3BE385AE-AD8E-43DF-B904-B3C7540C0D2F}" type="datetimeFigureOut">
              <a:rPr lang="zh-CN" altLang="en-US" smtClean="0"/>
              <a:t>2023-01-17</a:t>
            </a:fld>
            <a:endParaRPr lang="zh-CN" altLang="en-US"/>
          </a:p>
        </p:txBody>
      </p:sp>
      <p:sp>
        <p:nvSpPr>
          <p:cNvPr id="6" name="Rectangle 5"/>
          <p:cNvSpPr>
            <a:spLocks noGrp="1" noChangeArrowheads="1"/>
          </p:cNvSpPr>
          <p:nvPr>
            <p:ph type="ftr" sz="quarter" idx="11"/>
          </p:nvPr>
        </p:nvSpPr>
        <p:spPr/>
        <p:txBody>
          <a:bodyPr/>
          <a:lstStyle>
            <a:lvl1pPr>
              <a:defRPr/>
            </a:lvl1pPr>
          </a:lstStyle>
          <a:p>
            <a:pPr>
              <a:defRPr/>
            </a:pPr>
            <a:endParaRPr lang="zh-CN" altLang="en-US"/>
          </a:p>
        </p:txBody>
      </p:sp>
      <p:sp>
        <p:nvSpPr>
          <p:cNvPr id="7" name="Rectangle 6"/>
          <p:cNvSpPr>
            <a:spLocks noGrp="1" noChangeArrowheads="1"/>
          </p:cNvSpPr>
          <p:nvPr>
            <p:ph type="sldNum" sz="quarter" idx="12"/>
          </p:nvPr>
        </p:nvSpPr>
        <p:spPr/>
        <p:txBody>
          <a:bodyPr/>
          <a:lstStyle>
            <a:lvl1pPr>
              <a:defRPr/>
            </a:lvl1pPr>
          </a:lstStyle>
          <a:p>
            <a:pPr>
              <a:defRPr/>
            </a:pPr>
            <a:fld id="{AEF98039-DB22-4FAF-9ED4-359B7CD1CA63}" type="slidenum">
              <a:rPr lang="zh-CN" altLang="en-US" smtClean="0"/>
              <a:t>‹#›</a:t>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bwMode="auto">
      <p:bgPr>
        <a:blipFill dpi="0" rotWithShape="0">
          <a:blip r:embed="rId13" cstate="email"/>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lstStyle/>
          <a:p>
            <a:pPr lvl="0"/>
            <a:r>
              <a:rPr lang="zh-CN" smtClean="0"/>
              <a:t>单击此处编辑母版标题样式</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lstStyle/>
          <a:p>
            <a:pPr lvl="0"/>
            <a:r>
              <a:rPr lang="zh-CN" smtClean="0"/>
              <a:t>单击此处编辑母版文本样式</a:t>
            </a:r>
          </a:p>
          <a:p>
            <a:pPr lvl="1"/>
            <a:r>
              <a:rPr lang="zh-CN" smtClean="0"/>
              <a:t>第二级</a:t>
            </a:r>
          </a:p>
          <a:p>
            <a:pPr lvl="2"/>
            <a:r>
              <a:rPr lang="zh-CN" smtClean="0"/>
              <a:t>第三级</a:t>
            </a:r>
          </a:p>
          <a:p>
            <a:pPr lvl="3"/>
            <a:r>
              <a:rPr lang="zh-CN" smtClean="0"/>
              <a:t>第四级</a:t>
            </a:r>
          </a:p>
          <a:p>
            <a:pPr lvl="4"/>
            <a:r>
              <a:rPr lang="zh-CN" smtClean="0"/>
              <a:t>第五级</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ln>
        </p:spPr>
        <p:txBody>
          <a:bodyPr vert="horz" wrap="square" lIns="91440" tIns="45720" rIns="91440" bIns="45720" numCol="1" anchor="t" anchorCtr="0" compatLnSpc="1"/>
          <a:lstStyle>
            <a:lvl1pP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fld id="{76BF9C7F-BAC7-45D5-9810-4B5544DF03FB}" type="datetimeFigureOut">
              <a:rPr lang="zh-CN" altLang="en-US" smtClean="0"/>
              <a:t>2023-01-17</a:t>
            </a:fld>
            <a:endParaRPr lang="zh-CN"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ln>
        </p:spPr>
        <p:txBody>
          <a:bodyPr vert="horz" wrap="square" lIns="91440" tIns="45720" rIns="91440" bIns="45720" numCol="1" anchor="t" anchorCtr="0" compatLnSpc="1"/>
          <a:lstStyle>
            <a:lvl1pPr algn="ct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endParaRPr lang="zh-CN"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ln>
        </p:spPr>
        <p:txBody>
          <a:bodyPr vert="horz" wrap="square" lIns="91440" tIns="45720" rIns="91440" bIns="45720" numCol="1" anchor="t" anchorCtr="0" compatLnSpc="1"/>
          <a:lstStyle>
            <a:lvl1pPr algn="r">
              <a:buFont typeface="Arial" panose="020B0604020202020204" pitchFamily="34" charset="0"/>
              <a:buNone/>
              <a:defRPr sz="1400">
                <a:latin typeface="Arial" panose="020B0604020202020204" pitchFamily="34" charset="0"/>
                <a:ea typeface="宋体" panose="02010600030101010101" pitchFamily="2" charset="-122"/>
              </a:defRPr>
            </a:lvl1pPr>
          </a:lstStyle>
          <a:p>
            <a:pPr>
              <a:defRPr/>
            </a:pPr>
            <a:fld id="{D4402E41-D8AB-433B-97FB-5212454A4FA6}"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2pPr>
      <a:lvl3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3pPr>
      <a:lvl4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4pPr>
      <a:lvl5pPr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5pPr>
      <a:lvl6pPr marL="4572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6pPr>
      <a:lvl7pPr marL="9144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7pPr>
      <a:lvl8pPr marL="13716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8pPr>
      <a:lvl9pPr marL="1828800" algn="ctr" rtl="0" eaLnBrk="1" fontAlgn="base" hangingPunct="1">
        <a:spcBef>
          <a:spcPct val="0"/>
        </a:spcBef>
        <a:spcAft>
          <a:spcPct val="0"/>
        </a:spcAft>
        <a:defRPr sz="3600">
          <a:solidFill>
            <a:schemeClr val="tx2"/>
          </a:solidFill>
          <a:latin typeface="Arial" panose="020B0604020202020204" pitchFamily="34" charset="0"/>
          <a:ea typeface="微软雅黑" panose="020B0503020204020204" pitchFamily="34" charset="-122"/>
        </a:defRPr>
      </a:lvl9pPr>
    </p:titleStyle>
    <p:bodyStyle>
      <a:lvl1pPr marL="342900" indent="-342900" algn="l" rtl="0" eaLnBrk="1" fontAlgn="base" hangingPunct="1">
        <a:spcBef>
          <a:spcPct val="20000"/>
        </a:spcBef>
        <a:spcAft>
          <a:spcPct val="0"/>
        </a:spcAft>
        <a:buChar char="•"/>
        <a:defRPr sz="24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ea typeface="+mn-ea"/>
        </a:defRPr>
      </a:lvl2pPr>
      <a:lvl3pPr marL="1143000" indent="-228600" algn="l" rtl="0" eaLnBrk="1" fontAlgn="base" hangingPunct="1">
        <a:spcBef>
          <a:spcPct val="20000"/>
        </a:spcBef>
        <a:spcAft>
          <a:spcPct val="0"/>
        </a:spcAft>
        <a:buChar char="•"/>
        <a:defRPr>
          <a:solidFill>
            <a:schemeClr val="tx1"/>
          </a:solidFill>
          <a:latin typeface="+mn-lt"/>
          <a:ea typeface="+mn-ea"/>
        </a:defRPr>
      </a:lvl3pPr>
      <a:lvl4pPr marL="1600200" indent="-228600" algn="l" rtl="0" eaLnBrk="1" fontAlgn="base" hangingPunct="1">
        <a:spcBef>
          <a:spcPct val="20000"/>
        </a:spcBef>
        <a:spcAft>
          <a:spcPct val="0"/>
        </a:spcAft>
        <a:buChar char="–"/>
        <a:defRPr sz="1600">
          <a:solidFill>
            <a:schemeClr val="tx1"/>
          </a:solidFill>
          <a:latin typeface="+mn-lt"/>
          <a:ea typeface="+mn-ea"/>
        </a:defRPr>
      </a:lvl4pPr>
      <a:lvl5pPr marL="2057400" indent="-228600" algn="l" rtl="0" eaLnBrk="1" fontAlgn="base" hangingPunct="1">
        <a:spcBef>
          <a:spcPct val="20000"/>
        </a:spcBef>
        <a:spcAft>
          <a:spcPct val="0"/>
        </a:spcAft>
        <a:buChar char="»"/>
        <a:defRPr sz="1600">
          <a:solidFill>
            <a:schemeClr val="tx1"/>
          </a:solidFill>
          <a:latin typeface="+mn-lt"/>
          <a:ea typeface="+mn-ea"/>
        </a:defRPr>
      </a:lvl5pPr>
      <a:lvl6pPr marL="2514600" indent="-228600" algn="l" rtl="0" eaLnBrk="1" fontAlgn="base" hangingPunct="1">
        <a:spcBef>
          <a:spcPct val="20000"/>
        </a:spcBef>
        <a:spcAft>
          <a:spcPct val="0"/>
        </a:spcAft>
        <a:buChar char="»"/>
        <a:defRPr sz="1600">
          <a:solidFill>
            <a:schemeClr val="tx1"/>
          </a:solidFill>
          <a:latin typeface="+mn-lt"/>
          <a:ea typeface="+mn-ea"/>
        </a:defRPr>
      </a:lvl6pPr>
      <a:lvl7pPr marL="2971800" indent="-228600" algn="l" rtl="0" eaLnBrk="1" fontAlgn="base" hangingPunct="1">
        <a:spcBef>
          <a:spcPct val="20000"/>
        </a:spcBef>
        <a:spcAft>
          <a:spcPct val="0"/>
        </a:spcAft>
        <a:buChar char="»"/>
        <a:defRPr sz="1600">
          <a:solidFill>
            <a:schemeClr val="tx1"/>
          </a:solidFill>
          <a:latin typeface="+mn-lt"/>
          <a:ea typeface="+mn-ea"/>
        </a:defRPr>
      </a:lvl7pPr>
      <a:lvl8pPr marL="3429000" indent="-228600" algn="l" rtl="0" eaLnBrk="1" fontAlgn="base" hangingPunct="1">
        <a:spcBef>
          <a:spcPct val="20000"/>
        </a:spcBef>
        <a:spcAft>
          <a:spcPct val="0"/>
        </a:spcAft>
        <a:buChar char="»"/>
        <a:defRPr sz="1600">
          <a:solidFill>
            <a:schemeClr val="tx1"/>
          </a:solidFill>
          <a:latin typeface="+mn-lt"/>
          <a:ea typeface="+mn-ea"/>
        </a:defRPr>
      </a:lvl8pPr>
      <a:lvl9pPr marL="3886200" indent="-228600" algn="l" rtl="0" eaLnBrk="1" fontAlgn="base" hangingPunct="1">
        <a:spcBef>
          <a:spcPct val="20000"/>
        </a:spcBef>
        <a:spcAft>
          <a:spcPct val="0"/>
        </a:spcAft>
        <a:buChar char="»"/>
        <a:defRPr sz="1600">
          <a:solidFill>
            <a:schemeClr val="tx1"/>
          </a:solidFill>
          <a:latin typeface="+mn-lt"/>
          <a:ea typeface="+mn-ea"/>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G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image" Target="../media/image20.GIF"/><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8.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矩形 4102"/>
          <p:cNvSpPr>
            <a:spLocks noChangeArrowheads="1"/>
          </p:cNvSpPr>
          <p:nvPr/>
        </p:nvSpPr>
        <p:spPr bwMode="auto">
          <a:xfrm>
            <a:off x="225450" y="1052736"/>
            <a:ext cx="8734425" cy="3417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13" tIns="45707" rIns="91413" bIns="45707"/>
          <a:lstStyle/>
          <a:p>
            <a:pPr marL="342900" indent="-342900" algn="ctr" defTabSz="1186180">
              <a:spcBef>
                <a:spcPct val="20000"/>
              </a:spcBef>
              <a:buFont typeface="Arial" panose="020B0604020202020204" pitchFamily="34" charset="0"/>
              <a:buNone/>
            </a:pPr>
            <a:r>
              <a:rPr lang="en-US" altLang="zh-CN" sz="5200" b="1" dirty="0">
                <a:solidFill>
                  <a:srgbClr val="333399"/>
                </a:solidFill>
              </a:rPr>
              <a:t>Unit 2 </a:t>
            </a:r>
          </a:p>
          <a:p>
            <a:pPr marL="342900" indent="-342900" algn="ctr" defTabSz="1186180">
              <a:spcBef>
                <a:spcPct val="20000"/>
              </a:spcBef>
              <a:buFont typeface="Arial" panose="020B0604020202020204" pitchFamily="34" charset="0"/>
              <a:buNone/>
            </a:pPr>
            <a:r>
              <a:rPr lang="en-US" altLang="zh-CN" sz="9600" b="1" dirty="0" smtClean="0">
                <a:solidFill>
                  <a:srgbClr val="333399"/>
                </a:solidFill>
              </a:rPr>
              <a:t>Colour</a:t>
            </a:r>
            <a:r>
              <a:rPr lang="en-US" altLang="zh-CN" sz="4100" b="1" dirty="0" smtClean="0">
                <a:solidFill>
                  <a:srgbClr val="000000"/>
                </a:solidFill>
                <a:latin typeface="Times New Roman" panose="02020603050405020304" pitchFamily="18" charset="0"/>
              </a:rPr>
              <a:t>  </a:t>
            </a:r>
            <a:endParaRPr lang="en-US" altLang="zh-CN" sz="4100" b="1" dirty="0">
              <a:solidFill>
                <a:srgbClr val="000000"/>
              </a:solidFill>
              <a:latin typeface="Times New Roman" panose="02020603050405020304" pitchFamily="18" charset="0"/>
            </a:endParaRPr>
          </a:p>
          <a:p>
            <a:pPr marL="342900" indent="-342900" algn="ctr" defTabSz="1186180">
              <a:spcBef>
                <a:spcPct val="20000"/>
              </a:spcBef>
              <a:buFont typeface="Arial" panose="020B0604020202020204" pitchFamily="34" charset="0"/>
              <a:buNone/>
            </a:pPr>
            <a:r>
              <a:rPr lang="en-US" altLang="zh-CN" sz="4100" b="1" dirty="0" smtClean="0">
                <a:solidFill>
                  <a:srgbClr val="000000"/>
                </a:solidFill>
                <a:latin typeface="Times New Roman" panose="02020603050405020304" pitchFamily="18" charset="0"/>
              </a:rPr>
              <a:t>Main </a:t>
            </a:r>
            <a:r>
              <a:rPr lang="en-US" altLang="zh-CN" sz="4100" b="1" dirty="0">
                <a:solidFill>
                  <a:srgbClr val="000000"/>
                </a:solidFill>
                <a:latin typeface="Times New Roman" panose="02020603050405020304" pitchFamily="18" charset="0"/>
              </a:rPr>
              <a:t>task </a:t>
            </a:r>
          </a:p>
        </p:txBody>
      </p:sp>
      <p:sp>
        <p:nvSpPr>
          <p:cNvPr id="3" name="矩形 2"/>
          <p:cNvSpPr/>
          <p:nvPr/>
        </p:nvSpPr>
        <p:spPr>
          <a:xfrm>
            <a:off x="3147832" y="5445224"/>
            <a:ext cx="3294492" cy="498598"/>
          </a:xfrm>
          <a:prstGeom prst="rect">
            <a:avLst/>
          </a:prstGeom>
        </p:spPr>
        <p:txBody>
          <a:bodyPr wrap="none">
            <a:spAutoFit/>
          </a:bodyPr>
          <a:lstStyle/>
          <a:p>
            <a:pPr marL="342900" lvl="0" indent="-342900" algn="ctr" fontAlgn="base">
              <a:lnSpc>
                <a:spcPct val="110000"/>
              </a:lnSpc>
              <a:spcBef>
                <a:spcPct val="0"/>
              </a:spcBef>
              <a:spcAft>
                <a:spcPct val="0"/>
              </a:spcAft>
            </a:pPr>
            <a:r>
              <a:rPr lang="en-US" altLang="zh-CN" sz="2400" b="1" kern="0" smtClean="0">
                <a:solidFill>
                  <a:srgbClr val="000000"/>
                </a:solidFill>
                <a:latin typeface="微软雅黑" panose="020B0503020204020204" pitchFamily="34" charset="-122"/>
                <a:ea typeface="微软雅黑" panose="020B0503020204020204" pitchFamily="34" charset="-122"/>
                <a:sym typeface="+mn-ea"/>
              </a:rPr>
              <a:t>WWW.PPT818.COM</a:t>
            </a:r>
            <a:endParaRPr lang="en-US" altLang="zh-CN" sz="2400" b="1" kern="0" dirty="0">
              <a:solidFill>
                <a:srgbClr val="000000"/>
              </a:solidFill>
              <a:latin typeface="微软雅黑" panose="020B0503020204020204" pitchFamily="34" charset="-122"/>
              <a:ea typeface="微软雅黑" panose="020B0503020204020204" pitchFamily="34" charset="-122"/>
            </a:endParaRPr>
          </a:p>
        </p:txBody>
      </p:sp>
    </p:spTree>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2" name="图片 263170" descr="1"/>
          <p:cNvPicPr>
            <a:picLocks noChangeAspect="1" noChangeArrowheads="1"/>
          </p:cNvPicPr>
          <p:nvPr/>
        </p:nvPicPr>
        <p:blipFill>
          <a:blip r:embed="rId2"/>
          <a:srcRect/>
          <a:stretch>
            <a:fillRect/>
          </a:stretch>
        </p:blipFill>
        <p:spPr bwMode="auto">
          <a:xfrm>
            <a:off x="157163" y="909638"/>
            <a:ext cx="3167062" cy="4191000"/>
          </a:xfrm>
          <a:prstGeom prst="rect">
            <a:avLst/>
          </a:prstGeom>
          <a:noFill/>
          <a:ln w="28575">
            <a:solidFill>
              <a:srgbClr val="00FF00"/>
            </a:solidFill>
            <a:miter lim="800000"/>
            <a:headEnd/>
            <a:tailEnd/>
          </a:ln>
          <a:extLst>
            <a:ext uri="{909E8E84-426E-40DD-AFC4-6F175D3DCCD1}">
              <a14:hiddenFill xmlns:a14="http://schemas.microsoft.com/office/drawing/2010/main">
                <a:solidFill>
                  <a:srgbClr val="FFFFFF"/>
                </a:solidFill>
              </a14:hiddenFill>
            </a:ext>
          </a:extLst>
        </p:spPr>
      </p:pic>
      <p:sp>
        <p:nvSpPr>
          <p:cNvPr id="25603" name="文本框 263171"/>
          <p:cNvSpPr txBox="1">
            <a:spLocks noChangeArrowheads="1"/>
          </p:cNvSpPr>
          <p:nvPr/>
        </p:nvSpPr>
        <p:spPr bwMode="auto">
          <a:xfrm>
            <a:off x="3516313" y="1089025"/>
            <a:ext cx="5470525"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marL="444500" indent="-444500"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AutoNum type="arabicPeriod"/>
            </a:pPr>
            <a:r>
              <a:rPr lang="en-US" altLang="zh-CN" sz="4100" b="1">
                <a:latin typeface="Times New Roman" panose="02020603050405020304" pitchFamily="18" charset="0"/>
              </a:rPr>
              <a:t>What is the colour of the woman’s …?</a:t>
            </a:r>
          </a:p>
        </p:txBody>
      </p:sp>
      <p:sp>
        <p:nvSpPr>
          <p:cNvPr id="25604" name="文本框 263172"/>
          <p:cNvSpPr txBox="1">
            <a:spLocks noChangeArrowheads="1"/>
          </p:cNvSpPr>
          <p:nvPr/>
        </p:nvSpPr>
        <p:spPr bwMode="auto">
          <a:xfrm>
            <a:off x="3516313" y="2708275"/>
            <a:ext cx="5340350" cy="1306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100" b="1">
                <a:latin typeface="Times New Roman" panose="02020603050405020304" pitchFamily="18" charset="0"/>
              </a:rPr>
              <a:t>2. What does …   represent ?</a:t>
            </a:r>
          </a:p>
        </p:txBody>
      </p:sp>
      <p:sp>
        <p:nvSpPr>
          <p:cNvPr id="25605" name="文本框 263173"/>
          <p:cNvSpPr txBox="1">
            <a:spLocks noChangeArrowheads="1"/>
          </p:cNvSpPr>
          <p:nvPr/>
        </p:nvSpPr>
        <p:spPr bwMode="auto">
          <a:xfrm>
            <a:off x="3516313" y="4330700"/>
            <a:ext cx="5245100" cy="1304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100" b="1">
                <a:latin typeface="Times New Roman" panose="02020603050405020304" pitchFamily="18" charset="0"/>
              </a:rPr>
              <a:t>3. Why does she   wear …?</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5603">
                                            <p:txEl>
                                              <p:pRg st="0" end="0"/>
                                            </p:txEl>
                                          </p:spTgt>
                                        </p:tgtEl>
                                        <p:attrNameLst>
                                          <p:attrName>style.visibility</p:attrName>
                                        </p:attrNameLst>
                                      </p:cBhvr>
                                      <p:to>
                                        <p:strVal val="visible"/>
                                      </p:to>
                                    </p:set>
                                    <p:animEffect transition="in" filter="wipe(left)">
                                      <p:cBhvr>
                                        <p:cTn id="7" dur="500"/>
                                        <p:tgtEl>
                                          <p:spTgt spid="2560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5604">
                                            <p:txEl>
                                              <p:pRg st="0" end="0"/>
                                            </p:txEl>
                                          </p:spTgt>
                                        </p:tgtEl>
                                        <p:attrNameLst>
                                          <p:attrName>style.visibility</p:attrName>
                                        </p:attrNameLst>
                                      </p:cBhvr>
                                      <p:to>
                                        <p:strVal val="visible"/>
                                      </p:to>
                                    </p:set>
                                    <p:animEffect transition="in" filter="wipe(left)">
                                      <p:cBhvr>
                                        <p:cTn id="12" dur="500"/>
                                        <p:tgtEl>
                                          <p:spTgt spid="2560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5605">
                                            <p:txEl>
                                              <p:pRg st="0" end="0"/>
                                            </p:txEl>
                                          </p:spTgt>
                                        </p:tgtEl>
                                        <p:attrNameLst>
                                          <p:attrName>style.visibility</p:attrName>
                                        </p:attrNameLst>
                                      </p:cBhvr>
                                      <p:to>
                                        <p:strVal val="visible"/>
                                      </p:to>
                                    </p:set>
                                    <p:animEffect transition="in" filter="wipe(left)">
                                      <p:cBhvr>
                                        <p:cTn id="17" dur="500"/>
                                        <p:tgtEl>
                                          <p:spTgt spid="2560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3" grpId="0" build="p"/>
      <p:bldP spid="25604" grpId="0" build="p"/>
      <p:bldP spid="25605"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文本框 264194"/>
          <p:cNvSpPr txBox="1">
            <a:spLocks noChangeArrowheads="1"/>
          </p:cNvSpPr>
          <p:nvPr/>
        </p:nvSpPr>
        <p:spPr bwMode="auto">
          <a:xfrm>
            <a:off x="157163" y="458788"/>
            <a:ext cx="8986837" cy="503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100" b="1" dirty="0" err="1">
                <a:solidFill>
                  <a:srgbClr val="333399"/>
                </a:solidFill>
              </a:rPr>
              <a:t>Colours</a:t>
            </a:r>
            <a:r>
              <a:rPr lang="en-US" altLang="zh-CN" sz="4100" b="1" dirty="0">
                <a:solidFill>
                  <a:srgbClr val="333399"/>
                </a:solidFill>
              </a:rPr>
              <a:t> and what they represent.</a:t>
            </a:r>
            <a:r>
              <a:rPr lang="en-US" altLang="zh-CN" sz="3100" b="1" dirty="0">
                <a:latin typeface="Times New Roman" panose="02020603050405020304" pitchFamily="18" charset="0"/>
              </a:rPr>
              <a:t> </a:t>
            </a:r>
          </a:p>
          <a:p>
            <a:pPr>
              <a:spcBef>
                <a:spcPct val="50000"/>
              </a:spcBef>
              <a:buFont typeface="Arial" panose="020B0604020202020204" pitchFamily="34" charset="0"/>
              <a:buNone/>
            </a:pPr>
            <a:r>
              <a:rPr lang="en-US" altLang="zh-CN" sz="3100" b="1" dirty="0">
                <a:latin typeface="Times New Roman" panose="02020603050405020304" pitchFamily="18" charset="0"/>
              </a:rPr>
              <a:t> Millie Wang</a:t>
            </a:r>
          </a:p>
          <a:p>
            <a:pPr>
              <a:spcBef>
                <a:spcPct val="50000"/>
              </a:spcBef>
              <a:buFont typeface="Arial" panose="020B0604020202020204" pitchFamily="34" charset="0"/>
              <a:buNone/>
            </a:pPr>
            <a:r>
              <a:rPr lang="en-US" altLang="zh-CN" sz="3100" b="1" dirty="0">
                <a:latin typeface="Times New Roman" panose="02020603050405020304" pitchFamily="18" charset="0"/>
              </a:rPr>
              <a:t>The woman in this picture is wearing a ________ dress and a pair of _______ shoes. This is interesting because red and white are very different </a:t>
            </a:r>
            <a:r>
              <a:rPr lang="en-US" altLang="zh-CN" sz="3100" b="1" dirty="0" err="1">
                <a:latin typeface="Times New Roman" panose="02020603050405020304" pitchFamily="18" charset="0"/>
              </a:rPr>
              <a:t>colours</a:t>
            </a:r>
            <a:r>
              <a:rPr lang="en-US" altLang="zh-CN" sz="3100" b="1" dirty="0">
                <a:latin typeface="Times New Roman" panose="02020603050405020304" pitchFamily="18" charset="0"/>
              </a:rPr>
              <a:t>.</a:t>
            </a:r>
          </a:p>
          <a:p>
            <a:pPr>
              <a:spcBef>
                <a:spcPct val="50000"/>
              </a:spcBef>
              <a:buFont typeface="Arial" panose="020B0604020202020204" pitchFamily="34" charset="0"/>
              <a:buNone/>
            </a:pPr>
            <a:r>
              <a:rPr lang="en-US" altLang="zh-CN" sz="3100" b="1" dirty="0">
                <a:latin typeface="Times New Roman" panose="02020603050405020304" pitchFamily="18" charset="0"/>
              </a:rPr>
              <a:t>Red represents ________ and ________.Maybe she feels weak and that is why she is wearing red—she just wants to make herself look more powerful.</a:t>
            </a:r>
          </a:p>
        </p:txBody>
      </p:sp>
      <p:sp>
        <p:nvSpPr>
          <p:cNvPr id="26627" name="文本框 264195"/>
          <p:cNvSpPr txBox="1">
            <a:spLocks noChangeArrowheads="1"/>
          </p:cNvSpPr>
          <p:nvPr/>
        </p:nvSpPr>
        <p:spPr bwMode="auto">
          <a:xfrm>
            <a:off x="7356475" y="1989138"/>
            <a:ext cx="93503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red</a:t>
            </a:r>
          </a:p>
        </p:txBody>
      </p:sp>
      <p:sp>
        <p:nvSpPr>
          <p:cNvPr id="26628" name="文本框 264196"/>
          <p:cNvSpPr txBox="1">
            <a:spLocks noChangeArrowheads="1"/>
          </p:cNvSpPr>
          <p:nvPr/>
        </p:nvSpPr>
        <p:spPr bwMode="auto">
          <a:xfrm>
            <a:off x="3611563" y="2438400"/>
            <a:ext cx="14414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white</a:t>
            </a:r>
          </a:p>
        </p:txBody>
      </p:sp>
      <p:sp>
        <p:nvSpPr>
          <p:cNvPr id="26629" name="文本框 264197"/>
          <p:cNvSpPr txBox="1">
            <a:spLocks noChangeArrowheads="1"/>
          </p:cNvSpPr>
          <p:nvPr/>
        </p:nvSpPr>
        <p:spPr bwMode="auto">
          <a:xfrm>
            <a:off x="3132138" y="3657600"/>
            <a:ext cx="1366837"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power</a:t>
            </a:r>
          </a:p>
        </p:txBody>
      </p:sp>
      <p:sp>
        <p:nvSpPr>
          <p:cNvPr id="26630" name="文本框 264198"/>
          <p:cNvSpPr txBox="1">
            <a:spLocks noChangeArrowheads="1"/>
          </p:cNvSpPr>
          <p:nvPr/>
        </p:nvSpPr>
        <p:spPr bwMode="auto">
          <a:xfrm>
            <a:off x="5338763" y="3657600"/>
            <a:ext cx="2014537"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strength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6627">
                                            <p:txEl>
                                              <p:pRg st="0" end="0"/>
                                            </p:txEl>
                                          </p:spTgt>
                                        </p:tgtEl>
                                        <p:attrNameLst>
                                          <p:attrName>style.visibility</p:attrName>
                                        </p:attrNameLst>
                                      </p:cBhvr>
                                      <p:to>
                                        <p:strVal val="visible"/>
                                      </p:to>
                                    </p:set>
                                    <p:animEffect transition="in" filter="box(in)">
                                      <p:cBhvr>
                                        <p:cTn id="7" dur="500"/>
                                        <p:tgtEl>
                                          <p:spTgt spid="2662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6628">
                                            <p:txEl>
                                              <p:pRg st="0" end="0"/>
                                            </p:txEl>
                                          </p:spTgt>
                                        </p:tgtEl>
                                        <p:attrNameLst>
                                          <p:attrName>style.visibility</p:attrName>
                                        </p:attrNameLst>
                                      </p:cBhvr>
                                      <p:to>
                                        <p:strVal val="visible"/>
                                      </p:to>
                                    </p:set>
                                    <p:animEffect transition="in" filter="box(in)">
                                      <p:cBhvr>
                                        <p:cTn id="12" dur="500"/>
                                        <p:tgtEl>
                                          <p:spTgt spid="2662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6629">
                                            <p:txEl>
                                              <p:pRg st="0" end="0"/>
                                            </p:txEl>
                                          </p:spTgt>
                                        </p:tgtEl>
                                        <p:attrNameLst>
                                          <p:attrName>style.visibility</p:attrName>
                                        </p:attrNameLst>
                                      </p:cBhvr>
                                      <p:to>
                                        <p:strVal val="visible"/>
                                      </p:to>
                                    </p:set>
                                    <p:animEffect transition="in" filter="box(in)">
                                      <p:cBhvr>
                                        <p:cTn id="17" dur="500"/>
                                        <p:tgtEl>
                                          <p:spTgt spid="2662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6630">
                                            <p:txEl>
                                              <p:pRg st="0" end="0"/>
                                            </p:txEl>
                                          </p:spTgt>
                                        </p:tgtEl>
                                        <p:attrNameLst>
                                          <p:attrName>style.visibility</p:attrName>
                                        </p:attrNameLst>
                                      </p:cBhvr>
                                      <p:to>
                                        <p:strVal val="visible"/>
                                      </p:to>
                                    </p:set>
                                    <p:animEffect transition="in" filter="box(in)">
                                      <p:cBhvr>
                                        <p:cTn id="22" dur="500"/>
                                        <p:tgtEl>
                                          <p:spTgt spid="2663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7" grpId="0" build="p"/>
      <p:bldP spid="26628" grpId="0" build="p"/>
      <p:bldP spid="26629" grpId="0" build="p"/>
      <p:bldP spid="26630"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文本框 274433"/>
          <p:cNvSpPr txBox="1">
            <a:spLocks noChangeArrowheads="1"/>
          </p:cNvSpPr>
          <p:nvPr/>
        </p:nvSpPr>
        <p:spPr bwMode="auto">
          <a:xfrm>
            <a:off x="252413" y="728663"/>
            <a:ext cx="8639175" cy="4422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dirty="0">
                <a:latin typeface="Times New Roman" panose="02020603050405020304" pitchFamily="18" charset="0"/>
              </a:rPr>
              <a:t>Her handbag and ________ are white. The </a:t>
            </a:r>
            <a:r>
              <a:rPr lang="en-US" altLang="zh-CN" sz="3100" b="1" dirty="0" err="1">
                <a:latin typeface="Times New Roman" panose="02020603050405020304" pitchFamily="18" charset="0"/>
              </a:rPr>
              <a:t>colour</a:t>
            </a:r>
            <a:r>
              <a:rPr lang="en-US" altLang="zh-CN" sz="3100" b="1" dirty="0">
                <a:latin typeface="Times New Roman" panose="02020603050405020304" pitchFamily="18" charset="0"/>
              </a:rPr>
              <a:t> white represents ________ and ________. She could be ________ and the </a:t>
            </a:r>
            <a:r>
              <a:rPr lang="en-US" altLang="zh-CN" sz="3100" b="1" dirty="0" err="1">
                <a:latin typeface="Times New Roman" panose="02020603050405020304" pitchFamily="18" charset="0"/>
              </a:rPr>
              <a:t>colour</a:t>
            </a:r>
            <a:r>
              <a:rPr lang="en-US" altLang="zh-CN" sz="3100" b="1" dirty="0">
                <a:latin typeface="Times New Roman" panose="02020603050405020304" pitchFamily="18" charset="0"/>
              </a:rPr>
              <a:t> white helps her feel peaceful.</a:t>
            </a:r>
          </a:p>
          <a:p>
            <a:pPr>
              <a:spcBef>
                <a:spcPct val="50000"/>
              </a:spcBef>
              <a:buFont typeface="Arial" panose="020B0604020202020204" pitchFamily="34" charset="0"/>
              <a:buNone/>
            </a:pPr>
            <a:r>
              <a:rPr lang="en-US" altLang="zh-CN" sz="3100" b="1" dirty="0">
                <a:latin typeface="Times New Roman" panose="02020603050405020304" pitchFamily="18" charset="0"/>
              </a:rPr>
              <a:t>I think the woman is feeling weak and a little bit stressed, but she is wearing the right </a:t>
            </a:r>
            <a:r>
              <a:rPr lang="en-US" altLang="zh-CN" sz="3100" b="1" dirty="0" err="1">
                <a:latin typeface="Times New Roman" panose="02020603050405020304" pitchFamily="18" charset="0"/>
              </a:rPr>
              <a:t>colours</a:t>
            </a:r>
            <a:r>
              <a:rPr lang="en-US" altLang="zh-CN" sz="3100" b="1" dirty="0">
                <a:latin typeface="Times New Roman" panose="02020603050405020304" pitchFamily="18" charset="0"/>
              </a:rPr>
              <a:t> to change that. Red and white are a good match, as the powerful ________ balances the calm _________.</a:t>
            </a:r>
          </a:p>
        </p:txBody>
      </p:sp>
      <p:sp>
        <p:nvSpPr>
          <p:cNvPr id="27651" name="文本框 274438"/>
          <p:cNvSpPr txBox="1">
            <a:spLocks noChangeArrowheads="1"/>
          </p:cNvSpPr>
          <p:nvPr/>
        </p:nvSpPr>
        <p:spPr bwMode="auto">
          <a:xfrm>
            <a:off x="3516313" y="639763"/>
            <a:ext cx="13684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shoes</a:t>
            </a:r>
          </a:p>
        </p:txBody>
      </p:sp>
      <p:sp>
        <p:nvSpPr>
          <p:cNvPr id="27652" name="文本框 274439"/>
          <p:cNvSpPr txBox="1">
            <a:spLocks noChangeArrowheads="1"/>
          </p:cNvSpPr>
          <p:nvPr/>
        </p:nvSpPr>
        <p:spPr bwMode="auto">
          <a:xfrm>
            <a:off x="3429000" y="1219200"/>
            <a:ext cx="14430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calm</a:t>
            </a:r>
          </a:p>
        </p:txBody>
      </p:sp>
      <p:sp>
        <p:nvSpPr>
          <p:cNvPr id="27653" name="文本框 274440"/>
          <p:cNvSpPr txBox="1">
            <a:spLocks noChangeArrowheads="1"/>
          </p:cNvSpPr>
          <p:nvPr/>
        </p:nvSpPr>
        <p:spPr bwMode="auto">
          <a:xfrm>
            <a:off x="5638800" y="1143000"/>
            <a:ext cx="1798638" cy="565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peace</a:t>
            </a:r>
          </a:p>
        </p:txBody>
      </p:sp>
      <p:sp>
        <p:nvSpPr>
          <p:cNvPr id="27654" name="文本框 274441"/>
          <p:cNvSpPr txBox="1">
            <a:spLocks noChangeArrowheads="1"/>
          </p:cNvSpPr>
          <p:nvPr/>
        </p:nvSpPr>
        <p:spPr bwMode="auto">
          <a:xfrm>
            <a:off x="2555875" y="1628775"/>
            <a:ext cx="1871663"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stressed</a:t>
            </a:r>
          </a:p>
        </p:txBody>
      </p:sp>
      <p:sp>
        <p:nvSpPr>
          <p:cNvPr id="27655" name="文本框 274442"/>
          <p:cNvSpPr txBox="1">
            <a:spLocks noChangeArrowheads="1"/>
          </p:cNvSpPr>
          <p:nvPr/>
        </p:nvSpPr>
        <p:spPr bwMode="auto">
          <a:xfrm>
            <a:off x="2940050" y="4144963"/>
            <a:ext cx="1728788" cy="544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red</a:t>
            </a:r>
          </a:p>
        </p:txBody>
      </p:sp>
      <p:sp>
        <p:nvSpPr>
          <p:cNvPr id="27656" name="文本框 274443"/>
          <p:cNvSpPr txBox="1">
            <a:spLocks noChangeArrowheads="1"/>
          </p:cNvSpPr>
          <p:nvPr/>
        </p:nvSpPr>
        <p:spPr bwMode="auto">
          <a:xfrm>
            <a:off x="349250" y="4600575"/>
            <a:ext cx="172878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white</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7651">
                                            <p:txEl>
                                              <p:pRg st="0" end="0"/>
                                            </p:txEl>
                                          </p:spTgt>
                                        </p:tgtEl>
                                        <p:attrNameLst>
                                          <p:attrName>style.visibility</p:attrName>
                                        </p:attrNameLst>
                                      </p:cBhvr>
                                      <p:to>
                                        <p:strVal val="visible"/>
                                      </p:to>
                                    </p:set>
                                    <p:animEffect transition="in" filter="box(in)">
                                      <p:cBhvr>
                                        <p:cTn id="7" dur="500"/>
                                        <p:tgtEl>
                                          <p:spTgt spid="27651">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27652">
                                            <p:txEl>
                                              <p:pRg st="0" end="0"/>
                                            </p:txEl>
                                          </p:spTgt>
                                        </p:tgtEl>
                                        <p:attrNameLst>
                                          <p:attrName>style.visibility</p:attrName>
                                        </p:attrNameLst>
                                      </p:cBhvr>
                                      <p:to>
                                        <p:strVal val="visible"/>
                                      </p:to>
                                    </p:set>
                                    <p:animEffect transition="in" filter="box(in)">
                                      <p:cBhvr>
                                        <p:cTn id="12" dur="500"/>
                                        <p:tgtEl>
                                          <p:spTgt spid="2765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27653">
                                            <p:txEl>
                                              <p:pRg st="0" end="0"/>
                                            </p:txEl>
                                          </p:spTgt>
                                        </p:tgtEl>
                                        <p:attrNameLst>
                                          <p:attrName>style.visibility</p:attrName>
                                        </p:attrNameLst>
                                      </p:cBhvr>
                                      <p:to>
                                        <p:strVal val="visible"/>
                                      </p:to>
                                    </p:set>
                                    <p:animEffect transition="in" filter="box(in)">
                                      <p:cBhvr>
                                        <p:cTn id="17" dur="500"/>
                                        <p:tgtEl>
                                          <p:spTgt spid="27653">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27654">
                                            <p:txEl>
                                              <p:pRg st="0" end="0"/>
                                            </p:txEl>
                                          </p:spTgt>
                                        </p:tgtEl>
                                        <p:attrNameLst>
                                          <p:attrName>style.visibility</p:attrName>
                                        </p:attrNameLst>
                                      </p:cBhvr>
                                      <p:to>
                                        <p:strVal val="visible"/>
                                      </p:to>
                                    </p:set>
                                    <p:animEffect transition="in" filter="box(in)">
                                      <p:cBhvr>
                                        <p:cTn id="22" dur="500"/>
                                        <p:tgtEl>
                                          <p:spTgt spid="27654">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27655">
                                            <p:txEl>
                                              <p:pRg st="0" end="0"/>
                                            </p:txEl>
                                          </p:spTgt>
                                        </p:tgtEl>
                                        <p:attrNameLst>
                                          <p:attrName>style.visibility</p:attrName>
                                        </p:attrNameLst>
                                      </p:cBhvr>
                                      <p:to>
                                        <p:strVal val="visible"/>
                                      </p:to>
                                    </p:set>
                                    <p:animEffect transition="in" filter="box(in)">
                                      <p:cBhvr>
                                        <p:cTn id="27" dur="500"/>
                                        <p:tgtEl>
                                          <p:spTgt spid="27655">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27656">
                                            <p:txEl>
                                              <p:pRg st="0" end="0"/>
                                            </p:txEl>
                                          </p:spTgt>
                                        </p:tgtEl>
                                        <p:attrNameLst>
                                          <p:attrName>style.visibility</p:attrName>
                                        </p:attrNameLst>
                                      </p:cBhvr>
                                      <p:to>
                                        <p:strVal val="visible"/>
                                      </p:to>
                                    </p:set>
                                    <p:animEffect transition="in" filter="box(in)">
                                      <p:cBhvr>
                                        <p:cTn id="32" dur="500"/>
                                        <p:tgtEl>
                                          <p:spTgt spid="2765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651" grpId="0" build="p"/>
      <p:bldP spid="27652" grpId="0" build="p"/>
      <p:bldP spid="27653" grpId="0" build="p"/>
      <p:bldP spid="27654" grpId="0" build="p"/>
      <p:bldP spid="27655" grpId="0" build="p"/>
      <p:bldP spid="27656"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文本框 275460"/>
          <p:cNvSpPr txBox="1">
            <a:spLocks noChangeArrowheads="1"/>
          </p:cNvSpPr>
          <p:nvPr/>
        </p:nvSpPr>
        <p:spPr bwMode="auto">
          <a:xfrm>
            <a:off x="3706813" y="1358900"/>
            <a:ext cx="3168650" cy="569381"/>
          </a:xfrm>
          <a:prstGeom prst="rect">
            <a:avLst/>
          </a:prstGeom>
          <a:noFill/>
          <a:ln>
            <a:noFill/>
          </a:ln>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100" b="1" dirty="0">
                <a:solidFill>
                  <a:srgbClr val="FF0000"/>
                </a:solidFill>
                <a:latin typeface="Times New Roman" panose="02020603050405020304" pitchFamily="18" charset="0"/>
              </a:rPr>
              <a:t>Introduction </a:t>
            </a:r>
          </a:p>
        </p:txBody>
      </p:sp>
      <p:sp>
        <p:nvSpPr>
          <p:cNvPr id="28675" name="文本框 275461"/>
          <p:cNvSpPr txBox="1">
            <a:spLocks noChangeArrowheads="1"/>
          </p:cNvSpPr>
          <p:nvPr/>
        </p:nvSpPr>
        <p:spPr bwMode="auto">
          <a:xfrm>
            <a:off x="3995738" y="2978150"/>
            <a:ext cx="2360612" cy="569381"/>
          </a:xfrm>
          <a:prstGeom prst="rect">
            <a:avLst/>
          </a:prstGeom>
          <a:noFill/>
          <a:ln>
            <a:noFill/>
          </a:ln>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100" b="1">
                <a:solidFill>
                  <a:srgbClr val="FF0000"/>
                </a:solidFill>
                <a:latin typeface="Times New Roman" panose="02020603050405020304" pitchFamily="18" charset="0"/>
              </a:rPr>
              <a:t>Main body </a:t>
            </a:r>
          </a:p>
        </p:txBody>
      </p:sp>
      <p:sp>
        <p:nvSpPr>
          <p:cNvPr id="28676" name="文本框 275462"/>
          <p:cNvSpPr txBox="1">
            <a:spLocks noChangeArrowheads="1"/>
          </p:cNvSpPr>
          <p:nvPr/>
        </p:nvSpPr>
        <p:spPr bwMode="auto">
          <a:xfrm>
            <a:off x="3995738" y="4419600"/>
            <a:ext cx="2360612" cy="569381"/>
          </a:xfrm>
          <a:prstGeom prst="rect">
            <a:avLst/>
          </a:prstGeom>
          <a:noFill/>
          <a:ln>
            <a:noFill/>
          </a:ln>
          <a:extLst>
            <a:ext uri="{909E8E84-426E-40DD-AFC4-6F175D3DCCD1}">
              <a14:hiddenFill xmlns:a14="http://schemas.microsoft.com/office/drawing/2010/main">
                <a:solidFill>
                  <a:srgbClr val="FF0066"/>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buFont typeface="Arial" panose="020B0604020202020204" pitchFamily="34" charset="0"/>
              <a:buNone/>
            </a:pPr>
            <a:r>
              <a:rPr lang="en-US" altLang="zh-CN" sz="3100" b="1">
                <a:solidFill>
                  <a:srgbClr val="FF0000"/>
                </a:solidFill>
                <a:latin typeface="Times New Roman" panose="02020603050405020304" pitchFamily="18" charset="0"/>
              </a:rPr>
              <a:t>Conclusion </a:t>
            </a:r>
          </a:p>
        </p:txBody>
      </p:sp>
      <p:sp>
        <p:nvSpPr>
          <p:cNvPr id="28677" name="文本框 275463"/>
          <p:cNvSpPr txBox="1">
            <a:spLocks noChangeArrowheads="1"/>
          </p:cNvSpPr>
          <p:nvPr/>
        </p:nvSpPr>
        <p:spPr bwMode="auto">
          <a:xfrm>
            <a:off x="2268538" y="1989138"/>
            <a:ext cx="5883275"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100" b="1" dirty="0">
                <a:solidFill>
                  <a:srgbClr val="333399"/>
                </a:solidFill>
                <a:latin typeface="Times New Roman" panose="02020603050405020304" pitchFamily="18" charset="0"/>
              </a:rPr>
              <a:t>Describing the </a:t>
            </a:r>
            <a:r>
              <a:rPr lang="en-US" altLang="zh-CN" sz="3100" b="1" dirty="0" err="1">
                <a:solidFill>
                  <a:srgbClr val="333399"/>
                </a:solidFill>
                <a:latin typeface="Times New Roman" panose="02020603050405020304" pitchFamily="18" charset="0"/>
              </a:rPr>
              <a:t>colours</a:t>
            </a:r>
            <a:r>
              <a:rPr lang="en-US" altLang="zh-CN" sz="3100" b="1" dirty="0">
                <a:solidFill>
                  <a:srgbClr val="333399"/>
                </a:solidFill>
                <a:latin typeface="Times New Roman" panose="02020603050405020304" pitchFamily="18" charset="0"/>
              </a:rPr>
              <a:t> that the person is wearing </a:t>
            </a:r>
          </a:p>
        </p:txBody>
      </p:sp>
      <p:sp>
        <p:nvSpPr>
          <p:cNvPr id="28678" name="文本框 275464"/>
          <p:cNvSpPr txBox="1">
            <a:spLocks noChangeArrowheads="1"/>
          </p:cNvSpPr>
          <p:nvPr/>
        </p:nvSpPr>
        <p:spPr bwMode="auto">
          <a:xfrm>
            <a:off x="2286000" y="3338513"/>
            <a:ext cx="624840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100" b="1">
                <a:solidFill>
                  <a:srgbClr val="333399"/>
                </a:solidFill>
                <a:latin typeface="Times New Roman" panose="02020603050405020304" pitchFamily="18" charset="0"/>
              </a:rPr>
              <a:t>Explaining the moods that the colours represent </a:t>
            </a:r>
          </a:p>
        </p:txBody>
      </p:sp>
      <p:sp>
        <p:nvSpPr>
          <p:cNvPr id="28679" name="文本框 275465"/>
          <p:cNvSpPr txBox="1">
            <a:spLocks noChangeArrowheads="1"/>
          </p:cNvSpPr>
          <p:nvPr/>
        </p:nvSpPr>
        <p:spPr bwMode="auto">
          <a:xfrm>
            <a:off x="2460625" y="4778375"/>
            <a:ext cx="5945188"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100" b="1">
                <a:solidFill>
                  <a:srgbClr val="333399"/>
                </a:solidFill>
                <a:latin typeface="Times New Roman" panose="02020603050405020304" pitchFamily="18" charset="0"/>
              </a:rPr>
              <a:t>Judging whether the person is wearing the right colours</a:t>
            </a:r>
          </a:p>
        </p:txBody>
      </p:sp>
      <p:sp>
        <p:nvSpPr>
          <p:cNvPr id="28680" name="文本框 275466"/>
          <p:cNvSpPr txBox="1">
            <a:spLocks noChangeArrowheads="1"/>
          </p:cNvSpPr>
          <p:nvPr/>
        </p:nvSpPr>
        <p:spPr bwMode="auto">
          <a:xfrm>
            <a:off x="2590800" y="2133600"/>
            <a:ext cx="4953000" cy="569381"/>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buFont typeface="Arial" panose="020B0604020202020204" pitchFamily="34" charset="0"/>
              <a:buNone/>
            </a:pPr>
            <a:r>
              <a:rPr lang="en-US" altLang="zh-CN" sz="3100" b="1" dirty="0">
                <a:solidFill>
                  <a:srgbClr val="FF0000"/>
                </a:solidFill>
                <a:latin typeface="Times New Roman" panose="02020603050405020304" pitchFamily="18" charset="0"/>
              </a:rPr>
              <a:t>the first paragraph</a:t>
            </a:r>
          </a:p>
        </p:txBody>
      </p:sp>
      <p:sp>
        <p:nvSpPr>
          <p:cNvPr id="28681" name="文本框 275467"/>
          <p:cNvSpPr txBox="1">
            <a:spLocks noChangeArrowheads="1"/>
          </p:cNvSpPr>
          <p:nvPr/>
        </p:nvSpPr>
        <p:spPr bwMode="auto">
          <a:xfrm>
            <a:off x="2651125" y="3698875"/>
            <a:ext cx="5629275" cy="1046434"/>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dirty="0">
                <a:solidFill>
                  <a:srgbClr val="FF0000"/>
                </a:solidFill>
                <a:latin typeface="Times New Roman" panose="02020603050405020304" pitchFamily="18" charset="0"/>
              </a:rPr>
              <a:t>the second and the third paragraph</a:t>
            </a:r>
          </a:p>
        </p:txBody>
      </p:sp>
      <p:sp>
        <p:nvSpPr>
          <p:cNvPr id="28682" name="文本框 275468"/>
          <p:cNvSpPr txBox="1">
            <a:spLocks noChangeArrowheads="1"/>
          </p:cNvSpPr>
          <p:nvPr/>
        </p:nvSpPr>
        <p:spPr bwMode="auto">
          <a:xfrm>
            <a:off x="2651125" y="5768975"/>
            <a:ext cx="5030788" cy="542925"/>
          </a:xfrm>
          <a:prstGeom prst="rect">
            <a:avLst/>
          </a:prstGeom>
          <a:noFill/>
          <a:ln>
            <a:noFill/>
          </a:ln>
          <a:extLst>
            <a:ext uri="{909E8E84-426E-40DD-AFC4-6F175D3DCCD1}">
              <a14:hiddenFill xmlns:a14="http://schemas.microsoft.com/office/drawing/2010/main">
                <a:solidFill>
                  <a:srgbClr val="FF0000"/>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gn="ctr">
              <a:spcBef>
                <a:spcPct val="50000"/>
              </a:spcBef>
              <a:buFont typeface="Arial" panose="020B0604020202020204" pitchFamily="34" charset="0"/>
              <a:buNone/>
            </a:pPr>
            <a:r>
              <a:rPr lang="en-US" altLang="zh-CN" sz="3100" b="1">
                <a:solidFill>
                  <a:schemeClr val="bg1"/>
                </a:solidFill>
                <a:latin typeface="Times New Roman" panose="02020603050405020304" pitchFamily="18" charset="0"/>
              </a:rPr>
              <a:t>the fourth paragraph</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1" nodeType="withEffect">
                                  <p:stCondLst>
                                    <p:cond delay="0"/>
                                  </p:stCondLst>
                                  <p:childTnLst>
                                    <p:set>
                                      <p:cBhvr>
                                        <p:cTn id="6" dur="1" fill="hold">
                                          <p:stCondLst>
                                            <p:cond delay="0"/>
                                          </p:stCondLst>
                                        </p:cTn>
                                        <p:tgtEl>
                                          <p:spTgt spid="28681"/>
                                        </p:tgtEl>
                                        <p:attrNameLst>
                                          <p:attrName>style.visibility</p:attrName>
                                        </p:attrNameLst>
                                      </p:cBhvr>
                                      <p:to>
                                        <p:strVal val="visible"/>
                                      </p:to>
                                    </p:set>
                                  </p:childTnLst>
                                </p:cTn>
                              </p:par>
                              <p:par>
                                <p:cTn id="7" presetID="1" presetClass="entr" presetSubtype="0" fill="hold" grpId="1" nodeType="withEffect">
                                  <p:stCondLst>
                                    <p:cond delay="0"/>
                                  </p:stCondLst>
                                  <p:childTnLst>
                                    <p:set>
                                      <p:cBhvr>
                                        <p:cTn id="8" dur="1" fill="hold">
                                          <p:stCondLst>
                                            <p:cond delay="0"/>
                                          </p:stCondLst>
                                        </p:cTn>
                                        <p:tgtEl>
                                          <p:spTgt spid="2868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xit" presetSubtype="0" fill="hold" grpId="0" nodeType="clickEffect">
                                  <p:stCondLst>
                                    <p:cond delay="0"/>
                                  </p:stCondLst>
                                  <p:childTnLst>
                                    <p:set>
                                      <p:cBhvr>
                                        <p:cTn id="12" dur="1" fill="hold">
                                          <p:stCondLst>
                                            <p:cond delay="0"/>
                                          </p:stCondLst>
                                        </p:cTn>
                                        <p:tgtEl>
                                          <p:spTgt spid="28680"/>
                                        </p:tgtEl>
                                        <p:attrNameLst>
                                          <p:attrName>style.visibility</p:attrName>
                                        </p:attrNameLst>
                                      </p:cBhvr>
                                      <p:to>
                                        <p:strVal val="hidden"/>
                                      </p:to>
                                    </p:set>
                                  </p:childTnLst>
                                </p:cTn>
                              </p:par>
                              <p:par>
                                <p:cTn id="13" presetID="1" presetClass="entr" presetSubtype="0" fill="hold" grpId="0" nodeType="withEffect">
                                  <p:stCondLst>
                                    <p:cond delay="0"/>
                                  </p:stCondLst>
                                  <p:childTnLst>
                                    <p:set>
                                      <p:cBhvr>
                                        <p:cTn id="14" dur="1" fill="hold">
                                          <p:stCondLst>
                                            <p:cond delay="0"/>
                                          </p:stCondLst>
                                        </p:cTn>
                                        <p:tgtEl>
                                          <p:spTgt spid="2867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8674"/>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xit" presetSubtype="0" fill="hold" grpId="0" nodeType="clickEffect">
                                  <p:stCondLst>
                                    <p:cond delay="0"/>
                                  </p:stCondLst>
                                  <p:childTnLst>
                                    <p:set>
                                      <p:cBhvr>
                                        <p:cTn id="22" dur="1" fill="hold">
                                          <p:stCondLst>
                                            <p:cond delay="0"/>
                                          </p:stCondLst>
                                        </p:cTn>
                                        <p:tgtEl>
                                          <p:spTgt spid="28681"/>
                                        </p:tgtEl>
                                        <p:attrNameLst>
                                          <p:attrName>style.visibility</p:attrName>
                                        </p:attrNameLst>
                                      </p:cBhvr>
                                      <p:to>
                                        <p:strVal val="hidden"/>
                                      </p:to>
                                    </p:set>
                                  </p:childTnLst>
                                </p:cTn>
                              </p:par>
                              <p:par>
                                <p:cTn id="23" presetID="1" presetClass="entr" presetSubtype="0" fill="hold" grpId="0" nodeType="withEffect">
                                  <p:stCondLst>
                                    <p:cond delay="0"/>
                                  </p:stCondLst>
                                  <p:childTnLst>
                                    <p:set>
                                      <p:cBhvr>
                                        <p:cTn id="24" dur="1" fill="hold">
                                          <p:stCondLst>
                                            <p:cond delay="0"/>
                                          </p:stCondLst>
                                        </p:cTn>
                                        <p:tgtEl>
                                          <p:spTgt spid="2867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28675"/>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28679"/>
                                        </p:tgtEl>
                                        <p:attrNameLst>
                                          <p:attrName>style.visibility</p:attrName>
                                        </p:attrNameLst>
                                      </p:cBhvr>
                                      <p:to>
                                        <p:strVal val="visible"/>
                                      </p:to>
                                    </p:set>
                                  </p:childTnLst>
                                </p:cTn>
                              </p:par>
                              <p:par>
                                <p:cTn id="33" presetID="1" presetClass="exit" presetSubtype="0" fill="hold" grpId="0" nodeType="withEffect">
                                  <p:stCondLst>
                                    <p:cond delay="0"/>
                                  </p:stCondLst>
                                  <p:childTnLst>
                                    <p:set>
                                      <p:cBhvr>
                                        <p:cTn id="34" dur="1" fill="hold">
                                          <p:stCondLst>
                                            <p:cond delay="0"/>
                                          </p:stCondLst>
                                        </p:cTn>
                                        <p:tgtEl>
                                          <p:spTgt spid="28682"/>
                                        </p:tgtEl>
                                        <p:attrNameLst>
                                          <p:attrName>style.visibility</p:attrName>
                                        </p:attrNameLst>
                                      </p:cBhvr>
                                      <p:to>
                                        <p:strVal val="hidden"/>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286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4" grpId="0"/>
      <p:bldP spid="28675" grpId="0"/>
      <p:bldP spid="28676" grpId="0"/>
      <p:bldP spid="28677" grpId="0"/>
      <p:bldP spid="28678" grpId="0"/>
      <p:bldP spid="28679" grpId="0"/>
      <p:bldP spid="28680" grpId="0"/>
      <p:bldP spid="28681" grpId="0"/>
      <p:bldP spid="28681" grpId="1"/>
      <p:bldP spid="28682" grpId="0"/>
      <p:bldP spid="28682" grpId="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746" name="Picture 2" descr="02%20(33)[1]"/>
          <p:cNvPicPr>
            <a:picLocks noChangeAspect="1" noChangeArrowheads="1"/>
          </p:cNvPicPr>
          <p:nvPr/>
        </p:nvPicPr>
        <p:blipFill>
          <a:blip r:embed="rId2"/>
          <a:srcRect/>
          <a:stretch>
            <a:fillRect/>
          </a:stretch>
        </p:blipFill>
        <p:spPr bwMode="auto">
          <a:xfrm>
            <a:off x="0" y="-76200"/>
            <a:ext cx="9144000" cy="689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1747" name="Text Box 3"/>
          <p:cNvSpPr txBox="1">
            <a:spLocks noChangeArrowheads="1"/>
          </p:cNvSpPr>
          <p:nvPr/>
        </p:nvSpPr>
        <p:spPr bwMode="auto">
          <a:xfrm>
            <a:off x="290513" y="228600"/>
            <a:ext cx="8548687" cy="4891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600" b="1" dirty="0">
                <a:solidFill>
                  <a:srgbClr val="FF0000"/>
                </a:solidFill>
                <a:latin typeface="Times New Roman" panose="02020603050405020304" pitchFamily="18" charset="0"/>
              </a:rPr>
              <a:t>The important language points.</a:t>
            </a:r>
          </a:p>
          <a:p>
            <a:pPr>
              <a:buFont typeface="Arial" panose="020B0604020202020204" pitchFamily="34" charset="0"/>
              <a:buNone/>
            </a:pPr>
            <a:r>
              <a:rPr lang="en-US" altLang="zh-CN" sz="3600" b="1" dirty="0">
                <a:latin typeface="Times New Roman" panose="02020603050405020304" pitchFamily="18" charset="0"/>
              </a:rPr>
              <a:t>  1. That is why she is wearing red.</a:t>
            </a:r>
          </a:p>
          <a:p>
            <a:pPr>
              <a:buFont typeface="Arial" panose="020B0604020202020204" pitchFamily="34" charset="0"/>
              <a:buNone/>
            </a:pPr>
            <a:r>
              <a:rPr lang="en-US" altLang="zh-CN" sz="3600" b="1" dirty="0">
                <a:latin typeface="Times New Roman" panose="02020603050405020304" pitchFamily="18" charset="0"/>
              </a:rPr>
              <a:t>  2. make herself look more powerful</a:t>
            </a:r>
          </a:p>
          <a:p>
            <a:pPr>
              <a:buFont typeface="Arial" panose="020B0604020202020204" pitchFamily="34" charset="0"/>
              <a:buNone/>
            </a:pPr>
            <a:r>
              <a:rPr lang="en-US" altLang="zh-CN" sz="3600" b="1" dirty="0">
                <a:latin typeface="Times New Roman" panose="02020603050405020304" pitchFamily="18" charset="0"/>
              </a:rPr>
              <a:t>  3. feel </a:t>
            </a:r>
            <a:r>
              <a:rPr lang="en-US" altLang="zh-CN" sz="3600" b="1" dirty="0">
                <a:solidFill>
                  <a:srgbClr val="FF0000"/>
                </a:solidFill>
                <a:latin typeface="Times New Roman" panose="02020603050405020304" pitchFamily="18" charset="0"/>
              </a:rPr>
              <a:t>a little bit </a:t>
            </a:r>
            <a:r>
              <a:rPr lang="en-US" altLang="zh-CN" sz="3600" b="1" dirty="0">
                <a:latin typeface="Times New Roman" panose="02020603050405020304" pitchFamily="18" charset="0"/>
              </a:rPr>
              <a:t>stressed</a:t>
            </a:r>
          </a:p>
          <a:p>
            <a:pPr>
              <a:buFont typeface="Arial" panose="020B0604020202020204" pitchFamily="34" charset="0"/>
              <a:buNone/>
            </a:pPr>
            <a:r>
              <a:rPr lang="en-US" altLang="zh-CN" sz="3600" b="1" dirty="0">
                <a:latin typeface="Times New Roman" panose="02020603050405020304" pitchFamily="18" charset="0"/>
              </a:rPr>
              <a:t>  4. She is wearing the right </a:t>
            </a:r>
            <a:r>
              <a:rPr lang="en-US" altLang="zh-CN" sz="3600" b="1" dirty="0" err="1">
                <a:latin typeface="Times New Roman" panose="02020603050405020304" pitchFamily="18" charset="0"/>
              </a:rPr>
              <a:t>colours</a:t>
            </a:r>
            <a:r>
              <a:rPr lang="en-US" altLang="zh-CN" sz="3600" b="1" dirty="0">
                <a:latin typeface="Times New Roman" panose="02020603050405020304" pitchFamily="18" charset="0"/>
              </a:rPr>
              <a:t> to   change that.</a:t>
            </a:r>
          </a:p>
          <a:p>
            <a:pPr>
              <a:buFont typeface="Arial" panose="020B0604020202020204" pitchFamily="34" charset="0"/>
              <a:buNone/>
            </a:pPr>
            <a:r>
              <a:rPr lang="en-US" altLang="zh-CN" sz="3600" b="1" dirty="0">
                <a:latin typeface="Times New Roman" panose="02020603050405020304" pitchFamily="18" charset="0"/>
              </a:rPr>
              <a:t>  5. Red and white are a good match.</a:t>
            </a:r>
          </a:p>
          <a:p>
            <a:pPr>
              <a:buFont typeface="Arial" panose="020B0604020202020204" pitchFamily="34" charset="0"/>
              <a:buNone/>
            </a:pPr>
            <a:r>
              <a:rPr lang="en-US" altLang="zh-CN" sz="3600" b="1" dirty="0">
                <a:latin typeface="Times New Roman" panose="02020603050405020304" pitchFamily="18" charset="0"/>
              </a:rPr>
              <a:t>  6. The powerful red balances the calm white.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2770" name="图片 268290" descr="2"/>
          <p:cNvPicPr>
            <a:picLocks noChangeAspect="1" noChangeArrowheads="1"/>
          </p:cNvPicPr>
          <p:nvPr/>
        </p:nvPicPr>
        <p:blipFill>
          <a:blip r:embed="rId2" cstate="email"/>
          <a:srcRect/>
          <a:stretch>
            <a:fillRect/>
          </a:stretch>
        </p:blipFill>
        <p:spPr bwMode="auto">
          <a:xfrm>
            <a:off x="157163" y="188913"/>
            <a:ext cx="2689225" cy="24526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2771" name="文本框 268291"/>
          <p:cNvSpPr txBox="1">
            <a:spLocks noChangeArrowheads="1"/>
          </p:cNvSpPr>
          <p:nvPr/>
        </p:nvSpPr>
        <p:spPr bwMode="auto">
          <a:xfrm>
            <a:off x="539750" y="909638"/>
            <a:ext cx="8640763" cy="6029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5000"/>
              </a:lnSpc>
              <a:buFont typeface="Arial" panose="020B0604020202020204" pitchFamily="34" charset="0"/>
              <a:buNone/>
            </a:pPr>
            <a:r>
              <a:rPr lang="zh-CN" altLang="en-US" sz="3600" b="1"/>
              <a:t>                 </a:t>
            </a:r>
            <a:r>
              <a:rPr lang="en-US" altLang="zh-CN" sz="3100">
                <a:latin typeface="Times New Roman" panose="02020603050405020304" pitchFamily="18" charset="0"/>
              </a:rPr>
              <a:t>Colour of shirt: __________</a:t>
            </a:r>
          </a:p>
          <a:p>
            <a:pPr>
              <a:lnSpc>
                <a:spcPct val="95000"/>
              </a:lnSpc>
              <a:buFont typeface="Arial" panose="020B0604020202020204" pitchFamily="34" charset="0"/>
              <a:buNone/>
            </a:pPr>
            <a:r>
              <a:rPr lang="en-US" altLang="zh-CN" sz="3100">
                <a:latin typeface="Times New Roman" panose="02020603050405020304" pitchFamily="18" charset="0"/>
              </a:rPr>
              <a:t>                      Represents: _____________</a:t>
            </a:r>
          </a:p>
          <a:p>
            <a:pPr>
              <a:lnSpc>
                <a:spcPct val="95000"/>
              </a:lnSpc>
              <a:buFont typeface="Arial" panose="020B0604020202020204" pitchFamily="34" charset="0"/>
              <a:buNone/>
            </a:pPr>
            <a:r>
              <a:rPr lang="en-US" altLang="zh-CN" sz="3100">
                <a:latin typeface="Times New Roman" panose="02020603050405020304" pitchFamily="18" charset="0"/>
              </a:rPr>
              <a:t>                      Colour of trousers: _______</a:t>
            </a:r>
          </a:p>
          <a:p>
            <a:pPr>
              <a:lnSpc>
                <a:spcPct val="95000"/>
              </a:lnSpc>
              <a:buFont typeface="Arial" panose="020B0604020202020204" pitchFamily="34" charset="0"/>
              <a:buNone/>
            </a:pPr>
            <a:r>
              <a:rPr lang="en-US" altLang="zh-CN" sz="3100">
                <a:latin typeface="Times New Roman" panose="02020603050405020304" pitchFamily="18" charset="0"/>
              </a:rPr>
              <a:t>                      Represents: _____________</a:t>
            </a:r>
          </a:p>
          <a:p>
            <a:pPr>
              <a:lnSpc>
                <a:spcPct val="95000"/>
              </a:lnSpc>
              <a:buFont typeface="Arial" panose="020B0604020202020204" pitchFamily="34" charset="0"/>
              <a:buNone/>
            </a:pPr>
            <a:r>
              <a:rPr lang="en-US" altLang="zh-CN" sz="3100">
                <a:latin typeface="Times New Roman" panose="02020603050405020304" pitchFamily="18" charset="0"/>
              </a:rPr>
              <a:t>                      Colour of glasses: ________</a:t>
            </a:r>
          </a:p>
          <a:p>
            <a:pPr>
              <a:lnSpc>
                <a:spcPct val="95000"/>
              </a:lnSpc>
              <a:buFont typeface="Arial" panose="020B0604020202020204" pitchFamily="34" charset="0"/>
              <a:buNone/>
            </a:pPr>
            <a:r>
              <a:rPr lang="en-US" altLang="zh-CN" sz="3100">
                <a:latin typeface="Times New Roman" panose="02020603050405020304" pitchFamily="18" charset="0"/>
              </a:rPr>
              <a:t>         Represents: ___________________</a:t>
            </a:r>
          </a:p>
          <a:p>
            <a:pPr>
              <a:lnSpc>
                <a:spcPct val="95000"/>
              </a:lnSpc>
              <a:buFont typeface="Arial" panose="020B0604020202020204" pitchFamily="34" charset="0"/>
              <a:buNone/>
            </a:pPr>
            <a:r>
              <a:rPr lang="en-US" altLang="zh-CN" sz="3100">
                <a:latin typeface="Times New Roman" panose="02020603050405020304" pitchFamily="18" charset="0"/>
              </a:rPr>
              <a:t>Colour of shoes: ____________________</a:t>
            </a:r>
          </a:p>
          <a:p>
            <a:pPr>
              <a:lnSpc>
                <a:spcPct val="95000"/>
              </a:lnSpc>
              <a:buFont typeface="Arial" panose="020B0604020202020204" pitchFamily="34" charset="0"/>
              <a:buNone/>
            </a:pPr>
            <a:r>
              <a:rPr lang="en-US" altLang="zh-CN" sz="3100">
                <a:latin typeface="Times New Roman" panose="02020603050405020304" pitchFamily="18" charset="0"/>
              </a:rPr>
              <a:t>Represents: ________________________</a:t>
            </a:r>
          </a:p>
          <a:p>
            <a:pPr>
              <a:lnSpc>
                <a:spcPct val="95000"/>
              </a:lnSpc>
              <a:buFont typeface="Arial" panose="020B0604020202020204" pitchFamily="34" charset="0"/>
              <a:buNone/>
            </a:pPr>
            <a:r>
              <a:rPr lang="en-US" altLang="zh-CN" sz="3100">
                <a:latin typeface="Times New Roman" panose="02020603050405020304" pitchFamily="18" charset="0"/>
              </a:rPr>
              <a:t>Moods: ____________________________</a:t>
            </a:r>
          </a:p>
          <a:p>
            <a:pPr>
              <a:lnSpc>
                <a:spcPct val="95000"/>
              </a:lnSpc>
              <a:buFont typeface="Arial" panose="020B0604020202020204" pitchFamily="34" charset="0"/>
              <a:buNone/>
            </a:pPr>
            <a:r>
              <a:rPr lang="en-US" altLang="zh-CN" sz="3100">
                <a:latin typeface="Times New Roman" panose="02020603050405020304" pitchFamily="18" charset="0"/>
              </a:rPr>
              <a:t>Reasons: __________________________</a:t>
            </a:r>
          </a:p>
          <a:p>
            <a:pPr>
              <a:lnSpc>
                <a:spcPct val="95000"/>
              </a:lnSpc>
              <a:buFont typeface="Arial" panose="020B0604020202020204" pitchFamily="34" charset="0"/>
              <a:buNone/>
            </a:pPr>
            <a:r>
              <a:rPr lang="en-US" altLang="zh-CN" sz="3600" b="1">
                <a:latin typeface="Times New Roman" panose="02020603050405020304" pitchFamily="18" charset="0"/>
              </a:rPr>
              <a:t>Is it a good mobile phone advertisement?</a:t>
            </a:r>
          </a:p>
          <a:p>
            <a:pPr>
              <a:lnSpc>
                <a:spcPct val="95000"/>
              </a:lnSpc>
              <a:buFont typeface="Arial" panose="020B0604020202020204" pitchFamily="34" charset="0"/>
              <a:buNone/>
            </a:pPr>
            <a:r>
              <a:rPr lang="en-US" altLang="zh-CN" sz="3600" b="1"/>
              <a:t>__________</a:t>
            </a:r>
            <a:r>
              <a:rPr lang="en-US" altLang="zh-CN" sz="3100" b="1">
                <a:latin typeface="Times New Roman" panose="02020603050405020304" pitchFamily="18" charset="0"/>
              </a:rPr>
              <a:t>Why?</a:t>
            </a:r>
            <a:r>
              <a:rPr lang="en-US" altLang="zh-CN" sz="3600" b="1"/>
              <a:t> _____________________________</a:t>
            </a:r>
          </a:p>
        </p:txBody>
      </p:sp>
      <p:sp>
        <p:nvSpPr>
          <p:cNvPr id="32772" name="文本框 268292"/>
          <p:cNvSpPr txBox="1">
            <a:spLocks noChangeArrowheads="1"/>
          </p:cNvSpPr>
          <p:nvPr/>
        </p:nvSpPr>
        <p:spPr bwMode="auto">
          <a:xfrm>
            <a:off x="5532438" y="909638"/>
            <a:ext cx="26638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orange</a:t>
            </a:r>
          </a:p>
        </p:txBody>
      </p:sp>
      <p:sp>
        <p:nvSpPr>
          <p:cNvPr id="32773" name="文本框 268293"/>
          <p:cNvSpPr txBox="1">
            <a:spLocks noChangeArrowheads="1"/>
          </p:cNvSpPr>
          <p:nvPr/>
        </p:nvSpPr>
        <p:spPr bwMode="auto">
          <a:xfrm>
            <a:off x="4894263" y="1358900"/>
            <a:ext cx="424973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success and joy</a:t>
            </a:r>
          </a:p>
        </p:txBody>
      </p:sp>
      <p:sp>
        <p:nvSpPr>
          <p:cNvPr id="32774" name="文本框 268294"/>
          <p:cNvSpPr txBox="1">
            <a:spLocks noChangeArrowheads="1"/>
          </p:cNvSpPr>
          <p:nvPr/>
        </p:nvSpPr>
        <p:spPr bwMode="auto">
          <a:xfrm>
            <a:off x="6299200" y="1809750"/>
            <a:ext cx="11874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blue</a:t>
            </a:r>
          </a:p>
        </p:txBody>
      </p:sp>
      <p:sp>
        <p:nvSpPr>
          <p:cNvPr id="32775" name="文本框 268295"/>
          <p:cNvSpPr txBox="1">
            <a:spLocks noChangeArrowheads="1"/>
          </p:cNvSpPr>
          <p:nvPr/>
        </p:nvSpPr>
        <p:spPr bwMode="auto">
          <a:xfrm>
            <a:off x="4764088" y="2259013"/>
            <a:ext cx="38862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sadness or calm</a:t>
            </a:r>
          </a:p>
        </p:txBody>
      </p:sp>
      <p:sp>
        <p:nvSpPr>
          <p:cNvPr id="32776" name="文本框 268296"/>
          <p:cNvSpPr txBox="1">
            <a:spLocks noChangeArrowheads="1"/>
          </p:cNvSpPr>
          <p:nvPr/>
        </p:nvSpPr>
        <p:spPr bwMode="auto">
          <a:xfrm>
            <a:off x="5916613" y="2708275"/>
            <a:ext cx="1439862"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black</a:t>
            </a:r>
          </a:p>
        </p:txBody>
      </p:sp>
      <p:sp>
        <p:nvSpPr>
          <p:cNvPr id="32777" name="文本框 268297"/>
          <p:cNvSpPr txBox="1">
            <a:spLocks noChangeArrowheads="1"/>
          </p:cNvSpPr>
          <p:nvPr/>
        </p:nvSpPr>
        <p:spPr bwMode="auto">
          <a:xfrm>
            <a:off x="3706813" y="3070225"/>
            <a:ext cx="49545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power and protection</a:t>
            </a:r>
          </a:p>
        </p:txBody>
      </p:sp>
      <p:sp>
        <p:nvSpPr>
          <p:cNvPr id="32778" name="文本框 268298"/>
          <p:cNvSpPr txBox="1">
            <a:spLocks noChangeArrowheads="1"/>
          </p:cNvSpPr>
          <p:nvPr/>
        </p:nvSpPr>
        <p:spPr bwMode="auto">
          <a:xfrm>
            <a:off x="3419475" y="3609975"/>
            <a:ext cx="2160588"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white</a:t>
            </a:r>
          </a:p>
        </p:txBody>
      </p:sp>
      <p:sp>
        <p:nvSpPr>
          <p:cNvPr id="32779" name="文本框 268299"/>
          <p:cNvSpPr txBox="1">
            <a:spLocks noChangeArrowheads="1"/>
          </p:cNvSpPr>
          <p:nvPr/>
        </p:nvSpPr>
        <p:spPr bwMode="auto">
          <a:xfrm>
            <a:off x="3132138" y="3968750"/>
            <a:ext cx="3671887"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calm and peace</a:t>
            </a:r>
          </a:p>
        </p:txBody>
      </p:sp>
      <p:sp>
        <p:nvSpPr>
          <p:cNvPr id="32780" name="文本框 268300"/>
          <p:cNvSpPr txBox="1">
            <a:spLocks noChangeArrowheads="1"/>
          </p:cNvSpPr>
          <p:nvPr/>
        </p:nvSpPr>
        <p:spPr bwMode="auto">
          <a:xfrm>
            <a:off x="1978025" y="4149725"/>
            <a:ext cx="43942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endParaRPr lang="zh-CN" altLang="en-US" sz="3600" b="1">
              <a:solidFill>
                <a:srgbClr val="0000FF"/>
              </a:solidFill>
            </a:endParaRPr>
          </a:p>
        </p:txBody>
      </p:sp>
      <p:sp>
        <p:nvSpPr>
          <p:cNvPr id="32781" name="文本框 268301"/>
          <p:cNvSpPr txBox="1">
            <a:spLocks noChangeArrowheads="1"/>
          </p:cNvSpPr>
          <p:nvPr/>
        </p:nvSpPr>
        <p:spPr bwMode="auto">
          <a:xfrm>
            <a:off x="2268538" y="4419600"/>
            <a:ext cx="37353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fast, powerful</a:t>
            </a:r>
          </a:p>
        </p:txBody>
      </p:sp>
      <p:sp>
        <p:nvSpPr>
          <p:cNvPr id="32782" name="文本框 268302"/>
          <p:cNvSpPr txBox="1">
            <a:spLocks noChangeArrowheads="1"/>
          </p:cNvSpPr>
          <p:nvPr/>
        </p:nvSpPr>
        <p:spPr bwMode="auto">
          <a:xfrm>
            <a:off x="2363788" y="4870450"/>
            <a:ext cx="548798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He is running fast…</a:t>
            </a:r>
          </a:p>
        </p:txBody>
      </p:sp>
      <p:sp>
        <p:nvSpPr>
          <p:cNvPr id="32783" name="文本框 268303"/>
          <p:cNvSpPr txBox="1">
            <a:spLocks noChangeArrowheads="1"/>
          </p:cNvSpPr>
          <p:nvPr/>
        </p:nvSpPr>
        <p:spPr bwMode="auto">
          <a:xfrm>
            <a:off x="1600200" y="6402388"/>
            <a:ext cx="1903413"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endParaRPr lang="zh-CN" altLang="en-US" sz="2500">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2772">
                                            <p:txEl>
                                              <p:pRg st="0" end="0"/>
                                            </p:txEl>
                                          </p:spTgt>
                                        </p:tgtEl>
                                        <p:attrNameLst>
                                          <p:attrName>style.visibility</p:attrName>
                                        </p:attrNameLst>
                                      </p:cBhvr>
                                      <p:to>
                                        <p:strVal val="visible"/>
                                      </p:to>
                                    </p:set>
                                    <p:animEffect transition="in" filter="box(in)">
                                      <p:cBhvr>
                                        <p:cTn id="7" dur="500"/>
                                        <p:tgtEl>
                                          <p:spTgt spid="3277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2773">
                                            <p:txEl>
                                              <p:pRg st="0" end="0"/>
                                            </p:txEl>
                                          </p:spTgt>
                                        </p:tgtEl>
                                        <p:attrNameLst>
                                          <p:attrName>style.visibility</p:attrName>
                                        </p:attrNameLst>
                                      </p:cBhvr>
                                      <p:to>
                                        <p:strVal val="visible"/>
                                      </p:to>
                                    </p:set>
                                    <p:animEffect transition="in" filter="box(in)">
                                      <p:cBhvr>
                                        <p:cTn id="12" dur="500"/>
                                        <p:tgtEl>
                                          <p:spTgt spid="3277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2774">
                                            <p:txEl>
                                              <p:pRg st="0" end="0"/>
                                            </p:txEl>
                                          </p:spTgt>
                                        </p:tgtEl>
                                        <p:attrNameLst>
                                          <p:attrName>style.visibility</p:attrName>
                                        </p:attrNameLst>
                                      </p:cBhvr>
                                      <p:to>
                                        <p:strVal val="visible"/>
                                      </p:to>
                                    </p:set>
                                    <p:animEffect transition="in" filter="box(in)">
                                      <p:cBhvr>
                                        <p:cTn id="17" dur="500"/>
                                        <p:tgtEl>
                                          <p:spTgt spid="32774">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2775">
                                            <p:txEl>
                                              <p:pRg st="0" end="0"/>
                                            </p:txEl>
                                          </p:spTgt>
                                        </p:tgtEl>
                                        <p:attrNameLst>
                                          <p:attrName>style.visibility</p:attrName>
                                        </p:attrNameLst>
                                      </p:cBhvr>
                                      <p:to>
                                        <p:strVal val="visible"/>
                                      </p:to>
                                    </p:set>
                                    <p:animEffect transition="in" filter="box(in)">
                                      <p:cBhvr>
                                        <p:cTn id="22" dur="500"/>
                                        <p:tgtEl>
                                          <p:spTgt spid="32775">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2776">
                                            <p:txEl>
                                              <p:pRg st="0" end="0"/>
                                            </p:txEl>
                                          </p:spTgt>
                                        </p:tgtEl>
                                        <p:attrNameLst>
                                          <p:attrName>style.visibility</p:attrName>
                                        </p:attrNameLst>
                                      </p:cBhvr>
                                      <p:to>
                                        <p:strVal val="visible"/>
                                      </p:to>
                                    </p:set>
                                    <p:animEffect transition="in" filter="box(in)">
                                      <p:cBhvr>
                                        <p:cTn id="27" dur="500"/>
                                        <p:tgtEl>
                                          <p:spTgt spid="32776">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2777">
                                            <p:txEl>
                                              <p:pRg st="0" end="0"/>
                                            </p:txEl>
                                          </p:spTgt>
                                        </p:tgtEl>
                                        <p:attrNameLst>
                                          <p:attrName>style.visibility</p:attrName>
                                        </p:attrNameLst>
                                      </p:cBhvr>
                                      <p:to>
                                        <p:strVal val="visible"/>
                                      </p:to>
                                    </p:set>
                                    <p:animEffect transition="in" filter="box(in)">
                                      <p:cBhvr>
                                        <p:cTn id="32" dur="500"/>
                                        <p:tgtEl>
                                          <p:spTgt spid="32777">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2778">
                                            <p:txEl>
                                              <p:pRg st="0" end="0"/>
                                            </p:txEl>
                                          </p:spTgt>
                                        </p:tgtEl>
                                        <p:attrNameLst>
                                          <p:attrName>style.visibility</p:attrName>
                                        </p:attrNameLst>
                                      </p:cBhvr>
                                      <p:to>
                                        <p:strVal val="visible"/>
                                      </p:to>
                                    </p:set>
                                    <p:animEffect transition="in" filter="box(in)">
                                      <p:cBhvr>
                                        <p:cTn id="37" dur="500"/>
                                        <p:tgtEl>
                                          <p:spTgt spid="32778">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2779">
                                            <p:txEl>
                                              <p:pRg st="0" end="0"/>
                                            </p:txEl>
                                          </p:spTgt>
                                        </p:tgtEl>
                                        <p:attrNameLst>
                                          <p:attrName>style.visibility</p:attrName>
                                        </p:attrNameLst>
                                      </p:cBhvr>
                                      <p:to>
                                        <p:strVal val="visible"/>
                                      </p:to>
                                    </p:set>
                                    <p:animEffect transition="in" filter="box(in)">
                                      <p:cBhvr>
                                        <p:cTn id="42" dur="500"/>
                                        <p:tgtEl>
                                          <p:spTgt spid="32779">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nodePh="1">
                                  <p:stCondLst>
                                    <p:cond delay="0"/>
                                  </p:stCondLst>
                                  <p:endCondLst>
                                    <p:cond delay="0"/>
                                  </p:endCondLst>
                                  <p:childTnLst>
                                    <p:set>
                                      <p:cBhvr>
                                        <p:cTn id="46" dur="1" fill="hold">
                                          <p:stCondLst>
                                            <p:cond delay="0"/>
                                          </p:stCondLst>
                                        </p:cTn>
                                        <p:tgtEl>
                                          <p:spTgt spid="32780"/>
                                        </p:tgtEl>
                                        <p:attrNameLst>
                                          <p:attrName>style.visibility</p:attrName>
                                        </p:attrNameLst>
                                      </p:cBhvr>
                                      <p:to>
                                        <p:strVal val="visible"/>
                                      </p:to>
                                    </p:set>
                                    <p:animEffect transition="in" filter="box(in)">
                                      <p:cBhvr>
                                        <p:cTn id="47" dur="500"/>
                                        <p:tgtEl>
                                          <p:spTgt spid="32780"/>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2781">
                                            <p:txEl>
                                              <p:pRg st="0" end="0"/>
                                            </p:txEl>
                                          </p:spTgt>
                                        </p:tgtEl>
                                        <p:attrNameLst>
                                          <p:attrName>style.visibility</p:attrName>
                                        </p:attrNameLst>
                                      </p:cBhvr>
                                      <p:to>
                                        <p:strVal val="visible"/>
                                      </p:to>
                                    </p:set>
                                    <p:animEffect transition="in" filter="box(in)">
                                      <p:cBhvr>
                                        <p:cTn id="52" dur="500"/>
                                        <p:tgtEl>
                                          <p:spTgt spid="32781">
                                            <p:txEl>
                                              <p:pRg st="0" end="0"/>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4" presetClass="entr" presetSubtype="16" fill="hold" grpId="0" nodeType="clickEffect">
                                  <p:stCondLst>
                                    <p:cond delay="0"/>
                                  </p:stCondLst>
                                  <p:childTnLst>
                                    <p:set>
                                      <p:cBhvr>
                                        <p:cTn id="56" dur="1" fill="hold">
                                          <p:stCondLst>
                                            <p:cond delay="0"/>
                                          </p:stCondLst>
                                        </p:cTn>
                                        <p:tgtEl>
                                          <p:spTgt spid="32782">
                                            <p:txEl>
                                              <p:pRg st="0" end="0"/>
                                            </p:txEl>
                                          </p:spTgt>
                                        </p:tgtEl>
                                        <p:attrNameLst>
                                          <p:attrName>style.visibility</p:attrName>
                                        </p:attrNameLst>
                                      </p:cBhvr>
                                      <p:to>
                                        <p:strVal val="visible"/>
                                      </p:to>
                                    </p:set>
                                    <p:animEffect transition="in" filter="box(in)">
                                      <p:cBhvr>
                                        <p:cTn id="57" dur="500"/>
                                        <p:tgtEl>
                                          <p:spTgt spid="3278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72" grpId="0" build="p"/>
      <p:bldP spid="32773" grpId="0" build="p"/>
      <p:bldP spid="32774" grpId="0" build="p"/>
      <p:bldP spid="32775" grpId="0" build="p"/>
      <p:bldP spid="32776" grpId="0" build="p"/>
      <p:bldP spid="32777" grpId="0" build="p"/>
      <p:bldP spid="32778" grpId="0" build="p"/>
      <p:bldP spid="32779" grpId="0" build="p"/>
      <p:bldP spid="32780" grpId="0"/>
      <p:bldP spid="32781" grpId="0" build="p"/>
      <p:bldP spid="32782"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794" name="图片 269314" descr="3"/>
          <p:cNvPicPr>
            <a:picLocks noChangeAspect="1" noChangeArrowheads="1"/>
          </p:cNvPicPr>
          <p:nvPr/>
        </p:nvPicPr>
        <p:blipFill>
          <a:blip r:embed="rId2" cstate="email"/>
          <a:srcRect/>
          <a:stretch>
            <a:fillRect/>
          </a:stretch>
        </p:blipFill>
        <p:spPr bwMode="auto">
          <a:xfrm>
            <a:off x="6819900" y="277813"/>
            <a:ext cx="2324100" cy="2508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795" name="文本框 269315"/>
          <p:cNvSpPr txBox="1">
            <a:spLocks noChangeArrowheads="1"/>
          </p:cNvSpPr>
          <p:nvPr/>
        </p:nvSpPr>
        <p:spPr bwMode="auto">
          <a:xfrm>
            <a:off x="0" y="549275"/>
            <a:ext cx="9144000" cy="544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95000"/>
              </a:lnSpc>
              <a:buFont typeface="Arial" panose="020B0604020202020204" pitchFamily="34" charset="0"/>
              <a:buNone/>
            </a:pPr>
            <a:r>
              <a:rPr lang="en-US" altLang="zh-CN" sz="3100">
                <a:latin typeface="Times New Roman" panose="02020603050405020304" pitchFamily="18" charset="0"/>
              </a:rPr>
              <a:t>Colour of T-shirt: ____________</a:t>
            </a:r>
          </a:p>
          <a:p>
            <a:pPr>
              <a:lnSpc>
                <a:spcPct val="95000"/>
              </a:lnSpc>
              <a:buFont typeface="Arial" panose="020B0604020202020204" pitchFamily="34" charset="0"/>
              <a:buNone/>
            </a:pPr>
            <a:r>
              <a:rPr lang="en-US" altLang="zh-CN" sz="3100">
                <a:latin typeface="Times New Roman" panose="02020603050405020304" pitchFamily="18" charset="0"/>
              </a:rPr>
              <a:t>Represents: ________________</a:t>
            </a:r>
          </a:p>
          <a:p>
            <a:pPr>
              <a:lnSpc>
                <a:spcPct val="95000"/>
              </a:lnSpc>
              <a:buFont typeface="Arial" panose="020B0604020202020204" pitchFamily="34" charset="0"/>
              <a:buNone/>
            </a:pPr>
            <a:r>
              <a:rPr lang="en-US" altLang="zh-CN" sz="3100">
                <a:latin typeface="Times New Roman" panose="02020603050405020304" pitchFamily="18" charset="0"/>
              </a:rPr>
              <a:t>Colour of skirt: _____________</a:t>
            </a:r>
          </a:p>
          <a:p>
            <a:pPr>
              <a:lnSpc>
                <a:spcPct val="95000"/>
              </a:lnSpc>
              <a:buFont typeface="Arial" panose="020B0604020202020204" pitchFamily="34" charset="0"/>
              <a:buNone/>
            </a:pPr>
            <a:r>
              <a:rPr lang="en-US" altLang="zh-CN" sz="3100">
                <a:latin typeface="Times New Roman" panose="02020603050405020304" pitchFamily="18" charset="0"/>
              </a:rPr>
              <a:t>Represents: ________________</a:t>
            </a:r>
          </a:p>
          <a:p>
            <a:pPr>
              <a:lnSpc>
                <a:spcPct val="95000"/>
              </a:lnSpc>
              <a:buFont typeface="Arial" panose="020B0604020202020204" pitchFamily="34" charset="0"/>
              <a:buNone/>
            </a:pPr>
            <a:r>
              <a:rPr lang="en-US" altLang="zh-CN" sz="3100">
                <a:latin typeface="Times New Roman" panose="02020603050405020304" pitchFamily="18" charset="0"/>
              </a:rPr>
              <a:t>Colour of hat: __________________</a:t>
            </a:r>
          </a:p>
          <a:p>
            <a:pPr>
              <a:lnSpc>
                <a:spcPct val="95000"/>
              </a:lnSpc>
              <a:buFont typeface="Arial" panose="020B0604020202020204" pitchFamily="34" charset="0"/>
              <a:buNone/>
            </a:pPr>
            <a:r>
              <a:rPr lang="en-US" altLang="zh-CN" sz="3100">
                <a:latin typeface="Times New Roman" panose="02020603050405020304" pitchFamily="18" charset="0"/>
              </a:rPr>
              <a:t>Represents: ________________________</a:t>
            </a:r>
          </a:p>
          <a:p>
            <a:pPr>
              <a:lnSpc>
                <a:spcPct val="95000"/>
              </a:lnSpc>
              <a:buFont typeface="Arial" panose="020B0604020202020204" pitchFamily="34" charset="0"/>
              <a:buNone/>
            </a:pPr>
            <a:r>
              <a:rPr lang="en-US" altLang="zh-CN" sz="3100">
                <a:latin typeface="Times New Roman" panose="02020603050405020304" pitchFamily="18" charset="0"/>
              </a:rPr>
              <a:t>Colour of shoes: ____________________</a:t>
            </a:r>
          </a:p>
          <a:p>
            <a:pPr>
              <a:lnSpc>
                <a:spcPct val="95000"/>
              </a:lnSpc>
              <a:buFont typeface="Arial" panose="020B0604020202020204" pitchFamily="34" charset="0"/>
              <a:buNone/>
            </a:pPr>
            <a:r>
              <a:rPr lang="en-US" altLang="zh-CN" sz="3100">
                <a:latin typeface="Times New Roman" panose="02020603050405020304" pitchFamily="18" charset="0"/>
              </a:rPr>
              <a:t>Represents: ________________________</a:t>
            </a:r>
          </a:p>
          <a:p>
            <a:pPr>
              <a:lnSpc>
                <a:spcPct val="95000"/>
              </a:lnSpc>
              <a:buFont typeface="Arial" panose="020B0604020202020204" pitchFamily="34" charset="0"/>
              <a:buNone/>
            </a:pPr>
            <a:r>
              <a:rPr lang="en-US" altLang="zh-CN" sz="3100">
                <a:latin typeface="Times New Roman" panose="02020603050405020304" pitchFamily="18" charset="0"/>
              </a:rPr>
              <a:t>Moods: ____________________________</a:t>
            </a:r>
          </a:p>
          <a:p>
            <a:pPr>
              <a:lnSpc>
                <a:spcPct val="95000"/>
              </a:lnSpc>
              <a:buFont typeface="Arial" panose="020B0604020202020204" pitchFamily="34" charset="0"/>
              <a:buNone/>
            </a:pPr>
            <a:r>
              <a:rPr lang="en-US" altLang="zh-CN" sz="3100">
                <a:latin typeface="Times New Roman" panose="02020603050405020304" pitchFamily="18" charset="0"/>
              </a:rPr>
              <a:t>Reasons: ______________________</a:t>
            </a:r>
          </a:p>
          <a:p>
            <a:pPr>
              <a:lnSpc>
                <a:spcPct val="95000"/>
              </a:lnSpc>
              <a:buFont typeface="Arial" panose="020B0604020202020204" pitchFamily="34" charset="0"/>
              <a:buNone/>
            </a:pPr>
            <a:r>
              <a:rPr lang="en-US" altLang="zh-CN" sz="3600">
                <a:latin typeface="Times New Roman" panose="02020603050405020304" pitchFamily="18" charset="0"/>
              </a:rPr>
              <a:t>Is it a good fruit juice advertisement?</a:t>
            </a:r>
          </a:p>
          <a:p>
            <a:pPr>
              <a:lnSpc>
                <a:spcPct val="95000"/>
              </a:lnSpc>
              <a:buFont typeface="Arial" panose="020B0604020202020204" pitchFamily="34" charset="0"/>
              <a:buNone/>
            </a:pPr>
            <a:r>
              <a:rPr lang="en-US" altLang="zh-CN" sz="3600">
                <a:latin typeface="Times New Roman" panose="02020603050405020304" pitchFamily="18" charset="0"/>
              </a:rPr>
              <a:t>___________________Why? ________</a:t>
            </a:r>
          </a:p>
        </p:txBody>
      </p:sp>
      <p:sp>
        <p:nvSpPr>
          <p:cNvPr id="33796" name="文本框 269316"/>
          <p:cNvSpPr txBox="1">
            <a:spLocks noChangeArrowheads="1"/>
          </p:cNvSpPr>
          <p:nvPr/>
        </p:nvSpPr>
        <p:spPr bwMode="auto">
          <a:xfrm>
            <a:off x="3324225" y="549275"/>
            <a:ext cx="2663825"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green</a:t>
            </a:r>
          </a:p>
        </p:txBody>
      </p:sp>
      <p:sp>
        <p:nvSpPr>
          <p:cNvPr id="33797" name="文本框 269317"/>
          <p:cNvSpPr txBox="1">
            <a:spLocks noChangeArrowheads="1"/>
          </p:cNvSpPr>
          <p:nvPr/>
        </p:nvSpPr>
        <p:spPr bwMode="auto">
          <a:xfrm>
            <a:off x="2363788" y="998538"/>
            <a:ext cx="4249737"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energy and nature</a:t>
            </a:r>
          </a:p>
        </p:txBody>
      </p:sp>
      <p:sp>
        <p:nvSpPr>
          <p:cNvPr id="33798" name="文本框 269318"/>
          <p:cNvSpPr txBox="1">
            <a:spLocks noChangeArrowheads="1"/>
          </p:cNvSpPr>
          <p:nvPr/>
        </p:nvSpPr>
        <p:spPr bwMode="auto">
          <a:xfrm>
            <a:off x="3132138" y="1449388"/>
            <a:ext cx="2663825"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yellow</a:t>
            </a:r>
          </a:p>
        </p:txBody>
      </p:sp>
      <p:sp>
        <p:nvSpPr>
          <p:cNvPr id="33799" name="文本框 269319"/>
          <p:cNvSpPr txBox="1">
            <a:spLocks noChangeArrowheads="1"/>
          </p:cNvSpPr>
          <p:nvPr/>
        </p:nvSpPr>
        <p:spPr bwMode="auto">
          <a:xfrm>
            <a:off x="2363788" y="1809750"/>
            <a:ext cx="4678362"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wisdom and warmth</a:t>
            </a:r>
          </a:p>
        </p:txBody>
      </p:sp>
      <p:sp>
        <p:nvSpPr>
          <p:cNvPr id="33800" name="文本框 269320"/>
          <p:cNvSpPr txBox="1">
            <a:spLocks noChangeArrowheads="1"/>
          </p:cNvSpPr>
          <p:nvPr/>
        </p:nvSpPr>
        <p:spPr bwMode="auto">
          <a:xfrm>
            <a:off x="2749550" y="2168525"/>
            <a:ext cx="4537075"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white</a:t>
            </a:r>
            <a:r>
              <a:rPr lang="en-US" altLang="zh-CN" sz="3600" b="1">
                <a:solidFill>
                  <a:srgbClr val="0000FF"/>
                </a:solidFill>
              </a:rPr>
              <a:t> </a:t>
            </a:r>
          </a:p>
        </p:txBody>
      </p:sp>
      <p:sp>
        <p:nvSpPr>
          <p:cNvPr id="33801" name="文本框 269321"/>
          <p:cNvSpPr txBox="1">
            <a:spLocks noChangeArrowheads="1"/>
          </p:cNvSpPr>
          <p:nvPr/>
        </p:nvSpPr>
        <p:spPr bwMode="auto">
          <a:xfrm>
            <a:off x="2268538" y="2708275"/>
            <a:ext cx="6191250"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calm and peace </a:t>
            </a:r>
          </a:p>
        </p:txBody>
      </p:sp>
      <p:sp>
        <p:nvSpPr>
          <p:cNvPr id="33802" name="文本框 269322"/>
          <p:cNvSpPr txBox="1">
            <a:spLocks noChangeArrowheads="1"/>
          </p:cNvSpPr>
          <p:nvPr/>
        </p:nvSpPr>
        <p:spPr bwMode="auto">
          <a:xfrm>
            <a:off x="3324225" y="3159125"/>
            <a:ext cx="1223963"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blue</a:t>
            </a:r>
          </a:p>
        </p:txBody>
      </p:sp>
      <p:sp>
        <p:nvSpPr>
          <p:cNvPr id="33803" name="文本框 269323"/>
          <p:cNvSpPr txBox="1">
            <a:spLocks noChangeArrowheads="1"/>
          </p:cNvSpPr>
          <p:nvPr/>
        </p:nvSpPr>
        <p:spPr bwMode="auto">
          <a:xfrm>
            <a:off x="2363788" y="3609975"/>
            <a:ext cx="5040312"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sadness or calm</a:t>
            </a:r>
          </a:p>
        </p:txBody>
      </p:sp>
      <p:sp>
        <p:nvSpPr>
          <p:cNvPr id="33804" name="文本框 269324"/>
          <p:cNvSpPr txBox="1">
            <a:spLocks noChangeArrowheads="1"/>
          </p:cNvSpPr>
          <p:nvPr/>
        </p:nvSpPr>
        <p:spPr bwMode="auto">
          <a:xfrm>
            <a:off x="1524000" y="4060825"/>
            <a:ext cx="7620000" cy="5429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relaxed, peaceful,  cheerful</a:t>
            </a:r>
          </a:p>
        </p:txBody>
      </p:sp>
      <p:sp>
        <p:nvSpPr>
          <p:cNvPr id="33805" name="文本框 269325"/>
          <p:cNvSpPr txBox="1">
            <a:spLocks noChangeArrowheads="1"/>
          </p:cNvSpPr>
          <p:nvPr/>
        </p:nvSpPr>
        <p:spPr bwMode="auto">
          <a:xfrm>
            <a:off x="2286000" y="4878388"/>
            <a:ext cx="2363788"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endParaRPr lang="zh-CN" altLang="en-US" sz="2500">
              <a:latin typeface="Times New Roman" panose="02020603050405020304" pitchFamily="18" charset="0"/>
            </a:endParaRPr>
          </a:p>
        </p:txBody>
      </p:sp>
      <p:sp>
        <p:nvSpPr>
          <p:cNvPr id="33806" name="文本框 269326"/>
          <p:cNvSpPr txBox="1">
            <a:spLocks noChangeArrowheads="1"/>
          </p:cNvSpPr>
          <p:nvPr/>
        </p:nvSpPr>
        <p:spPr bwMode="auto">
          <a:xfrm>
            <a:off x="1787525" y="4508500"/>
            <a:ext cx="6554788" cy="5445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100" b="1">
                <a:solidFill>
                  <a:srgbClr val="FF0000"/>
                </a:solidFill>
                <a:latin typeface="Times New Roman" panose="02020603050405020304" pitchFamily="18" charset="0"/>
              </a:rPr>
              <a:t>He is standing near the sea…</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3796">
                                            <p:txEl>
                                              <p:pRg st="0" end="0"/>
                                            </p:txEl>
                                          </p:spTgt>
                                        </p:tgtEl>
                                        <p:attrNameLst>
                                          <p:attrName>style.visibility</p:attrName>
                                        </p:attrNameLst>
                                      </p:cBhvr>
                                      <p:to>
                                        <p:strVal val="visible"/>
                                      </p:to>
                                    </p:set>
                                    <p:animEffect transition="in" filter="box(in)">
                                      <p:cBhvr>
                                        <p:cTn id="7" dur="500"/>
                                        <p:tgtEl>
                                          <p:spTgt spid="3379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3797">
                                            <p:txEl>
                                              <p:pRg st="0" end="0"/>
                                            </p:txEl>
                                          </p:spTgt>
                                        </p:tgtEl>
                                        <p:attrNameLst>
                                          <p:attrName>style.visibility</p:attrName>
                                        </p:attrNameLst>
                                      </p:cBhvr>
                                      <p:to>
                                        <p:strVal val="visible"/>
                                      </p:to>
                                    </p:set>
                                    <p:animEffect transition="in" filter="box(in)">
                                      <p:cBhvr>
                                        <p:cTn id="12" dur="500"/>
                                        <p:tgtEl>
                                          <p:spTgt spid="3379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3798">
                                            <p:txEl>
                                              <p:pRg st="0" end="0"/>
                                            </p:txEl>
                                          </p:spTgt>
                                        </p:tgtEl>
                                        <p:attrNameLst>
                                          <p:attrName>style.visibility</p:attrName>
                                        </p:attrNameLst>
                                      </p:cBhvr>
                                      <p:to>
                                        <p:strVal val="visible"/>
                                      </p:to>
                                    </p:set>
                                    <p:animEffect transition="in" filter="box(in)">
                                      <p:cBhvr>
                                        <p:cTn id="17" dur="500"/>
                                        <p:tgtEl>
                                          <p:spTgt spid="33798">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3799">
                                            <p:txEl>
                                              <p:pRg st="0" end="0"/>
                                            </p:txEl>
                                          </p:spTgt>
                                        </p:tgtEl>
                                        <p:attrNameLst>
                                          <p:attrName>style.visibility</p:attrName>
                                        </p:attrNameLst>
                                      </p:cBhvr>
                                      <p:to>
                                        <p:strVal val="visible"/>
                                      </p:to>
                                    </p:set>
                                    <p:animEffect transition="in" filter="box(in)">
                                      <p:cBhvr>
                                        <p:cTn id="22" dur="500"/>
                                        <p:tgtEl>
                                          <p:spTgt spid="3379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33800">
                                            <p:txEl>
                                              <p:pRg st="0" end="0"/>
                                            </p:txEl>
                                          </p:spTgt>
                                        </p:tgtEl>
                                        <p:attrNameLst>
                                          <p:attrName>style.visibility</p:attrName>
                                        </p:attrNameLst>
                                      </p:cBhvr>
                                      <p:to>
                                        <p:strVal val="visible"/>
                                      </p:to>
                                    </p:set>
                                    <p:animEffect transition="in" filter="box(in)">
                                      <p:cBhvr>
                                        <p:cTn id="27" dur="500"/>
                                        <p:tgtEl>
                                          <p:spTgt spid="3380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4" presetClass="entr" presetSubtype="16" fill="hold" grpId="0" nodeType="clickEffect">
                                  <p:stCondLst>
                                    <p:cond delay="0"/>
                                  </p:stCondLst>
                                  <p:childTnLst>
                                    <p:set>
                                      <p:cBhvr>
                                        <p:cTn id="31" dur="1" fill="hold">
                                          <p:stCondLst>
                                            <p:cond delay="0"/>
                                          </p:stCondLst>
                                        </p:cTn>
                                        <p:tgtEl>
                                          <p:spTgt spid="33801">
                                            <p:txEl>
                                              <p:pRg st="0" end="0"/>
                                            </p:txEl>
                                          </p:spTgt>
                                        </p:tgtEl>
                                        <p:attrNameLst>
                                          <p:attrName>style.visibility</p:attrName>
                                        </p:attrNameLst>
                                      </p:cBhvr>
                                      <p:to>
                                        <p:strVal val="visible"/>
                                      </p:to>
                                    </p:set>
                                    <p:animEffect transition="in" filter="box(in)">
                                      <p:cBhvr>
                                        <p:cTn id="32" dur="500"/>
                                        <p:tgtEl>
                                          <p:spTgt spid="33801">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33802">
                                            <p:txEl>
                                              <p:pRg st="0" end="0"/>
                                            </p:txEl>
                                          </p:spTgt>
                                        </p:tgtEl>
                                        <p:attrNameLst>
                                          <p:attrName>style.visibility</p:attrName>
                                        </p:attrNameLst>
                                      </p:cBhvr>
                                      <p:to>
                                        <p:strVal val="visible"/>
                                      </p:to>
                                    </p:set>
                                    <p:animEffect transition="in" filter="box(in)">
                                      <p:cBhvr>
                                        <p:cTn id="37" dur="500"/>
                                        <p:tgtEl>
                                          <p:spTgt spid="3380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33803">
                                            <p:txEl>
                                              <p:pRg st="0" end="0"/>
                                            </p:txEl>
                                          </p:spTgt>
                                        </p:tgtEl>
                                        <p:attrNameLst>
                                          <p:attrName>style.visibility</p:attrName>
                                        </p:attrNameLst>
                                      </p:cBhvr>
                                      <p:to>
                                        <p:strVal val="visible"/>
                                      </p:to>
                                    </p:set>
                                    <p:animEffect transition="in" filter="box(in)">
                                      <p:cBhvr>
                                        <p:cTn id="42" dur="500"/>
                                        <p:tgtEl>
                                          <p:spTgt spid="33803">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33804">
                                            <p:txEl>
                                              <p:pRg st="0" end="0"/>
                                            </p:txEl>
                                          </p:spTgt>
                                        </p:tgtEl>
                                        <p:attrNameLst>
                                          <p:attrName>style.visibility</p:attrName>
                                        </p:attrNameLst>
                                      </p:cBhvr>
                                      <p:to>
                                        <p:strVal val="visible"/>
                                      </p:to>
                                    </p:set>
                                    <p:animEffect transition="in" filter="box(in)">
                                      <p:cBhvr>
                                        <p:cTn id="47" dur="500"/>
                                        <p:tgtEl>
                                          <p:spTgt spid="33804">
                                            <p:txEl>
                                              <p:pRg st="0" end="0"/>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4" presetClass="entr" presetSubtype="16" fill="hold" grpId="0" nodeType="clickEffect">
                                  <p:stCondLst>
                                    <p:cond delay="0"/>
                                  </p:stCondLst>
                                  <p:childTnLst>
                                    <p:set>
                                      <p:cBhvr>
                                        <p:cTn id="51" dur="1" fill="hold">
                                          <p:stCondLst>
                                            <p:cond delay="0"/>
                                          </p:stCondLst>
                                        </p:cTn>
                                        <p:tgtEl>
                                          <p:spTgt spid="33806">
                                            <p:txEl>
                                              <p:pRg st="0" end="0"/>
                                            </p:txEl>
                                          </p:spTgt>
                                        </p:tgtEl>
                                        <p:attrNameLst>
                                          <p:attrName>style.visibility</p:attrName>
                                        </p:attrNameLst>
                                      </p:cBhvr>
                                      <p:to>
                                        <p:strVal val="visible"/>
                                      </p:to>
                                    </p:set>
                                    <p:animEffect transition="in" filter="box(in)">
                                      <p:cBhvr>
                                        <p:cTn id="52" dur="500"/>
                                        <p:tgtEl>
                                          <p:spTgt spid="3380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796" grpId="0" build="p"/>
      <p:bldP spid="33797" grpId="0" build="p"/>
      <p:bldP spid="33798" grpId="0" build="p"/>
      <p:bldP spid="33799" grpId="0" build="p"/>
      <p:bldP spid="33800" grpId="0" build="p"/>
      <p:bldP spid="33801" grpId="0" build="p"/>
      <p:bldP spid="33802" grpId="0" build="p"/>
      <p:bldP spid="33803" grpId="0" build="p"/>
      <p:bldP spid="33804" grpId="0" build="p"/>
      <p:bldP spid="33806"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4818" name="图片 270337" descr="2"/>
          <p:cNvPicPr>
            <a:picLocks noChangeAspect="1" noChangeArrowheads="1"/>
          </p:cNvPicPr>
          <p:nvPr/>
        </p:nvPicPr>
        <p:blipFill>
          <a:blip r:embed="rId2"/>
          <a:srcRect/>
          <a:stretch>
            <a:fillRect/>
          </a:stretch>
        </p:blipFill>
        <p:spPr bwMode="auto">
          <a:xfrm>
            <a:off x="539750" y="277813"/>
            <a:ext cx="3935413" cy="2465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4819" name="图片 270338" descr="3"/>
          <p:cNvPicPr>
            <a:picLocks noChangeAspect="1" noChangeArrowheads="1"/>
          </p:cNvPicPr>
          <p:nvPr/>
        </p:nvPicPr>
        <p:blipFill>
          <a:blip r:embed="rId3"/>
          <a:srcRect/>
          <a:stretch>
            <a:fillRect/>
          </a:stretch>
        </p:blipFill>
        <p:spPr bwMode="auto">
          <a:xfrm>
            <a:off x="4764088" y="277813"/>
            <a:ext cx="3840162" cy="2341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4820" name="矩形 270339"/>
          <p:cNvSpPr>
            <a:spLocks noChangeArrowheads="1"/>
          </p:cNvSpPr>
          <p:nvPr/>
        </p:nvSpPr>
        <p:spPr bwMode="auto">
          <a:xfrm>
            <a:off x="252413" y="3354388"/>
            <a:ext cx="8891587" cy="3281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p>
            <a:pPr defTabSz="913130">
              <a:buFont typeface="Arial" panose="020B0604020202020204" pitchFamily="34" charset="0"/>
              <a:buNone/>
            </a:pPr>
            <a:r>
              <a:rPr lang="zh-CN" altLang="en-US" sz="3100" b="1" dirty="0"/>
              <a:t>      </a:t>
            </a:r>
            <a:r>
              <a:rPr lang="en-US" altLang="zh-CN" sz="3100" dirty="0">
                <a:latin typeface="Times New Roman" panose="02020603050405020304" pitchFamily="18" charset="0"/>
              </a:rPr>
              <a:t>The man (woman) is wearing…</a:t>
            </a:r>
          </a:p>
          <a:p>
            <a:pPr defTabSz="913130">
              <a:buFont typeface="Arial" panose="020B0604020202020204" pitchFamily="34" charset="0"/>
              <a:buNone/>
            </a:pPr>
            <a:r>
              <a:rPr lang="en-US" altLang="zh-CN" sz="3100" dirty="0">
                <a:latin typeface="Times New Roman" panose="02020603050405020304" pitchFamily="18" charset="0"/>
              </a:rPr>
              <a:t>      </a:t>
            </a:r>
          </a:p>
          <a:p>
            <a:pPr defTabSz="913130">
              <a:buFont typeface="Arial" panose="020B0604020202020204" pitchFamily="34" charset="0"/>
              <a:buNone/>
            </a:pPr>
            <a:r>
              <a:rPr lang="en-US" altLang="zh-CN" sz="3100" dirty="0">
                <a:latin typeface="Times New Roman" panose="02020603050405020304" pitchFamily="18" charset="0"/>
              </a:rPr>
              <a:t>      Green /Red… represents…</a:t>
            </a:r>
          </a:p>
          <a:p>
            <a:pPr defTabSz="913130">
              <a:buFont typeface="Arial" panose="020B0604020202020204" pitchFamily="34" charset="0"/>
              <a:buNone/>
            </a:pPr>
            <a:r>
              <a:rPr lang="en-US" altLang="zh-CN" sz="3100" dirty="0">
                <a:latin typeface="Times New Roman" panose="02020603050405020304" pitchFamily="18" charset="0"/>
              </a:rPr>
              <a:t>      Maybe he/ she feels… </a:t>
            </a:r>
          </a:p>
          <a:p>
            <a:pPr defTabSz="913130">
              <a:buFont typeface="Arial" panose="020B0604020202020204" pitchFamily="34" charset="0"/>
              <a:buNone/>
            </a:pPr>
            <a:r>
              <a:rPr lang="en-US" altLang="zh-CN" sz="3100" dirty="0">
                <a:latin typeface="Times New Roman" panose="02020603050405020304" pitchFamily="18" charset="0"/>
              </a:rPr>
              <a:t>     </a:t>
            </a:r>
          </a:p>
          <a:p>
            <a:pPr defTabSz="913130">
              <a:buFont typeface="Arial" panose="020B0604020202020204" pitchFamily="34" charset="0"/>
              <a:buNone/>
            </a:pPr>
            <a:r>
              <a:rPr lang="en-US" altLang="zh-CN" sz="3100" dirty="0">
                <a:latin typeface="Times New Roman" panose="02020603050405020304" pitchFamily="18" charset="0"/>
              </a:rPr>
              <a:t>      </a:t>
            </a:r>
          </a:p>
          <a:p>
            <a:pPr defTabSz="913130">
              <a:buFont typeface="Arial" panose="020B0604020202020204" pitchFamily="34" charset="0"/>
              <a:buNone/>
            </a:pPr>
            <a:r>
              <a:rPr lang="en-US" altLang="zh-CN" sz="3100" dirty="0">
                <a:latin typeface="Times New Roman" panose="02020603050405020304" pitchFamily="18" charset="0"/>
              </a:rPr>
              <a:t>      I think …</a:t>
            </a:r>
          </a:p>
        </p:txBody>
      </p:sp>
      <p:sp>
        <p:nvSpPr>
          <p:cNvPr id="34821" name="文本框 270340"/>
          <p:cNvSpPr txBox="1">
            <a:spLocks noChangeArrowheads="1"/>
          </p:cNvSpPr>
          <p:nvPr/>
        </p:nvSpPr>
        <p:spPr bwMode="auto">
          <a:xfrm>
            <a:off x="2460625" y="2708275"/>
            <a:ext cx="3887788" cy="696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100" b="1">
                <a:solidFill>
                  <a:srgbClr val="333399"/>
                </a:solidFill>
              </a:rPr>
              <a:t>Introduction</a:t>
            </a:r>
          </a:p>
        </p:txBody>
      </p:sp>
      <p:sp>
        <p:nvSpPr>
          <p:cNvPr id="34822" name="文本框 270341"/>
          <p:cNvSpPr txBox="1">
            <a:spLocks noChangeArrowheads="1"/>
          </p:cNvSpPr>
          <p:nvPr/>
        </p:nvSpPr>
        <p:spPr bwMode="auto">
          <a:xfrm>
            <a:off x="2268538" y="3698875"/>
            <a:ext cx="4192587" cy="1611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100" b="1">
                <a:solidFill>
                  <a:srgbClr val="333399"/>
                </a:solidFill>
              </a:rPr>
              <a:t>Main body</a:t>
            </a:r>
          </a:p>
          <a:p>
            <a:pPr>
              <a:spcBef>
                <a:spcPct val="50000"/>
              </a:spcBef>
              <a:buFont typeface="Arial" panose="020B0604020202020204" pitchFamily="34" charset="0"/>
              <a:buNone/>
            </a:pPr>
            <a:endParaRPr lang="zh-CN" altLang="en-US" sz="4100" b="1">
              <a:solidFill>
                <a:srgbClr val="333399"/>
              </a:solidFill>
            </a:endParaRPr>
          </a:p>
        </p:txBody>
      </p:sp>
      <p:sp>
        <p:nvSpPr>
          <p:cNvPr id="34823" name="文本框 270342"/>
          <p:cNvSpPr txBox="1">
            <a:spLocks noChangeArrowheads="1"/>
          </p:cNvSpPr>
          <p:nvPr/>
        </p:nvSpPr>
        <p:spPr bwMode="auto">
          <a:xfrm>
            <a:off x="1308100" y="5319713"/>
            <a:ext cx="3430588" cy="696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100" b="1">
                <a:solidFill>
                  <a:srgbClr val="333399"/>
                </a:solidFill>
              </a:rPr>
              <a:t>Conclusion</a:t>
            </a:r>
          </a:p>
        </p:txBody>
      </p:sp>
    </p:spTree>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标题 277505"/>
          <p:cNvSpPr>
            <a:spLocks noGrp="1" noChangeArrowheads="1"/>
          </p:cNvSpPr>
          <p:nvPr>
            <p:ph type="title" idx="4294967295"/>
          </p:nvPr>
        </p:nvSpPr>
        <p:spPr>
          <a:xfrm>
            <a:off x="0" y="458788"/>
            <a:ext cx="9144000" cy="658812"/>
          </a:xfrm>
          <a:noFill/>
        </p:spPr>
        <p:txBody>
          <a:bodyPr lIns="91423" tIns="45712" rIns="91423" bIns="45712"/>
          <a:lstStyle/>
          <a:p>
            <a:r>
              <a:rPr lang="en-US" altLang="zh-CN" sz="3800" b="1" smtClean="0">
                <a:solidFill>
                  <a:srgbClr val="333399"/>
                </a:solidFill>
              </a:rPr>
              <a:t>Sample article about the man: P 39</a:t>
            </a:r>
          </a:p>
        </p:txBody>
      </p:sp>
      <p:sp>
        <p:nvSpPr>
          <p:cNvPr id="35843" name="文本占位符 277506"/>
          <p:cNvSpPr>
            <a:spLocks noGrp="1" noChangeArrowheads="1"/>
          </p:cNvSpPr>
          <p:nvPr>
            <p:ph type="body" idx="4294967295"/>
          </p:nvPr>
        </p:nvSpPr>
        <p:spPr>
          <a:xfrm>
            <a:off x="0" y="1268413"/>
            <a:ext cx="8713788" cy="4683125"/>
          </a:xfrm>
          <a:noFill/>
        </p:spPr>
        <p:txBody>
          <a:bodyPr lIns="91435" tIns="45717" rIns="91435" bIns="45717"/>
          <a:lstStyle/>
          <a:p>
            <a:pPr>
              <a:spcBef>
                <a:spcPct val="0"/>
              </a:spcBef>
              <a:buFont typeface="Arial" panose="020B0604020202020204" pitchFamily="34" charset="0"/>
              <a:buNone/>
            </a:pPr>
            <a:r>
              <a:rPr lang="zh-CN" altLang="en-US" sz="3600" smtClean="0">
                <a:solidFill>
                  <a:srgbClr val="000000"/>
                </a:solidFill>
              </a:rPr>
              <a:t>  </a:t>
            </a:r>
            <a:r>
              <a:rPr lang="en-US" altLang="zh-CN" sz="3500" smtClean="0">
                <a:solidFill>
                  <a:srgbClr val="000000"/>
                </a:solidFill>
                <a:latin typeface="Times New Roman" panose="02020603050405020304" pitchFamily="18" charset="0"/>
              </a:rPr>
              <a:t>The man is wearing a _______shirt and_____ trousers. He looks very fashionable. Blue ____________ sadness and _____ . Black is the color of power and protection. However, the man doesn’t  look very sad. The blue should make him feel calm but he does not look calm, either. In fact ,he looks worried or afraid.</a:t>
            </a:r>
          </a:p>
          <a:p>
            <a:pPr>
              <a:spcBef>
                <a:spcPct val="0"/>
              </a:spcBef>
              <a:buFont typeface="Arial" panose="020B0604020202020204" pitchFamily="34" charset="0"/>
              <a:buNone/>
            </a:pPr>
            <a:r>
              <a:rPr lang="en-US" altLang="zh-CN" sz="3600" smtClean="0">
                <a:solidFill>
                  <a:srgbClr val="000000"/>
                </a:solidFill>
              </a:rPr>
              <a:t>     </a:t>
            </a:r>
          </a:p>
        </p:txBody>
      </p:sp>
      <p:sp>
        <p:nvSpPr>
          <p:cNvPr id="35844" name="文本框 277507"/>
          <p:cNvSpPr txBox="1">
            <a:spLocks noChangeArrowheads="1"/>
          </p:cNvSpPr>
          <p:nvPr/>
        </p:nvSpPr>
        <p:spPr bwMode="auto">
          <a:xfrm>
            <a:off x="4764088" y="1358900"/>
            <a:ext cx="1077912" cy="56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latin typeface="Times New Roman" panose="02020603050405020304" pitchFamily="18" charset="0"/>
              </a:rPr>
              <a:t>blue</a:t>
            </a:r>
            <a:endParaRPr lang="en-US" altLang="zh-CN" sz="2500">
              <a:solidFill>
                <a:srgbClr val="FF0000"/>
              </a:solidFill>
              <a:latin typeface="Times New Roman" panose="02020603050405020304" pitchFamily="18" charset="0"/>
            </a:endParaRPr>
          </a:p>
        </p:txBody>
      </p:sp>
      <p:sp>
        <p:nvSpPr>
          <p:cNvPr id="35845" name="文本框 277508"/>
          <p:cNvSpPr txBox="1">
            <a:spLocks noChangeArrowheads="1"/>
          </p:cNvSpPr>
          <p:nvPr/>
        </p:nvSpPr>
        <p:spPr bwMode="auto">
          <a:xfrm>
            <a:off x="7696200" y="1219200"/>
            <a:ext cx="1295400"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a:solidFill>
                  <a:srgbClr val="FF0000"/>
                </a:solidFill>
                <a:latin typeface="Times New Roman" panose="02020603050405020304" pitchFamily="18" charset="0"/>
              </a:rPr>
              <a:t>black</a:t>
            </a:r>
            <a:endParaRPr lang="en-US" altLang="zh-CN" sz="2500">
              <a:solidFill>
                <a:srgbClr val="FF0000"/>
              </a:solidFill>
              <a:latin typeface="Times New Roman" panose="02020603050405020304" pitchFamily="18" charset="0"/>
            </a:endParaRPr>
          </a:p>
        </p:txBody>
      </p:sp>
      <p:sp>
        <p:nvSpPr>
          <p:cNvPr id="35846" name="文本框 277509"/>
          <p:cNvSpPr txBox="1">
            <a:spLocks noChangeArrowheads="1"/>
          </p:cNvSpPr>
          <p:nvPr/>
        </p:nvSpPr>
        <p:spPr bwMode="auto">
          <a:xfrm>
            <a:off x="762000" y="2362200"/>
            <a:ext cx="23764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latin typeface="Times New Roman" panose="02020603050405020304" pitchFamily="18" charset="0"/>
              </a:rPr>
              <a:t> </a:t>
            </a:r>
            <a:r>
              <a:rPr lang="en-US" altLang="zh-CN" sz="3200" b="1">
                <a:solidFill>
                  <a:srgbClr val="FF0000"/>
                </a:solidFill>
                <a:latin typeface="Times New Roman" panose="02020603050405020304" pitchFamily="18" charset="0"/>
              </a:rPr>
              <a:t>represents</a:t>
            </a:r>
          </a:p>
        </p:txBody>
      </p:sp>
      <p:sp>
        <p:nvSpPr>
          <p:cNvPr id="35847" name="文本框 277510"/>
          <p:cNvSpPr txBox="1">
            <a:spLocks noChangeArrowheads="1"/>
          </p:cNvSpPr>
          <p:nvPr/>
        </p:nvSpPr>
        <p:spPr bwMode="auto">
          <a:xfrm>
            <a:off x="5562600" y="2362200"/>
            <a:ext cx="1728788" cy="57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3200" b="1">
                <a:solidFill>
                  <a:srgbClr val="FF0000"/>
                </a:solidFill>
                <a:latin typeface="Times New Roman" panose="02020603050405020304" pitchFamily="18" charset="0"/>
              </a:rPr>
              <a:t> </a:t>
            </a:r>
            <a:r>
              <a:rPr lang="en-US" altLang="zh-CN" sz="3200" b="1">
                <a:solidFill>
                  <a:srgbClr val="FF0000"/>
                </a:solidFill>
                <a:latin typeface="Times New Roman" panose="02020603050405020304" pitchFamily="18" charset="0"/>
              </a:rPr>
              <a:t>calm</a:t>
            </a:r>
          </a:p>
        </p:txBody>
      </p:sp>
      <p:sp>
        <p:nvSpPr>
          <p:cNvPr id="35848" name="文本框 277511"/>
          <p:cNvSpPr txBox="1">
            <a:spLocks noChangeArrowheads="1"/>
          </p:cNvSpPr>
          <p:nvPr/>
        </p:nvSpPr>
        <p:spPr bwMode="auto">
          <a:xfrm>
            <a:off x="1187450" y="658813"/>
            <a:ext cx="184150"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endParaRPr lang="zh-CN" altLang="en-US" sz="4000" b="1">
              <a:solidFill>
                <a:srgbClr val="000000"/>
              </a:solidFill>
              <a:latin typeface="Times New Roman" panose="02020603050405020304" pitchFamily="18"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35844"/>
                                        </p:tgtEl>
                                        <p:attrNameLst>
                                          <p:attrName>style.visibility</p:attrName>
                                        </p:attrNameLst>
                                      </p:cBhvr>
                                      <p:to>
                                        <p:strVal val="visible"/>
                                      </p:to>
                                    </p:set>
                                    <p:animEffect transition="in" filter="box(in)">
                                      <p:cBhvr>
                                        <p:cTn id="7" dur="500"/>
                                        <p:tgtEl>
                                          <p:spTgt spid="3584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35845"/>
                                        </p:tgtEl>
                                        <p:attrNameLst>
                                          <p:attrName>style.visibility</p:attrName>
                                        </p:attrNameLst>
                                      </p:cBhvr>
                                      <p:to>
                                        <p:strVal val="visible"/>
                                      </p:to>
                                    </p:set>
                                    <p:animEffect transition="in" filter="box(in)">
                                      <p:cBhvr>
                                        <p:cTn id="12" dur="500"/>
                                        <p:tgtEl>
                                          <p:spTgt spid="3584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35846"/>
                                        </p:tgtEl>
                                        <p:attrNameLst>
                                          <p:attrName>style.visibility</p:attrName>
                                        </p:attrNameLst>
                                      </p:cBhvr>
                                      <p:to>
                                        <p:strVal val="visible"/>
                                      </p:to>
                                    </p:set>
                                    <p:animEffect transition="in" filter="box(in)">
                                      <p:cBhvr>
                                        <p:cTn id="17" dur="500"/>
                                        <p:tgtEl>
                                          <p:spTgt spid="35846"/>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35847"/>
                                        </p:tgtEl>
                                        <p:attrNameLst>
                                          <p:attrName>style.visibility</p:attrName>
                                        </p:attrNameLst>
                                      </p:cBhvr>
                                      <p:to>
                                        <p:strVal val="visible"/>
                                      </p:to>
                                    </p:set>
                                    <p:animEffect transition="in" filter="box(in)">
                                      <p:cBhvr>
                                        <p:cTn id="22" dur="500"/>
                                        <p:tgtEl>
                                          <p:spTgt spid="358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844" grpId="0"/>
      <p:bldP spid="35845" grpId="0"/>
      <p:bldP spid="35846" grpId="0"/>
      <p:bldP spid="35847"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文本占位符 280577"/>
          <p:cNvSpPr>
            <a:spLocks noGrp="1" noChangeArrowheads="1"/>
          </p:cNvSpPr>
          <p:nvPr>
            <p:ph type="body" idx="4294967295"/>
          </p:nvPr>
        </p:nvSpPr>
        <p:spPr>
          <a:xfrm>
            <a:off x="0" y="549275"/>
            <a:ext cx="8515350" cy="5546725"/>
          </a:xfrm>
          <a:noFill/>
        </p:spPr>
        <p:txBody>
          <a:bodyPr lIns="91435" tIns="45717" rIns="91435" bIns="45717"/>
          <a:lstStyle/>
          <a:p>
            <a:pPr>
              <a:spcBef>
                <a:spcPct val="0"/>
              </a:spcBef>
              <a:buFont typeface="Arial" panose="020B0604020202020204" pitchFamily="34" charset="0"/>
              <a:buNone/>
            </a:pPr>
            <a:r>
              <a:rPr lang="zh-CN" altLang="en-US" smtClean="0">
                <a:solidFill>
                  <a:srgbClr val="000000"/>
                </a:solidFill>
              </a:rPr>
              <a:t>  </a:t>
            </a:r>
          </a:p>
          <a:p>
            <a:pPr>
              <a:spcBef>
                <a:spcPct val="0"/>
              </a:spcBef>
              <a:buFont typeface="Arial" panose="020B0604020202020204" pitchFamily="34" charset="0"/>
              <a:buNone/>
            </a:pPr>
            <a:r>
              <a:rPr lang="zh-CN" altLang="en-US" smtClean="0">
                <a:solidFill>
                  <a:srgbClr val="000000"/>
                </a:solidFill>
              </a:rPr>
              <a:t>    </a:t>
            </a:r>
            <a:r>
              <a:rPr lang="en-US" altLang="zh-CN" sz="3100" smtClean="0">
                <a:solidFill>
                  <a:srgbClr val="000000"/>
                </a:solidFill>
                <a:latin typeface="Times New Roman" panose="02020603050405020304" pitchFamily="18" charset="0"/>
              </a:rPr>
              <a:t>I think the man is wearing those colors  because he is afraid . He needs ________for  protection, and blue to make him feel _________. He is also wearing __________shoes. He is wearing them  to make himself feel __________ and __________.</a:t>
            </a:r>
          </a:p>
          <a:p>
            <a:pPr>
              <a:spcBef>
                <a:spcPct val="0"/>
              </a:spcBef>
              <a:buFont typeface="Arial" panose="020B0604020202020204" pitchFamily="34" charset="0"/>
              <a:buNone/>
            </a:pPr>
            <a:endParaRPr lang="zh-CN" altLang="en-US" smtClean="0">
              <a:solidFill>
                <a:srgbClr val="000000"/>
              </a:solidFill>
            </a:endParaRPr>
          </a:p>
        </p:txBody>
      </p:sp>
      <p:sp>
        <p:nvSpPr>
          <p:cNvPr id="36867" name="文本框 280578"/>
          <p:cNvSpPr txBox="1">
            <a:spLocks noChangeArrowheads="1"/>
          </p:cNvSpPr>
          <p:nvPr/>
        </p:nvSpPr>
        <p:spPr bwMode="auto">
          <a:xfrm>
            <a:off x="4419600" y="1524000"/>
            <a:ext cx="1585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a:solidFill>
                  <a:srgbClr val="FF0000"/>
                </a:solidFill>
                <a:latin typeface="Times New Roman" panose="02020603050405020304" pitchFamily="18" charset="0"/>
              </a:rPr>
              <a:t>black</a:t>
            </a:r>
          </a:p>
        </p:txBody>
      </p:sp>
      <p:sp>
        <p:nvSpPr>
          <p:cNvPr id="36868" name="文本框 280579"/>
          <p:cNvSpPr txBox="1">
            <a:spLocks noChangeArrowheads="1"/>
          </p:cNvSpPr>
          <p:nvPr/>
        </p:nvSpPr>
        <p:spPr bwMode="auto">
          <a:xfrm>
            <a:off x="5105400" y="1981200"/>
            <a:ext cx="1585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zh-CN" altLang="en-US" sz="2800" b="1">
                <a:solidFill>
                  <a:srgbClr val="FF0000"/>
                </a:solidFill>
                <a:latin typeface="Times New Roman" panose="02020603050405020304" pitchFamily="18" charset="0"/>
              </a:rPr>
              <a:t> </a:t>
            </a:r>
            <a:r>
              <a:rPr lang="en-US" altLang="zh-CN" sz="2800" b="1">
                <a:solidFill>
                  <a:srgbClr val="FF0000"/>
                </a:solidFill>
                <a:latin typeface="Times New Roman" panose="02020603050405020304" pitchFamily="18" charset="0"/>
              </a:rPr>
              <a:t>calm</a:t>
            </a:r>
            <a:endParaRPr lang="en-US" altLang="zh-CN" sz="2100">
              <a:solidFill>
                <a:srgbClr val="FF0000"/>
              </a:solidFill>
              <a:latin typeface="Times New Roman" panose="02020603050405020304" pitchFamily="18" charset="0"/>
            </a:endParaRPr>
          </a:p>
        </p:txBody>
      </p:sp>
      <p:sp>
        <p:nvSpPr>
          <p:cNvPr id="36869" name="文本框 280580"/>
          <p:cNvSpPr txBox="1">
            <a:spLocks noChangeArrowheads="1"/>
          </p:cNvSpPr>
          <p:nvPr/>
        </p:nvSpPr>
        <p:spPr bwMode="auto">
          <a:xfrm>
            <a:off x="2362200" y="2438400"/>
            <a:ext cx="15827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a:solidFill>
                  <a:srgbClr val="FF0000"/>
                </a:solidFill>
                <a:latin typeface="Times New Roman" panose="02020603050405020304" pitchFamily="18" charset="0"/>
              </a:rPr>
              <a:t>brown</a:t>
            </a:r>
          </a:p>
        </p:txBody>
      </p:sp>
      <p:sp>
        <p:nvSpPr>
          <p:cNvPr id="36870" name="文本框 280581"/>
          <p:cNvSpPr txBox="1">
            <a:spLocks noChangeArrowheads="1"/>
          </p:cNvSpPr>
          <p:nvPr/>
        </p:nvSpPr>
        <p:spPr bwMode="auto">
          <a:xfrm>
            <a:off x="3657600" y="2971800"/>
            <a:ext cx="2014538"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a:solidFill>
                  <a:srgbClr val="FF0000"/>
                </a:solidFill>
                <a:latin typeface="Times New Roman" panose="02020603050405020304" pitchFamily="18" charset="0"/>
              </a:rPr>
              <a:t>powerful</a:t>
            </a:r>
          </a:p>
        </p:txBody>
      </p:sp>
      <p:sp>
        <p:nvSpPr>
          <p:cNvPr id="36871" name="文本框 280582"/>
          <p:cNvSpPr txBox="1">
            <a:spLocks noChangeArrowheads="1"/>
          </p:cNvSpPr>
          <p:nvPr/>
        </p:nvSpPr>
        <p:spPr bwMode="auto">
          <a:xfrm>
            <a:off x="6400800" y="2971800"/>
            <a:ext cx="1585913" cy="519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800" b="1">
                <a:solidFill>
                  <a:srgbClr val="FF0000"/>
                </a:solidFill>
                <a:latin typeface="Times New Roman" panose="02020603050405020304" pitchFamily="18" charset="0"/>
              </a:rPr>
              <a:t>strong</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6867">
                                            <p:txEl>
                                              <p:pRg st="0" end="0"/>
                                            </p:txEl>
                                          </p:spTgt>
                                        </p:tgtEl>
                                        <p:attrNameLst>
                                          <p:attrName>style.visibility</p:attrName>
                                        </p:attrNameLst>
                                      </p:cBhvr>
                                      <p:to>
                                        <p:strVal val="visible"/>
                                      </p:to>
                                    </p:set>
                                    <p:animEffect transition="in" filter="box(in)">
                                      <p:cBhvr>
                                        <p:cTn id="7" dur="500"/>
                                        <p:tgtEl>
                                          <p:spTgt spid="3686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6868">
                                            <p:txEl>
                                              <p:pRg st="0" end="0"/>
                                            </p:txEl>
                                          </p:spTgt>
                                        </p:tgtEl>
                                        <p:attrNameLst>
                                          <p:attrName>style.visibility</p:attrName>
                                        </p:attrNameLst>
                                      </p:cBhvr>
                                      <p:to>
                                        <p:strVal val="visible"/>
                                      </p:to>
                                    </p:set>
                                    <p:animEffect transition="in" filter="box(in)">
                                      <p:cBhvr>
                                        <p:cTn id="12" dur="500"/>
                                        <p:tgtEl>
                                          <p:spTgt spid="36868">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36869">
                                            <p:txEl>
                                              <p:pRg st="0" end="0"/>
                                            </p:txEl>
                                          </p:spTgt>
                                        </p:tgtEl>
                                        <p:attrNameLst>
                                          <p:attrName>style.visibility</p:attrName>
                                        </p:attrNameLst>
                                      </p:cBhvr>
                                      <p:to>
                                        <p:strVal val="visible"/>
                                      </p:to>
                                    </p:set>
                                    <p:animEffect transition="in" filter="box(in)">
                                      <p:cBhvr>
                                        <p:cTn id="17" dur="500"/>
                                        <p:tgtEl>
                                          <p:spTgt spid="3686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36870">
                                            <p:txEl>
                                              <p:pRg st="0" end="0"/>
                                            </p:txEl>
                                          </p:spTgt>
                                        </p:tgtEl>
                                        <p:attrNameLst>
                                          <p:attrName>style.visibility</p:attrName>
                                        </p:attrNameLst>
                                      </p:cBhvr>
                                      <p:to>
                                        <p:strVal val="visible"/>
                                      </p:to>
                                    </p:set>
                                    <p:animEffect transition="in" filter="box(in)">
                                      <p:cBhvr>
                                        <p:cTn id="22" dur="500"/>
                                        <p:tgtEl>
                                          <p:spTgt spid="36870">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nodeType="clickEffect">
                                  <p:stCondLst>
                                    <p:cond delay="0"/>
                                  </p:stCondLst>
                                  <p:childTnLst>
                                    <p:set>
                                      <p:cBhvr>
                                        <p:cTn id="26" dur="1" fill="hold">
                                          <p:stCondLst>
                                            <p:cond delay="0"/>
                                          </p:stCondLst>
                                        </p:cTn>
                                        <p:tgtEl>
                                          <p:spTgt spid="36871">
                                            <p:txEl>
                                              <p:pRg st="0" end="0"/>
                                            </p:txEl>
                                          </p:spTgt>
                                        </p:tgtEl>
                                        <p:attrNameLst>
                                          <p:attrName>style.visibility</p:attrName>
                                        </p:attrNameLst>
                                      </p:cBhvr>
                                      <p:to>
                                        <p:strVal val="visible"/>
                                      </p:to>
                                    </p:set>
                                    <p:animEffect transition="in" filter="box(in)">
                                      <p:cBhvr>
                                        <p:cTn id="27" dur="500"/>
                                        <p:tgtEl>
                                          <p:spTgt spid="3687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8050" name="图片 258049" descr="1"/>
          <p:cNvPicPr>
            <a:picLocks noChangeAspect="1" noChangeArrowheads="1"/>
          </p:cNvPicPr>
          <p:nvPr/>
        </p:nvPicPr>
        <p:blipFill>
          <a:blip r:embed="rId2" cstate="email"/>
          <a:srcRect/>
          <a:stretch>
            <a:fillRect/>
          </a:stretch>
        </p:blipFill>
        <p:spPr bwMode="auto">
          <a:xfrm>
            <a:off x="827088" y="458788"/>
            <a:ext cx="3822700" cy="4722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7" name="文本框 258050"/>
          <p:cNvSpPr txBox="1">
            <a:spLocks noChangeArrowheads="1"/>
          </p:cNvSpPr>
          <p:nvPr/>
        </p:nvSpPr>
        <p:spPr bwMode="auto">
          <a:xfrm>
            <a:off x="539750" y="4778375"/>
            <a:ext cx="4764088"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400" b="1" dirty="0">
                <a:latin typeface="Times New Roman" panose="02020603050405020304" pitchFamily="18" charset="0"/>
              </a:rPr>
              <a:t>sadness or calm</a:t>
            </a:r>
          </a:p>
        </p:txBody>
      </p:sp>
      <p:pic>
        <p:nvPicPr>
          <p:cNvPr id="258052" name="图片 258051" descr="30"/>
          <p:cNvPicPr>
            <a:picLocks noChangeAspect="1" noChangeArrowheads="1"/>
          </p:cNvPicPr>
          <p:nvPr/>
        </p:nvPicPr>
        <p:blipFill>
          <a:blip r:embed="rId3" cstate="email"/>
          <a:srcRect/>
          <a:stretch>
            <a:fillRect/>
          </a:stretch>
        </p:blipFill>
        <p:spPr bwMode="auto">
          <a:xfrm>
            <a:off x="4860925" y="549275"/>
            <a:ext cx="3821113" cy="425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6389" name="文本框 258052"/>
          <p:cNvSpPr txBox="1">
            <a:spLocks noChangeArrowheads="1"/>
          </p:cNvSpPr>
          <p:nvPr/>
        </p:nvSpPr>
        <p:spPr bwMode="auto">
          <a:xfrm>
            <a:off x="4932363" y="4724400"/>
            <a:ext cx="4535487" cy="7350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400" b="1" dirty="0">
                <a:latin typeface="Times New Roman" panose="02020603050405020304" pitchFamily="18" charset="0"/>
              </a:rPr>
              <a:t>calm and peace</a:t>
            </a:r>
          </a:p>
        </p:txBody>
      </p:sp>
      <p:sp>
        <p:nvSpPr>
          <p:cNvPr id="16390" name="文本框 258053"/>
          <p:cNvSpPr txBox="1">
            <a:spLocks noChangeArrowheads="1"/>
          </p:cNvSpPr>
          <p:nvPr/>
        </p:nvSpPr>
        <p:spPr bwMode="auto">
          <a:xfrm>
            <a:off x="2268538" y="5499100"/>
            <a:ext cx="6092825" cy="963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6000" b="1" dirty="0">
                <a:solidFill>
                  <a:srgbClr val="333399"/>
                </a:solidFill>
              </a:rPr>
              <a:t>calm </a:t>
            </a:r>
            <a:r>
              <a:rPr lang="en-US" altLang="zh-CN" sz="6000" b="1" dirty="0" err="1">
                <a:solidFill>
                  <a:srgbClr val="333399"/>
                </a:solidFill>
              </a:rPr>
              <a:t>colours</a:t>
            </a:r>
            <a:endParaRPr lang="en-US" altLang="zh-CN" sz="6000" b="1" dirty="0">
              <a:solidFill>
                <a:srgbClr val="333399"/>
              </a:solidFill>
            </a:endParaRP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58050"/>
                                        </p:tgtEl>
                                        <p:attrNameLst>
                                          <p:attrName>style.visibility</p:attrName>
                                        </p:attrNameLst>
                                      </p:cBhvr>
                                      <p:to>
                                        <p:strVal val="visible"/>
                                      </p:to>
                                    </p:set>
                                    <p:animEffect transition="in" filter="blinds(horizontal)">
                                      <p:cBhvr>
                                        <p:cTn id="7" dur="500"/>
                                        <p:tgtEl>
                                          <p:spTgt spid="258050"/>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6387">
                                            <p:txEl>
                                              <p:pRg st="0" end="0"/>
                                            </p:txEl>
                                          </p:spTgt>
                                        </p:tgtEl>
                                        <p:attrNameLst>
                                          <p:attrName>style.visibility</p:attrName>
                                        </p:attrNameLst>
                                      </p:cBhvr>
                                      <p:to>
                                        <p:strVal val="visible"/>
                                      </p:to>
                                    </p:set>
                                    <p:animEffect transition="in" filter="box(in)">
                                      <p:cBhvr>
                                        <p:cTn id="12" dur="500"/>
                                        <p:tgtEl>
                                          <p:spTgt spid="1638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258052"/>
                                        </p:tgtEl>
                                        <p:attrNameLst>
                                          <p:attrName>style.visibility</p:attrName>
                                        </p:attrNameLst>
                                      </p:cBhvr>
                                      <p:to>
                                        <p:strVal val="visible"/>
                                      </p:to>
                                    </p:set>
                                    <p:animEffect transition="in" filter="blinds(horizontal)">
                                      <p:cBhvr>
                                        <p:cTn id="17" dur="500"/>
                                        <p:tgtEl>
                                          <p:spTgt spid="258052"/>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6389">
                                            <p:txEl>
                                              <p:pRg st="0" end="0"/>
                                            </p:txEl>
                                          </p:spTgt>
                                        </p:tgtEl>
                                        <p:attrNameLst>
                                          <p:attrName>style.visibility</p:attrName>
                                        </p:attrNameLst>
                                      </p:cBhvr>
                                      <p:to>
                                        <p:strVal val="visible"/>
                                      </p:to>
                                    </p:set>
                                    <p:animEffect transition="in" filter="box(in)">
                                      <p:cBhvr>
                                        <p:cTn id="22" dur="500"/>
                                        <p:tgtEl>
                                          <p:spTgt spid="16389">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6390">
                                            <p:txEl>
                                              <p:pRg st="0" end="0"/>
                                            </p:txEl>
                                          </p:spTgt>
                                        </p:tgtEl>
                                        <p:attrNameLst>
                                          <p:attrName>style.visibility</p:attrName>
                                        </p:attrNameLst>
                                      </p:cBhvr>
                                      <p:to>
                                        <p:strVal val="visible"/>
                                      </p:to>
                                    </p:set>
                                    <p:animEffect transition="in" filter="box(in)">
                                      <p:cBhvr>
                                        <p:cTn id="27" dur="500"/>
                                        <p:tgtEl>
                                          <p:spTgt spid="1639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build="p"/>
      <p:bldP spid="16389" grpId="0" build="p"/>
      <p:bldP spid="16390"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4"/>
          <p:cNvSpPr>
            <a:spLocks noGrp="1" noChangeArrowheads="1"/>
          </p:cNvSpPr>
          <p:nvPr>
            <p:ph type="title" idx="4294967295"/>
          </p:nvPr>
        </p:nvSpPr>
        <p:spPr>
          <a:xfrm>
            <a:off x="685006" y="188913"/>
            <a:ext cx="7773988" cy="371475"/>
          </a:xfrm>
          <a:noFill/>
        </p:spPr>
        <p:txBody>
          <a:bodyPr lIns="91423" tIns="45712" rIns="91423" bIns="45712"/>
          <a:lstStyle/>
          <a:p>
            <a:r>
              <a:rPr lang="en-US" altLang="zh-CN" sz="3700" dirty="0" smtClean="0">
                <a:solidFill>
                  <a:srgbClr val="FF0000"/>
                </a:solidFill>
              </a:rPr>
              <a:t>Sample writing</a:t>
            </a:r>
          </a:p>
        </p:txBody>
      </p:sp>
      <p:sp>
        <p:nvSpPr>
          <p:cNvPr id="37891" name="Text Box 5"/>
          <p:cNvSpPr txBox="1">
            <a:spLocks noChangeArrowheads="1"/>
          </p:cNvSpPr>
          <p:nvPr/>
        </p:nvSpPr>
        <p:spPr bwMode="auto">
          <a:xfrm>
            <a:off x="0" y="560388"/>
            <a:ext cx="9144000" cy="637095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2400" dirty="0">
                <a:latin typeface="Times New Roman" panose="02020603050405020304" pitchFamily="18" charset="0"/>
              </a:rPr>
              <a:t>The woman in this advertisement is wearing a green T-shirt and a yellow </a:t>
            </a:r>
            <a:r>
              <a:rPr lang="en-US" altLang="zh-CN" sz="2400" dirty="0" err="1">
                <a:latin typeface="Times New Roman" panose="02020603050405020304" pitchFamily="18" charset="0"/>
              </a:rPr>
              <a:t>skirt.This</a:t>
            </a:r>
            <a:r>
              <a:rPr lang="en-US" altLang="zh-CN" sz="2400" dirty="0">
                <a:latin typeface="Times New Roman" panose="02020603050405020304" pitchFamily="18" charset="0"/>
              </a:rPr>
              <a:t> is interesting because yellow and green are both positive </a:t>
            </a:r>
            <a:r>
              <a:rPr lang="en-US" altLang="zh-CN" sz="2400" dirty="0" err="1">
                <a:latin typeface="Times New Roman" panose="02020603050405020304" pitchFamily="18" charset="0"/>
              </a:rPr>
              <a:t>colours.Yellow</a:t>
            </a:r>
            <a:r>
              <a:rPr lang="en-US" altLang="zh-CN" sz="2400" dirty="0">
                <a:latin typeface="Times New Roman" panose="02020603050405020304" pitchFamily="18" charset="0"/>
              </a:rPr>
              <a:t> represents warmth and wisdom and can also remind you of  a </a:t>
            </a:r>
            <a:r>
              <a:rPr lang="en-US" altLang="zh-CN" sz="2400" dirty="0" err="1">
                <a:latin typeface="Times New Roman" panose="02020603050405020304" pitchFamily="18" charset="0"/>
              </a:rPr>
              <a:t>warm,sunny</a:t>
            </a:r>
            <a:r>
              <a:rPr lang="en-US" altLang="zh-CN" sz="2400" dirty="0">
                <a:latin typeface="Times New Roman" panose="02020603050405020304" pitchFamily="18" charset="0"/>
              </a:rPr>
              <a:t> </a:t>
            </a:r>
            <a:r>
              <a:rPr lang="en-US" altLang="zh-CN" sz="2400" dirty="0" err="1">
                <a:latin typeface="Times New Roman" panose="02020603050405020304" pitchFamily="18" charset="0"/>
              </a:rPr>
              <a:t>day.Her</a:t>
            </a:r>
            <a:r>
              <a:rPr lang="en-US" altLang="zh-CN" sz="2400" dirty="0">
                <a:latin typeface="Times New Roman" panose="02020603050405020304" pitchFamily="18" charset="0"/>
              </a:rPr>
              <a:t> T-shirt is </a:t>
            </a:r>
            <a:r>
              <a:rPr lang="en-US" altLang="zh-CN" sz="2400" dirty="0" err="1">
                <a:latin typeface="Times New Roman" panose="02020603050405020304" pitchFamily="18" charset="0"/>
              </a:rPr>
              <a:t>green.Green</a:t>
            </a:r>
            <a:r>
              <a:rPr lang="en-US" altLang="zh-CN" sz="2400" dirty="0">
                <a:latin typeface="Times New Roman" panose="02020603050405020304" pitchFamily="18" charset="0"/>
              </a:rPr>
              <a:t> represents </a:t>
            </a:r>
            <a:r>
              <a:rPr lang="en-US" altLang="zh-CN" sz="2400" dirty="0" err="1">
                <a:latin typeface="Times New Roman" panose="02020603050405020304" pitchFamily="18" charset="0"/>
              </a:rPr>
              <a:t>engery</a:t>
            </a:r>
            <a:r>
              <a:rPr lang="en-US" altLang="zh-CN" sz="2400" dirty="0">
                <a:latin typeface="Times New Roman" panose="02020603050405020304" pitchFamily="18" charset="0"/>
              </a:rPr>
              <a:t> and </a:t>
            </a:r>
            <a:r>
              <a:rPr lang="en-US" altLang="zh-CN" sz="2400" dirty="0" err="1">
                <a:latin typeface="Times New Roman" panose="02020603050405020304" pitchFamily="18" charset="0"/>
              </a:rPr>
              <a:t>nature.Maybe</a:t>
            </a:r>
            <a:r>
              <a:rPr lang="en-US" altLang="zh-CN" sz="2400" dirty="0">
                <a:latin typeface="Times New Roman" panose="02020603050405020304" pitchFamily="18" charset="0"/>
              </a:rPr>
              <a:t> the woman feel tired and decided to wear green because this </a:t>
            </a:r>
            <a:r>
              <a:rPr lang="en-US" altLang="zh-CN" sz="2400" dirty="0" err="1">
                <a:latin typeface="Times New Roman" panose="02020603050405020304" pitchFamily="18" charset="0"/>
              </a:rPr>
              <a:t>colour</a:t>
            </a:r>
            <a:r>
              <a:rPr lang="en-US" altLang="zh-CN" sz="2400" dirty="0">
                <a:latin typeface="Times New Roman" panose="02020603050405020304" pitchFamily="18" charset="0"/>
              </a:rPr>
              <a:t> can make her feel more energetic.</a:t>
            </a:r>
          </a:p>
          <a:p>
            <a:pPr>
              <a:spcBef>
                <a:spcPct val="50000"/>
              </a:spcBef>
              <a:buFont typeface="Arial" panose="020B0604020202020204" pitchFamily="34" charset="0"/>
              <a:buNone/>
            </a:pPr>
            <a:r>
              <a:rPr lang="en-US" altLang="zh-CN" sz="2400" dirty="0">
                <a:latin typeface="Times New Roman" panose="02020603050405020304" pitchFamily="18" charset="0"/>
              </a:rPr>
              <a:t>The woman’s shoes are </a:t>
            </a:r>
            <a:r>
              <a:rPr lang="en-US" altLang="zh-CN" sz="2400" dirty="0" err="1">
                <a:latin typeface="Times New Roman" panose="02020603050405020304" pitchFamily="18" charset="0"/>
              </a:rPr>
              <a:t>blue.Blue</a:t>
            </a:r>
            <a:r>
              <a:rPr lang="en-US" altLang="zh-CN" sz="2400" dirty="0">
                <a:latin typeface="Times New Roman" panose="02020603050405020304" pitchFamily="18" charset="0"/>
              </a:rPr>
              <a:t> represents trust and it can also make us feel calm.</a:t>
            </a:r>
          </a:p>
          <a:p>
            <a:pPr>
              <a:spcBef>
                <a:spcPct val="50000"/>
              </a:spcBef>
              <a:buFont typeface="Arial" panose="020B0604020202020204" pitchFamily="34" charset="0"/>
              <a:buNone/>
            </a:pPr>
            <a:r>
              <a:rPr lang="en-US" altLang="zh-CN" sz="2400" dirty="0">
                <a:latin typeface="Times New Roman" panose="02020603050405020304" pitchFamily="18" charset="0"/>
              </a:rPr>
              <a:t>Maybe the woman is a bit stressed and that is why she wears blue.</a:t>
            </a:r>
          </a:p>
          <a:p>
            <a:pPr>
              <a:spcBef>
                <a:spcPct val="50000"/>
              </a:spcBef>
              <a:buFont typeface="Arial" panose="020B0604020202020204" pitchFamily="34" charset="0"/>
              <a:buNone/>
            </a:pPr>
            <a:r>
              <a:rPr lang="en-US" altLang="zh-CN" sz="2400" dirty="0">
                <a:latin typeface="Times New Roman" panose="02020603050405020304" pitchFamily="18" charset="0"/>
              </a:rPr>
              <a:t>I think this woman is cheerful and </a:t>
            </a:r>
            <a:r>
              <a:rPr lang="en-US" altLang="zh-CN" sz="2400" dirty="0" err="1">
                <a:latin typeface="Times New Roman" panose="02020603050405020304" pitchFamily="18" charset="0"/>
              </a:rPr>
              <a:t>friendly.She</a:t>
            </a:r>
            <a:r>
              <a:rPr lang="en-US" altLang="zh-CN" sz="2400" dirty="0">
                <a:latin typeface="Times New Roman" panose="02020603050405020304" pitchFamily="18" charset="0"/>
              </a:rPr>
              <a:t> prefers </a:t>
            </a:r>
            <a:r>
              <a:rPr lang="en-US" altLang="zh-CN" sz="2400" dirty="0" err="1">
                <a:latin typeface="Times New Roman" panose="02020603050405020304" pitchFamily="18" charset="0"/>
              </a:rPr>
              <a:t>warm,energetic</a:t>
            </a:r>
            <a:r>
              <a:rPr lang="en-US" altLang="zh-CN" sz="2400" dirty="0">
                <a:latin typeface="Times New Roman" panose="02020603050405020304" pitchFamily="18" charset="0"/>
              </a:rPr>
              <a:t> and calm </a:t>
            </a:r>
            <a:r>
              <a:rPr lang="en-US" altLang="zh-CN" sz="2400" dirty="0" err="1">
                <a:latin typeface="Times New Roman" panose="02020603050405020304" pitchFamily="18" charset="0"/>
              </a:rPr>
              <a:t>colours</a:t>
            </a:r>
            <a:r>
              <a:rPr lang="en-US" altLang="zh-CN" sz="2400" dirty="0">
                <a:latin typeface="Times New Roman" panose="02020603050405020304" pitchFamily="18" charset="0"/>
              </a:rPr>
              <a:t> to strong </a:t>
            </a:r>
            <a:r>
              <a:rPr lang="en-US" altLang="zh-CN" sz="2400" dirty="0" err="1">
                <a:latin typeface="Times New Roman" panose="02020603050405020304" pitchFamily="18" charset="0"/>
              </a:rPr>
              <a:t>colours.I</a:t>
            </a:r>
            <a:r>
              <a:rPr lang="en-US" altLang="zh-CN" sz="2400" dirty="0">
                <a:latin typeface="Times New Roman" panose="02020603050405020304" pitchFamily="18" charset="0"/>
              </a:rPr>
              <a:t> think she must be very happy because yellow can remind you of a warm ,sunny day and green can give you lots of energy.</a:t>
            </a:r>
          </a:p>
          <a:p>
            <a:pPr>
              <a:spcBef>
                <a:spcPct val="50000"/>
              </a:spcBef>
              <a:buFont typeface="Arial" panose="020B0604020202020204" pitchFamily="34" charset="0"/>
              <a:buNone/>
            </a:pPr>
            <a:r>
              <a:rPr lang="en-US" altLang="zh-CN" sz="2400" dirty="0">
                <a:latin typeface="Times New Roman" panose="02020603050405020304" pitchFamily="18" charset="0"/>
              </a:rPr>
              <a:t>I like this advertisement because it makes me feel </a:t>
            </a:r>
            <a:r>
              <a:rPr lang="en-US" altLang="zh-CN" sz="2400" dirty="0" err="1">
                <a:latin typeface="Times New Roman" panose="02020603050405020304" pitchFamily="18" charset="0"/>
              </a:rPr>
              <a:t>wqarm</a:t>
            </a:r>
            <a:r>
              <a:rPr lang="en-US" altLang="zh-CN" sz="2400" dirty="0">
                <a:latin typeface="Times New Roman" panose="02020603050405020304" pitchFamily="18" charset="0"/>
              </a:rPr>
              <a:t> and reminds me of the summer holidays.</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标题 290817"/>
          <p:cNvSpPr>
            <a:spLocks noGrp="1" noRot="1" noChangeArrowheads="1"/>
          </p:cNvSpPr>
          <p:nvPr>
            <p:ph type="title" idx="4294967295"/>
          </p:nvPr>
        </p:nvSpPr>
        <p:spPr>
          <a:xfrm>
            <a:off x="251520" y="692696"/>
            <a:ext cx="8540750" cy="1143000"/>
          </a:xfrm>
          <a:noFill/>
        </p:spPr>
        <p:txBody>
          <a:bodyPr lIns="91435" tIns="45717" rIns="91435" bIns="45717"/>
          <a:lstStyle/>
          <a:p>
            <a:r>
              <a:rPr lang="en-US" altLang="zh-CN" dirty="0" smtClean="0"/>
              <a:t>discussion</a:t>
            </a:r>
          </a:p>
        </p:txBody>
      </p:sp>
      <p:sp>
        <p:nvSpPr>
          <p:cNvPr id="38915" name="文本框 290819"/>
          <p:cNvSpPr txBox="1">
            <a:spLocks noChangeArrowheads="1"/>
          </p:cNvSpPr>
          <p:nvPr/>
        </p:nvSpPr>
        <p:spPr bwMode="auto">
          <a:xfrm>
            <a:off x="990600" y="2362200"/>
            <a:ext cx="7543800"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400" b="1" dirty="0">
                <a:solidFill>
                  <a:srgbClr val="000066"/>
                </a:solidFill>
              </a:rPr>
              <a:t>Suppose you have the chance to design school uniforms. What </a:t>
            </a:r>
            <a:r>
              <a:rPr lang="en-US" altLang="zh-CN" sz="4400" b="1" dirty="0" err="1">
                <a:solidFill>
                  <a:srgbClr val="000066"/>
                </a:solidFill>
              </a:rPr>
              <a:t>colours</a:t>
            </a:r>
            <a:r>
              <a:rPr lang="en-US" altLang="zh-CN" sz="4400" b="1" dirty="0">
                <a:solidFill>
                  <a:srgbClr val="000066"/>
                </a:solidFill>
              </a:rPr>
              <a:t> will you choose? Why? </a:t>
            </a:r>
          </a:p>
        </p:txBody>
      </p:sp>
    </p:spTree>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extBox 1"/>
          <p:cNvSpPr txBox="1">
            <a:spLocks noChangeArrowheads="1"/>
          </p:cNvSpPr>
          <p:nvPr/>
        </p:nvSpPr>
        <p:spPr bwMode="auto">
          <a:xfrm>
            <a:off x="1285875" y="0"/>
            <a:ext cx="3278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200" b="1" dirty="0">
                <a:solidFill>
                  <a:srgbClr val="FF0000"/>
                </a:solidFill>
                <a:latin typeface="Times New Roman" panose="02020603050405020304" pitchFamily="18" charset="0"/>
              </a:rPr>
              <a:t>Choose A  B  or C</a:t>
            </a:r>
          </a:p>
        </p:txBody>
      </p:sp>
      <p:sp>
        <p:nvSpPr>
          <p:cNvPr id="39939" name="TextBox 2"/>
          <p:cNvSpPr txBox="1">
            <a:spLocks noChangeArrowheads="1"/>
          </p:cNvSpPr>
          <p:nvPr/>
        </p:nvSpPr>
        <p:spPr bwMode="auto">
          <a:xfrm>
            <a:off x="144463" y="571500"/>
            <a:ext cx="9461500" cy="563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2900" dirty="0">
                <a:latin typeface="Times New Roman" panose="02020603050405020304" pitchFamily="18" charset="0"/>
              </a:rPr>
              <a:t>1.---Red represents power and strength.</a:t>
            </a:r>
          </a:p>
          <a:p>
            <a:pPr>
              <a:buFont typeface="Arial" panose="020B0604020202020204" pitchFamily="34" charset="0"/>
              <a:buNone/>
            </a:pPr>
            <a:r>
              <a:rPr lang="en-US" altLang="zh-CN" sz="2900" dirty="0">
                <a:latin typeface="Times New Roman" panose="02020603050405020304" pitchFamily="18" charset="0"/>
              </a:rPr>
              <a:t>  ---This is ______ she is wearing red.</a:t>
            </a:r>
          </a:p>
          <a:p>
            <a:pPr>
              <a:buFont typeface="Arial" panose="020B0604020202020204" pitchFamily="34" charset="0"/>
              <a:buNone/>
            </a:pPr>
            <a:r>
              <a:rPr lang="en-US" altLang="zh-CN" sz="2900" dirty="0">
                <a:latin typeface="Times New Roman" panose="02020603050405020304" pitchFamily="18" charset="0"/>
              </a:rPr>
              <a:t>A .because   B. why   C. that</a:t>
            </a:r>
          </a:p>
          <a:p>
            <a:pPr>
              <a:buFont typeface="Arial" panose="020B0604020202020204" pitchFamily="34" charset="0"/>
              <a:buNone/>
            </a:pPr>
            <a:r>
              <a:rPr lang="en-US" altLang="zh-CN" sz="2900" dirty="0">
                <a:latin typeface="Times New Roman" panose="02020603050405020304" pitchFamily="18" charset="0"/>
              </a:rPr>
              <a:t>2.---Black represents power and protection.</a:t>
            </a:r>
          </a:p>
          <a:p>
            <a:pPr>
              <a:buFont typeface="Arial" panose="020B0604020202020204" pitchFamily="34" charset="0"/>
              <a:buNone/>
            </a:pPr>
            <a:r>
              <a:rPr lang="en-US" altLang="zh-CN" sz="2900" dirty="0">
                <a:latin typeface="Times New Roman" panose="02020603050405020304" pitchFamily="18" charset="0"/>
              </a:rPr>
              <a:t>---Oh, I see. It can make him ______powerful.</a:t>
            </a:r>
          </a:p>
          <a:p>
            <a:pPr>
              <a:buFont typeface="Arial" panose="020B0604020202020204" pitchFamily="34" charset="0"/>
              <a:buAutoNum type="alphaUcPeriod"/>
            </a:pPr>
            <a:r>
              <a:rPr lang="en-US" altLang="zh-CN" sz="2900" dirty="0">
                <a:latin typeface="Times New Roman" panose="02020603050405020304" pitchFamily="18" charset="0"/>
              </a:rPr>
              <a:t>fell    B. to feel   C. feel</a:t>
            </a:r>
          </a:p>
          <a:p>
            <a:pPr>
              <a:buFont typeface="Arial" panose="020B0604020202020204" pitchFamily="34" charset="0"/>
              <a:buNone/>
            </a:pPr>
            <a:r>
              <a:rPr lang="en-US" altLang="zh-CN" sz="2900" dirty="0">
                <a:latin typeface="Times New Roman" panose="02020603050405020304" pitchFamily="18" charset="0"/>
              </a:rPr>
              <a:t>3.---Look, he is wearing white today. What do you think of him?</a:t>
            </a:r>
          </a:p>
          <a:p>
            <a:pPr>
              <a:buFont typeface="Arial" panose="020B0604020202020204" pitchFamily="34" charset="0"/>
              <a:buNone/>
            </a:pPr>
            <a:r>
              <a:rPr lang="en-US" altLang="zh-CN" sz="2900" dirty="0">
                <a:latin typeface="Times New Roman" panose="02020603050405020304" pitchFamily="18" charset="0"/>
              </a:rPr>
              <a:t>---Maybe he is feeling __________stressed.</a:t>
            </a:r>
          </a:p>
          <a:p>
            <a:pPr>
              <a:buFont typeface="Arial" panose="020B0604020202020204" pitchFamily="34" charset="0"/>
              <a:buAutoNum type="alphaUcPeriod"/>
            </a:pPr>
            <a:r>
              <a:rPr lang="en-US" altLang="zh-CN" sz="2900" dirty="0">
                <a:latin typeface="Times New Roman" panose="02020603050405020304" pitchFamily="18" charset="0"/>
              </a:rPr>
              <a:t>a  little   B. a little bit   C. a bit  D. a bit  little E. a bit of</a:t>
            </a:r>
          </a:p>
          <a:p>
            <a:pPr>
              <a:buFont typeface="Arial" panose="020B0604020202020204" pitchFamily="34" charset="0"/>
              <a:buNone/>
            </a:pPr>
            <a:r>
              <a:rPr lang="en-US" altLang="zh-CN" sz="2900" dirty="0">
                <a:latin typeface="Times New Roman" panose="02020603050405020304" pitchFamily="18" charset="0"/>
              </a:rPr>
              <a:t>4.---You look happy today.</a:t>
            </a:r>
          </a:p>
          <a:p>
            <a:pPr>
              <a:buFont typeface="Arial" panose="020B0604020202020204" pitchFamily="34" charset="0"/>
              <a:buNone/>
            </a:pPr>
            <a:r>
              <a:rPr lang="en-US" altLang="zh-CN" sz="2900" dirty="0">
                <a:latin typeface="Times New Roman" panose="02020603050405020304" pitchFamily="18" charset="0"/>
              </a:rPr>
              <a:t>---I get ________ praise(</a:t>
            </a:r>
            <a:r>
              <a:rPr lang="zh-CN" altLang="en-US" sz="2900" dirty="0">
                <a:latin typeface="Times New Roman" panose="02020603050405020304" pitchFamily="18" charset="0"/>
              </a:rPr>
              <a:t>表扬</a:t>
            </a:r>
            <a:r>
              <a:rPr lang="en-US" altLang="zh-CN" sz="2900" dirty="0">
                <a:latin typeface="Times New Roman" panose="02020603050405020304" pitchFamily="18" charset="0"/>
              </a:rPr>
              <a:t>).</a:t>
            </a:r>
          </a:p>
          <a:p>
            <a:pPr>
              <a:buFont typeface="Arial" panose="020B0604020202020204" pitchFamily="34" charset="0"/>
              <a:buNone/>
            </a:pPr>
            <a:r>
              <a:rPr lang="en-US" altLang="zh-CN" sz="2900" dirty="0" err="1">
                <a:latin typeface="Times New Roman" panose="02020603050405020304" pitchFamily="18" charset="0"/>
              </a:rPr>
              <a:t>A.a</a:t>
            </a:r>
            <a:r>
              <a:rPr lang="en-US" altLang="zh-CN" sz="2900" dirty="0">
                <a:latin typeface="Times New Roman" panose="02020603050405020304" pitchFamily="18" charset="0"/>
              </a:rPr>
              <a:t>  little   B. a little bit   C. a bit  D. a bit  little E. a bit of</a:t>
            </a:r>
          </a:p>
          <a:p>
            <a:pPr>
              <a:buFont typeface="Arial" panose="020B0604020202020204" pitchFamily="34" charset="0"/>
              <a:buNone/>
            </a:pPr>
            <a:r>
              <a:rPr lang="en-US" altLang="zh-CN" sz="2500" dirty="0">
                <a:latin typeface="Times New Roman" panose="02020603050405020304" pitchFamily="18" charset="0"/>
              </a:rPr>
              <a:t>  </a:t>
            </a:r>
          </a:p>
        </p:txBody>
      </p:sp>
      <p:sp>
        <p:nvSpPr>
          <p:cNvPr id="39940" name="TextBox 3"/>
          <p:cNvSpPr txBox="1">
            <a:spLocks noChangeArrowheads="1"/>
          </p:cNvSpPr>
          <p:nvPr/>
        </p:nvSpPr>
        <p:spPr bwMode="auto">
          <a:xfrm>
            <a:off x="1927225" y="857250"/>
            <a:ext cx="715963"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4000" b="1">
                <a:solidFill>
                  <a:srgbClr val="FF0000"/>
                </a:solidFill>
                <a:latin typeface="Times New Roman" panose="02020603050405020304" pitchFamily="18" charset="0"/>
              </a:rPr>
              <a:t>B</a:t>
            </a:r>
          </a:p>
        </p:txBody>
      </p:sp>
      <p:sp>
        <p:nvSpPr>
          <p:cNvPr id="39941" name="TextBox 4"/>
          <p:cNvSpPr txBox="1">
            <a:spLocks noChangeArrowheads="1"/>
          </p:cNvSpPr>
          <p:nvPr/>
        </p:nvSpPr>
        <p:spPr bwMode="auto">
          <a:xfrm>
            <a:off x="4643438" y="2214563"/>
            <a:ext cx="714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4000" b="1">
                <a:solidFill>
                  <a:srgbClr val="FF0000"/>
                </a:solidFill>
                <a:latin typeface="Times New Roman" panose="02020603050405020304" pitchFamily="18" charset="0"/>
              </a:rPr>
              <a:t>C</a:t>
            </a:r>
          </a:p>
        </p:txBody>
      </p:sp>
      <p:sp>
        <p:nvSpPr>
          <p:cNvPr id="39942" name="TextBox 5"/>
          <p:cNvSpPr txBox="1">
            <a:spLocks noChangeArrowheads="1"/>
          </p:cNvSpPr>
          <p:nvPr/>
        </p:nvSpPr>
        <p:spPr bwMode="auto">
          <a:xfrm>
            <a:off x="3429000" y="3429000"/>
            <a:ext cx="714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4000" b="1">
                <a:solidFill>
                  <a:srgbClr val="FF0000"/>
                </a:solidFill>
                <a:latin typeface="Times New Roman" panose="02020603050405020304" pitchFamily="18" charset="0"/>
              </a:rPr>
              <a:t>A</a:t>
            </a:r>
          </a:p>
        </p:txBody>
      </p:sp>
      <p:sp>
        <p:nvSpPr>
          <p:cNvPr id="39943" name="TextBox 6"/>
          <p:cNvSpPr txBox="1">
            <a:spLocks noChangeArrowheads="1"/>
          </p:cNvSpPr>
          <p:nvPr/>
        </p:nvSpPr>
        <p:spPr bwMode="auto">
          <a:xfrm>
            <a:off x="3998913" y="3429000"/>
            <a:ext cx="715962"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4000" b="1">
                <a:solidFill>
                  <a:srgbClr val="FF0000"/>
                </a:solidFill>
                <a:latin typeface="Times New Roman" panose="02020603050405020304" pitchFamily="18" charset="0"/>
              </a:rPr>
              <a:t>B</a:t>
            </a:r>
          </a:p>
        </p:txBody>
      </p:sp>
      <p:sp>
        <p:nvSpPr>
          <p:cNvPr id="39944" name="TextBox 7"/>
          <p:cNvSpPr txBox="1">
            <a:spLocks noChangeArrowheads="1"/>
          </p:cNvSpPr>
          <p:nvPr/>
        </p:nvSpPr>
        <p:spPr bwMode="auto">
          <a:xfrm>
            <a:off x="4573588" y="3429000"/>
            <a:ext cx="712787"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4000" b="1">
                <a:solidFill>
                  <a:srgbClr val="FF0000"/>
                </a:solidFill>
                <a:latin typeface="Times New Roman" panose="02020603050405020304" pitchFamily="18" charset="0"/>
              </a:rPr>
              <a:t>C</a:t>
            </a:r>
          </a:p>
        </p:txBody>
      </p:sp>
      <p:sp>
        <p:nvSpPr>
          <p:cNvPr id="39945" name="TextBox 8"/>
          <p:cNvSpPr txBox="1">
            <a:spLocks noChangeArrowheads="1"/>
          </p:cNvSpPr>
          <p:nvPr/>
        </p:nvSpPr>
        <p:spPr bwMode="auto">
          <a:xfrm>
            <a:off x="1428750" y="4714875"/>
            <a:ext cx="714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4000" b="1">
                <a:solidFill>
                  <a:srgbClr val="FF0000"/>
                </a:solidFill>
                <a:latin typeface="Times New Roman" panose="02020603050405020304" pitchFamily="18" charset="0"/>
              </a:rPr>
              <a:t>A</a:t>
            </a:r>
          </a:p>
        </p:txBody>
      </p:sp>
      <p:sp>
        <p:nvSpPr>
          <p:cNvPr id="39946" name="TextBox 9"/>
          <p:cNvSpPr txBox="1">
            <a:spLocks noChangeArrowheads="1"/>
          </p:cNvSpPr>
          <p:nvPr/>
        </p:nvSpPr>
        <p:spPr bwMode="auto">
          <a:xfrm>
            <a:off x="2000250" y="4714875"/>
            <a:ext cx="714375" cy="708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4000" b="1">
                <a:solidFill>
                  <a:srgbClr val="FF0000"/>
                </a:solidFill>
                <a:latin typeface="Times New Roman" panose="02020603050405020304" pitchFamily="18" charset="0"/>
              </a:rPr>
              <a:t>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9940"/>
                                        </p:tgtEl>
                                        <p:attrNameLst>
                                          <p:attrName>style.visibility</p:attrName>
                                        </p:attrNameLst>
                                      </p:cBhvr>
                                      <p:to>
                                        <p:strVal val="visible"/>
                                      </p:to>
                                    </p:set>
                                    <p:anim calcmode="lin" valueType="num">
                                      <p:cBhvr additive="base">
                                        <p:cTn id="7" dur="500" fill="hold"/>
                                        <p:tgtEl>
                                          <p:spTgt spid="39940"/>
                                        </p:tgtEl>
                                        <p:attrNameLst>
                                          <p:attrName>ppt_x</p:attrName>
                                        </p:attrNameLst>
                                      </p:cBhvr>
                                      <p:tavLst>
                                        <p:tav tm="0">
                                          <p:val>
                                            <p:strVal val="#ppt_x"/>
                                          </p:val>
                                        </p:tav>
                                        <p:tav tm="100000">
                                          <p:val>
                                            <p:strVal val="#ppt_x"/>
                                          </p:val>
                                        </p:tav>
                                      </p:tavLst>
                                    </p:anim>
                                    <p:anim calcmode="lin" valueType="num">
                                      <p:cBhvr additive="base">
                                        <p:cTn id="8" dur="500" fill="hold"/>
                                        <p:tgtEl>
                                          <p:spTgt spid="3994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9941"/>
                                        </p:tgtEl>
                                        <p:attrNameLst>
                                          <p:attrName>style.visibility</p:attrName>
                                        </p:attrNameLst>
                                      </p:cBhvr>
                                      <p:to>
                                        <p:strVal val="visible"/>
                                      </p:to>
                                    </p:set>
                                    <p:anim calcmode="lin" valueType="num">
                                      <p:cBhvr additive="base">
                                        <p:cTn id="13" dur="500" fill="hold"/>
                                        <p:tgtEl>
                                          <p:spTgt spid="39941"/>
                                        </p:tgtEl>
                                        <p:attrNameLst>
                                          <p:attrName>ppt_x</p:attrName>
                                        </p:attrNameLst>
                                      </p:cBhvr>
                                      <p:tavLst>
                                        <p:tav tm="0">
                                          <p:val>
                                            <p:strVal val="#ppt_x"/>
                                          </p:val>
                                        </p:tav>
                                        <p:tav tm="100000">
                                          <p:val>
                                            <p:strVal val="#ppt_x"/>
                                          </p:val>
                                        </p:tav>
                                      </p:tavLst>
                                    </p:anim>
                                    <p:anim calcmode="lin" valueType="num">
                                      <p:cBhvr additive="base">
                                        <p:cTn id="14" dur="500" fill="hold"/>
                                        <p:tgtEl>
                                          <p:spTgt spid="39941"/>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9942"/>
                                        </p:tgtEl>
                                        <p:attrNameLst>
                                          <p:attrName>style.visibility</p:attrName>
                                        </p:attrNameLst>
                                      </p:cBhvr>
                                      <p:to>
                                        <p:strVal val="visible"/>
                                      </p:to>
                                    </p:set>
                                    <p:anim calcmode="lin" valueType="num">
                                      <p:cBhvr additive="base">
                                        <p:cTn id="19" dur="500" fill="hold"/>
                                        <p:tgtEl>
                                          <p:spTgt spid="39942"/>
                                        </p:tgtEl>
                                        <p:attrNameLst>
                                          <p:attrName>ppt_x</p:attrName>
                                        </p:attrNameLst>
                                      </p:cBhvr>
                                      <p:tavLst>
                                        <p:tav tm="0">
                                          <p:val>
                                            <p:strVal val="#ppt_x"/>
                                          </p:val>
                                        </p:tav>
                                        <p:tav tm="100000">
                                          <p:val>
                                            <p:strVal val="#ppt_x"/>
                                          </p:val>
                                        </p:tav>
                                      </p:tavLst>
                                    </p:anim>
                                    <p:anim calcmode="lin" valueType="num">
                                      <p:cBhvr additive="base">
                                        <p:cTn id="20" dur="500" fill="hold"/>
                                        <p:tgtEl>
                                          <p:spTgt spid="3994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9943"/>
                                        </p:tgtEl>
                                        <p:attrNameLst>
                                          <p:attrName>style.visibility</p:attrName>
                                        </p:attrNameLst>
                                      </p:cBhvr>
                                      <p:to>
                                        <p:strVal val="visible"/>
                                      </p:to>
                                    </p:set>
                                    <p:anim calcmode="lin" valueType="num">
                                      <p:cBhvr additive="base">
                                        <p:cTn id="25" dur="500" fill="hold"/>
                                        <p:tgtEl>
                                          <p:spTgt spid="39943"/>
                                        </p:tgtEl>
                                        <p:attrNameLst>
                                          <p:attrName>ppt_x</p:attrName>
                                        </p:attrNameLst>
                                      </p:cBhvr>
                                      <p:tavLst>
                                        <p:tav tm="0">
                                          <p:val>
                                            <p:strVal val="#ppt_x"/>
                                          </p:val>
                                        </p:tav>
                                        <p:tav tm="100000">
                                          <p:val>
                                            <p:strVal val="#ppt_x"/>
                                          </p:val>
                                        </p:tav>
                                      </p:tavLst>
                                    </p:anim>
                                    <p:anim calcmode="lin" valueType="num">
                                      <p:cBhvr additive="base">
                                        <p:cTn id="26" dur="500" fill="hold"/>
                                        <p:tgtEl>
                                          <p:spTgt spid="39943"/>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9944"/>
                                        </p:tgtEl>
                                        <p:attrNameLst>
                                          <p:attrName>style.visibility</p:attrName>
                                        </p:attrNameLst>
                                      </p:cBhvr>
                                      <p:to>
                                        <p:strVal val="visible"/>
                                      </p:to>
                                    </p:set>
                                    <p:anim calcmode="lin" valueType="num">
                                      <p:cBhvr additive="base">
                                        <p:cTn id="31" dur="500" fill="hold"/>
                                        <p:tgtEl>
                                          <p:spTgt spid="39944"/>
                                        </p:tgtEl>
                                        <p:attrNameLst>
                                          <p:attrName>ppt_x</p:attrName>
                                        </p:attrNameLst>
                                      </p:cBhvr>
                                      <p:tavLst>
                                        <p:tav tm="0">
                                          <p:val>
                                            <p:strVal val="#ppt_x"/>
                                          </p:val>
                                        </p:tav>
                                        <p:tav tm="100000">
                                          <p:val>
                                            <p:strVal val="#ppt_x"/>
                                          </p:val>
                                        </p:tav>
                                      </p:tavLst>
                                    </p:anim>
                                    <p:anim calcmode="lin" valueType="num">
                                      <p:cBhvr additive="base">
                                        <p:cTn id="32" dur="500" fill="hold"/>
                                        <p:tgtEl>
                                          <p:spTgt spid="3994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9945"/>
                                        </p:tgtEl>
                                        <p:attrNameLst>
                                          <p:attrName>style.visibility</p:attrName>
                                        </p:attrNameLst>
                                      </p:cBhvr>
                                      <p:to>
                                        <p:strVal val="visible"/>
                                      </p:to>
                                    </p:set>
                                    <p:anim calcmode="lin" valueType="num">
                                      <p:cBhvr additive="base">
                                        <p:cTn id="37" dur="500" fill="hold"/>
                                        <p:tgtEl>
                                          <p:spTgt spid="39945"/>
                                        </p:tgtEl>
                                        <p:attrNameLst>
                                          <p:attrName>ppt_x</p:attrName>
                                        </p:attrNameLst>
                                      </p:cBhvr>
                                      <p:tavLst>
                                        <p:tav tm="0">
                                          <p:val>
                                            <p:strVal val="#ppt_x"/>
                                          </p:val>
                                        </p:tav>
                                        <p:tav tm="100000">
                                          <p:val>
                                            <p:strVal val="#ppt_x"/>
                                          </p:val>
                                        </p:tav>
                                      </p:tavLst>
                                    </p:anim>
                                    <p:anim calcmode="lin" valueType="num">
                                      <p:cBhvr additive="base">
                                        <p:cTn id="38" dur="500" fill="hold"/>
                                        <p:tgtEl>
                                          <p:spTgt spid="39945"/>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9946"/>
                                        </p:tgtEl>
                                        <p:attrNameLst>
                                          <p:attrName>style.visibility</p:attrName>
                                        </p:attrNameLst>
                                      </p:cBhvr>
                                      <p:to>
                                        <p:strVal val="visible"/>
                                      </p:to>
                                    </p:set>
                                    <p:anim calcmode="lin" valueType="num">
                                      <p:cBhvr additive="base">
                                        <p:cTn id="43" dur="500" fill="hold"/>
                                        <p:tgtEl>
                                          <p:spTgt spid="39946"/>
                                        </p:tgtEl>
                                        <p:attrNameLst>
                                          <p:attrName>ppt_x</p:attrName>
                                        </p:attrNameLst>
                                      </p:cBhvr>
                                      <p:tavLst>
                                        <p:tav tm="0">
                                          <p:val>
                                            <p:strVal val="#ppt_x"/>
                                          </p:val>
                                        </p:tav>
                                        <p:tav tm="100000">
                                          <p:val>
                                            <p:strVal val="#ppt_x"/>
                                          </p:val>
                                        </p:tav>
                                      </p:tavLst>
                                    </p:anim>
                                    <p:anim calcmode="lin" valueType="num">
                                      <p:cBhvr additive="base">
                                        <p:cTn id="44" dur="500" fill="hold"/>
                                        <p:tgtEl>
                                          <p:spTgt spid="3994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940" grpId="0"/>
      <p:bldP spid="39941" grpId="0"/>
      <p:bldP spid="39942" grpId="0"/>
      <p:bldP spid="39943" grpId="0"/>
      <p:bldP spid="39944" grpId="0"/>
      <p:bldP spid="39945" grpId="0"/>
      <p:bldP spid="39946"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文本框 284673"/>
          <p:cNvSpPr txBox="1">
            <a:spLocks noChangeArrowheads="1"/>
          </p:cNvSpPr>
          <p:nvPr/>
        </p:nvSpPr>
        <p:spPr bwMode="auto">
          <a:xfrm>
            <a:off x="468313" y="1222375"/>
            <a:ext cx="7883525"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marL="408305" indent="-408305"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buFont typeface="Arial" panose="020B0604020202020204" pitchFamily="34" charset="0"/>
              <a:buNone/>
            </a:pPr>
            <a:r>
              <a:rPr lang="en-US" altLang="zh-CN" sz="3600" b="1" dirty="0">
                <a:latin typeface="Times New Roman" panose="02020603050405020304" pitchFamily="18" charset="0"/>
              </a:rPr>
              <a:t>1. </a:t>
            </a:r>
            <a:r>
              <a:rPr lang="zh-CN" altLang="en-US" sz="3600" b="1" dirty="0">
                <a:latin typeface="Times New Roman" panose="02020603050405020304" pitchFamily="18" charset="0"/>
              </a:rPr>
              <a:t>李老师穿着一件红色女服和一双白鞋子</a:t>
            </a:r>
            <a:r>
              <a:rPr lang="en-US" altLang="zh-CN" sz="3600" b="1" dirty="0">
                <a:latin typeface="Times New Roman" panose="02020603050405020304" pitchFamily="18" charset="0"/>
              </a:rPr>
              <a:t>. </a:t>
            </a:r>
          </a:p>
          <a:p>
            <a:pPr>
              <a:lnSpc>
                <a:spcPct val="130000"/>
              </a:lnSpc>
              <a:buFont typeface="Arial" panose="020B0604020202020204" pitchFamily="34" charset="0"/>
              <a:buNone/>
            </a:pPr>
            <a:r>
              <a:rPr lang="en-US" altLang="zh-CN" sz="3600" b="1" dirty="0">
                <a:solidFill>
                  <a:srgbClr val="FF0066"/>
                </a:solidFill>
                <a:latin typeface="Times New Roman" panose="02020603050405020304" pitchFamily="18" charset="0"/>
              </a:rPr>
              <a:t>    Miss Li is wearing a red dress and a pair of white shoes.</a:t>
            </a:r>
            <a:endParaRPr lang="en-US" altLang="zh-CN" sz="3600" b="1" dirty="0">
              <a:latin typeface="Times New Roman" panose="02020603050405020304" pitchFamily="18" charset="0"/>
            </a:endParaRPr>
          </a:p>
          <a:p>
            <a:pPr>
              <a:lnSpc>
                <a:spcPct val="130000"/>
              </a:lnSpc>
              <a:buFont typeface="Arial" panose="020B0604020202020204" pitchFamily="34" charset="0"/>
              <a:buNone/>
            </a:pPr>
            <a:r>
              <a:rPr lang="en-US" altLang="zh-CN" sz="3600" b="1" dirty="0">
                <a:latin typeface="Times New Roman" panose="02020603050405020304" pitchFamily="18" charset="0"/>
              </a:rPr>
              <a:t>2. </a:t>
            </a:r>
            <a:r>
              <a:rPr lang="zh-CN" altLang="en-US" sz="3600" b="1" dirty="0">
                <a:latin typeface="Times New Roman" panose="02020603050405020304" pitchFamily="18" charset="0"/>
              </a:rPr>
              <a:t>我想使自己看上去更强壮</a:t>
            </a:r>
            <a:r>
              <a:rPr lang="en-US" altLang="zh-CN" sz="3600" b="1" dirty="0">
                <a:latin typeface="Times New Roman" panose="02020603050405020304" pitchFamily="18" charset="0"/>
              </a:rPr>
              <a:t>. </a:t>
            </a:r>
          </a:p>
          <a:p>
            <a:pPr>
              <a:lnSpc>
                <a:spcPct val="130000"/>
              </a:lnSpc>
              <a:buFont typeface="Arial" panose="020B0604020202020204" pitchFamily="34" charset="0"/>
              <a:buNone/>
            </a:pPr>
            <a:r>
              <a:rPr lang="en-US" altLang="zh-CN" sz="3600" b="1" dirty="0">
                <a:solidFill>
                  <a:srgbClr val="FF0066"/>
                </a:solidFill>
                <a:latin typeface="Times New Roman" panose="02020603050405020304" pitchFamily="18" charset="0"/>
              </a:rPr>
              <a:t>    I want to make myself look more powerful.</a:t>
            </a:r>
            <a:endParaRPr lang="en-US" altLang="zh-CN" sz="3600" b="1" dirty="0">
              <a:latin typeface="Times New Roman" panose="02020603050405020304" pitchFamily="18" charset="0"/>
            </a:endParaRPr>
          </a:p>
        </p:txBody>
      </p:sp>
      <p:sp>
        <p:nvSpPr>
          <p:cNvPr id="40963" name="矩形 284674"/>
          <p:cNvSpPr>
            <a:spLocks noChangeArrowheads="1"/>
          </p:cNvSpPr>
          <p:nvPr/>
        </p:nvSpPr>
        <p:spPr bwMode="auto">
          <a:xfrm>
            <a:off x="684213" y="576054"/>
            <a:ext cx="2574144" cy="646321"/>
          </a:xfrm>
          <a:prstGeom prst="rect">
            <a:avLst/>
          </a:prstGeom>
          <a:noFill/>
          <a:ln>
            <a:noFill/>
          </a:ln>
          <a:extLst>
            <a:ext uri="{909E8E84-426E-40DD-AFC4-6F175D3DCCD1}">
              <a14:hiddenFill xmlns:a14="http://schemas.microsoft.com/office/drawing/2010/main">
                <a:solidFill>
                  <a:srgbClr val="FF6600"/>
                </a:solidFill>
              </a14:hiddenFill>
            </a:ext>
            <a:ext uri="{91240B29-F687-4F45-9708-019B960494DF}">
              <a14:hiddenLine xmlns:a14="http://schemas.microsoft.com/office/drawing/2010/main" w="38100">
                <a:solidFill>
                  <a:schemeClr val="tx1"/>
                </a:solidFill>
                <a:miter lim="800000"/>
                <a:headEnd/>
                <a:tailEnd/>
              </a14:hiddenLine>
            </a:ext>
          </a:extLst>
        </p:spPr>
        <p:txBody>
          <a:bodyPr wrap="none" lIns="91429" tIns="45715" rIns="91429" bIns="45715">
            <a:spAutoFit/>
          </a:bodyPr>
          <a:lstStyle/>
          <a:p>
            <a:pPr defTabSz="913130">
              <a:buFont typeface="Arial" panose="020B0604020202020204" pitchFamily="34" charset="0"/>
              <a:buNone/>
            </a:pPr>
            <a:r>
              <a:rPr lang="en-US" altLang="zh-CN" sz="3600" b="1" dirty="0">
                <a:solidFill>
                  <a:srgbClr val="FF0000"/>
                </a:solidFill>
                <a:latin typeface="Times New Roman" panose="02020603050405020304" pitchFamily="18" charset="0"/>
              </a:rPr>
              <a:t>Translation </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4" presetClass="entr" presetSubtype="0" fill="hold" grpId="0" nodeType="withEffect">
                                  <p:stCondLst>
                                    <p:cond delay="0"/>
                                  </p:stCondLst>
                                  <p:childTnLst>
                                    <p:set>
                                      <p:cBhvr>
                                        <p:cTn id="6" dur="1" fill="hold">
                                          <p:stCondLst>
                                            <p:cond delay="0"/>
                                          </p:stCondLst>
                                        </p:cTn>
                                        <p:tgtEl>
                                          <p:spTgt spid="40963"/>
                                        </p:tgtEl>
                                        <p:attrNameLst>
                                          <p:attrName>style.visibility</p:attrName>
                                        </p:attrNameLst>
                                      </p:cBhvr>
                                      <p:to>
                                        <p:strVal val="visible"/>
                                      </p:to>
                                    </p:set>
                                    <p:anim from="(-#ppt_w/2)" to="(#ppt_x)" calcmode="lin" valueType="num">
                                      <p:cBhvr>
                                        <p:cTn id="7" dur="600" fill="hold">
                                          <p:stCondLst>
                                            <p:cond delay="0"/>
                                          </p:stCondLst>
                                        </p:cTn>
                                        <p:tgtEl>
                                          <p:spTgt spid="40963"/>
                                        </p:tgtEl>
                                        <p:attrNameLst>
                                          <p:attrName>ppt_x</p:attrName>
                                        </p:attrNameLst>
                                      </p:cBhvr>
                                    </p:anim>
                                    <p:anim from="0" to="-1.0" calcmode="lin" valueType="num">
                                      <p:cBhvr>
                                        <p:cTn id="8" dur="200" decel="50000" autoRev="1" fill="hold">
                                          <p:stCondLst>
                                            <p:cond delay="600"/>
                                          </p:stCondLst>
                                        </p:cTn>
                                        <p:tgtEl>
                                          <p:spTgt spid="40963"/>
                                        </p:tgtEl>
                                        <p:attrNameLst>
                                          <p:attrName>xshear</p:attrName>
                                        </p:attrNameLst>
                                      </p:cBhvr>
                                    </p:anim>
                                    <p:animScale>
                                      <p:cBhvr>
                                        <p:cTn id="9" dur="200" decel="100000" autoRev="1" fill="hold">
                                          <p:stCondLst>
                                            <p:cond delay="600"/>
                                          </p:stCondLst>
                                        </p:cTn>
                                        <p:tgtEl>
                                          <p:spTgt spid="40963"/>
                                        </p:tgtEl>
                                      </p:cBhvr>
                                      <p:from x="100000" y="100000"/>
                                      <p:to x="80000" y="100000"/>
                                    </p:animScale>
                                    <p:anim by="(#ppt_h/3+#ppt_w*0.1)" calcmode="lin" valueType="num">
                                      <p:cBhvr additive="sum">
                                        <p:cTn id="10" dur="200" decel="100000" autoRev="1" fill="hold">
                                          <p:stCondLst>
                                            <p:cond delay="600"/>
                                          </p:stCondLst>
                                        </p:cTn>
                                        <p:tgtEl>
                                          <p:spTgt spid="40963"/>
                                        </p:tgtEl>
                                        <p:attrNameLst>
                                          <p:attrName>ppt_x</p:attrName>
                                        </p:attrNameLst>
                                      </p:cBhvr>
                                    </p:anim>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40962">
                                            <p:txEl>
                                              <p:pRg st="0" end="0"/>
                                            </p:txEl>
                                          </p:spTgt>
                                        </p:tgtEl>
                                        <p:attrNameLst>
                                          <p:attrName>style.visibility</p:attrName>
                                        </p:attrNameLst>
                                      </p:cBhvr>
                                      <p:to>
                                        <p:strVal val="visible"/>
                                      </p:to>
                                    </p:set>
                                    <p:animEffect transition="in" filter="randombar(horizontal)">
                                      <p:cBhvr>
                                        <p:cTn id="15" dur="500"/>
                                        <p:tgtEl>
                                          <p:spTgt spid="40962">
                                            <p:txEl>
                                              <p:pRg st="0" end="0"/>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8" presetClass="entr" presetSubtype="6" fill="hold" nodeType="clickEffect">
                                  <p:stCondLst>
                                    <p:cond delay="0"/>
                                  </p:stCondLst>
                                  <p:childTnLst>
                                    <p:set>
                                      <p:cBhvr>
                                        <p:cTn id="19" dur="1" fill="hold">
                                          <p:stCondLst>
                                            <p:cond delay="0"/>
                                          </p:stCondLst>
                                        </p:cTn>
                                        <p:tgtEl>
                                          <p:spTgt spid="40962">
                                            <p:txEl>
                                              <p:pRg st="1" end="1"/>
                                            </p:txEl>
                                          </p:spTgt>
                                        </p:tgtEl>
                                        <p:attrNameLst>
                                          <p:attrName>style.visibility</p:attrName>
                                        </p:attrNameLst>
                                      </p:cBhvr>
                                      <p:to>
                                        <p:strVal val="visible"/>
                                      </p:to>
                                    </p:set>
                                    <p:animEffect transition="in" filter="strips(downRight)">
                                      <p:cBhvr>
                                        <p:cTn id="20" dur="1000"/>
                                        <p:tgtEl>
                                          <p:spTgt spid="40962">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40962">
                                            <p:txEl>
                                              <p:pRg st="2" end="2"/>
                                            </p:txEl>
                                          </p:spTgt>
                                        </p:tgtEl>
                                        <p:attrNameLst>
                                          <p:attrName>style.visibility</p:attrName>
                                        </p:attrNameLst>
                                      </p:cBhvr>
                                      <p:to>
                                        <p:strVal val="visible"/>
                                      </p:to>
                                    </p:set>
                                    <p:animEffect transition="in" filter="randombar(horizontal)">
                                      <p:cBhvr>
                                        <p:cTn id="25" dur="500"/>
                                        <p:tgtEl>
                                          <p:spTgt spid="40962">
                                            <p:txEl>
                                              <p:pRg st="2" end="2"/>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8" presetClass="entr" presetSubtype="6" fill="hold" nodeType="clickEffect">
                                  <p:stCondLst>
                                    <p:cond delay="0"/>
                                  </p:stCondLst>
                                  <p:childTnLst>
                                    <p:set>
                                      <p:cBhvr>
                                        <p:cTn id="29" dur="1" fill="hold">
                                          <p:stCondLst>
                                            <p:cond delay="0"/>
                                          </p:stCondLst>
                                        </p:cTn>
                                        <p:tgtEl>
                                          <p:spTgt spid="40962">
                                            <p:txEl>
                                              <p:pRg st="3" end="3"/>
                                            </p:txEl>
                                          </p:spTgt>
                                        </p:tgtEl>
                                        <p:attrNameLst>
                                          <p:attrName>style.visibility</p:attrName>
                                        </p:attrNameLst>
                                      </p:cBhvr>
                                      <p:to>
                                        <p:strVal val="visible"/>
                                      </p:to>
                                    </p:set>
                                    <p:animEffect transition="in" filter="strips(downRight)">
                                      <p:cBhvr>
                                        <p:cTn id="30" dur="1000"/>
                                        <p:tgtEl>
                                          <p:spTgt spid="40962">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63"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矩形 285697"/>
          <p:cNvSpPr>
            <a:spLocks noChangeArrowheads="1"/>
          </p:cNvSpPr>
          <p:nvPr/>
        </p:nvSpPr>
        <p:spPr bwMode="auto">
          <a:xfrm>
            <a:off x="757238" y="692150"/>
            <a:ext cx="7559675"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p>
            <a:pPr marL="495300" indent="-495300" defTabSz="913130">
              <a:lnSpc>
                <a:spcPct val="130000"/>
              </a:lnSpc>
              <a:buFont typeface="Arial" panose="020B0604020202020204" pitchFamily="34" charset="0"/>
              <a:buNone/>
            </a:pPr>
            <a:r>
              <a:rPr lang="en-US" altLang="zh-CN" sz="3600" b="1" dirty="0">
                <a:latin typeface="Times New Roman" panose="02020603050405020304" pitchFamily="18" charset="0"/>
              </a:rPr>
              <a:t>3. </a:t>
            </a:r>
            <a:r>
              <a:rPr lang="zh-CN" altLang="en-US" sz="3600" b="1" dirty="0">
                <a:latin typeface="Times New Roman" panose="02020603050405020304" pitchFamily="18" charset="0"/>
              </a:rPr>
              <a:t>绿色象征着活力和自然</a:t>
            </a:r>
            <a:r>
              <a:rPr lang="en-US" altLang="zh-CN" sz="3600" b="1" dirty="0">
                <a:latin typeface="Times New Roman" panose="02020603050405020304" pitchFamily="18" charset="0"/>
              </a:rPr>
              <a:t>. </a:t>
            </a:r>
          </a:p>
          <a:p>
            <a:pPr marL="495300" indent="-495300" defTabSz="913130">
              <a:lnSpc>
                <a:spcPct val="130000"/>
              </a:lnSpc>
              <a:buFont typeface="Arial" panose="020B0604020202020204" pitchFamily="34" charset="0"/>
              <a:buNone/>
            </a:pPr>
            <a:r>
              <a:rPr lang="en-US" altLang="zh-CN" sz="3600" b="1" dirty="0">
                <a:solidFill>
                  <a:srgbClr val="FF0066"/>
                </a:solidFill>
                <a:latin typeface="Times New Roman" panose="02020603050405020304" pitchFamily="18" charset="0"/>
              </a:rPr>
              <a:t>    Green represents energy and nature. </a:t>
            </a:r>
            <a:endParaRPr lang="en-US" altLang="zh-CN" sz="3600" b="1" dirty="0">
              <a:latin typeface="Times New Roman" panose="02020603050405020304" pitchFamily="18" charset="0"/>
            </a:endParaRPr>
          </a:p>
          <a:p>
            <a:pPr marL="495300" indent="-495300" defTabSz="913130">
              <a:lnSpc>
                <a:spcPct val="130000"/>
              </a:lnSpc>
              <a:buFont typeface="Arial" panose="020B0604020202020204" pitchFamily="34" charset="0"/>
              <a:buNone/>
            </a:pPr>
            <a:r>
              <a:rPr lang="en-US" altLang="zh-CN" sz="3600" b="1" dirty="0">
                <a:latin typeface="Times New Roman" panose="02020603050405020304" pitchFamily="18" charset="0"/>
              </a:rPr>
              <a:t>4. </a:t>
            </a:r>
            <a:r>
              <a:rPr lang="zh-CN" altLang="en-US" sz="3600" b="1" dirty="0">
                <a:latin typeface="Times New Roman" panose="02020603050405020304" pitchFamily="18" charset="0"/>
              </a:rPr>
              <a:t>红色和白色是一个很好的颜色搭配</a:t>
            </a:r>
            <a:r>
              <a:rPr lang="en-US" altLang="zh-CN" sz="3600" b="1" dirty="0">
                <a:latin typeface="Times New Roman" panose="02020603050405020304" pitchFamily="18" charset="0"/>
              </a:rPr>
              <a:t>. </a:t>
            </a:r>
          </a:p>
          <a:p>
            <a:pPr marL="495300" indent="-495300" defTabSz="913130">
              <a:lnSpc>
                <a:spcPct val="130000"/>
              </a:lnSpc>
              <a:buFont typeface="Arial" panose="020B0604020202020204" pitchFamily="34" charset="0"/>
              <a:buNone/>
            </a:pPr>
            <a:r>
              <a:rPr lang="en-US" altLang="zh-CN" sz="3600" b="1" dirty="0">
                <a:solidFill>
                  <a:srgbClr val="FF0066"/>
                </a:solidFill>
                <a:latin typeface="Times New Roman" panose="02020603050405020304" pitchFamily="18" charset="0"/>
              </a:rPr>
              <a:t>    Red and white is a good match.</a:t>
            </a:r>
            <a:endParaRPr lang="en-US" altLang="zh-CN" sz="3600" b="1" dirty="0">
              <a:latin typeface="Times New Roman" panose="02020603050405020304" pitchFamily="18" charset="0"/>
            </a:endParaRPr>
          </a:p>
          <a:p>
            <a:pPr marL="495300" indent="-495300" defTabSz="913130">
              <a:lnSpc>
                <a:spcPct val="130000"/>
              </a:lnSpc>
              <a:buFont typeface="Arial" panose="020B0604020202020204" pitchFamily="34" charset="0"/>
              <a:buNone/>
            </a:pPr>
            <a:r>
              <a:rPr lang="en-US" altLang="zh-CN" sz="3600" b="1" dirty="0">
                <a:latin typeface="Times New Roman" panose="02020603050405020304" pitchFamily="18" charset="0"/>
              </a:rPr>
              <a:t>5. </a:t>
            </a:r>
            <a:r>
              <a:rPr lang="zh-CN" altLang="en-US" sz="3600" b="1" dirty="0">
                <a:latin typeface="Times New Roman" panose="02020603050405020304" pitchFamily="18" charset="0"/>
              </a:rPr>
              <a:t>橙色代表着成功和喜悦</a:t>
            </a:r>
            <a:r>
              <a:rPr lang="en-US" altLang="zh-CN" sz="3600" b="1" dirty="0">
                <a:latin typeface="Times New Roman" panose="02020603050405020304" pitchFamily="18" charset="0"/>
              </a:rPr>
              <a:t>. </a:t>
            </a:r>
          </a:p>
          <a:p>
            <a:pPr marL="495300" indent="-495300" defTabSz="913130">
              <a:lnSpc>
                <a:spcPct val="130000"/>
              </a:lnSpc>
              <a:buFont typeface="Arial" panose="020B0604020202020204" pitchFamily="34" charset="0"/>
              <a:buNone/>
            </a:pPr>
            <a:r>
              <a:rPr lang="en-US" altLang="zh-CN" sz="3600" b="1" dirty="0">
                <a:solidFill>
                  <a:srgbClr val="FF0066"/>
                </a:solidFill>
                <a:latin typeface="Times New Roman" panose="02020603050405020304" pitchFamily="18" charset="0"/>
              </a:rPr>
              <a:t>    Orange represents success and joy.</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nodeType="withEffect">
                                  <p:stCondLst>
                                    <p:cond delay="0"/>
                                  </p:stCondLst>
                                  <p:childTnLst>
                                    <p:set>
                                      <p:cBhvr>
                                        <p:cTn id="6" dur="1" fill="hold">
                                          <p:stCondLst>
                                            <p:cond delay="0"/>
                                          </p:stCondLst>
                                        </p:cTn>
                                        <p:tgtEl>
                                          <p:spTgt spid="41986">
                                            <p:txEl>
                                              <p:pRg st="0" end="0"/>
                                            </p:txEl>
                                          </p:spTgt>
                                        </p:tgtEl>
                                        <p:attrNameLst>
                                          <p:attrName>style.visibility</p:attrName>
                                        </p:attrNameLst>
                                      </p:cBhvr>
                                      <p:to>
                                        <p:strVal val="visible"/>
                                      </p:to>
                                    </p:set>
                                    <p:animEffect transition="in" filter="randombar(horizontal)">
                                      <p:cBhvr>
                                        <p:cTn id="7" dur="500"/>
                                        <p:tgtEl>
                                          <p:spTgt spid="4198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6" fill="hold" nodeType="clickEffect">
                                  <p:stCondLst>
                                    <p:cond delay="0"/>
                                  </p:stCondLst>
                                  <p:childTnLst>
                                    <p:set>
                                      <p:cBhvr>
                                        <p:cTn id="11" dur="1" fill="hold">
                                          <p:stCondLst>
                                            <p:cond delay="0"/>
                                          </p:stCondLst>
                                        </p:cTn>
                                        <p:tgtEl>
                                          <p:spTgt spid="41986">
                                            <p:txEl>
                                              <p:pRg st="1" end="1"/>
                                            </p:txEl>
                                          </p:spTgt>
                                        </p:tgtEl>
                                        <p:attrNameLst>
                                          <p:attrName>style.visibility</p:attrName>
                                        </p:attrNameLst>
                                      </p:cBhvr>
                                      <p:to>
                                        <p:strVal val="visible"/>
                                      </p:to>
                                    </p:set>
                                    <p:animEffect transition="in" filter="strips(downRight)">
                                      <p:cBhvr>
                                        <p:cTn id="12" dur="1000"/>
                                        <p:tgtEl>
                                          <p:spTgt spid="4198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4" presetClass="entr" presetSubtype="10" fill="hold" nodeType="clickEffect">
                                  <p:stCondLst>
                                    <p:cond delay="0"/>
                                  </p:stCondLst>
                                  <p:childTnLst>
                                    <p:set>
                                      <p:cBhvr>
                                        <p:cTn id="16" dur="1" fill="hold">
                                          <p:stCondLst>
                                            <p:cond delay="0"/>
                                          </p:stCondLst>
                                        </p:cTn>
                                        <p:tgtEl>
                                          <p:spTgt spid="41986">
                                            <p:txEl>
                                              <p:pRg st="2" end="2"/>
                                            </p:txEl>
                                          </p:spTgt>
                                        </p:tgtEl>
                                        <p:attrNameLst>
                                          <p:attrName>style.visibility</p:attrName>
                                        </p:attrNameLst>
                                      </p:cBhvr>
                                      <p:to>
                                        <p:strVal val="visible"/>
                                      </p:to>
                                    </p:set>
                                    <p:animEffect transition="in" filter="randombar(horizontal)">
                                      <p:cBhvr>
                                        <p:cTn id="17" dur="500"/>
                                        <p:tgtEl>
                                          <p:spTgt spid="4198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8" presetClass="entr" presetSubtype="6" fill="hold" nodeType="clickEffect">
                                  <p:stCondLst>
                                    <p:cond delay="0"/>
                                  </p:stCondLst>
                                  <p:childTnLst>
                                    <p:set>
                                      <p:cBhvr>
                                        <p:cTn id="21" dur="1" fill="hold">
                                          <p:stCondLst>
                                            <p:cond delay="0"/>
                                          </p:stCondLst>
                                        </p:cTn>
                                        <p:tgtEl>
                                          <p:spTgt spid="41986">
                                            <p:txEl>
                                              <p:pRg st="3" end="3"/>
                                            </p:txEl>
                                          </p:spTgt>
                                        </p:tgtEl>
                                        <p:attrNameLst>
                                          <p:attrName>style.visibility</p:attrName>
                                        </p:attrNameLst>
                                      </p:cBhvr>
                                      <p:to>
                                        <p:strVal val="visible"/>
                                      </p:to>
                                    </p:set>
                                    <p:animEffect transition="in" filter="strips(downRight)">
                                      <p:cBhvr>
                                        <p:cTn id="22" dur="1000"/>
                                        <p:tgtEl>
                                          <p:spTgt spid="4198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4" presetClass="entr" presetSubtype="10" fill="hold" nodeType="clickEffect">
                                  <p:stCondLst>
                                    <p:cond delay="0"/>
                                  </p:stCondLst>
                                  <p:childTnLst>
                                    <p:set>
                                      <p:cBhvr>
                                        <p:cTn id="26" dur="1" fill="hold">
                                          <p:stCondLst>
                                            <p:cond delay="0"/>
                                          </p:stCondLst>
                                        </p:cTn>
                                        <p:tgtEl>
                                          <p:spTgt spid="41986">
                                            <p:txEl>
                                              <p:pRg st="4" end="4"/>
                                            </p:txEl>
                                          </p:spTgt>
                                        </p:tgtEl>
                                        <p:attrNameLst>
                                          <p:attrName>style.visibility</p:attrName>
                                        </p:attrNameLst>
                                      </p:cBhvr>
                                      <p:to>
                                        <p:strVal val="visible"/>
                                      </p:to>
                                    </p:set>
                                    <p:animEffect transition="in" filter="randombar(horizontal)">
                                      <p:cBhvr>
                                        <p:cTn id="27" dur="500"/>
                                        <p:tgtEl>
                                          <p:spTgt spid="4198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8" presetClass="entr" presetSubtype="6" fill="hold" nodeType="clickEffect">
                                  <p:stCondLst>
                                    <p:cond delay="0"/>
                                  </p:stCondLst>
                                  <p:childTnLst>
                                    <p:set>
                                      <p:cBhvr>
                                        <p:cTn id="31" dur="1" fill="hold">
                                          <p:stCondLst>
                                            <p:cond delay="0"/>
                                          </p:stCondLst>
                                        </p:cTn>
                                        <p:tgtEl>
                                          <p:spTgt spid="41986">
                                            <p:txEl>
                                              <p:pRg st="5" end="5"/>
                                            </p:txEl>
                                          </p:spTgt>
                                        </p:tgtEl>
                                        <p:attrNameLst>
                                          <p:attrName>style.visibility</p:attrName>
                                        </p:attrNameLst>
                                      </p:cBhvr>
                                      <p:to>
                                        <p:strVal val="visible"/>
                                      </p:to>
                                    </p:set>
                                    <p:animEffect transition="in" filter="strips(downRight)">
                                      <p:cBhvr>
                                        <p:cTn id="32" dur="1000"/>
                                        <p:tgtEl>
                                          <p:spTgt spid="41986">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标题 327681"/>
          <p:cNvSpPr>
            <a:spLocks noGrp="1" noChangeArrowheads="1"/>
          </p:cNvSpPr>
          <p:nvPr>
            <p:ph type="ctrTitle" idx="4294967295"/>
          </p:nvPr>
        </p:nvSpPr>
        <p:spPr>
          <a:xfrm>
            <a:off x="0" y="1484313"/>
            <a:ext cx="9144000" cy="1470025"/>
          </a:xfrm>
          <a:noFill/>
          <a:effectLst>
            <a:outerShdw dist="35921" dir="2700000" algn="ctr" rotWithShape="0">
              <a:schemeClr val="tx1"/>
            </a:outerShdw>
          </a:effectLst>
        </p:spPr>
        <p:txBody>
          <a:bodyPr lIns="91435" tIns="45717" rIns="91435" bIns="45717"/>
          <a:lstStyle/>
          <a:p>
            <a:r>
              <a:rPr lang="en-US" altLang="zh-CN" sz="7300" b="1" smtClean="0">
                <a:solidFill>
                  <a:srgbClr val="FF0000"/>
                </a:solidFill>
                <a:latin typeface="Times New Roman" panose="02020603050405020304" pitchFamily="18" charset="0"/>
              </a:rPr>
              <a:t>Checkout</a:t>
            </a:r>
          </a:p>
        </p:txBody>
      </p:sp>
    </p:spTree>
  </p:cSld>
  <p:clrMapOvr>
    <a:masterClrMapping/>
  </p:clrMapOvr>
  <p:transition>
    <p:zo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3010"/>
                                        </p:tgtEl>
                                        <p:attrNameLst>
                                          <p:attrName>style.visibility</p:attrName>
                                        </p:attrNameLst>
                                      </p:cBhvr>
                                      <p:to>
                                        <p:strVal val="visible"/>
                                      </p:to>
                                    </p:set>
                                    <p:anim calcmode="lin" valueType="num">
                                      <p:cBhvr>
                                        <p:cTn id="7" dur="500" fill="hold"/>
                                        <p:tgtEl>
                                          <p:spTgt spid="43010"/>
                                        </p:tgtEl>
                                        <p:attrNameLst>
                                          <p:attrName>ppt_w</p:attrName>
                                        </p:attrNameLst>
                                      </p:cBhvr>
                                      <p:tavLst>
                                        <p:tav tm="0">
                                          <p:val>
                                            <p:fltVal val="0"/>
                                          </p:val>
                                        </p:tav>
                                        <p:tav tm="100000">
                                          <p:val>
                                            <p:strVal val="#ppt_w"/>
                                          </p:val>
                                        </p:tav>
                                      </p:tavLst>
                                    </p:anim>
                                    <p:anim calcmode="lin" valueType="num">
                                      <p:cBhvr>
                                        <p:cTn id="8" dur="500" fill="hold"/>
                                        <p:tgtEl>
                                          <p:spTgt spid="43010"/>
                                        </p:tgtEl>
                                        <p:attrNameLst>
                                          <p:attrName>ppt_h</p:attrName>
                                        </p:attrNameLst>
                                      </p:cBhvr>
                                      <p:tavLst>
                                        <p:tav tm="0">
                                          <p:val>
                                            <p:fltVal val="0"/>
                                          </p:val>
                                        </p:tav>
                                        <p:tav tm="100000">
                                          <p:val>
                                            <p:strVal val="#ppt_h"/>
                                          </p:val>
                                        </p:tav>
                                      </p:tavLst>
                                    </p:anim>
                                    <p:animEffect transition="in" filter="fade">
                                      <p:cBhvr>
                                        <p:cTn id="9" dur="500"/>
                                        <p:tgtEl>
                                          <p:spTgt spid="430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0"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文本框 330753"/>
          <p:cNvSpPr txBox="1">
            <a:spLocks noChangeArrowheads="1"/>
          </p:cNvSpPr>
          <p:nvPr/>
        </p:nvSpPr>
        <p:spPr bwMode="auto">
          <a:xfrm>
            <a:off x="0" y="1354138"/>
            <a:ext cx="14478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calm</a:t>
            </a:r>
          </a:p>
        </p:txBody>
      </p:sp>
      <p:sp>
        <p:nvSpPr>
          <p:cNvPr id="44035" name="左大括号 330754"/>
          <p:cNvSpPr/>
          <p:nvPr/>
        </p:nvSpPr>
        <p:spPr bwMode="auto">
          <a:xfrm>
            <a:off x="1447800" y="1068388"/>
            <a:ext cx="98425" cy="1135062"/>
          </a:xfrm>
          <a:prstGeom prst="leftBrace">
            <a:avLst>
              <a:gd name="adj1" fmla="val 96049"/>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FF3300"/>
                </a:solidFill>
                <a:round/>
              </a14:hiddenLine>
            </a:ext>
          </a:extLst>
        </p:spPr>
        <p:txBody>
          <a:bodyPr lIns="118515" tIns="59258" rIns="118515" bIns="59258"/>
          <a:lstStyle/>
          <a:p>
            <a:pPr defTabSz="1186180">
              <a:buFont typeface="Arial" panose="020B0604020202020204" pitchFamily="34" charset="0"/>
              <a:buNone/>
            </a:pPr>
            <a:endParaRPr lang="zh-CN" altLang="en-US" sz="2300"/>
          </a:p>
        </p:txBody>
      </p:sp>
      <p:sp>
        <p:nvSpPr>
          <p:cNvPr id="44036" name="矩形 330755"/>
          <p:cNvSpPr>
            <a:spLocks noChangeArrowheads="1"/>
          </p:cNvSpPr>
          <p:nvPr/>
        </p:nvSpPr>
        <p:spPr bwMode="auto">
          <a:xfrm>
            <a:off x="1600200" y="950913"/>
            <a:ext cx="1022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000000"/>
                </a:solidFill>
                <a:miter lim="800000"/>
                <a:headEnd/>
                <a:tailEnd/>
              </a14:hiddenLine>
            </a:ext>
          </a:extLst>
        </p:spPr>
        <p:txBody>
          <a:bodyPr wrap="none" lIns="91429" tIns="45715" rIns="91429" bIns="45715">
            <a:spAutoFit/>
          </a:bodyPr>
          <a:lstStyle/>
          <a:p>
            <a:pPr defTabSz="913130">
              <a:buFont typeface="Arial" panose="020B0604020202020204" pitchFamily="34" charset="0"/>
              <a:buNone/>
            </a:pPr>
            <a:r>
              <a:rPr lang="en-US" altLang="zh-CN" sz="3600" b="1">
                <a:latin typeface="Times New Roman" panose="02020603050405020304" pitchFamily="18" charset="0"/>
              </a:rPr>
              <a:t>blue</a:t>
            </a:r>
          </a:p>
        </p:txBody>
      </p:sp>
      <p:sp>
        <p:nvSpPr>
          <p:cNvPr id="44037" name="矩形 330756"/>
          <p:cNvSpPr>
            <a:spLocks noChangeArrowheads="1"/>
          </p:cNvSpPr>
          <p:nvPr/>
        </p:nvSpPr>
        <p:spPr bwMode="auto">
          <a:xfrm>
            <a:off x="1524000" y="1712913"/>
            <a:ext cx="12509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p>
            <a:pPr defTabSz="913130">
              <a:buFont typeface="Arial" panose="020B0604020202020204" pitchFamily="34" charset="0"/>
              <a:buNone/>
            </a:pPr>
            <a:r>
              <a:rPr lang="en-US" altLang="zh-CN" sz="3600" b="1">
                <a:latin typeface="Times New Roman" panose="02020603050405020304" pitchFamily="18" charset="0"/>
              </a:rPr>
              <a:t>white</a:t>
            </a:r>
          </a:p>
        </p:txBody>
      </p:sp>
      <p:sp>
        <p:nvSpPr>
          <p:cNvPr id="44038" name="文本框 330757"/>
          <p:cNvSpPr txBox="1">
            <a:spLocks noChangeArrowheads="1"/>
          </p:cNvSpPr>
          <p:nvPr/>
        </p:nvSpPr>
        <p:spPr bwMode="auto">
          <a:xfrm>
            <a:off x="252413" y="134938"/>
            <a:ext cx="2455862" cy="7032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dirty="0">
                <a:solidFill>
                  <a:srgbClr val="FF0066"/>
                </a:solidFill>
                <a:latin typeface="Times New Roman" panose="02020603050405020304" pitchFamily="18" charset="0"/>
              </a:rPr>
              <a:t>represent</a:t>
            </a:r>
          </a:p>
        </p:txBody>
      </p:sp>
      <p:sp>
        <p:nvSpPr>
          <p:cNvPr id="44039" name="矩形 330758"/>
          <p:cNvSpPr>
            <a:spLocks noChangeArrowheads="1"/>
          </p:cNvSpPr>
          <p:nvPr/>
        </p:nvSpPr>
        <p:spPr bwMode="auto">
          <a:xfrm>
            <a:off x="0" y="2889250"/>
            <a:ext cx="1371600"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p>
            <a:pPr defTabSz="913130">
              <a:buFont typeface="Arial" panose="020B0604020202020204" pitchFamily="34" charset="0"/>
              <a:buNone/>
            </a:pPr>
            <a:r>
              <a:rPr lang="en-US" altLang="zh-CN" sz="3600" b="1">
                <a:latin typeface="Times New Roman" panose="02020603050405020304" pitchFamily="18" charset="0"/>
              </a:rPr>
              <a:t>warm</a:t>
            </a:r>
          </a:p>
        </p:txBody>
      </p:sp>
      <p:sp>
        <p:nvSpPr>
          <p:cNvPr id="44040" name="左大括号 330759"/>
          <p:cNvSpPr/>
          <p:nvPr/>
        </p:nvSpPr>
        <p:spPr bwMode="auto">
          <a:xfrm>
            <a:off x="1546225" y="2636838"/>
            <a:ext cx="165100" cy="1225550"/>
          </a:xfrm>
          <a:prstGeom prst="leftBrace">
            <a:avLst>
              <a:gd name="adj1" fmla="val 61825"/>
              <a:gd name="adj2" fmla="val 50000"/>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57150">
                <a:solidFill>
                  <a:srgbClr val="FF3300"/>
                </a:solidFill>
                <a:round/>
              </a14:hiddenLine>
            </a:ext>
          </a:extLst>
        </p:spPr>
        <p:txBody>
          <a:bodyPr lIns="118515" tIns="59258" rIns="118515" bIns="59258"/>
          <a:lstStyle/>
          <a:p>
            <a:pPr defTabSz="1186180">
              <a:buFont typeface="Arial" panose="020B0604020202020204" pitchFamily="34" charset="0"/>
              <a:buNone/>
            </a:pPr>
            <a:endParaRPr lang="zh-CN" altLang="en-US" sz="2300"/>
          </a:p>
        </p:txBody>
      </p:sp>
      <p:sp>
        <p:nvSpPr>
          <p:cNvPr id="44041" name="矩形 330760"/>
          <p:cNvSpPr>
            <a:spLocks noChangeArrowheads="1"/>
          </p:cNvSpPr>
          <p:nvPr/>
        </p:nvSpPr>
        <p:spPr bwMode="auto">
          <a:xfrm>
            <a:off x="1695450" y="2398713"/>
            <a:ext cx="15303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p>
            <a:pPr defTabSz="913130">
              <a:buFont typeface="Arial" panose="020B0604020202020204" pitchFamily="34" charset="0"/>
              <a:buNone/>
            </a:pPr>
            <a:r>
              <a:rPr lang="en-US" altLang="zh-CN" sz="3600" b="1">
                <a:latin typeface="Times New Roman" panose="02020603050405020304" pitchFamily="18" charset="0"/>
              </a:rPr>
              <a:t>orange</a:t>
            </a:r>
          </a:p>
        </p:txBody>
      </p:sp>
      <p:sp>
        <p:nvSpPr>
          <p:cNvPr id="44042" name="矩形 330761"/>
          <p:cNvSpPr>
            <a:spLocks noChangeArrowheads="1"/>
          </p:cNvSpPr>
          <p:nvPr/>
        </p:nvSpPr>
        <p:spPr bwMode="auto">
          <a:xfrm>
            <a:off x="1670050" y="3236913"/>
            <a:ext cx="14287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p>
            <a:pPr defTabSz="913130">
              <a:buFont typeface="Arial" panose="020B0604020202020204" pitchFamily="34" charset="0"/>
              <a:buNone/>
            </a:pPr>
            <a:r>
              <a:rPr lang="en-US" altLang="zh-CN" sz="3600" b="1">
                <a:latin typeface="Times New Roman" panose="02020603050405020304" pitchFamily="18" charset="0"/>
              </a:rPr>
              <a:t>yellow</a:t>
            </a:r>
          </a:p>
        </p:txBody>
      </p:sp>
      <p:sp>
        <p:nvSpPr>
          <p:cNvPr id="44043" name="矩形 330762"/>
          <p:cNvSpPr>
            <a:spLocks noChangeArrowheads="1"/>
          </p:cNvSpPr>
          <p:nvPr/>
        </p:nvSpPr>
        <p:spPr bwMode="auto">
          <a:xfrm>
            <a:off x="304800" y="4227513"/>
            <a:ext cx="1962150"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p>
            <a:pPr defTabSz="913130">
              <a:spcBef>
                <a:spcPct val="50000"/>
              </a:spcBef>
              <a:buFont typeface="Arial" panose="020B0604020202020204" pitchFamily="34" charset="0"/>
              <a:buNone/>
            </a:pPr>
            <a:r>
              <a:rPr lang="en-US" altLang="zh-CN" sz="3600" b="1">
                <a:latin typeface="Times New Roman" panose="02020603050405020304" pitchFamily="18" charset="0"/>
              </a:rPr>
              <a:t>energetic</a:t>
            </a:r>
          </a:p>
        </p:txBody>
      </p:sp>
      <p:sp>
        <p:nvSpPr>
          <p:cNvPr id="44044" name="矩形 330763"/>
          <p:cNvSpPr>
            <a:spLocks noChangeArrowheads="1"/>
          </p:cNvSpPr>
          <p:nvPr/>
        </p:nvSpPr>
        <p:spPr bwMode="auto">
          <a:xfrm>
            <a:off x="2330450" y="4227513"/>
            <a:ext cx="1274763"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p>
            <a:pPr defTabSz="913130">
              <a:buFont typeface="Arial" panose="020B0604020202020204" pitchFamily="34" charset="0"/>
              <a:buNone/>
            </a:pPr>
            <a:r>
              <a:rPr lang="en-US" altLang="zh-CN" sz="3600" b="1">
                <a:latin typeface="Times New Roman" panose="02020603050405020304" pitchFamily="18" charset="0"/>
              </a:rPr>
              <a:t>green</a:t>
            </a:r>
          </a:p>
        </p:txBody>
      </p:sp>
      <p:sp>
        <p:nvSpPr>
          <p:cNvPr id="44045" name="矩形 330764"/>
          <p:cNvSpPr>
            <a:spLocks noChangeArrowheads="1"/>
          </p:cNvSpPr>
          <p:nvPr/>
        </p:nvSpPr>
        <p:spPr bwMode="auto">
          <a:xfrm>
            <a:off x="398463" y="5499100"/>
            <a:ext cx="14271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p>
            <a:pPr defTabSz="913130">
              <a:buFont typeface="Arial" panose="020B0604020202020204" pitchFamily="34" charset="0"/>
              <a:buNone/>
            </a:pPr>
            <a:r>
              <a:rPr lang="en-US" altLang="zh-CN" sz="3600" b="1">
                <a:latin typeface="Times New Roman" panose="02020603050405020304" pitchFamily="18" charset="0"/>
              </a:rPr>
              <a:t>strong</a:t>
            </a:r>
          </a:p>
        </p:txBody>
      </p:sp>
      <p:sp>
        <p:nvSpPr>
          <p:cNvPr id="44046" name="矩形 330765"/>
          <p:cNvSpPr>
            <a:spLocks noChangeArrowheads="1"/>
          </p:cNvSpPr>
          <p:nvPr/>
        </p:nvSpPr>
        <p:spPr bwMode="auto">
          <a:xfrm>
            <a:off x="2071688" y="5530850"/>
            <a:ext cx="84455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9" tIns="45715" rIns="91429" bIns="45715">
            <a:spAutoFit/>
          </a:bodyPr>
          <a:lstStyle/>
          <a:p>
            <a:pPr defTabSz="913130">
              <a:buFont typeface="Arial" panose="020B0604020202020204" pitchFamily="34" charset="0"/>
              <a:buNone/>
            </a:pPr>
            <a:r>
              <a:rPr lang="en-US" altLang="zh-CN" sz="3600" b="1">
                <a:latin typeface="Times New Roman" panose="02020603050405020304" pitchFamily="18" charset="0"/>
              </a:rPr>
              <a:t>red</a:t>
            </a:r>
          </a:p>
        </p:txBody>
      </p:sp>
      <p:sp>
        <p:nvSpPr>
          <p:cNvPr id="44047" name="文本框 330766"/>
          <p:cNvSpPr txBox="1">
            <a:spLocks noChangeArrowheads="1"/>
          </p:cNvSpPr>
          <p:nvPr/>
        </p:nvSpPr>
        <p:spPr bwMode="auto">
          <a:xfrm>
            <a:off x="6245225" y="973138"/>
            <a:ext cx="1908175" cy="642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sadness </a:t>
            </a:r>
          </a:p>
        </p:txBody>
      </p:sp>
      <p:sp>
        <p:nvSpPr>
          <p:cNvPr id="44048" name="文本框 330767"/>
          <p:cNvSpPr txBox="1">
            <a:spLocks noChangeArrowheads="1"/>
          </p:cNvSpPr>
          <p:nvPr/>
        </p:nvSpPr>
        <p:spPr bwMode="auto">
          <a:xfrm>
            <a:off x="3922713" y="973138"/>
            <a:ext cx="2184400" cy="620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harmony</a:t>
            </a:r>
          </a:p>
        </p:txBody>
      </p:sp>
      <p:sp>
        <p:nvSpPr>
          <p:cNvPr id="44049" name="文本框 330768"/>
          <p:cNvSpPr txBox="1">
            <a:spLocks noChangeArrowheads="1"/>
          </p:cNvSpPr>
          <p:nvPr/>
        </p:nvSpPr>
        <p:spPr bwMode="auto">
          <a:xfrm>
            <a:off x="3922713" y="1771650"/>
            <a:ext cx="1514475"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purity</a:t>
            </a:r>
          </a:p>
        </p:txBody>
      </p:sp>
      <p:sp>
        <p:nvSpPr>
          <p:cNvPr id="44050" name="文本框 330769"/>
          <p:cNvSpPr txBox="1">
            <a:spLocks noChangeArrowheads="1"/>
          </p:cNvSpPr>
          <p:nvPr/>
        </p:nvSpPr>
        <p:spPr bwMode="auto">
          <a:xfrm>
            <a:off x="4194175" y="2389188"/>
            <a:ext cx="13700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joy</a:t>
            </a:r>
          </a:p>
        </p:txBody>
      </p:sp>
      <p:sp>
        <p:nvSpPr>
          <p:cNvPr id="44051" name="文本框 330770"/>
          <p:cNvSpPr txBox="1">
            <a:spLocks noChangeArrowheads="1"/>
          </p:cNvSpPr>
          <p:nvPr/>
        </p:nvSpPr>
        <p:spPr bwMode="auto">
          <a:xfrm>
            <a:off x="5367338" y="2389188"/>
            <a:ext cx="187166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success</a:t>
            </a:r>
          </a:p>
        </p:txBody>
      </p:sp>
      <p:sp>
        <p:nvSpPr>
          <p:cNvPr id="44052" name="文本框 330771"/>
          <p:cNvSpPr txBox="1">
            <a:spLocks noChangeArrowheads="1"/>
          </p:cNvSpPr>
          <p:nvPr/>
        </p:nvSpPr>
        <p:spPr bwMode="auto">
          <a:xfrm>
            <a:off x="4156075" y="3284538"/>
            <a:ext cx="1103313"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sun</a:t>
            </a:r>
          </a:p>
        </p:txBody>
      </p:sp>
      <p:sp>
        <p:nvSpPr>
          <p:cNvPr id="44053" name="文本框 330772"/>
          <p:cNvSpPr txBox="1">
            <a:spLocks noChangeArrowheads="1"/>
          </p:cNvSpPr>
          <p:nvPr/>
        </p:nvSpPr>
        <p:spPr bwMode="auto">
          <a:xfrm>
            <a:off x="5386388" y="3284538"/>
            <a:ext cx="22336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wisdom</a:t>
            </a:r>
          </a:p>
        </p:txBody>
      </p:sp>
      <p:sp>
        <p:nvSpPr>
          <p:cNvPr id="44054" name="文本框 330773"/>
          <p:cNvSpPr txBox="1">
            <a:spLocks noChangeArrowheads="1"/>
          </p:cNvSpPr>
          <p:nvPr/>
        </p:nvSpPr>
        <p:spPr bwMode="auto">
          <a:xfrm>
            <a:off x="4725988" y="3944938"/>
            <a:ext cx="43545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new life and growth</a:t>
            </a:r>
          </a:p>
        </p:txBody>
      </p:sp>
      <p:sp>
        <p:nvSpPr>
          <p:cNvPr id="44055" name="文本框 330774"/>
          <p:cNvSpPr txBox="1">
            <a:spLocks noChangeArrowheads="1"/>
          </p:cNvSpPr>
          <p:nvPr/>
        </p:nvSpPr>
        <p:spPr bwMode="auto">
          <a:xfrm>
            <a:off x="4725988" y="4652963"/>
            <a:ext cx="4354512"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nature, money, envy</a:t>
            </a:r>
          </a:p>
        </p:txBody>
      </p:sp>
      <p:sp>
        <p:nvSpPr>
          <p:cNvPr id="44056" name="左大括号 330775"/>
          <p:cNvSpPr/>
          <p:nvPr/>
        </p:nvSpPr>
        <p:spPr bwMode="auto">
          <a:xfrm>
            <a:off x="4573588" y="4076700"/>
            <a:ext cx="142875" cy="1079500"/>
          </a:xfrm>
          <a:prstGeom prst="leftBrace">
            <a:avLst>
              <a:gd name="adj1" fmla="val 62928"/>
              <a:gd name="adj2" fmla="val 50000"/>
            </a:avLst>
          </a:prstGeom>
          <a:solidFill>
            <a:schemeClr val="accent2"/>
          </a:solidFill>
          <a:ln>
            <a:noFill/>
          </a:ln>
        </p:spPr>
        <p:txBody>
          <a:bodyPr lIns="118515" tIns="59258" rIns="118515" bIns="59258"/>
          <a:lstStyle/>
          <a:p>
            <a:pPr defTabSz="1186180">
              <a:buFont typeface="Arial" panose="020B0604020202020204" pitchFamily="34" charset="0"/>
              <a:buNone/>
            </a:pPr>
            <a:endParaRPr lang="zh-CN" altLang="en-US" sz="2300"/>
          </a:p>
        </p:txBody>
      </p:sp>
      <p:sp>
        <p:nvSpPr>
          <p:cNvPr id="44057" name="文本框 330776"/>
          <p:cNvSpPr txBox="1">
            <a:spLocks noChangeArrowheads="1"/>
          </p:cNvSpPr>
          <p:nvPr/>
        </p:nvSpPr>
        <p:spPr bwMode="auto">
          <a:xfrm>
            <a:off x="4211638" y="5300663"/>
            <a:ext cx="2738437"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power  heat</a:t>
            </a:r>
          </a:p>
        </p:txBody>
      </p:sp>
      <p:sp>
        <p:nvSpPr>
          <p:cNvPr id="44058" name="文本框 330777"/>
          <p:cNvSpPr txBox="1">
            <a:spLocks noChangeArrowheads="1"/>
          </p:cNvSpPr>
          <p:nvPr/>
        </p:nvSpPr>
        <p:spPr bwMode="auto">
          <a:xfrm>
            <a:off x="4211638" y="5957888"/>
            <a:ext cx="3408362" cy="6397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strong feelings</a:t>
            </a:r>
          </a:p>
        </p:txBody>
      </p:sp>
      <p:sp>
        <p:nvSpPr>
          <p:cNvPr id="44059" name="左大括号 330778"/>
          <p:cNvSpPr/>
          <p:nvPr/>
        </p:nvSpPr>
        <p:spPr bwMode="auto">
          <a:xfrm>
            <a:off x="4073525" y="5524500"/>
            <a:ext cx="211138" cy="960438"/>
          </a:xfrm>
          <a:prstGeom prst="leftBrace">
            <a:avLst>
              <a:gd name="adj1" fmla="val 37886"/>
              <a:gd name="adj2" fmla="val 50000"/>
            </a:avLst>
          </a:prstGeom>
          <a:solidFill>
            <a:schemeClr val="accent2"/>
          </a:solidFill>
          <a:ln>
            <a:noFill/>
          </a:ln>
        </p:spPr>
        <p:txBody>
          <a:bodyPr lIns="118515" tIns="59258" rIns="118515" bIns="59258"/>
          <a:lstStyle/>
          <a:p>
            <a:pPr defTabSz="1186180">
              <a:buFont typeface="Arial" panose="020B0604020202020204" pitchFamily="34" charset="0"/>
              <a:buNone/>
            </a:pPr>
            <a:endParaRPr lang="zh-CN" altLang="en-US" sz="2300"/>
          </a:p>
        </p:txBody>
      </p:sp>
      <p:sp>
        <p:nvSpPr>
          <p:cNvPr id="44060" name="燕尾形 330779"/>
          <p:cNvSpPr>
            <a:spLocks noChangeArrowheads="1"/>
          </p:cNvSpPr>
          <p:nvPr/>
        </p:nvSpPr>
        <p:spPr bwMode="auto">
          <a:xfrm>
            <a:off x="2724150" y="1268413"/>
            <a:ext cx="931863" cy="144462"/>
          </a:xfrm>
          <a:prstGeom prst="chevron">
            <a:avLst>
              <a:gd name="adj" fmla="val 161235"/>
            </a:avLst>
          </a:prstGeom>
          <a:solidFill>
            <a:schemeClr val="accent2"/>
          </a:solidFill>
          <a:ln>
            <a:noFill/>
          </a:ln>
        </p:spPr>
        <p:txBody>
          <a:bodyPr lIns="118515" tIns="59258" rIns="118515" bIns="59258"/>
          <a:lstStyle/>
          <a:p>
            <a:pPr defTabSz="1186180">
              <a:buFont typeface="Arial" panose="020B0604020202020204" pitchFamily="34" charset="0"/>
              <a:buNone/>
            </a:pPr>
            <a:endParaRPr lang="zh-CN" altLang="en-US" sz="2300"/>
          </a:p>
        </p:txBody>
      </p:sp>
      <p:sp>
        <p:nvSpPr>
          <p:cNvPr id="44061" name="燕尾形 330780"/>
          <p:cNvSpPr>
            <a:spLocks noChangeArrowheads="1"/>
          </p:cNvSpPr>
          <p:nvPr/>
        </p:nvSpPr>
        <p:spPr bwMode="auto">
          <a:xfrm>
            <a:off x="2700338" y="2060575"/>
            <a:ext cx="935037" cy="144463"/>
          </a:xfrm>
          <a:prstGeom prst="chevron">
            <a:avLst>
              <a:gd name="adj" fmla="val 161783"/>
            </a:avLst>
          </a:prstGeom>
          <a:solidFill>
            <a:schemeClr val="accent2"/>
          </a:solidFill>
          <a:ln>
            <a:noFill/>
          </a:ln>
        </p:spPr>
        <p:txBody>
          <a:bodyPr lIns="118515" tIns="59258" rIns="118515" bIns="59258"/>
          <a:lstStyle/>
          <a:p>
            <a:pPr defTabSz="1186180">
              <a:buFont typeface="Arial" panose="020B0604020202020204" pitchFamily="34" charset="0"/>
              <a:buNone/>
            </a:pPr>
            <a:endParaRPr lang="zh-CN" altLang="en-US" sz="2300"/>
          </a:p>
        </p:txBody>
      </p:sp>
      <p:sp>
        <p:nvSpPr>
          <p:cNvPr id="44062" name="燕尾形 330781"/>
          <p:cNvSpPr>
            <a:spLocks noChangeArrowheads="1"/>
          </p:cNvSpPr>
          <p:nvPr/>
        </p:nvSpPr>
        <p:spPr bwMode="auto">
          <a:xfrm>
            <a:off x="3200400" y="2708275"/>
            <a:ext cx="935038" cy="146050"/>
          </a:xfrm>
          <a:prstGeom prst="chevron">
            <a:avLst>
              <a:gd name="adj" fmla="val 160025"/>
            </a:avLst>
          </a:prstGeom>
          <a:solidFill>
            <a:schemeClr val="accent2"/>
          </a:solidFill>
          <a:ln>
            <a:noFill/>
          </a:ln>
        </p:spPr>
        <p:txBody>
          <a:bodyPr lIns="118515" tIns="59258" rIns="118515" bIns="59258"/>
          <a:lstStyle/>
          <a:p>
            <a:pPr defTabSz="1186180">
              <a:buFont typeface="Arial" panose="020B0604020202020204" pitchFamily="34" charset="0"/>
              <a:buNone/>
            </a:pPr>
            <a:endParaRPr lang="zh-CN" altLang="en-US" sz="2300"/>
          </a:p>
        </p:txBody>
      </p:sp>
      <p:sp>
        <p:nvSpPr>
          <p:cNvPr id="44063" name="燕尾形 330782"/>
          <p:cNvSpPr>
            <a:spLocks noChangeArrowheads="1"/>
          </p:cNvSpPr>
          <p:nvPr/>
        </p:nvSpPr>
        <p:spPr bwMode="auto">
          <a:xfrm>
            <a:off x="3560763" y="4579938"/>
            <a:ext cx="933450" cy="144462"/>
          </a:xfrm>
          <a:prstGeom prst="chevron">
            <a:avLst>
              <a:gd name="adj" fmla="val 161509"/>
            </a:avLst>
          </a:prstGeom>
          <a:solidFill>
            <a:schemeClr val="accent2"/>
          </a:solidFill>
          <a:ln>
            <a:noFill/>
          </a:ln>
        </p:spPr>
        <p:txBody>
          <a:bodyPr lIns="118515" tIns="59258" rIns="118515" bIns="59258"/>
          <a:lstStyle/>
          <a:p>
            <a:pPr defTabSz="1186180">
              <a:buFont typeface="Arial" panose="020B0604020202020204" pitchFamily="34" charset="0"/>
              <a:buNone/>
            </a:pPr>
            <a:endParaRPr lang="zh-CN" altLang="en-US" sz="2300"/>
          </a:p>
        </p:txBody>
      </p:sp>
      <p:sp>
        <p:nvSpPr>
          <p:cNvPr id="44064" name="燕尾形 330783"/>
          <p:cNvSpPr>
            <a:spLocks noChangeArrowheads="1"/>
          </p:cNvSpPr>
          <p:nvPr/>
        </p:nvSpPr>
        <p:spPr bwMode="auto">
          <a:xfrm>
            <a:off x="2990850" y="5886450"/>
            <a:ext cx="931863" cy="142875"/>
          </a:xfrm>
          <a:prstGeom prst="chevron">
            <a:avLst>
              <a:gd name="adj" fmla="val 163025"/>
            </a:avLst>
          </a:prstGeom>
          <a:solidFill>
            <a:schemeClr val="accent2"/>
          </a:solidFill>
          <a:ln>
            <a:noFill/>
          </a:ln>
        </p:spPr>
        <p:txBody>
          <a:bodyPr lIns="118515" tIns="59258" rIns="118515" bIns="59258"/>
          <a:lstStyle/>
          <a:p>
            <a:pPr defTabSz="1186180">
              <a:buFont typeface="Arial" panose="020B0604020202020204" pitchFamily="34" charset="0"/>
              <a:buNone/>
            </a:pPr>
            <a:endParaRPr lang="zh-CN" altLang="en-US" sz="2300"/>
          </a:p>
        </p:txBody>
      </p:sp>
      <p:sp>
        <p:nvSpPr>
          <p:cNvPr id="44065" name="燕尾形 330784"/>
          <p:cNvSpPr>
            <a:spLocks noChangeArrowheads="1"/>
          </p:cNvSpPr>
          <p:nvPr/>
        </p:nvSpPr>
        <p:spPr bwMode="auto">
          <a:xfrm>
            <a:off x="3105150" y="3563938"/>
            <a:ext cx="931863" cy="144462"/>
          </a:xfrm>
          <a:prstGeom prst="chevron">
            <a:avLst>
              <a:gd name="adj" fmla="val 161235"/>
            </a:avLst>
          </a:prstGeom>
          <a:solidFill>
            <a:schemeClr val="accent2"/>
          </a:solidFill>
          <a:ln>
            <a:noFill/>
          </a:ln>
        </p:spPr>
        <p:txBody>
          <a:bodyPr lIns="118515" tIns="59258" rIns="118515" bIns="59258"/>
          <a:lstStyle/>
          <a:p>
            <a:pPr defTabSz="1186180">
              <a:buFont typeface="Arial" panose="020B0604020202020204" pitchFamily="34" charset="0"/>
              <a:buNone/>
            </a:pPr>
            <a:endParaRPr lang="zh-CN" altLang="en-US" sz="2300"/>
          </a:p>
        </p:txBody>
      </p:sp>
    </p:spTree>
  </p:cSld>
  <p:clrMapOvr>
    <a:masterClrMapping/>
  </p:clrMapOvr>
  <p:transition>
    <p:diamon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44038"/>
                                        </p:tgtEl>
                                        <p:attrNameLst>
                                          <p:attrName>style.visibility</p:attrName>
                                        </p:attrNameLst>
                                      </p:cBhvr>
                                      <p:to>
                                        <p:strVal val="visible"/>
                                      </p:to>
                                    </p:set>
                                    <p:anim calcmode="lin" valueType="num">
                                      <p:cBhvr>
                                        <p:cTn id="7" dur="500" fill="hold"/>
                                        <p:tgtEl>
                                          <p:spTgt spid="44038"/>
                                        </p:tgtEl>
                                        <p:attrNameLst>
                                          <p:attrName>ppt_w</p:attrName>
                                        </p:attrNameLst>
                                      </p:cBhvr>
                                      <p:tavLst>
                                        <p:tav tm="0">
                                          <p:val>
                                            <p:fltVal val="0"/>
                                          </p:val>
                                        </p:tav>
                                        <p:tav tm="100000">
                                          <p:val>
                                            <p:strVal val="#ppt_w"/>
                                          </p:val>
                                        </p:tav>
                                      </p:tavLst>
                                    </p:anim>
                                    <p:anim calcmode="lin" valueType="num">
                                      <p:cBhvr>
                                        <p:cTn id="8" dur="500" fill="hold"/>
                                        <p:tgtEl>
                                          <p:spTgt spid="44038"/>
                                        </p:tgtEl>
                                        <p:attrNameLst>
                                          <p:attrName>ppt_h</p:attrName>
                                        </p:attrNameLst>
                                      </p:cBhvr>
                                      <p:tavLst>
                                        <p:tav tm="0">
                                          <p:val>
                                            <p:fltVal val="0"/>
                                          </p:val>
                                        </p:tav>
                                        <p:tav tm="100000">
                                          <p:val>
                                            <p:strVal val="#ppt_h"/>
                                          </p:val>
                                        </p:tav>
                                      </p:tavLst>
                                    </p:anim>
                                    <p:animEffect transition="in" filter="fade">
                                      <p:cBhvr>
                                        <p:cTn id="9" dur="500"/>
                                        <p:tgtEl>
                                          <p:spTgt spid="44038"/>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44034"/>
                                        </p:tgtEl>
                                        <p:attrNameLst>
                                          <p:attrName>style.visibility</p:attrName>
                                        </p:attrNameLst>
                                      </p:cBhvr>
                                      <p:to>
                                        <p:strVal val="visible"/>
                                      </p:to>
                                    </p:set>
                                    <p:anim calcmode="lin" valueType="num">
                                      <p:cBhvr>
                                        <p:cTn id="14" dur="500" fill="hold"/>
                                        <p:tgtEl>
                                          <p:spTgt spid="44034"/>
                                        </p:tgtEl>
                                        <p:attrNameLst>
                                          <p:attrName>ppt_w</p:attrName>
                                        </p:attrNameLst>
                                      </p:cBhvr>
                                      <p:tavLst>
                                        <p:tav tm="0">
                                          <p:val>
                                            <p:fltVal val="0"/>
                                          </p:val>
                                        </p:tav>
                                        <p:tav tm="100000">
                                          <p:val>
                                            <p:strVal val="#ppt_w"/>
                                          </p:val>
                                        </p:tav>
                                      </p:tavLst>
                                    </p:anim>
                                    <p:anim calcmode="lin" valueType="num">
                                      <p:cBhvr>
                                        <p:cTn id="15" dur="500" fill="hold"/>
                                        <p:tgtEl>
                                          <p:spTgt spid="44034"/>
                                        </p:tgtEl>
                                        <p:attrNameLst>
                                          <p:attrName>ppt_h</p:attrName>
                                        </p:attrNameLst>
                                      </p:cBhvr>
                                      <p:tavLst>
                                        <p:tav tm="0">
                                          <p:val>
                                            <p:fltVal val="0"/>
                                          </p:val>
                                        </p:tav>
                                        <p:tav tm="100000">
                                          <p:val>
                                            <p:strVal val="#ppt_h"/>
                                          </p:val>
                                        </p:tav>
                                      </p:tavLst>
                                    </p:anim>
                                    <p:animEffect transition="in" filter="fade">
                                      <p:cBhvr>
                                        <p:cTn id="16" dur="500"/>
                                        <p:tgtEl>
                                          <p:spTgt spid="44034"/>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nodeType="clickEffect">
                                  <p:stCondLst>
                                    <p:cond delay="0"/>
                                  </p:stCondLst>
                                  <p:childTnLst>
                                    <p:set>
                                      <p:cBhvr>
                                        <p:cTn id="20" dur="1" fill="hold">
                                          <p:stCondLst>
                                            <p:cond delay="0"/>
                                          </p:stCondLst>
                                        </p:cTn>
                                        <p:tgtEl>
                                          <p:spTgt spid="44035"/>
                                        </p:tgtEl>
                                        <p:attrNameLst>
                                          <p:attrName>style.visibility</p:attrName>
                                        </p:attrNameLst>
                                      </p:cBhvr>
                                      <p:to>
                                        <p:strVal val="visible"/>
                                      </p:to>
                                    </p:set>
                                    <p:animEffect transition="in" filter="wipe(up)">
                                      <p:cBhvr>
                                        <p:cTn id="21" dur="500"/>
                                        <p:tgtEl>
                                          <p:spTgt spid="44035"/>
                                        </p:tgtEl>
                                      </p:cBhvr>
                                    </p:animEffect>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44036"/>
                                        </p:tgtEl>
                                        <p:attrNameLst>
                                          <p:attrName>style.visibility</p:attrName>
                                        </p:attrNameLst>
                                      </p:cBhvr>
                                      <p:to>
                                        <p:strVal val="visible"/>
                                      </p:to>
                                    </p:set>
                                    <p:animEffect transition="in" filter="randombar(horizontal)">
                                      <p:cBhvr>
                                        <p:cTn id="26" dur="500"/>
                                        <p:tgtEl>
                                          <p:spTgt spid="44036"/>
                                        </p:tgtEl>
                                      </p:cBhvr>
                                    </p:animEffect>
                                  </p:childTnLst>
                                </p:cTn>
                              </p:par>
                            </p:childTnLst>
                          </p:cTn>
                        </p:par>
                      </p:childTnLst>
                    </p:cTn>
                  </p:par>
                  <p:par>
                    <p:cTn id="27" fill="hold">
                      <p:stCondLst>
                        <p:cond delay="indefinite"/>
                      </p:stCondLst>
                      <p:childTnLst>
                        <p:par>
                          <p:cTn id="28" fill="hold">
                            <p:stCondLst>
                              <p:cond delay="0"/>
                            </p:stCondLst>
                            <p:childTnLst>
                              <p:par>
                                <p:cTn id="29" presetID="14" presetClass="entr" presetSubtype="10" fill="hold" grpId="0" nodeType="clickEffect">
                                  <p:stCondLst>
                                    <p:cond delay="0"/>
                                  </p:stCondLst>
                                  <p:childTnLst>
                                    <p:set>
                                      <p:cBhvr>
                                        <p:cTn id="30" dur="1" fill="hold">
                                          <p:stCondLst>
                                            <p:cond delay="0"/>
                                          </p:stCondLst>
                                        </p:cTn>
                                        <p:tgtEl>
                                          <p:spTgt spid="44037"/>
                                        </p:tgtEl>
                                        <p:attrNameLst>
                                          <p:attrName>style.visibility</p:attrName>
                                        </p:attrNameLst>
                                      </p:cBhvr>
                                      <p:to>
                                        <p:strVal val="visible"/>
                                      </p:to>
                                    </p:set>
                                    <p:animEffect transition="in" filter="randombar(horizontal)">
                                      <p:cBhvr>
                                        <p:cTn id="31" dur="500"/>
                                        <p:tgtEl>
                                          <p:spTgt spid="44037"/>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44060"/>
                                        </p:tgtEl>
                                        <p:attrNameLst>
                                          <p:attrName>style.visibility</p:attrName>
                                        </p:attrNameLst>
                                      </p:cBhvr>
                                      <p:to>
                                        <p:strVal val="visible"/>
                                      </p:to>
                                    </p:set>
                                    <p:animEffect transition="in" filter="wipe(left)">
                                      <p:cBhvr>
                                        <p:cTn id="36" dur="500"/>
                                        <p:tgtEl>
                                          <p:spTgt spid="44060"/>
                                        </p:tgtEl>
                                      </p:cBhvr>
                                    </p:animEffect>
                                  </p:childTnLst>
                                </p:cTn>
                              </p:par>
                            </p:childTnLst>
                          </p:cTn>
                        </p:par>
                      </p:childTnLst>
                    </p:cTn>
                  </p:par>
                  <p:par>
                    <p:cTn id="37" fill="hold">
                      <p:stCondLst>
                        <p:cond delay="indefinite"/>
                      </p:stCondLst>
                      <p:childTnLst>
                        <p:par>
                          <p:cTn id="38" fill="hold">
                            <p:stCondLst>
                              <p:cond delay="0"/>
                            </p:stCondLst>
                            <p:childTnLst>
                              <p:par>
                                <p:cTn id="39" presetID="14" presetClass="entr" presetSubtype="10" fill="hold" grpId="0" nodeType="clickEffect">
                                  <p:stCondLst>
                                    <p:cond delay="0"/>
                                  </p:stCondLst>
                                  <p:childTnLst>
                                    <p:set>
                                      <p:cBhvr>
                                        <p:cTn id="40" dur="1" fill="hold">
                                          <p:stCondLst>
                                            <p:cond delay="0"/>
                                          </p:stCondLst>
                                        </p:cTn>
                                        <p:tgtEl>
                                          <p:spTgt spid="44048"/>
                                        </p:tgtEl>
                                        <p:attrNameLst>
                                          <p:attrName>style.visibility</p:attrName>
                                        </p:attrNameLst>
                                      </p:cBhvr>
                                      <p:to>
                                        <p:strVal val="visible"/>
                                      </p:to>
                                    </p:set>
                                    <p:animEffect transition="in" filter="randombar(horizontal)">
                                      <p:cBhvr>
                                        <p:cTn id="41" dur="500"/>
                                        <p:tgtEl>
                                          <p:spTgt spid="44048"/>
                                        </p:tgtEl>
                                      </p:cBhvr>
                                    </p:animEffect>
                                  </p:childTnLst>
                                </p:cTn>
                              </p:par>
                            </p:childTnLst>
                          </p:cTn>
                        </p:par>
                      </p:childTnLst>
                    </p:cTn>
                  </p:par>
                  <p:par>
                    <p:cTn id="42" fill="hold">
                      <p:stCondLst>
                        <p:cond delay="indefinite"/>
                      </p:stCondLst>
                      <p:childTnLst>
                        <p:par>
                          <p:cTn id="43" fill="hold">
                            <p:stCondLst>
                              <p:cond delay="0"/>
                            </p:stCondLst>
                            <p:childTnLst>
                              <p:par>
                                <p:cTn id="44" presetID="14" presetClass="entr" presetSubtype="10" fill="hold" grpId="0" nodeType="clickEffect">
                                  <p:stCondLst>
                                    <p:cond delay="0"/>
                                  </p:stCondLst>
                                  <p:childTnLst>
                                    <p:set>
                                      <p:cBhvr>
                                        <p:cTn id="45" dur="1" fill="hold">
                                          <p:stCondLst>
                                            <p:cond delay="0"/>
                                          </p:stCondLst>
                                        </p:cTn>
                                        <p:tgtEl>
                                          <p:spTgt spid="44047"/>
                                        </p:tgtEl>
                                        <p:attrNameLst>
                                          <p:attrName>style.visibility</p:attrName>
                                        </p:attrNameLst>
                                      </p:cBhvr>
                                      <p:to>
                                        <p:strVal val="visible"/>
                                      </p:to>
                                    </p:set>
                                    <p:animEffect transition="in" filter="randombar(horizontal)">
                                      <p:cBhvr>
                                        <p:cTn id="46" dur="500"/>
                                        <p:tgtEl>
                                          <p:spTgt spid="44047"/>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44061"/>
                                        </p:tgtEl>
                                        <p:attrNameLst>
                                          <p:attrName>style.visibility</p:attrName>
                                        </p:attrNameLst>
                                      </p:cBhvr>
                                      <p:to>
                                        <p:strVal val="visible"/>
                                      </p:to>
                                    </p:set>
                                    <p:animEffect transition="in" filter="wipe(left)">
                                      <p:cBhvr>
                                        <p:cTn id="51" dur="500"/>
                                        <p:tgtEl>
                                          <p:spTgt spid="44061"/>
                                        </p:tgtEl>
                                      </p:cBhvr>
                                    </p:animEffect>
                                  </p:childTnLst>
                                </p:cTn>
                              </p:par>
                            </p:childTnLst>
                          </p:cTn>
                        </p:par>
                      </p:childTnLst>
                    </p:cTn>
                  </p:par>
                  <p:par>
                    <p:cTn id="52" fill="hold">
                      <p:stCondLst>
                        <p:cond delay="indefinite"/>
                      </p:stCondLst>
                      <p:childTnLst>
                        <p:par>
                          <p:cTn id="53" fill="hold">
                            <p:stCondLst>
                              <p:cond delay="0"/>
                            </p:stCondLst>
                            <p:childTnLst>
                              <p:par>
                                <p:cTn id="54" presetID="14" presetClass="entr" presetSubtype="10" fill="hold" grpId="0" nodeType="clickEffect">
                                  <p:stCondLst>
                                    <p:cond delay="0"/>
                                  </p:stCondLst>
                                  <p:childTnLst>
                                    <p:set>
                                      <p:cBhvr>
                                        <p:cTn id="55" dur="1" fill="hold">
                                          <p:stCondLst>
                                            <p:cond delay="0"/>
                                          </p:stCondLst>
                                        </p:cTn>
                                        <p:tgtEl>
                                          <p:spTgt spid="44049"/>
                                        </p:tgtEl>
                                        <p:attrNameLst>
                                          <p:attrName>style.visibility</p:attrName>
                                        </p:attrNameLst>
                                      </p:cBhvr>
                                      <p:to>
                                        <p:strVal val="visible"/>
                                      </p:to>
                                    </p:set>
                                    <p:animEffect transition="in" filter="randombar(horizontal)">
                                      <p:cBhvr>
                                        <p:cTn id="56" dur="500"/>
                                        <p:tgtEl>
                                          <p:spTgt spid="44049"/>
                                        </p:tgtEl>
                                      </p:cBhvr>
                                    </p:animEffect>
                                  </p:childTnLst>
                                </p:cTn>
                              </p:par>
                            </p:childTnLst>
                          </p:cTn>
                        </p:par>
                      </p:childTnLst>
                    </p:cTn>
                  </p:par>
                  <p:par>
                    <p:cTn id="57" fill="hold">
                      <p:stCondLst>
                        <p:cond delay="indefinite"/>
                      </p:stCondLst>
                      <p:childTnLst>
                        <p:par>
                          <p:cTn id="58" fill="hold">
                            <p:stCondLst>
                              <p:cond delay="0"/>
                            </p:stCondLst>
                            <p:childTnLst>
                              <p:par>
                                <p:cTn id="59" presetID="53" presetClass="entr" presetSubtype="16" fill="hold" grpId="0" nodeType="clickEffect">
                                  <p:stCondLst>
                                    <p:cond delay="0"/>
                                  </p:stCondLst>
                                  <p:childTnLst>
                                    <p:set>
                                      <p:cBhvr>
                                        <p:cTn id="60" dur="1" fill="hold">
                                          <p:stCondLst>
                                            <p:cond delay="0"/>
                                          </p:stCondLst>
                                        </p:cTn>
                                        <p:tgtEl>
                                          <p:spTgt spid="44039"/>
                                        </p:tgtEl>
                                        <p:attrNameLst>
                                          <p:attrName>style.visibility</p:attrName>
                                        </p:attrNameLst>
                                      </p:cBhvr>
                                      <p:to>
                                        <p:strVal val="visible"/>
                                      </p:to>
                                    </p:set>
                                    <p:anim calcmode="lin" valueType="num">
                                      <p:cBhvr>
                                        <p:cTn id="61" dur="500" fill="hold"/>
                                        <p:tgtEl>
                                          <p:spTgt spid="44039"/>
                                        </p:tgtEl>
                                        <p:attrNameLst>
                                          <p:attrName>ppt_w</p:attrName>
                                        </p:attrNameLst>
                                      </p:cBhvr>
                                      <p:tavLst>
                                        <p:tav tm="0">
                                          <p:val>
                                            <p:fltVal val="0"/>
                                          </p:val>
                                        </p:tav>
                                        <p:tav tm="100000">
                                          <p:val>
                                            <p:strVal val="#ppt_w"/>
                                          </p:val>
                                        </p:tav>
                                      </p:tavLst>
                                    </p:anim>
                                    <p:anim calcmode="lin" valueType="num">
                                      <p:cBhvr>
                                        <p:cTn id="62" dur="500" fill="hold"/>
                                        <p:tgtEl>
                                          <p:spTgt spid="44039"/>
                                        </p:tgtEl>
                                        <p:attrNameLst>
                                          <p:attrName>ppt_h</p:attrName>
                                        </p:attrNameLst>
                                      </p:cBhvr>
                                      <p:tavLst>
                                        <p:tav tm="0">
                                          <p:val>
                                            <p:fltVal val="0"/>
                                          </p:val>
                                        </p:tav>
                                        <p:tav tm="100000">
                                          <p:val>
                                            <p:strVal val="#ppt_h"/>
                                          </p:val>
                                        </p:tav>
                                      </p:tavLst>
                                    </p:anim>
                                    <p:animEffect transition="in" filter="fade">
                                      <p:cBhvr>
                                        <p:cTn id="63" dur="500"/>
                                        <p:tgtEl>
                                          <p:spTgt spid="44039"/>
                                        </p:tgtEl>
                                      </p:cBhvr>
                                    </p:animEffect>
                                  </p:childTnLst>
                                </p:cTn>
                              </p:par>
                            </p:childTnLst>
                          </p:cTn>
                        </p:par>
                      </p:childTnLst>
                    </p:cTn>
                  </p:par>
                  <p:par>
                    <p:cTn id="64" fill="hold">
                      <p:stCondLst>
                        <p:cond delay="indefinite"/>
                      </p:stCondLst>
                      <p:childTnLst>
                        <p:par>
                          <p:cTn id="65" fill="hold">
                            <p:stCondLst>
                              <p:cond delay="0"/>
                            </p:stCondLst>
                            <p:childTnLst>
                              <p:par>
                                <p:cTn id="66" presetID="22" presetClass="entr" presetSubtype="1" fill="hold" nodeType="clickEffect">
                                  <p:stCondLst>
                                    <p:cond delay="0"/>
                                  </p:stCondLst>
                                  <p:childTnLst>
                                    <p:set>
                                      <p:cBhvr>
                                        <p:cTn id="67" dur="1" fill="hold">
                                          <p:stCondLst>
                                            <p:cond delay="0"/>
                                          </p:stCondLst>
                                        </p:cTn>
                                        <p:tgtEl>
                                          <p:spTgt spid="44040"/>
                                        </p:tgtEl>
                                        <p:attrNameLst>
                                          <p:attrName>style.visibility</p:attrName>
                                        </p:attrNameLst>
                                      </p:cBhvr>
                                      <p:to>
                                        <p:strVal val="visible"/>
                                      </p:to>
                                    </p:set>
                                    <p:animEffect transition="in" filter="wipe(up)">
                                      <p:cBhvr>
                                        <p:cTn id="68" dur="500"/>
                                        <p:tgtEl>
                                          <p:spTgt spid="44040"/>
                                        </p:tgtEl>
                                      </p:cBhvr>
                                    </p:animEffect>
                                  </p:childTnLst>
                                </p:cTn>
                              </p:par>
                            </p:childTnLst>
                          </p:cTn>
                        </p:par>
                      </p:childTnLst>
                    </p:cTn>
                  </p:par>
                  <p:par>
                    <p:cTn id="69" fill="hold">
                      <p:stCondLst>
                        <p:cond delay="indefinite"/>
                      </p:stCondLst>
                      <p:childTnLst>
                        <p:par>
                          <p:cTn id="70" fill="hold">
                            <p:stCondLst>
                              <p:cond delay="0"/>
                            </p:stCondLst>
                            <p:childTnLst>
                              <p:par>
                                <p:cTn id="71" presetID="14" presetClass="entr" presetSubtype="10" fill="hold" grpId="0" nodeType="clickEffect">
                                  <p:stCondLst>
                                    <p:cond delay="0"/>
                                  </p:stCondLst>
                                  <p:childTnLst>
                                    <p:set>
                                      <p:cBhvr>
                                        <p:cTn id="72" dur="1" fill="hold">
                                          <p:stCondLst>
                                            <p:cond delay="0"/>
                                          </p:stCondLst>
                                        </p:cTn>
                                        <p:tgtEl>
                                          <p:spTgt spid="44041"/>
                                        </p:tgtEl>
                                        <p:attrNameLst>
                                          <p:attrName>style.visibility</p:attrName>
                                        </p:attrNameLst>
                                      </p:cBhvr>
                                      <p:to>
                                        <p:strVal val="visible"/>
                                      </p:to>
                                    </p:set>
                                    <p:animEffect transition="in" filter="randombar(horizontal)">
                                      <p:cBhvr>
                                        <p:cTn id="73" dur="500"/>
                                        <p:tgtEl>
                                          <p:spTgt spid="44041"/>
                                        </p:tgtEl>
                                      </p:cBhvr>
                                    </p:animEffect>
                                  </p:childTnLst>
                                </p:cTn>
                              </p:par>
                            </p:childTnLst>
                          </p:cTn>
                        </p:par>
                      </p:childTnLst>
                    </p:cTn>
                  </p:par>
                  <p:par>
                    <p:cTn id="74" fill="hold">
                      <p:stCondLst>
                        <p:cond delay="indefinite"/>
                      </p:stCondLst>
                      <p:childTnLst>
                        <p:par>
                          <p:cTn id="75" fill="hold">
                            <p:stCondLst>
                              <p:cond delay="0"/>
                            </p:stCondLst>
                            <p:childTnLst>
                              <p:par>
                                <p:cTn id="76" presetID="14" presetClass="entr" presetSubtype="10" fill="hold" grpId="0" nodeType="clickEffect">
                                  <p:stCondLst>
                                    <p:cond delay="0"/>
                                  </p:stCondLst>
                                  <p:childTnLst>
                                    <p:set>
                                      <p:cBhvr>
                                        <p:cTn id="77" dur="1" fill="hold">
                                          <p:stCondLst>
                                            <p:cond delay="0"/>
                                          </p:stCondLst>
                                        </p:cTn>
                                        <p:tgtEl>
                                          <p:spTgt spid="44042"/>
                                        </p:tgtEl>
                                        <p:attrNameLst>
                                          <p:attrName>style.visibility</p:attrName>
                                        </p:attrNameLst>
                                      </p:cBhvr>
                                      <p:to>
                                        <p:strVal val="visible"/>
                                      </p:to>
                                    </p:set>
                                    <p:animEffect transition="in" filter="randombar(horizontal)">
                                      <p:cBhvr>
                                        <p:cTn id="78" dur="500"/>
                                        <p:tgtEl>
                                          <p:spTgt spid="44042"/>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nodeType="clickEffect">
                                  <p:stCondLst>
                                    <p:cond delay="0"/>
                                  </p:stCondLst>
                                  <p:childTnLst>
                                    <p:set>
                                      <p:cBhvr>
                                        <p:cTn id="82" dur="1" fill="hold">
                                          <p:stCondLst>
                                            <p:cond delay="0"/>
                                          </p:stCondLst>
                                        </p:cTn>
                                        <p:tgtEl>
                                          <p:spTgt spid="44062"/>
                                        </p:tgtEl>
                                        <p:attrNameLst>
                                          <p:attrName>style.visibility</p:attrName>
                                        </p:attrNameLst>
                                      </p:cBhvr>
                                      <p:to>
                                        <p:strVal val="visible"/>
                                      </p:to>
                                    </p:set>
                                    <p:animEffect transition="in" filter="wipe(left)">
                                      <p:cBhvr>
                                        <p:cTn id="83" dur="500"/>
                                        <p:tgtEl>
                                          <p:spTgt spid="44062"/>
                                        </p:tgtEl>
                                      </p:cBhvr>
                                    </p:animEffect>
                                  </p:childTnLst>
                                </p:cTn>
                              </p:par>
                            </p:childTnLst>
                          </p:cTn>
                        </p:par>
                      </p:childTnLst>
                    </p:cTn>
                  </p:par>
                  <p:par>
                    <p:cTn id="84" fill="hold">
                      <p:stCondLst>
                        <p:cond delay="indefinite"/>
                      </p:stCondLst>
                      <p:childTnLst>
                        <p:par>
                          <p:cTn id="85" fill="hold">
                            <p:stCondLst>
                              <p:cond delay="0"/>
                            </p:stCondLst>
                            <p:childTnLst>
                              <p:par>
                                <p:cTn id="86" presetID="14" presetClass="entr" presetSubtype="10" fill="hold" grpId="0" nodeType="clickEffect">
                                  <p:stCondLst>
                                    <p:cond delay="0"/>
                                  </p:stCondLst>
                                  <p:childTnLst>
                                    <p:set>
                                      <p:cBhvr>
                                        <p:cTn id="87" dur="1" fill="hold">
                                          <p:stCondLst>
                                            <p:cond delay="0"/>
                                          </p:stCondLst>
                                        </p:cTn>
                                        <p:tgtEl>
                                          <p:spTgt spid="44050"/>
                                        </p:tgtEl>
                                        <p:attrNameLst>
                                          <p:attrName>style.visibility</p:attrName>
                                        </p:attrNameLst>
                                      </p:cBhvr>
                                      <p:to>
                                        <p:strVal val="visible"/>
                                      </p:to>
                                    </p:set>
                                    <p:animEffect transition="in" filter="randombar(horizontal)">
                                      <p:cBhvr>
                                        <p:cTn id="88" dur="500"/>
                                        <p:tgtEl>
                                          <p:spTgt spid="44050"/>
                                        </p:tgtEl>
                                      </p:cBhvr>
                                    </p:animEffect>
                                  </p:childTnLst>
                                </p:cTn>
                              </p:par>
                            </p:childTnLst>
                          </p:cTn>
                        </p:par>
                      </p:childTnLst>
                    </p:cTn>
                  </p:par>
                  <p:par>
                    <p:cTn id="89" fill="hold">
                      <p:stCondLst>
                        <p:cond delay="indefinite"/>
                      </p:stCondLst>
                      <p:childTnLst>
                        <p:par>
                          <p:cTn id="90" fill="hold">
                            <p:stCondLst>
                              <p:cond delay="0"/>
                            </p:stCondLst>
                            <p:childTnLst>
                              <p:par>
                                <p:cTn id="91" presetID="14" presetClass="entr" presetSubtype="10" fill="hold" grpId="0" nodeType="clickEffect">
                                  <p:stCondLst>
                                    <p:cond delay="0"/>
                                  </p:stCondLst>
                                  <p:childTnLst>
                                    <p:set>
                                      <p:cBhvr>
                                        <p:cTn id="92" dur="1" fill="hold">
                                          <p:stCondLst>
                                            <p:cond delay="0"/>
                                          </p:stCondLst>
                                        </p:cTn>
                                        <p:tgtEl>
                                          <p:spTgt spid="44051"/>
                                        </p:tgtEl>
                                        <p:attrNameLst>
                                          <p:attrName>style.visibility</p:attrName>
                                        </p:attrNameLst>
                                      </p:cBhvr>
                                      <p:to>
                                        <p:strVal val="visible"/>
                                      </p:to>
                                    </p:set>
                                    <p:animEffect transition="in" filter="randombar(horizontal)">
                                      <p:cBhvr>
                                        <p:cTn id="93" dur="500"/>
                                        <p:tgtEl>
                                          <p:spTgt spid="44051"/>
                                        </p:tgtEl>
                                      </p:cBhvr>
                                    </p:animEffect>
                                  </p:childTnLst>
                                </p:cTn>
                              </p:par>
                            </p:childTnLst>
                          </p:cTn>
                        </p:par>
                      </p:childTnLst>
                    </p:cTn>
                  </p:par>
                  <p:par>
                    <p:cTn id="94" fill="hold">
                      <p:stCondLst>
                        <p:cond delay="indefinite"/>
                      </p:stCondLst>
                      <p:childTnLst>
                        <p:par>
                          <p:cTn id="95" fill="hold">
                            <p:stCondLst>
                              <p:cond delay="0"/>
                            </p:stCondLst>
                            <p:childTnLst>
                              <p:par>
                                <p:cTn id="96" presetID="22" presetClass="entr" presetSubtype="8" fill="hold" nodeType="clickEffect">
                                  <p:stCondLst>
                                    <p:cond delay="0"/>
                                  </p:stCondLst>
                                  <p:childTnLst>
                                    <p:set>
                                      <p:cBhvr>
                                        <p:cTn id="97" dur="1" fill="hold">
                                          <p:stCondLst>
                                            <p:cond delay="0"/>
                                          </p:stCondLst>
                                        </p:cTn>
                                        <p:tgtEl>
                                          <p:spTgt spid="44065"/>
                                        </p:tgtEl>
                                        <p:attrNameLst>
                                          <p:attrName>style.visibility</p:attrName>
                                        </p:attrNameLst>
                                      </p:cBhvr>
                                      <p:to>
                                        <p:strVal val="visible"/>
                                      </p:to>
                                    </p:set>
                                    <p:animEffect transition="in" filter="wipe(left)">
                                      <p:cBhvr>
                                        <p:cTn id="98" dur="500"/>
                                        <p:tgtEl>
                                          <p:spTgt spid="44065"/>
                                        </p:tgtEl>
                                      </p:cBhvr>
                                    </p:animEffect>
                                  </p:childTnLst>
                                </p:cTn>
                              </p:par>
                            </p:childTnLst>
                          </p:cTn>
                        </p:par>
                      </p:childTnLst>
                    </p:cTn>
                  </p:par>
                  <p:par>
                    <p:cTn id="99" fill="hold">
                      <p:stCondLst>
                        <p:cond delay="indefinite"/>
                      </p:stCondLst>
                      <p:childTnLst>
                        <p:par>
                          <p:cTn id="100" fill="hold">
                            <p:stCondLst>
                              <p:cond delay="0"/>
                            </p:stCondLst>
                            <p:childTnLst>
                              <p:par>
                                <p:cTn id="101" presetID="14" presetClass="entr" presetSubtype="10" fill="hold" grpId="0" nodeType="clickEffect">
                                  <p:stCondLst>
                                    <p:cond delay="0"/>
                                  </p:stCondLst>
                                  <p:childTnLst>
                                    <p:set>
                                      <p:cBhvr>
                                        <p:cTn id="102" dur="1" fill="hold">
                                          <p:stCondLst>
                                            <p:cond delay="0"/>
                                          </p:stCondLst>
                                        </p:cTn>
                                        <p:tgtEl>
                                          <p:spTgt spid="44052"/>
                                        </p:tgtEl>
                                        <p:attrNameLst>
                                          <p:attrName>style.visibility</p:attrName>
                                        </p:attrNameLst>
                                      </p:cBhvr>
                                      <p:to>
                                        <p:strVal val="visible"/>
                                      </p:to>
                                    </p:set>
                                    <p:animEffect transition="in" filter="randombar(horizontal)">
                                      <p:cBhvr>
                                        <p:cTn id="103" dur="500"/>
                                        <p:tgtEl>
                                          <p:spTgt spid="44052"/>
                                        </p:tgtEl>
                                      </p:cBhvr>
                                    </p:animEffect>
                                  </p:childTnLst>
                                </p:cTn>
                              </p:par>
                            </p:childTnLst>
                          </p:cTn>
                        </p:par>
                      </p:childTnLst>
                    </p:cTn>
                  </p:par>
                  <p:par>
                    <p:cTn id="104" fill="hold">
                      <p:stCondLst>
                        <p:cond delay="indefinite"/>
                      </p:stCondLst>
                      <p:childTnLst>
                        <p:par>
                          <p:cTn id="105" fill="hold">
                            <p:stCondLst>
                              <p:cond delay="0"/>
                            </p:stCondLst>
                            <p:childTnLst>
                              <p:par>
                                <p:cTn id="106" presetID="14" presetClass="entr" presetSubtype="10" fill="hold" grpId="0" nodeType="clickEffect">
                                  <p:stCondLst>
                                    <p:cond delay="0"/>
                                  </p:stCondLst>
                                  <p:childTnLst>
                                    <p:set>
                                      <p:cBhvr>
                                        <p:cTn id="107" dur="1" fill="hold">
                                          <p:stCondLst>
                                            <p:cond delay="0"/>
                                          </p:stCondLst>
                                        </p:cTn>
                                        <p:tgtEl>
                                          <p:spTgt spid="44053"/>
                                        </p:tgtEl>
                                        <p:attrNameLst>
                                          <p:attrName>style.visibility</p:attrName>
                                        </p:attrNameLst>
                                      </p:cBhvr>
                                      <p:to>
                                        <p:strVal val="visible"/>
                                      </p:to>
                                    </p:set>
                                    <p:animEffect transition="in" filter="randombar(horizontal)">
                                      <p:cBhvr>
                                        <p:cTn id="108" dur="500"/>
                                        <p:tgtEl>
                                          <p:spTgt spid="44053"/>
                                        </p:tgtEl>
                                      </p:cBhvr>
                                    </p:animEffect>
                                  </p:childTnLst>
                                </p:cTn>
                              </p:par>
                            </p:childTnLst>
                          </p:cTn>
                        </p:par>
                      </p:childTnLst>
                    </p:cTn>
                  </p:par>
                  <p:par>
                    <p:cTn id="109" fill="hold">
                      <p:stCondLst>
                        <p:cond delay="indefinite"/>
                      </p:stCondLst>
                      <p:childTnLst>
                        <p:par>
                          <p:cTn id="110" fill="hold">
                            <p:stCondLst>
                              <p:cond delay="0"/>
                            </p:stCondLst>
                            <p:childTnLst>
                              <p:par>
                                <p:cTn id="111" presetID="53" presetClass="entr" presetSubtype="16" fill="hold" grpId="0" nodeType="clickEffect">
                                  <p:stCondLst>
                                    <p:cond delay="0"/>
                                  </p:stCondLst>
                                  <p:childTnLst>
                                    <p:set>
                                      <p:cBhvr>
                                        <p:cTn id="112" dur="1" fill="hold">
                                          <p:stCondLst>
                                            <p:cond delay="0"/>
                                          </p:stCondLst>
                                        </p:cTn>
                                        <p:tgtEl>
                                          <p:spTgt spid="44043"/>
                                        </p:tgtEl>
                                        <p:attrNameLst>
                                          <p:attrName>style.visibility</p:attrName>
                                        </p:attrNameLst>
                                      </p:cBhvr>
                                      <p:to>
                                        <p:strVal val="visible"/>
                                      </p:to>
                                    </p:set>
                                    <p:anim calcmode="lin" valueType="num">
                                      <p:cBhvr>
                                        <p:cTn id="113" dur="500" fill="hold"/>
                                        <p:tgtEl>
                                          <p:spTgt spid="44043"/>
                                        </p:tgtEl>
                                        <p:attrNameLst>
                                          <p:attrName>ppt_w</p:attrName>
                                        </p:attrNameLst>
                                      </p:cBhvr>
                                      <p:tavLst>
                                        <p:tav tm="0">
                                          <p:val>
                                            <p:fltVal val="0"/>
                                          </p:val>
                                        </p:tav>
                                        <p:tav tm="100000">
                                          <p:val>
                                            <p:strVal val="#ppt_w"/>
                                          </p:val>
                                        </p:tav>
                                      </p:tavLst>
                                    </p:anim>
                                    <p:anim calcmode="lin" valueType="num">
                                      <p:cBhvr>
                                        <p:cTn id="114" dur="500" fill="hold"/>
                                        <p:tgtEl>
                                          <p:spTgt spid="44043"/>
                                        </p:tgtEl>
                                        <p:attrNameLst>
                                          <p:attrName>ppt_h</p:attrName>
                                        </p:attrNameLst>
                                      </p:cBhvr>
                                      <p:tavLst>
                                        <p:tav tm="0">
                                          <p:val>
                                            <p:fltVal val="0"/>
                                          </p:val>
                                        </p:tav>
                                        <p:tav tm="100000">
                                          <p:val>
                                            <p:strVal val="#ppt_h"/>
                                          </p:val>
                                        </p:tav>
                                      </p:tavLst>
                                    </p:anim>
                                    <p:animEffect transition="in" filter="fade">
                                      <p:cBhvr>
                                        <p:cTn id="115" dur="500"/>
                                        <p:tgtEl>
                                          <p:spTgt spid="44043"/>
                                        </p:tgtEl>
                                      </p:cBhvr>
                                    </p:animEffect>
                                  </p:childTnLst>
                                </p:cTn>
                              </p:par>
                              <p:par>
                                <p:cTn id="116" presetID="53" presetClass="entr" presetSubtype="16" fill="hold" grpId="0" nodeType="withEffect">
                                  <p:stCondLst>
                                    <p:cond delay="0"/>
                                  </p:stCondLst>
                                  <p:childTnLst>
                                    <p:set>
                                      <p:cBhvr>
                                        <p:cTn id="117" dur="1" fill="hold">
                                          <p:stCondLst>
                                            <p:cond delay="0"/>
                                          </p:stCondLst>
                                        </p:cTn>
                                        <p:tgtEl>
                                          <p:spTgt spid="44044"/>
                                        </p:tgtEl>
                                        <p:attrNameLst>
                                          <p:attrName>style.visibility</p:attrName>
                                        </p:attrNameLst>
                                      </p:cBhvr>
                                      <p:to>
                                        <p:strVal val="visible"/>
                                      </p:to>
                                    </p:set>
                                    <p:anim calcmode="lin" valueType="num">
                                      <p:cBhvr>
                                        <p:cTn id="118" dur="500" fill="hold"/>
                                        <p:tgtEl>
                                          <p:spTgt spid="44044"/>
                                        </p:tgtEl>
                                        <p:attrNameLst>
                                          <p:attrName>ppt_w</p:attrName>
                                        </p:attrNameLst>
                                      </p:cBhvr>
                                      <p:tavLst>
                                        <p:tav tm="0">
                                          <p:val>
                                            <p:fltVal val="0"/>
                                          </p:val>
                                        </p:tav>
                                        <p:tav tm="100000">
                                          <p:val>
                                            <p:strVal val="#ppt_w"/>
                                          </p:val>
                                        </p:tav>
                                      </p:tavLst>
                                    </p:anim>
                                    <p:anim calcmode="lin" valueType="num">
                                      <p:cBhvr>
                                        <p:cTn id="119" dur="500" fill="hold"/>
                                        <p:tgtEl>
                                          <p:spTgt spid="44044"/>
                                        </p:tgtEl>
                                        <p:attrNameLst>
                                          <p:attrName>ppt_h</p:attrName>
                                        </p:attrNameLst>
                                      </p:cBhvr>
                                      <p:tavLst>
                                        <p:tav tm="0">
                                          <p:val>
                                            <p:fltVal val="0"/>
                                          </p:val>
                                        </p:tav>
                                        <p:tav tm="100000">
                                          <p:val>
                                            <p:strVal val="#ppt_h"/>
                                          </p:val>
                                        </p:tav>
                                      </p:tavLst>
                                    </p:anim>
                                    <p:animEffect transition="in" filter="fade">
                                      <p:cBhvr>
                                        <p:cTn id="120" dur="500"/>
                                        <p:tgtEl>
                                          <p:spTgt spid="44044"/>
                                        </p:tgtEl>
                                      </p:cBhvr>
                                    </p:animEffect>
                                  </p:childTnLst>
                                </p:cTn>
                              </p:par>
                            </p:childTnLst>
                          </p:cTn>
                        </p:par>
                      </p:childTnLst>
                    </p:cTn>
                  </p:par>
                  <p:par>
                    <p:cTn id="121" fill="hold">
                      <p:stCondLst>
                        <p:cond delay="indefinite"/>
                      </p:stCondLst>
                      <p:childTnLst>
                        <p:par>
                          <p:cTn id="122" fill="hold">
                            <p:stCondLst>
                              <p:cond delay="0"/>
                            </p:stCondLst>
                            <p:childTnLst>
                              <p:par>
                                <p:cTn id="123" presetID="22" presetClass="entr" presetSubtype="8" fill="hold" nodeType="clickEffect">
                                  <p:stCondLst>
                                    <p:cond delay="0"/>
                                  </p:stCondLst>
                                  <p:childTnLst>
                                    <p:set>
                                      <p:cBhvr>
                                        <p:cTn id="124" dur="1" fill="hold">
                                          <p:stCondLst>
                                            <p:cond delay="0"/>
                                          </p:stCondLst>
                                        </p:cTn>
                                        <p:tgtEl>
                                          <p:spTgt spid="44063"/>
                                        </p:tgtEl>
                                        <p:attrNameLst>
                                          <p:attrName>style.visibility</p:attrName>
                                        </p:attrNameLst>
                                      </p:cBhvr>
                                      <p:to>
                                        <p:strVal val="visible"/>
                                      </p:to>
                                    </p:set>
                                    <p:animEffect transition="in" filter="wipe(left)">
                                      <p:cBhvr>
                                        <p:cTn id="125" dur="500"/>
                                        <p:tgtEl>
                                          <p:spTgt spid="44063"/>
                                        </p:tgtEl>
                                      </p:cBhvr>
                                    </p:animEffect>
                                  </p:childTnLst>
                                </p:cTn>
                              </p:par>
                            </p:childTnLst>
                          </p:cTn>
                        </p:par>
                      </p:childTnLst>
                    </p:cTn>
                  </p:par>
                  <p:par>
                    <p:cTn id="126" fill="hold">
                      <p:stCondLst>
                        <p:cond delay="indefinite"/>
                      </p:stCondLst>
                      <p:childTnLst>
                        <p:par>
                          <p:cTn id="127" fill="hold">
                            <p:stCondLst>
                              <p:cond delay="0"/>
                            </p:stCondLst>
                            <p:childTnLst>
                              <p:par>
                                <p:cTn id="128" presetID="22" presetClass="entr" presetSubtype="1" fill="hold" nodeType="clickEffect">
                                  <p:stCondLst>
                                    <p:cond delay="0"/>
                                  </p:stCondLst>
                                  <p:childTnLst>
                                    <p:set>
                                      <p:cBhvr>
                                        <p:cTn id="129" dur="1" fill="hold">
                                          <p:stCondLst>
                                            <p:cond delay="0"/>
                                          </p:stCondLst>
                                        </p:cTn>
                                        <p:tgtEl>
                                          <p:spTgt spid="44056"/>
                                        </p:tgtEl>
                                        <p:attrNameLst>
                                          <p:attrName>style.visibility</p:attrName>
                                        </p:attrNameLst>
                                      </p:cBhvr>
                                      <p:to>
                                        <p:strVal val="visible"/>
                                      </p:to>
                                    </p:set>
                                    <p:animEffect transition="in" filter="wipe(up)">
                                      <p:cBhvr>
                                        <p:cTn id="130" dur="500"/>
                                        <p:tgtEl>
                                          <p:spTgt spid="44056"/>
                                        </p:tgtEl>
                                      </p:cBhvr>
                                    </p:animEffect>
                                  </p:childTnLst>
                                </p:cTn>
                              </p:par>
                            </p:childTnLst>
                          </p:cTn>
                        </p:par>
                      </p:childTnLst>
                    </p:cTn>
                  </p:par>
                  <p:par>
                    <p:cTn id="131" fill="hold">
                      <p:stCondLst>
                        <p:cond delay="indefinite"/>
                      </p:stCondLst>
                      <p:childTnLst>
                        <p:par>
                          <p:cTn id="132" fill="hold">
                            <p:stCondLst>
                              <p:cond delay="0"/>
                            </p:stCondLst>
                            <p:childTnLst>
                              <p:par>
                                <p:cTn id="133" presetID="14" presetClass="entr" presetSubtype="10" fill="hold" grpId="0" nodeType="clickEffect">
                                  <p:stCondLst>
                                    <p:cond delay="0"/>
                                  </p:stCondLst>
                                  <p:childTnLst>
                                    <p:set>
                                      <p:cBhvr>
                                        <p:cTn id="134" dur="1" fill="hold">
                                          <p:stCondLst>
                                            <p:cond delay="0"/>
                                          </p:stCondLst>
                                        </p:cTn>
                                        <p:tgtEl>
                                          <p:spTgt spid="44054"/>
                                        </p:tgtEl>
                                        <p:attrNameLst>
                                          <p:attrName>style.visibility</p:attrName>
                                        </p:attrNameLst>
                                      </p:cBhvr>
                                      <p:to>
                                        <p:strVal val="visible"/>
                                      </p:to>
                                    </p:set>
                                    <p:animEffect transition="in" filter="randombar(horizontal)">
                                      <p:cBhvr>
                                        <p:cTn id="135" dur="500"/>
                                        <p:tgtEl>
                                          <p:spTgt spid="44054"/>
                                        </p:tgtEl>
                                      </p:cBhvr>
                                    </p:animEffect>
                                  </p:childTnLst>
                                </p:cTn>
                              </p:par>
                            </p:childTnLst>
                          </p:cTn>
                        </p:par>
                      </p:childTnLst>
                    </p:cTn>
                  </p:par>
                  <p:par>
                    <p:cTn id="136" fill="hold">
                      <p:stCondLst>
                        <p:cond delay="indefinite"/>
                      </p:stCondLst>
                      <p:childTnLst>
                        <p:par>
                          <p:cTn id="137" fill="hold">
                            <p:stCondLst>
                              <p:cond delay="0"/>
                            </p:stCondLst>
                            <p:childTnLst>
                              <p:par>
                                <p:cTn id="138" presetID="14" presetClass="entr" presetSubtype="10" fill="hold" grpId="0" nodeType="clickEffect">
                                  <p:stCondLst>
                                    <p:cond delay="0"/>
                                  </p:stCondLst>
                                  <p:childTnLst>
                                    <p:set>
                                      <p:cBhvr>
                                        <p:cTn id="139" dur="1" fill="hold">
                                          <p:stCondLst>
                                            <p:cond delay="0"/>
                                          </p:stCondLst>
                                        </p:cTn>
                                        <p:tgtEl>
                                          <p:spTgt spid="44055"/>
                                        </p:tgtEl>
                                        <p:attrNameLst>
                                          <p:attrName>style.visibility</p:attrName>
                                        </p:attrNameLst>
                                      </p:cBhvr>
                                      <p:to>
                                        <p:strVal val="visible"/>
                                      </p:to>
                                    </p:set>
                                    <p:animEffect transition="in" filter="randombar(horizontal)">
                                      <p:cBhvr>
                                        <p:cTn id="140" dur="500"/>
                                        <p:tgtEl>
                                          <p:spTgt spid="44055"/>
                                        </p:tgtEl>
                                      </p:cBhvr>
                                    </p:animEffect>
                                  </p:childTnLst>
                                </p:cTn>
                              </p:par>
                            </p:childTnLst>
                          </p:cTn>
                        </p:par>
                      </p:childTnLst>
                    </p:cTn>
                  </p:par>
                  <p:par>
                    <p:cTn id="141" fill="hold">
                      <p:stCondLst>
                        <p:cond delay="indefinite"/>
                      </p:stCondLst>
                      <p:childTnLst>
                        <p:par>
                          <p:cTn id="142" fill="hold">
                            <p:stCondLst>
                              <p:cond delay="0"/>
                            </p:stCondLst>
                            <p:childTnLst>
                              <p:par>
                                <p:cTn id="143" presetID="53" presetClass="entr" presetSubtype="16" fill="hold" grpId="0" nodeType="clickEffect">
                                  <p:stCondLst>
                                    <p:cond delay="0"/>
                                  </p:stCondLst>
                                  <p:childTnLst>
                                    <p:set>
                                      <p:cBhvr>
                                        <p:cTn id="144" dur="1" fill="hold">
                                          <p:stCondLst>
                                            <p:cond delay="0"/>
                                          </p:stCondLst>
                                        </p:cTn>
                                        <p:tgtEl>
                                          <p:spTgt spid="44045"/>
                                        </p:tgtEl>
                                        <p:attrNameLst>
                                          <p:attrName>style.visibility</p:attrName>
                                        </p:attrNameLst>
                                      </p:cBhvr>
                                      <p:to>
                                        <p:strVal val="visible"/>
                                      </p:to>
                                    </p:set>
                                    <p:anim calcmode="lin" valueType="num">
                                      <p:cBhvr>
                                        <p:cTn id="145" dur="500" fill="hold"/>
                                        <p:tgtEl>
                                          <p:spTgt spid="44045"/>
                                        </p:tgtEl>
                                        <p:attrNameLst>
                                          <p:attrName>ppt_w</p:attrName>
                                        </p:attrNameLst>
                                      </p:cBhvr>
                                      <p:tavLst>
                                        <p:tav tm="0">
                                          <p:val>
                                            <p:fltVal val="0"/>
                                          </p:val>
                                        </p:tav>
                                        <p:tav tm="100000">
                                          <p:val>
                                            <p:strVal val="#ppt_w"/>
                                          </p:val>
                                        </p:tav>
                                      </p:tavLst>
                                    </p:anim>
                                    <p:anim calcmode="lin" valueType="num">
                                      <p:cBhvr>
                                        <p:cTn id="146" dur="500" fill="hold"/>
                                        <p:tgtEl>
                                          <p:spTgt spid="44045"/>
                                        </p:tgtEl>
                                        <p:attrNameLst>
                                          <p:attrName>ppt_h</p:attrName>
                                        </p:attrNameLst>
                                      </p:cBhvr>
                                      <p:tavLst>
                                        <p:tav tm="0">
                                          <p:val>
                                            <p:fltVal val="0"/>
                                          </p:val>
                                        </p:tav>
                                        <p:tav tm="100000">
                                          <p:val>
                                            <p:strVal val="#ppt_h"/>
                                          </p:val>
                                        </p:tav>
                                      </p:tavLst>
                                    </p:anim>
                                    <p:animEffect transition="in" filter="fade">
                                      <p:cBhvr>
                                        <p:cTn id="147" dur="500"/>
                                        <p:tgtEl>
                                          <p:spTgt spid="44045"/>
                                        </p:tgtEl>
                                      </p:cBhvr>
                                    </p:animEffect>
                                  </p:childTnLst>
                                </p:cTn>
                              </p:par>
                              <p:par>
                                <p:cTn id="148" presetID="53" presetClass="entr" presetSubtype="16" fill="hold" grpId="0" nodeType="withEffect">
                                  <p:stCondLst>
                                    <p:cond delay="0"/>
                                  </p:stCondLst>
                                  <p:childTnLst>
                                    <p:set>
                                      <p:cBhvr>
                                        <p:cTn id="149" dur="1" fill="hold">
                                          <p:stCondLst>
                                            <p:cond delay="0"/>
                                          </p:stCondLst>
                                        </p:cTn>
                                        <p:tgtEl>
                                          <p:spTgt spid="44046"/>
                                        </p:tgtEl>
                                        <p:attrNameLst>
                                          <p:attrName>style.visibility</p:attrName>
                                        </p:attrNameLst>
                                      </p:cBhvr>
                                      <p:to>
                                        <p:strVal val="visible"/>
                                      </p:to>
                                    </p:set>
                                    <p:anim calcmode="lin" valueType="num">
                                      <p:cBhvr>
                                        <p:cTn id="150" dur="500" fill="hold"/>
                                        <p:tgtEl>
                                          <p:spTgt spid="44046"/>
                                        </p:tgtEl>
                                        <p:attrNameLst>
                                          <p:attrName>ppt_w</p:attrName>
                                        </p:attrNameLst>
                                      </p:cBhvr>
                                      <p:tavLst>
                                        <p:tav tm="0">
                                          <p:val>
                                            <p:fltVal val="0"/>
                                          </p:val>
                                        </p:tav>
                                        <p:tav tm="100000">
                                          <p:val>
                                            <p:strVal val="#ppt_w"/>
                                          </p:val>
                                        </p:tav>
                                      </p:tavLst>
                                    </p:anim>
                                    <p:anim calcmode="lin" valueType="num">
                                      <p:cBhvr>
                                        <p:cTn id="151" dur="500" fill="hold"/>
                                        <p:tgtEl>
                                          <p:spTgt spid="44046"/>
                                        </p:tgtEl>
                                        <p:attrNameLst>
                                          <p:attrName>ppt_h</p:attrName>
                                        </p:attrNameLst>
                                      </p:cBhvr>
                                      <p:tavLst>
                                        <p:tav tm="0">
                                          <p:val>
                                            <p:fltVal val="0"/>
                                          </p:val>
                                        </p:tav>
                                        <p:tav tm="100000">
                                          <p:val>
                                            <p:strVal val="#ppt_h"/>
                                          </p:val>
                                        </p:tav>
                                      </p:tavLst>
                                    </p:anim>
                                    <p:animEffect transition="in" filter="fade">
                                      <p:cBhvr>
                                        <p:cTn id="152" dur="500"/>
                                        <p:tgtEl>
                                          <p:spTgt spid="44046"/>
                                        </p:tgtEl>
                                      </p:cBhvr>
                                    </p:animEffect>
                                  </p:childTnLst>
                                </p:cTn>
                              </p:par>
                            </p:childTnLst>
                          </p:cTn>
                        </p:par>
                      </p:childTnLst>
                    </p:cTn>
                  </p:par>
                  <p:par>
                    <p:cTn id="153" fill="hold">
                      <p:stCondLst>
                        <p:cond delay="indefinite"/>
                      </p:stCondLst>
                      <p:childTnLst>
                        <p:par>
                          <p:cTn id="154" fill="hold">
                            <p:stCondLst>
                              <p:cond delay="0"/>
                            </p:stCondLst>
                            <p:childTnLst>
                              <p:par>
                                <p:cTn id="155" presetID="22" presetClass="entr" presetSubtype="8" fill="hold" nodeType="clickEffect">
                                  <p:stCondLst>
                                    <p:cond delay="0"/>
                                  </p:stCondLst>
                                  <p:childTnLst>
                                    <p:set>
                                      <p:cBhvr>
                                        <p:cTn id="156" dur="1" fill="hold">
                                          <p:stCondLst>
                                            <p:cond delay="0"/>
                                          </p:stCondLst>
                                        </p:cTn>
                                        <p:tgtEl>
                                          <p:spTgt spid="44064"/>
                                        </p:tgtEl>
                                        <p:attrNameLst>
                                          <p:attrName>style.visibility</p:attrName>
                                        </p:attrNameLst>
                                      </p:cBhvr>
                                      <p:to>
                                        <p:strVal val="visible"/>
                                      </p:to>
                                    </p:set>
                                    <p:animEffect transition="in" filter="wipe(left)">
                                      <p:cBhvr>
                                        <p:cTn id="157" dur="500"/>
                                        <p:tgtEl>
                                          <p:spTgt spid="44064"/>
                                        </p:tgtEl>
                                      </p:cBhvr>
                                    </p:animEffect>
                                  </p:childTnLst>
                                </p:cTn>
                              </p:par>
                            </p:childTnLst>
                          </p:cTn>
                        </p:par>
                      </p:childTnLst>
                    </p:cTn>
                  </p:par>
                  <p:par>
                    <p:cTn id="158" fill="hold">
                      <p:stCondLst>
                        <p:cond delay="indefinite"/>
                      </p:stCondLst>
                      <p:childTnLst>
                        <p:par>
                          <p:cTn id="159" fill="hold">
                            <p:stCondLst>
                              <p:cond delay="0"/>
                            </p:stCondLst>
                            <p:childTnLst>
                              <p:par>
                                <p:cTn id="160" presetID="22" presetClass="entr" presetSubtype="1" fill="hold" nodeType="clickEffect">
                                  <p:stCondLst>
                                    <p:cond delay="0"/>
                                  </p:stCondLst>
                                  <p:childTnLst>
                                    <p:set>
                                      <p:cBhvr>
                                        <p:cTn id="161" dur="1" fill="hold">
                                          <p:stCondLst>
                                            <p:cond delay="0"/>
                                          </p:stCondLst>
                                        </p:cTn>
                                        <p:tgtEl>
                                          <p:spTgt spid="44059"/>
                                        </p:tgtEl>
                                        <p:attrNameLst>
                                          <p:attrName>style.visibility</p:attrName>
                                        </p:attrNameLst>
                                      </p:cBhvr>
                                      <p:to>
                                        <p:strVal val="visible"/>
                                      </p:to>
                                    </p:set>
                                    <p:animEffect transition="in" filter="wipe(up)">
                                      <p:cBhvr>
                                        <p:cTn id="162" dur="500"/>
                                        <p:tgtEl>
                                          <p:spTgt spid="44059"/>
                                        </p:tgtEl>
                                      </p:cBhvr>
                                    </p:animEffect>
                                  </p:childTnLst>
                                </p:cTn>
                              </p:par>
                            </p:childTnLst>
                          </p:cTn>
                        </p:par>
                      </p:childTnLst>
                    </p:cTn>
                  </p:par>
                  <p:par>
                    <p:cTn id="163" fill="hold">
                      <p:stCondLst>
                        <p:cond delay="indefinite"/>
                      </p:stCondLst>
                      <p:childTnLst>
                        <p:par>
                          <p:cTn id="164" fill="hold">
                            <p:stCondLst>
                              <p:cond delay="0"/>
                            </p:stCondLst>
                            <p:childTnLst>
                              <p:par>
                                <p:cTn id="165" presetID="14" presetClass="entr" presetSubtype="10" fill="hold" grpId="0" nodeType="clickEffect">
                                  <p:stCondLst>
                                    <p:cond delay="0"/>
                                  </p:stCondLst>
                                  <p:childTnLst>
                                    <p:set>
                                      <p:cBhvr>
                                        <p:cTn id="166" dur="1" fill="hold">
                                          <p:stCondLst>
                                            <p:cond delay="0"/>
                                          </p:stCondLst>
                                        </p:cTn>
                                        <p:tgtEl>
                                          <p:spTgt spid="44057"/>
                                        </p:tgtEl>
                                        <p:attrNameLst>
                                          <p:attrName>style.visibility</p:attrName>
                                        </p:attrNameLst>
                                      </p:cBhvr>
                                      <p:to>
                                        <p:strVal val="visible"/>
                                      </p:to>
                                    </p:set>
                                    <p:animEffect transition="in" filter="randombar(horizontal)">
                                      <p:cBhvr>
                                        <p:cTn id="167" dur="500"/>
                                        <p:tgtEl>
                                          <p:spTgt spid="44057"/>
                                        </p:tgtEl>
                                      </p:cBhvr>
                                    </p:animEffect>
                                  </p:childTnLst>
                                </p:cTn>
                              </p:par>
                            </p:childTnLst>
                          </p:cTn>
                        </p:par>
                      </p:childTnLst>
                    </p:cTn>
                  </p:par>
                  <p:par>
                    <p:cTn id="168" fill="hold">
                      <p:stCondLst>
                        <p:cond delay="indefinite"/>
                      </p:stCondLst>
                      <p:childTnLst>
                        <p:par>
                          <p:cTn id="169" fill="hold">
                            <p:stCondLst>
                              <p:cond delay="0"/>
                            </p:stCondLst>
                            <p:childTnLst>
                              <p:par>
                                <p:cTn id="170" presetID="14" presetClass="entr" presetSubtype="10" fill="hold" grpId="0" nodeType="clickEffect">
                                  <p:stCondLst>
                                    <p:cond delay="0"/>
                                  </p:stCondLst>
                                  <p:childTnLst>
                                    <p:set>
                                      <p:cBhvr>
                                        <p:cTn id="171" dur="1" fill="hold">
                                          <p:stCondLst>
                                            <p:cond delay="0"/>
                                          </p:stCondLst>
                                        </p:cTn>
                                        <p:tgtEl>
                                          <p:spTgt spid="44058"/>
                                        </p:tgtEl>
                                        <p:attrNameLst>
                                          <p:attrName>style.visibility</p:attrName>
                                        </p:attrNameLst>
                                      </p:cBhvr>
                                      <p:to>
                                        <p:strVal val="visible"/>
                                      </p:to>
                                    </p:set>
                                    <p:animEffect transition="in" filter="randombar(horizontal)">
                                      <p:cBhvr>
                                        <p:cTn id="172" dur="500"/>
                                        <p:tgtEl>
                                          <p:spTgt spid="44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4034" grpId="0"/>
      <p:bldP spid="44036" grpId="0"/>
      <p:bldP spid="44037" grpId="0"/>
      <p:bldP spid="44038" grpId="0"/>
      <p:bldP spid="44039" grpId="0"/>
      <p:bldP spid="44041" grpId="0"/>
      <p:bldP spid="44042" grpId="0"/>
      <p:bldP spid="44043" grpId="0"/>
      <p:bldP spid="44044" grpId="0"/>
      <p:bldP spid="44045" grpId="0"/>
      <p:bldP spid="44046" grpId="0"/>
      <p:bldP spid="44047" grpId="0"/>
      <p:bldP spid="44048" grpId="0"/>
      <p:bldP spid="44049" grpId="0"/>
      <p:bldP spid="44050" grpId="0"/>
      <p:bldP spid="44051" grpId="0"/>
      <p:bldP spid="44052" grpId="0"/>
      <p:bldP spid="44053" grpId="0"/>
      <p:bldP spid="44054" grpId="0"/>
      <p:bldP spid="44055" grpId="0"/>
      <p:bldP spid="44057" grpId="0"/>
      <p:bldP spid="4405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文本框 332801"/>
          <p:cNvSpPr txBox="1">
            <a:spLocks noChangeArrowheads="1"/>
          </p:cNvSpPr>
          <p:nvPr/>
        </p:nvSpPr>
        <p:spPr bwMode="auto">
          <a:xfrm>
            <a:off x="1042988" y="1052513"/>
            <a:ext cx="7620000" cy="223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buFont typeface="Arial" panose="020B0604020202020204" pitchFamily="34" charset="0"/>
              <a:buNone/>
            </a:pPr>
            <a:r>
              <a:rPr lang="en-US" altLang="zh-CN" sz="3800" b="1" dirty="0">
                <a:latin typeface="Times New Roman" panose="02020603050405020304" pitchFamily="18" charset="0"/>
              </a:rPr>
              <a:t>Do exercises on P41. Finish the dialogue between Millie and Daniel and Daniel’s word list.</a:t>
            </a:r>
          </a:p>
        </p:txBody>
      </p:sp>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45058"/>
                                        </p:tgtEl>
                                        <p:attrNameLst>
                                          <p:attrName>style.visibility</p:attrName>
                                        </p:attrNameLst>
                                      </p:cBhvr>
                                      <p:to>
                                        <p:strVal val="visible"/>
                                      </p:to>
                                    </p:set>
                                    <p:animEffect transition="in" filter="diamond(in)">
                                      <p:cBhvr>
                                        <p:cTn id="7" dur="1000"/>
                                        <p:tgtEl>
                                          <p:spTgt spid="4505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58"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文本框 333825"/>
          <p:cNvSpPr txBox="1">
            <a:spLocks noChangeArrowheads="1"/>
          </p:cNvSpPr>
          <p:nvPr/>
        </p:nvSpPr>
        <p:spPr bwMode="auto">
          <a:xfrm>
            <a:off x="506413" y="620713"/>
            <a:ext cx="8026400"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marL="449580" indent="-449580"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buFont typeface="Arial" panose="020B0604020202020204" pitchFamily="34" charset="0"/>
              <a:buAutoNum type="arabicPeriod"/>
            </a:pPr>
            <a:r>
              <a:rPr lang="en-US" altLang="zh-CN" sz="3600" b="1" dirty="0">
                <a:latin typeface="Times New Roman" panose="02020603050405020304" pitchFamily="18" charset="0"/>
              </a:rPr>
              <a:t>Hurry up, ____ you will miss the bus.   </a:t>
            </a:r>
          </a:p>
          <a:p>
            <a:pPr>
              <a:lnSpc>
                <a:spcPct val="130000"/>
              </a:lnSpc>
              <a:buFont typeface="Arial" panose="020B0604020202020204" pitchFamily="34" charset="0"/>
              <a:buNone/>
            </a:pPr>
            <a:r>
              <a:rPr lang="en-US" altLang="zh-CN" sz="3600" b="1" dirty="0">
                <a:latin typeface="Times New Roman" panose="02020603050405020304" pitchFamily="18" charset="0"/>
              </a:rPr>
              <a:t>    A. and     B. but       C. or     D. so</a:t>
            </a:r>
          </a:p>
          <a:p>
            <a:pPr>
              <a:lnSpc>
                <a:spcPct val="130000"/>
              </a:lnSpc>
              <a:buFont typeface="Arial" panose="020B0604020202020204" pitchFamily="34" charset="0"/>
              <a:buNone/>
            </a:pPr>
            <a:r>
              <a:rPr lang="en-US" altLang="zh-CN" sz="3600" b="1" dirty="0">
                <a:latin typeface="Times New Roman" panose="02020603050405020304" pitchFamily="18" charset="0"/>
              </a:rPr>
              <a:t>2. Jack was so ____ that she fell ____ as soon as she was on the bed.                 A. asleep, sleepy      B. sleepy, sleepy   C. sleepy, asleep      D. asleep, asleep</a:t>
            </a:r>
          </a:p>
        </p:txBody>
      </p:sp>
      <p:pic>
        <p:nvPicPr>
          <p:cNvPr id="333827" name="图片 333826" descr="78112382005"/>
          <p:cNvPicPr>
            <a:picLocks noChangeAspect="1" noChangeArrowheads="1"/>
          </p:cNvPicPr>
          <p:nvPr/>
        </p:nvPicPr>
        <p:blipFill>
          <a:blip r:embed="rId2"/>
          <a:srcRect/>
          <a:stretch>
            <a:fillRect/>
          </a:stretch>
        </p:blipFill>
        <p:spPr bwMode="auto">
          <a:xfrm>
            <a:off x="4860925" y="1989138"/>
            <a:ext cx="722313"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3828" name="图片 333827" descr="78112382005"/>
          <p:cNvPicPr>
            <a:picLocks noChangeAspect="1" noChangeArrowheads="1"/>
          </p:cNvPicPr>
          <p:nvPr/>
        </p:nvPicPr>
        <p:blipFill>
          <a:blip r:embed="rId2"/>
          <a:srcRect/>
          <a:stretch>
            <a:fillRect/>
          </a:stretch>
        </p:blipFill>
        <p:spPr bwMode="auto">
          <a:xfrm>
            <a:off x="827088" y="4275138"/>
            <a:ext cx="719137" cy="719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6082"/>
                                        </p:tgtEl>
                                        <p:attrNameLst>
                                          <p:attrName>style.visibility</p:attrName>
                                        </p:attrNameLst>
                                      </p:cBhvr>
                                      <p:to>
                                        <p:strVal val="visible"/>
                                      </p:to>
                                    </p:set>
                                    <p:anim calcmode="lin" valueType="num">
                                      <p:cBhvr>
                                        <p:cTn id="7" dur="500" fill="hold"/>
                                        <p:tgtEl>
                                          <p:spTgt spid="46082"/>
                                        </p:tgtEl>
                                        <p:attrNameLst>
                                          <p:attrName>ppt_w</p:attrName>
                                        </p:attrNameLst>
                                      </p:cBhvr>
                                      <p:tavLst>
                                        <p:tav tm="0">
                                          <p:val>
                                            <p:strVal val="#ppt_w*0.70"/>
                                          </p:val>
                                        </p:tav>
                                        <p:tav tm="100000">
                                          <p:val>
                                            <p:strVal val="#ppt_w"/>
                                          </p:val>
                                        </p:tav>
                                      </p:tavLst>
                                    </p:anim>
                                    <p:anim calcmode="lin" valueType="num">
                                      <p:cBhvr>
                                        <p:cTn id="8" dur="500" fill="hold"/>
                                        <p:tgtEl>
                                          <p:spTgt spid="46082"/>
                                        </p:tgtEl>
                                        <p:attrNameLst>
                                          <p:attrName>ppt_h</p:attrName>
                                        </p:attrNameLst>
                                      </p:cBhvr>
                                      <p:tavLst>
                                        <p:tav tm="0">
                                          <p:val>
                                            <p:strVal val="#ppt_h"/>
                                          </p:val>
                                        </p:tav>
                                        <p:tav tm="100000">
                                          <p:val>
                                            <p:strVal val="#ppt_h"/>
                                          </p:val>
                                        </p:tav>
                                      </p:tavLst>
                                    </p:anim>
                                    <p:animEffect transition="in" filter="fade">
                                      <p:cBhvr>
                                        <p:cTn id="9" dur="500"/>
                                        <p:tgtEl>
                                          <p:spTgt spid="46082"/>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33827"/>
                                        </p:tgtEl>
                                        <p:attrNameLst>
                                          <p:attrName>style.visibility</p:attrName>
                                        </p:attrNameLst>
                                      </p:cBhvr>
                                      <p:to>
                                        <p:strVal val="visible"/>
                                      </p:to>
                                    </p:set>
                                    <p:anim calcmode="lin" valueType="num">
                                      <p:cBhvr>
                                        <p:cTn id="14" dur="500" fill="hold"/>
                                        <p:tgtEl>
                                          <p:spTgt spid="333827"/>
                                        </p:tgtEl>
                                        <p:attrNameLst>
                                          <p:attrName>ppt_w</p:attrName>
                                        </p:attrNameLst>
                                      </p:cBhvr>
                                      <p:tavLst>
                                        <p:tav tm="0">
                                          <p:val>
                                            <p:fltVal val="0"/>
                                          </p:val>
                                        </p:tav>
                                        <p:tav tm="100000">
                                          <p:val>
                                            <p:strVal val="#ppt_w"/>
                                          </p:val>
                                        </p:tav>
                                      </p:tavLst>
                                    </p:anim>
                                    <p:anim calcmode="lin" valueType="num">
                                      <p:cBhvr>
                                        <p:cTn id="15" dur="500" fill="hold"/>
                                        <p:tgtEl>
                                          <p:spTgt spid="333827"/>
                                        </p:tgtEl>
                                        <p:attrNameLst>
                                          <p:attrName>ppt_h</p:attrName>
                                        </p:attrNameLst>
                                      </p:cBhvr>
                                      <p:tavLst>
                                        <p:tav tm="0">
                                          <p:val>
                                            <p:fltVal val="0"/>
                                          </p:val>
                                        </p:tav>
                                        <p:tav tm="100000">
                                          <p:val>
                                            <p:strVal val="#ppt_h"/>
                                          </p:val>
                                        </p:tav>
                                      </p:tavLst>
                                    </p:anim>
                                    <p:animEffect transition="in" filter="fade">
                                      <p:cBhvr>
                                        <p:cTn id="16" dur="500"/>
                                        <p:tgtEl>
                                          <p:spTgt spid="333827"/>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33828"/>
                                        </p:tgtEl>
                                        <p:attrNameLst>
                                          <p:attrName>style.visibility</p:attrName>
                                        </p:attrNameLst>
                                      </p:cBhvr>
                                      <p:to>
                                        <p:strVal val="visible"/>
                                      </p:to>
                                    </p:set>
                                    <p:anim calcmode="lin" valueType="num">
                                      <p:cBhvr>
                                        <p:cTn id="21" dur="500" fill="hold"/>
                                        <p:tgtEl>
                                          <p:spTgt spid="333828"/>
                                        </p:tgtEl>
                                        <p:attrNameLst>
                                          <p:attrName>ppt_w</p:attrName>
                                        </p:attrNameLst>
                                      </p:cBhvr>
                                      <p:tavLst>
                                        <p:tav tm="0">
                                          <p:val>
                                            <p:fltVal val="0"/>
                                          </p:val>
                                        </p:tav>
                                        <p:tav tm="100000">
                                          <p:val>
                                            <p:strVal val="#ppt_w"/>
                                          </p:val>
                                        </p:tav>
                                      </p:tavLst>
                                    </p:anim>
                                    <p:anim calcmode="lin" valueType="num">
                                      <p:cBhvr>
                                        <p:cTn id="22" dur="500" fill="hold"/>
                                        <p:tgtEl>
                                          <p:spTgt spid="333828"/>
                                        </p:tgtEl>
                                        <p:attrNameLst>
                                          <p:attrName>ppt_h</p:attrName>
                                        </p:attrNameLst>
                                      </p:cBhvr>
                                      <p:tavLst>
                                        <p:tav tm="0">
                                          <p:val>
                                            <p:fltVal val="0"/>
                                          </p:val>
                                        </p:tav>
                                        <p:tav tm="100000">
                                          <p:val>
                                            <p:strVal val="#ppt_h"/>
                                          </p:val>
                                        </p:tav>
                                      </p:tavLst>
                                    </p:anim>
                                    <p:animEffect transition="in" filter="fade">
                                      <p:cBhvr>
                                        <p:cTn id="23" dur="500"/>
                                        <p:tgtEl>
                                          <p:spTgt spid="3338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08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文本框 334849"/>
          <p:cNvSpPr txBox="1">
            <a:spLocks noChangeArrowheads="1"/>
          </p:cNvSpPr>
          <p:nvPr/>
        </p:nvSpPr>
        <p:spPr bwMode="auto">
          <a:xfrm>
            <a:off x="900113" y="549275"/>
            <a:ext cx="7272337" cy="5643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marL="495300" indent="-495300"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buFont typeface="Arial" panose="020B0604020202020204" pitchFamily="34" charset="0"/>
              <a:buNone/>
            </a:pPr>
            <a:r>
              <a:rPr lang="en-US" altLang="zh-CN" sz="3600" b="1" dirty="0">
                <a:latin typeface="Times New Roman" panose="02020603050405020304" pitchFamily="18" charset="0"/>
              </a:rPr>
              <a:t>3. The boy ____ short hair looks lovely in black and white T-shirt. A. has     B. have    </a:t>
            </a:r>
          </a:p>
          <a:p>
            <a:pPr>
              <a:lnSpc>
                <a:spcPct val="130000"/>
              </a:lnSpc>
              <a:buFont typeface="Arial" panose="020B0604020202020204" pitchFamily="34" charset="0"/>
              <a:buNone/>
            </a:pPr>
            <a:r>
              <a:rPr lang="en-US" altLang="zh-CN" sz="3600" b="1" dirty="0">
                <a:latin typeface="Times New Roman" panose="02020603050405020304" pitchFamily="18" charset="0"/>
              </a:rPr>
              <a:t>    C. with     D. is</a:t>
            </a:r>
          </a:p>
          <a:p>
            <a:pPr>
              <a:lnSpc>
                <a:spcPct val="130000"/>
              </a:lnSpc>
              <a:buFont typeface="Arial" panose="020B0604020202020204" pitchFamily="34" charset="0"/>
              <a:buNone/>
            </a:pPr>
            <a:r>
              <a:rPr lang="en-US" altLang="zh-CN" sz="3600" b="1" dirty="0">
                <a:latin typeface="Times New Roman" panose="02020603050405020304" pitchFamily="18" charset="0"/>
              </a:rPr>
              <a:t>4. I have made a lot of friends since I ____ to China.                            A. have come        B. came           C. come                 D. am coming</a:t>
            </a:r>
          </a:p>
        </p:txBody>
      </p:sp>
      <p:pic>
        <p:nvPicPr>
          <p:cNvPr id="334851" name="图片 334850" descr="78112382005"/>
          <p:cNvPicPr>
            <a:picLocks noChangeAspect="1" noChangeArrowheads="1"/>
          </p:cNvPicPr>
          <p:nvPr/>
        </p:nvPicPr>
        <p:blipFill>
          <a:blip r:embed="rId2"/>
          <a:srcRect/>
          <a:stretch>
            <a:fillRect/>
          </a:stretch>
        </p:blipFill>
        <p:spPr bwMode="auto">
          <a:xfrm>
            <a:off x="1212850" y="2708275"/>
            <a:ext cx="719138" cy="7223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34852" name="图片 334851" descr="78112382005"/>
          <p:cNvPicPr>
            <a:picLocks noChangeAspect="1" noChangeArrowheads="1"/>
          </p:cNvPicPr>
          <p:nvPr/>
        </p:nvPicPr>
        <p:blipFill>
          <a:blip r:embed="rId2"/>
          <a:srcRect/>
          <a:stretch>
            <a:fillRect/>
          </a:stretch>
        </p:blipFill>
        <p:spPr bwMode="auto">
          <a:xfrm>
            <a:off x="4956175" y="4778375"/>
            <a:ext cx="719138"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7106"/>
                                        </p:tgtEl>
                                        <p:attrNameLst>
                                          <p:attrName>style.visibility</p:attrName>
                                        </p:attrNameLst>
                                      </p:cBhvr>
                                      <p:to>
                                        <p:strVal val="visible"/>
                                      </p:to>
                                    </p:set>
                                    <p:anim calcmode="lin" valueType="num">
                                      <p:cBhvr>
                                        <p:cTn id="7" dur="500" fill="hold"/>
                                        <p:tgtEl>
                                          <p:spTgt spid="47106"/>
                                        </p:tgtEl>
                                        <p:attrNameLst>
                                          <p:attrName>ppt_w</p:attrName>
                                        </p:attrNameLst>
                                      </p:cBhvr>
                                      <p:tavLst>
                                        <p:tav tm="0">
                                          <p:val>
                                            <p:strVal val="#ppt_w*0.70"/>
                                          </p:val>
                                        </p:tav>
                                        <p:tav tm="100000">
                                          <p:val>
                                            <p:strVal val="#ppt_w"/>
                                          </p:val>
                                        </p:tav>
                                      </p:tavLst>
                                    </p:anim>
                                    <p:anim calcmode="lin" valueType="num">
                                      <p:cBhvr>
                                        <p:cTn id="8" dur="500" fill="hold"/>
                                        <p:tgtEl>
                                          <p:spTgt spid="47106"/>
                                        </p:tgtEl>
                                        <p:attrNameLst>
                                          <p:attrName>ppt_h</p:attrName>
                                        </p:attrNameLst>
                                      </p:cBhvr>
                                      <p:tavLst>
                                        <p:tav tm="0">
                                          <p:val>
                                            <p:strVal val="#ppt_h"/>
                                          </p:val>
                                        </p:tav>
                                        <p:tav tm="100000">
                                          <p:val>
                                            <p:strVal val="#ppt_h"/>
                                          </p:val>
                                        </p:tav>
                                      </p:tavLst>
                                    </p:anim>
                                    <p:animEffect transition="in" filter="fade">
                                      <p:cBhvr>
                                        <p:cTn id="9" dur="500"/>
                                        <p:tgtEl>
                                          <p:spTgt spid="47106"/>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34851"/>
                                        </p:tgtEl>
                                        <p:attrNameLst>
                                          <p:attrName>style.visibility</p:attrName>
                                        </p:attrNameLst>
                                      </p:cBhvr>
                                      <p:to>
                                        <p:strVal val="visible"/>
                                      </p:to>
                                    </p:set>
                                    <p:anim calcmode="lin" valueType="num">
                                      <p:cBhvr>
                                        <p:cTn id="14" dur="500" fill="hold"/>
                                        <p:tgtEl>
                                          <p:spTgt spid="334851"/>
                                        </p:tgtEl>
                                        <p:attrNameLst>
                                          <p:attrName>ppt_w</p:attrName>
                                        </p:attrNameLst>
                                      </p:cBhvr>
                                      <p:tavLst>
                                        <p:tav tm="0">
                                          <p:val>
                                            <p:fltVal val="0"/>
                                          </p:val>
                                        </p:tav>
                                        <p:tav tm="100000">
                                          <p:val>
                                            <p:strVal val="#ppt_w"/>
                                          </p:val>
                                        </p:tav>
                                      </p:tavLst>
                                    </p:anim>
                                    <p:anim calcmode="lin" valueType="num">
                                      <p:cBhvr>
                                        <p:cTn id="15" dur="500" fill="hold"/>
                                        <p:tgtEl>
                                          <p:spTgt spid="334851"/>
                                        </p:tgtEl>
                                        <p:attrNameLst>
                                          <p:attrName>ppt_h</p:attrName>
                                        </p:attrNameLst>
                                      </p:cBhvr>
                                      <p:tavLst>
                                        <p:tav tm="0">
                                          <p:val>
                                            <p:fltVal val="0"/>
                                          </p:val>
                                        </p:tav>
                                        <p:tav tm="100000">
                                          <p:val>
                                            <p:strVal val="#ppt_h"/>
                                          </p:val>
                                        </p:tav>
                                      </p:tavLst>
                                    </p:anim>
                                    <p:animEffect transition="in" filter="fade">
                                      <p:cBhvr>
                                        <p:cTn id="16" dur="500"/>
                                        <p:tgtEl>
                                          <p:spTgt spid="334851"/>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nodeType="clickEffect">
                                  <p:stCondLst>
                                    <p:cond delay="0"/>
                                  </p:stCondLst>
                                  <p:childTnLst>
                                    <p:set>
                                      <p:cBhvr>
                                        <p:cTn id="20" dur="1" fill="hold">
                                          <p:stCondLst>
                                            <p:cond delay="0"/>
                                          </p:stCondLst>
                                        </p:cTn>
                                        <p:tgtEl>
                                          <p:spTgt spid="334852"/>
                                        </p:tgtEl>
                                        <p:attrNameLst>
                                          <p:attrName>style.visibility</p:attrName>
                                        </p:attrNameLst>
                                      </p:cBhvr>
                                      <p:to>
                                        <p:strVal val="visible"/>
                                      </p:to>
                                    </p:set>
                                    <p:anim calcmode="lin" valueType="num">
                                      <p:cBhvr>
                                        <p:cTn id="21" dur="500" fill="hold"/>
                                        <p:tgtEl>
                                          <p:spTgt spid="334852"/>
                                        </p:tgtEl>
                                        <p:attrNameLst>
                                          <p:attrName>ppt_w</p:attrName>
                                        </p:attrNameLst>
                                      </p:cBhvr>
                                      <p:tavLst>
                                        <p:tav tm="0">
                                          <p:val>
                                            <p:fltVal val="0"/>
                                          </p:val>
                                        </p:tav>
                                        <p:tav tm="100000">
                                          <p:val>
                                            <p:strVal val="#ppt_w"/>
                                          </p:val>
                                        </p:tav>
                                      </p:tavLst>
                                    </p:anim>
                                    <p:anim calcmode="lin" valueType="num">
                                      <p:cBhvr>
                                        <p:cTn id="22" dur="500" fill="hold"/>
                                        <p:tgtEl>
                                          <p:spTgt spid="334852"/>
                                        </p:tgtEl>
                                        <p:attrNameLst>
                                          <p:attrName>ppt_h</p:attrName>
                                        </p:attrNameLst>
                                      </p:cBhvr>
                                      <p:tavLst>
                                        <p:tav tm="0">
                                          <p:val>
                                            <p:fltVal val="0"/>
                                          </p:val>
                                        </p:tav>
                                        <p:tav tm="100000">
                                          <p:val>
                                            <p:strVal val="#ppt_h"/>
                                          </p:val>
                                        </p:tav>
                                      </p:tavLst>
                                    </p:anim>
                                    <p:animEffect transition="in" filter="fade">
                                      <p:cBhvr>
                                        <p:cTn id="23" dur="500"/>
                                        <p:tgtEl>
                                          <p:spTgt spid="3348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6"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文本框 259073"/>
          <p:cNvSpPr txBox="1">
            <a:spLocks noChangeArrowheads="1"/>
          </p:cNvSpPr>
          <p:nvPr/>
        </p:nvSpPr>
        <p:spPr bwMode="auto">
          <a:xfrm>
            <a:off x="228600" y="5608638"/>
            <a:ext cx="4954588" cy="1249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dirty="0">
                <a:latin typeface="Times New Roman" panose="02020603050405020304" pitchFamily="18" charset="0"/>
              </a:rPr>
              <a:t>success and joy</a:t>
            </a:r>
          </a:p>
          <a:p>
            <a:pPr>
              <a:spcBef>
                <a:spcPct val="50000"/>
              </a:spcBef>
              <a:buFont typeface="Arial" panose="020B0604020202020204" pitchFamily="34" charset="0"/>
              <a:buNone/>
            </a:pPr>
            <a:endParaRPr lang="zh-CN" altLang="en-US" sz="2500" dirty="0">
              <a:latin typeface="Verdana" panose="020B0604030504040204" pitchFamily="34" charset="0"/>
            </a:endParaRPr>
          </a:p>
        </p:txBody>
      </p:sp>
      <p:pic>
        <p:nvPicPr>
          <p:cNvPr id="259075" name="图片 259074" descr="27"/>
          <p:cNvPicPr>
            <a:picLocks noChangeAspect="1" noChangeArrowheads="1"/>
          </p:cNvPicPr>
          <p:nvPr/>
        </p:nvPicPr>
        <p:blipFill>
          <a:blip r:embed="rId2" cstate="email"/>
          <a:srcRect/>
          <a:stretch>
            <a:fillRect/>
          </a:stretch>
        </p:blipFill>
        <p:spPr bwMode="auto">
          <a:xfrm>
            <a:off x="4956175" y="1989138"/>
            <a:ext cx="3648075" cy="37258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2" name="文本框 259075"/>
          <p:cNvSpPr txBox="1">
            <a:spLocks noChangeArrowheads="1"/>
          </p:cNvSpPr>
          <p:nvPr/>
        </p:nvSpPr>
        <p:spPr bwMode="auto">
          <a:xfrm>
            <a:off x="4265613" y="5640388"/>
            <a:ext cx="5640387"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dirty="0">
                <a:latin typeface="Times New Roman" panose="02020603050405020304" pitchFamily="18" charset="0"/>
              </a:rPr>
              <a:t>wisdom and warmth</a:t>
            </a:r>
          </a:p>
        </p:txBody>
      </p:sp>
      <p:sp>
        <p:nvSpPr>
          <p:cNvPr id="17413" name="文本框 259076"/>
          <p:cNvSpPr txBox="1">
            <a:spLocks noChangeArrowheads="1"/>
          </p:cNvSpPr>
          <p:nvPr/>
        </p:nvSpPr>
        <p:spPr bwMode="auto">
          <a:xfrm>
            <a:off x="1500188" y="214313"/>
            <a:ext cx="6046787" cy="96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6000" b="1" dirty="0">
                <a:solidFill>
                  <a:srgbClr val="333399"/>
                </a:solidFill>
              </a:rPr>
              <a:t>warm </a:t>
            </a:r>
            <a:r>
              <a:rPr lang="en-US" altLang="zh-CN" sz="6000" b="1" dirty="0" err="1">
                <a:solidFill>
                  <a:srgbClr val="333399"/>
                </a:solidFill>
              </a:rPr>
              <a:t>colours</a:t>
            </a:r>
            <a:endParaRPr lang="en-US" altLang="zh-CN" sz="6000" b="1" dirty="0">
              <a:solidFill>
                <a:srgbClr val="333399"/>
              </a:solidFill>
            </a:endParaRPr>
          </a:p>
        </p:txBody>
      </p:sp>
      <p:pic>
        <p:nvPicPr>
          <p:cNvPr id="259078" name="图片 259077" descr="橘子"/>
          <p:cNvPicPr>
            <a:picLocks noChangeAspect="1" noChangeArrowheads="1"/>
          </p:cNvPicPr>
          <p:nvPr/>
        </p:nvPicPr>
        <p:blipFill>
          <a:blip r:embed="rId3"/>
          <a:srcRect/>
          <a:stretch>
            <a:fillRect/>
          </a:stretch>
        </p:blipFill>
        <p:spPr bwMode="auto">
          <a:xfrm>
            <a:off x="381000" y="2057400"/>
            <a:ext cx="3884613" cy="342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7415" name="文本框 259078"/>
          <p:cNvSpPr txBox="1">
            <a:spLocks noChangeArrowheads="1"/>
          </p:cNvSpPr>
          <p:nvPr/>
        </p:nvSpPr>
        <p:spPr bwMode="auto">
          <a:xfrm>
            <a:off x="1371600" y="838200"/>
            <a:ext cx="73914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400" b="1" dirty="0">
                <a:solidFill>
                  <a:srgbClr val="FF9900"/>
                </a:solidFill>
                <a:latin typeface="Times New Roman" panose="02020603050405020304" pitchFamily="18" charset="0"/>
              </a:rPr>
              <a:t>orange </a:t>
            </a:r>
            <a:r>
              <a:rPr lang="en-US" altLang="zh-CN" sz="4400" b="1" dirty="0">
                <a:solidFill>
                  <a:srgbClr val="FF6600"/>
                </a:solidFill>
                <a:latin typeface="Times New Roman" panose="02020603050405020304" pitchFamily="18" charset="0"/>
              </a:rPr>
              <a:t>                        </a:t>
            </a:r>
            <a:r>
              <a:rPr lang="en-US" altLang="zh-CN" sz="4400" b="1" dirty="0">
                <a:solidFill>
                  <a:srgbClr val="FFCC00"/>
                </a:solidFill>
                <a:latin typeface="Times New Roman" panose="02020603050405020304" pitchFamily="18" charset="0"/>
              </a:rPr>
              <a:t>yellow</a:t>
            </a:r>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7415">
                                            <p:txEl>
                                              <p:pRg st="0" end="0"/>
                                            </p:txEl>
                                          </p:spTgt>
                                        </p:tgtEl>
                                        <p:attrNameLst>
                                          <p:attrName>style.visibility</p:attrName>
                                        </p:attrNameLst>
                                      </p:cBhvr>
                                      <p:to>
                                        <p:strVal val="visible"/>
                                      </p:to>
                                    </p:set>
                                    <p:animEffect transition="in" filter="box(in)">
                                      <p:cBhvr>
                                        <p:cTn id="7" dur="500"/>
                                        <p:tgtEl>
                                          <p:spTgt spid="174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259078"/>
                                        </p:tgtEl>
                                        <p:attrNameLst>
                                          <p:attrName>style.visibility</p:attrName>
                                        </p:attrNameLst>
                                      </p:cBhvr>
                                      <p:to>
                                        <p:strVal val="visible"/>
                                      </p:to>
                                    </p:set>
                                    <p:animEffect transition="in" filter="blinds(horizontal)">
                                      <p:cBhvr>
                                        <p:cTn id="12" dur="500"/>
                                        <p:tgtEl>
                                          <p:spTgt spid="259078"/>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7410">
                                            <p:txEl>
                                              <p:pRg st="0" end="0"/>
                                            </p:txEl>
                                          </p:spTgt>
                                        </p:tgtEl>
                                        <p:attrNameLst>
                                          <p:attrName>style.visibility</p:attrName>
                                        </p:attrNameLst>
                                      </p:cBhvr>
                                      <p:to>
                                        <p:strVal val="visible"/>
                                      </p:to>
                                    </p:set>
                                    <p:animEffect transition="in" filter="box(in)">
                                      <p:cBhvr>
                                        <p:cTn id="17" dur="500"/>
                                        <p:tgtEl>
                                          <p:spTgt spid="17410">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259075"/>
                                        </p:tgtEl>
                                        <p:attrNameLst>
                                          <p:attrName>style.visibility</p:attrName>
                                        </p:attrNameLst>
                                      </p:cBhvr>
                                      <p:to>
                                        <p:strVal val="visible"/>
                                      </p:to>
                                    </p:set>
                                    <p:animEffect transition="in" filter="blinds(horizontal)">
                                      <p:cBhvr>
                                        <p:cTn id="22" dur="500"/>
                                        <p:tgtEl>
                                          <p:spTgt spid="259075"/>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7412">
                                            <p:txEl>
                                              <p:pRg st="0" end="0"/>
                                            </p:txEl>
                                          </p:spTgt>
                                        </p:tgtEl>
                                        <p:attrNameLst>
                                          <p:attrName>style.visibility</p:attrName>
                                        </p:attrNameLst>
                                      </p:cBhvr>
                                      <p:to>
                                        <p:strVal val="visible"/>
                                      </p:to>
                                    </p:set>
                                    <p:animEffect transition="in" filter="box(in)">
                                      <p:cBhvr>
                                        <p:cTn id="27" dur="500"/>
                                        <p:tgtEl>
                                          <p:spTgt spid="174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build="p"/>
      <p:bldP spid="17412" grpId="0" build="p"/>
      <p:bldP spid="1741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文本框 335873"/>
          <p:cNvSpPr txBox="1">
            <a:spLocks noChangeArrowheads="1"/>
          </p:cNvSpPr>
          <p:nvPr/>
        </p:nvSpPr>
        <p:spPr bwMode="auto">
          <a:xfrm>
            <a:off x="969963" y="641350"/>
            <a:ext cx="7489825"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marL="487680" indent="-487680"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buFont typeface="Arial" panose="020B0604020202020204" pitchFamily="34" charset="0"/>
              <a:buNone/>
            </a:pPr>
            <a:r>
              <a:rPr lang="en-US" altLang="zh-CN" sz="3600" b="1">
                <a:latin typeface="Times New Roman" panose="02020603050405020304" pitchFamily="18" charset="0"/>
              </a:rPr>
              <a:t>5. --- Why don’t you wear that black jacket?</a:t>
            </a:r>
          </a:p>
          <a:p>
            <a:pPr>
              <a:lnSpc>
                <a:spcPct val="130000"/>
              </a:lnSpc>
              <a:buFont typeface="Arial" panose="020B0604020202020204" pitchFamily="34" charset="0"/>
              <a:buNone/>
            </a:pPr>
            <a:r>
              <a:rPr lang="en-US" altLang="zh-CN" sz="3600" b="1">
                <a:latin typeface="Times New Roman" panose="02020603050405020304" pitchFamily="18" charset="0"/>
              </a:rPr>
              <a:t>    --- ____                                         </a:t>
            </a:r>
          </a:p>
          <a:p>
            <a:pPr>
              <a:lnSpc>
                <a:spcPct val="130000"/>
              </a:lnSpc>
              <a:buFont typeface="Arial" panose="020B0604020202020204" pitchFamily="34" charset="0"/>
              <a:buNone/>
            </a:pPr>
            <a:r>
              <a:rPr lang="en-US" altLang="zh-CN" sz="3600" b="1">
                <a:latin typeface="Times New Roman" panose="02020603050405020304" pitchFamily="18" charset="0"/>
              </a:rPr>
              <a:t>    A. That is a great idea.                        B. How about you?                         C. Really?                                       D. I’m sorry to hear that.</a:t>
            </a:r>
          </a:p>
        </p:txBody>
      </p:sp>
      <p:pic>
        <p:nvPicPr>
          <p:cNvPr id="335875" name="图片 335874" descr="78112382005"/>
          <p:cNvPicPr>
            <a:picLocks noChangeAspect="1" noChangeArrowheads="1"/>
          </p:cNvPicPr>
          <p:nvPr/>
        </p:nvPicPr>
        <p:blipFill>
          <a:blip r:embed="rId2"/>
          <a:srcRect/>
          <a:stretch>
            <a:fillRect/>
          </a:stretch>
        </p:blipFill>
        <p:spPr bwMode="auto">
          <a:xfrm>
            <a:off x="1308100" y="2889250"/>
            <a:ext cx="720725"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grpId="0" nodeType="withEffect">
                                  <p:stCondLst>
                                    <p:cond delay="0"/>
                                  </p:stCondLst>
                                  <p:childTnLst>
                                    <p:set>
                                      <p:cBhvr>
                                        <p:cTn id="6" dur="1" fill="hold">
                                          <p:stCondLst>
                                            <p:cond delay="0"/>
                                          </p:stCondLst>
                                        </p:cTn>
                                        <p:tgtEl>
                                          <p:spTgt spid="48130"/>
                                        </p:tgtEl>
                                        <p:attrNameLst>
                                          <p:attrName>style.visibility</p:attrName>
                                        </p:attrNameLst>
                                      </p:cBhvr>
                                      <p:to>
                                        <p:strVal val="visible"/>
                                      </p:to>
                                    </p:set>
                                    <p:anim calcmode="lin" valueType="num">
                                      <p:cBhvr>
                                        <p:cTn id="7" dur="500" fill="hold"/>
                                        <p:tgtEl>
                                          <p:spTgt spid="48130"/>
                                        </p:tgtEl>
                                        <p:attrNameLst>
                                          <p:attrName>ppt_w</p:attrName>
                                        </p:attrNameLst>
                                      </p:cBhvr>
                                      <p:tavLst>
                                        <p:tav tm="0">
                                          <p:val>
                                            <p:strVal val="#ppt_w*0.70"/>
                                          </p:val>
                                        </p:tav>
                                        <p:tav tm="100000">
                                          <p:val>
                                            <p:strVal val="#ppt_w"/>
                                          </p:val>
                                        </p:tav>
                                      </p:tavLst>
                                    </p:anim>
                                    <p:anim calcmode="lin" valueType="num">
                                      <p:cBhvr>
                                        <p:cTn id="8" dur="500" fill="hold"/>
                                        <p:tgtEl>
                                          <p:spTgt spid="48130"/>
                                        </p:tgtEl>
                                        <p:attrNameLst>
                                          <p:attrName>ppt_h</p:attrName>
                                        </p:attrNameLst>
                                      </p:cBhvr>
                                      <p:tavLst>
                                        <p:tav tm="0">
                                          <p:val>
                                            <p:strVal val="#ppt_h"/>
                                          </p:val>
                                        </p:tav>
                                        <p:tav tm="100000">
                                          <p:val>
                                            <p:strVal val="#ppt_h"/>
                                          </p:val>
                                        </p:tav>
                                      </p:tavLst>
                                    </p:anim>
                                    <p:animEffect transition="in" filter="fade">
                                      <p:cBhvr>
                                        <p:cTn id="9" dur="500"/>
                                        <p:tgtEl>
                                          <p:spTgt spid="48130"/>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nodeType="clickEffect">
                                  <p:stCondLst>
                                    <p:cond delay="0"/>
                                  </p:stCondLst>
                                  <p:childTnLst>
                                    <p:set>
                                      <p:cBhvr>
                                        <p:cTn id="13" dur="1" fill="hold">
                                          <p:stCondLst>
                                            <p:cond delay="0"/>
                                          </p:stCondLst>
                                        </p:cTn>
                                        <p:tgtEl>
                                          <p:spTgt spid="335875"/>
                                        </p:tgtEl>
                                        <p:attrNameLst>
                                          <p:attrName>style.visibility</p:attrName>
                                        </p:attrNameLst>
                                      </p:cBhvr>
                                      <p:to>
                                        <p:strVal val="visible"/>
                                      </p:to>
                                    </p:set>
                                    <p:anim calcmode="lin" valueType="num">
                                      <p:cBhvr>
                                        <p:cTn id="14" dur="500" fill="hold"/>
                                        <p:tgtEl>
                                          <p:spTgt spid="335875"/>
                                        </p:tgtEl>
                                        <p:attrNameLst>
                                          <p:attrName>ppt_w</p:attrName>
                                        </p:attrNameLst>
                                      </p:cBhvr>
                                      <p:tavLst>
                                        <p:tav tm="0">
                                          <p:val>
                                            <p:fltVal val="0"/>
                                          </p:val>
                                        </p:tav>
                                        <p:tav tm="100000">
                                          <p:val>
                                            <p:strVal val="#ppt_w"/>
                                          </p:val>
                                        </p:tav>
                                      </p:tavLst>
                                    </p:anim>
                                    <p:anim calcmode="lin" valueType="num">
                                      <p:cBhvr>
                                        <p:cTn id="15" dur="500" fill="hold"/>
                                        <p:tgtEl>
                                          <p:spTgt spid="335875"/>
                                        </p:tgtEl>
                                        <p:attrNameLst>
                                          <p:attrName>ppt_h</p:attrName>
                                        </p:attrNameLst>
                                      </p:cBhvr>
                                      <p:tavLst>
                                        <p:tav tm="0">
                                          <p:val>
                                            <p:fltVal val="0"/>
                                          </p:val>
                                        </p:tav>
                                        <p:tav tm="100000">
                                          <p:val>
                                            <p:strVal val="#ppt_h"/>
                                          </p:val>
                                        </p:tav>
                                      </p:tavLst>
                                    </p:anim>
                                    <p:animEffect transition="in" filter="fade">
                                      <p:cBhvr>
                                        <p:cTn id="16" dur="500"/>
                                        <p:tgtEl>
                                          <p:spTgt spid="33587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130" grpId="0"/>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矩形 336897"/>
          <p:cNvSpPr>
            <a:spLocks noChangeArrowheads="1"/>
          </p:cNvSpPr>
          <p:nvPr/>
        </p:nvSpPr>
        <p:spPr bwMode="auto">
          <a:xfrm>
            <a:off x="1187450" y="981075"/>
            <a:ext cx="6840538" cy="49482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p>
            <a:pPr marL="465455" indent="-465455" defTabSz="913130">
              <a:lnSpc>
                <a:spcPct val="130000"/>
              </a:lnSpc>
              <a:buFont typeface="Arial" panose="020B0604020202020204" pitchFamily="34" charset="0"/>
              <a:buNone/>
            </a:pPr>
            <a:r>
              <a:rPr lang="en-US" altLang="zh-CN" sz="3600" b="1">
                <a:latin typeface="Times New Roman" panose="02020603050405020304" pitchFamily="18" charset="0"/>
              </a:rPr>
              <a:t>6. Colours can make us ____ or sad. </a:t>
            </a:r>
          </a:p>
          <a:p>
            <a:pPr marL="465455" indent="-465455" defTabSz="913130">
              <a:lnSpc>
                <a:spcPct val="130000"/>
              </a:lnSpc>
              <a:buFont typeface="Arial" panose="020B0604020202020204" pitchFamily="34" charset="0"/>
              <a:buAutoNum type="alphaUcPeriod"/>
            </a:pPr>
            <a:r>
              <a:rPr lang="en-US" altLang="zh-CN" sz="3600" b="1">
                <a:latin typeface="Times New Roman" panose="02020603050405020304" pitchFamily="18" charset="0"/>
              </a:rPr>
              <a:t>feel relax                               </a:t>
            </a:r>
          </a:p>
          <a:p>
            <a:pPr marL="465455" indent="-465455" defTabSz="913130">
              <a:lnSpc>
                <a:spcPct val="130000"/>
              </a:lnSpc>
              <a:buFont typeface="Arial" panose="020B0604020202020204" pitchFamily="34" charset="0"/>
              <a:buNone/>
            </a:pPr>
            <a:r>
              <a:rPr lang="en-US" altLang="zh-CN" sz="3600" b="1">
                <a:latin typeface="Times New Roman" panose="02020603050405020304" pitchFamily="18" charset="0"/>
              </a:rPr>
              <a:t>B. to feel relaxed                       </a:t>
            </a:r>
          </a:p>
          <a:p>
            <a:pPr marL="465455" indent="-465455" defTabSz="913130">
              <a:lnSpc>
                <a:spcPct val="130000"/>
              </a:lnSpc>
              <a:buFont typeface="Arial" panose="020B0604020202020204" pitchFamily="34" charset="0"/>
              <a:buNone/>
            </a:pPr>
            <a:r>
              <a:rPr lang="en-US" altLang="zh-CN" sz="3600" b="1">
                <a:latin typeface="Times New Roman" panose="02020603050405020304" pitchFamily="18" charset="0"/>
              </a:rPr>
              <a:t>C. feel relaxed                           </a:t>
            </a:r>
          </a:p>
          <a:p>
            <a:pPr marL="465455" indent="-465455" defTabSz="913130">
              <a:lnSpc>
                <a:spcPct val="130000"/>
              </a:lnSpc>
              <a:buFont typeface="Arial" panose="020B0604020202020204" pitchFamily="34" charset="0"/>
              <a:buNone/>
            </a:pPr>
            <a:r>
              <a:rPr lang="en-US" altLang="zh-CN" sz="3600" b="1">
                <a:latin typeface="Times New Roman" panose="02020603050405020304" pitchFamily="18" charset="0"/>
              </a:rPr>
              <a:t>D. to feel relax</a:t>
            </a:r>
          </a:p>
          <a:p>
            <a:pPr marL="465455" indent="-465455" defTabSz="913130">
              <a:lnSpc>
                <a:spcPct val="130000"/>
              </a:lnSpc>
              <a:buFont typeface="Arial" panose="020B0604020202020204" pitchFamily="34" charset="0"/>
              <a:buNone/>
            </a:pPr>
            <a:r>
              <a:rPr lang="en-US" altLang="zh-CN" sz="3600" b="1">
                <a:latin typeface="Times New Roman" panose="02020603050405020304" pitchFamily="18" charset="0"/>
              </a:rPr>
              <a:t>	</a:t>
            </a:r>
          </a:p>
        </p:txBody>
      </p:sp>
      <p:pic>
        <p:nvPicPr>
          <p:cNvPr id="336899" name="图片 336898" descr="78112382005"/>
          <p:cNvPicPr>
            <a:picLocks noChangeAspect="1" noChangeArrowheads="1"/>
          </p:cNvPicPr>
          <p:nvPr/>
        </p:nvPicPr>
        <p:blipFill>
          <a:blip r:embed="rId2"/>
          <a:srcRect/>
          <a:stretch>
            <a:fillRect/>
          </a:stretch>
        </p:blipFill>
        <p:spPr bwMode="auto">
          <a:xfrm>
            <a:off x="1020763" y="3879850"/>
            <a:ext cx="7191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49154"/>
                                        </p:tgtEl>
                                        <p:attrNameLst>
                                          <p:attrName>style.visibility</p:attrName>
                                        </p:attrNameLst>
                                      </p:cBhvr>
                                      <p:to>
                                        <p:strVal val="visible"/>
                                      </p:to>
                                    </p:set>
                                    <p:animEffect transition="in" filter="wedge">
                                      <p:cBhvr>
                                        <p:cTn id="7" dur="1000"/>
                                        <p:tgtEl>
                                          <p:spTgt spid="49154"/>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36899"/>
                                        </p:tgtEl>
                                        <p:attrNameLst>
                                          <p:attrName>style.visibility</p:attrName>
                                        </p:attrNameLst>
                                      </p:cBhvr>
                                      <p:to>
                                        <p:strVal val="visible"/>
                                      </p:to>
                                    </p:set>
                                    <p:anim calcmode="lin" valueType="num">
                                      <p:cBhvr>
                                        <p:cTn id="12" dur="500" fill="hold"/>
                                        <p:tgtEl>
                                          <p:spTgt spid="336899"/>
                                        </p:tgtEl>
                                        <p:attrNameLst>
                                          <p:attrName>ppt_w</p:attrName>
                                        </p:attrNameLst>
                                      </p:cBhvr>
                                      <p:tavLst>
                                        <p:tav tm="0">
                                          <p:val>
                                            <p:fltVal val="0"/>
                                          </p:val>
                                        </p:tav>
                                        <p:tav tm="100000">
                                          <p:val>
                                            <p:strVal val="#ppt_w"/>
                                          </p:val>
                                        </p:tav>
                                      </p:tavLst>
                                    </p:anim>
                                    <p:anim calcmode="lin" valueType="num">
                                      <p:cBhvr>
                                        <p:cTn id="13" dur="500" fill="hold"/>
                                        <p:tgtEl>
                                          <p:spTgt spid="336899"/>
                                        </p:tgtEl>
                                        <p:attrNameLst>
                                          <p:attrName>ppt_h</p:attrName>
                                        </p:attrNameLst>
                                      </p:cBhvr>
                                      <p:tavLst>
                                        <p:tav tm="0">
                                          <p:val>
                                            <p:fltVal val="0"/>
                                          </p:val>
                                        </p:tav>
                                        <p:tav tm="100000">
                                          <p:val>
                                            <p:strVal val="#ppt_h"/>
                                          </p:val>
                                        </p:tav>
                                      </p:tavLst>
                                    </p:anim>
                                    <p:animEffect transition="in" filter="fade">
                                      <p:cBhvr>
                                        <p:cTn id="14" dur="500"/>
                                        <p:tgtEl>
                                          <p:spTgt spid="3368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4" grpId="0"/>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文本框 337921"/>
          <p:cNvSpPr txBox="1">
            <a:spLocks noChangeArrowheads="1"/>
          </p:cNvSpPr>
          <p:nvPr/>
        </p:nvSpPr>
        <p:spPr bwMode="auto">
          <a:xfrm>
            <a:off x="539750" y="692150"/>
            <a:ext cx="8208963" cy="4949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9" tIns="45715" rIns="91429" bIns="45715">
            <a:spAutoFit/>
          </a:bodyPr>
          <a:lstStyle>
            <a:lvl1pPr marL="433705" indent="-433705"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buFont typeface="Arial" panose="020B0604020202020204" pitchFamily="34" charset="0"/>
              <a:buNone/>
            </a:pPr>
            <a:r>
              <a:rPr lang="en-US" altLang="zh-CN" sz="3600" b="1">
                <a:latin typeface="Times New Roman" panose="02020603050405020304" pitchFamily="18" charset="0"/>
              </a:rPr>
              <a:t>7. --- Is there ____ in today’s   newspaper?</a:t>
            </a:r>
          </a:p>
          <a:p>
            <a:pPr>
              <a:lnSpc>
                <a:spcPct val="130000"/>
              </a:lnSpc>
              <a:buFont typeface="Arial" panose="020B0604020202020204" pitchFamily="34" charset="0"/>
              <a:buNone/>
            </a:pPr>
            <a:r>
              <a:rPr lang="en-US" altLang="zh-CN" sz="3600" b="1">
                <a:latin typeface="Times New Roman" panose="02020603050405020304" pitchFamily="18" charset="0"/>
              </a:rPr>
              <a:t>    --- I haven’t seen it.                               A. anything strange                               B. strange something                            C. strange anything                              D. something strange</a:t>
            </a:r>
          </a:p>
        </p:txBody>
      </p:sp>
      <p:pic>
        <p:nvPicPr>
          <p:cNvPr id="337923" name="图片 337922" descr="78112382005"/>
          <p:cNvPicPr>
            <a:picLocks noChangeAspect="1" noChangeArrowheads="1"/>
          </p:cNvPicPr>
          <p:nvPr/>
        </p:nvPicPr>
        <p:blipFill>
          <a:blip r:embed="rId2"/>
          <a:srcRect/>
          <a:stretch>
            <a:fillRect/>
          </a:stretch>
        </p:blipFill>
        <p:spPr bwMode="auto">
          <a:xfrm>
            <a:off x="827088" y="2205038"/>
            <a:ext cx="7191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wedge">
                                      <p:cBhvr>
                                        <p:cTn id="7" dur="10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37923"/>
                                        </p:tgtEl>
                                        <p:attrNameLst>
                                          <p:attrName>style.visibility</p:attrName>
                                        </p:attrNameLst>
                                      </p:cBhvr>
                                      <p:to>
                                        <p:strVal val="visible"/>
                                      </p:to>
                                    </p:set>
                                    <p:anim calcmode="lin" valueType="num">
                                      <p:cBhvr>
                                        <p:cTn id="12" dur="500" fill="hold"/>
                                        <p:tgtEl>
                                          <p:spTgt spid="337923"/>
                                        </p:tgtEl>
                                        <p:attrNameLst>
                                          <p:attrName>ppt_w</p:attrName>
                                        </p:attrNameLst>
                                      </p:cBhvr>
                                      <p:tavLst>
                                        <p:tav tm="0">
                                          <p:val>
                                            <p:fltVal val="0"/>
                                          </p:val>
                                        </p:tav>
                                        <p:tav tm="100000">
                                          <p:val>
                                            <p:strVal val="#ppt_w"/>
                                          </p:val>
                                        </p:tav>
                                      </p:tavLst>
                                    </p:anim>
                                    <p:anim calcmode="lin" valueType="num">
                                      <p:cBhvr>
                                        <p:cTn id="13" dur="500" fill="hold"/>
                                        <p:tgtEl>
                                          <p:spTgt spid="337923"/>
                                        </p:tgtEl>
                                        <p:attrNameLst>
                                          <p:attrName>ppt_h</p:attrName>
                                        </p:attrNameLst>
                                      </p:cBhvr>
                                      <p:tavLst>
                                        <p:tav tm="0">
                                          <p:val>
                                            <p:fltVal val="0"/>
                                          </p:val>
                                        </p:tav>
                                        <p:tav tm="100000">
                                          <p:val>
                                            <p:strVal val="#ppt_h"/>
                                          </p:val>
                                        </p:tav>
                                      </p:tavLst>
                                    </p:anim>
                                    <p:animEffect transition="in" filter="fade">
                                      <p:cBhvr>
                                        <p:cTn id="14" dur="500"/>
                                        <p:tgtEl>
                                          <p:spTgt spid="33792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78" grpId="0"/>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矩形 338945"/>
          <p:cNvSpPr>
            <a:spLocks noChangeArrowheads="1"/>
          </p:cNvSpPr>
          <p:nvPr/>
        </p:nvSpPr>
        <p:spPr bwMode="auto">
          <a:xfrm>
            <a:off x="971550" y="981075"/>
            <a:ext cx="7416874" cy="297311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29" tIns="45715" rIns="91429" bIns="45715">
            <a:spAutoFit/>
          </a:bodyPr>
          <a:lstStyle/>
          <a:p>
            <a:pPr marL="481330" indent="-481330" defTabSz="913130">
              <a:lnSpc>
                <a:spcPct val="130000"/>
              </a:lnSpc>
              <a:buFont typeface="Arial" panose="020B0604020202020204" pitchFamily="34" charset="0"/>
              <a:buNone/>
            </a:pPr>
            <a:r>
              <a:rPr lang="en-US" altLang="zh-CN" sz="3600" b="1" dirty="0">
                <a:latin typeface="Times New Roman" panose="02020603050405020304" pitchFamily="18" charset="0"/>
              </a:rPr>
              <a:t>8. They would rather ____ there by train than ____ a plane.                           </a:t>
            </a:r>
            <a:r>
              <a:rPr lang="en-US" altLang="zh-CN" sz="3600" b="1" dirty="0" smtClean="0">
                <a:latin typeface="Times New Roman" panose="02020603050405020304" pitchFamily="18" charset="0"/>
              </a:rPr>
              <a:t>A</a:t>
            </a:r>
            <a:r>
              <a:rPr lang="en-US" altLang="zh-CN" sz="3600" b="1" dirty="0">
                <a:latin typeface="Times New Roman" panose="02020603050405020304" pitchFamily="18" charset="0"/>
              </a:rPr>
              <a:t>. go, taking         B. go, take       </a:t>
            </a:r>
            <a:endParaRPr lang="en-US" altLang="zh-CN" sz="3600" b="1" dirty="0" smtClean="0">
              <a:latin typeface="Times New Roman" panose="02020603050405020304" pitchFamily="18" charset="0"/>
            </a:endParaRPr>
          </a:p>
          <a:p>
            <a:pPr marL="481330" indent="-481330" defTabSz="913130">
              <a:lnSpc>
                <a:spcPct val="130000"/>
              </a:lnSpc>
              <a:buFont typeface="Arial" panose="020B0604020202020204" pitchFamily="34" charset="0"/>
              <a:buNone/>
            </a:pPr>
            <a:r>
              <a:rPr lang="en-US" altLang="zh-CN" sz="3600" b="1" dirty="0" smtClean="0">
                <a:latin typeface="Times New Roman" panose="02020603050405020304" pitchFamily="18" charset="0"/>
              </a:rPr>
              <a:t>    C</a:t>
            </a:r>
            <a:r>
              <a:rPr lang="en-US" altLang="zh-CN" sz="3600" b="1" dirty="0">
                <a:latin typeface="Times New Roman" panose="02020603050405020304" pitchFamily="18" charset="0"/>
              </a:rPr>
              <a:t>. going, take       D. going,  </a:t>
            </a:r>
            <a:r>
              <a:rPr lang="en-US" altLang="zh-CN" sz="3600" b="1" dirty="0" smtClean="0">
                <a:latin typeface="Times New Roman" panose="02020603050405020304" pitchFamily="18" charset="0"/>
              </a:rPr>
              <a:t>taking </a:t>
            </a:r>
            <a:endParaRPr lang="en-US" altLang="zh-CN" sz="3600" b="1" dirty="0">
              <a:latin typeface="Times New Roman" panose="02020603050405020304" pitchFamily="18" charset="0"/>
            </a:endParaRPr>
          </a:p>
        </p:txBody>
      </p:sp>
      <p:pic>
        <p:nvPicPr>
          <p:cNvPr id="338947" name="图片 338946" descr="78112382005"/>
          <p:cNvPicPr>
            <a:picLocks noChangeAspect="1" noChangeArrowheads="1"/>
          </p:cNvPicPr>
          <p:nvPr/>
        </p:nvPicPr>
        <p:blipFill>
          <a:blip r:embed="rId2"/>
          <a:srcRect/>
          <a:stretch>
            <a:fillRect/>
          </a:stretch>
        </p:blipFill>
        <p:spPr bwMode="auto">
          <a:xfrm>
            <a:off x="4789488" y="2563813"/>
            <a:ext cx="719137" cy="720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split orient="vert"/>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0" presetClass="entr" presetSubtype="0" fill="hold" grpId="0" nodeType="withEffect">
                                  <p:stCondLst>
                                    <p:cond delay="0"/>
                                  </p:stCondLst>
                                  <p:childTnLst>
                                    <p:set>
                                      <p:cBhvr>
                                        <p:cTn id="6" dur="1" fill="hold">
                                          <p:stCondLst>
                                            <p:cond delay="0"/>
                                          </p:stCondLst>
                                        </p:cTn>
                                        <p:tgtEl>
                                          <p:spTgt spid="51202"/>
                                        </p:tgtEl>
                                        <p:attrNameLst>
                                          <p:attrName>style.visibility</p:attrName>
                                        </p:attrNameLst>
                                      </p:cBhvr>
                                      <p:to>
                                        <p:strVal val="visible"/>
                                      </p:to>
                                    </p:set>
                                    <p:animEffect transition="in" filter="wedge">
                                      <p:cBhvr>
                                        <p:cTn id="7" dur="1000"/>
                                        <p:tgtEl>
                                          <p:spTgt spid="51202"/>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16" fill="hold" nodeType="clickEffect">
                                  <p:stCondLst>
                                    <p:cond delay="0"/>
                                  </p:stCondLst>
                                  <p:childTnLst>
                                    <p:set>
                                      <p:cBhvr>
                                        <p:cTn id="11" dur="1" fill="hold">
                                          <p:stCondLst>
                                            <p:cond delay="0"/>
                                          </p:stCondLst>
                                        </p:cTn>
                                        <p:tgtEl>
                                          <p:spTgt spid="338947"/>
                                        </p:tgtEl>
                                        <p:attrNameLst>
                                          <p:attrName>style.visibility</p:attrName>
                                        </p:attrNameLst>
                                      </p:cBhvr>
                                      <p:to>
                                        <p:strVal val="visible"/>
                                      </p:to>
                                    </p:set>
                                    <p:anim calcmode="lin" valueType="num">
                                      <p:cBhvr>
                                        <p:cTn id="12" dur="500" fill="hold"/>
                                        <p:tgtEl>
                                          <p:spTgt spid="338947"/>
                                        </p:tgtEl>
                                        <p:attrNameLst>
                                          <p:attrName>ppt_w</p:attrName>
                                        </p:attrNameLst>
                                      </p:cBhvr>
                                      <p:tavLst>
                                        <p:tav tm="0">
                                          <p:val>
                                            <p:fltVal val="0"/>
                                          </p:val>
                                        </p:tav>
                                        <p:tav tm="100000">
                                          <p:val>
                                            <p:strVal val="#ppt_w"/>
                                          </p:val>
                                        </p:tav>
                                      </p:tavLst>
                                    </p:anim>
                                    <p:anim calcmode="lin" valueType="num">
                                      <p:cBhvr>
                                        <p:cTn id="13" dur="500" fill="hold"/>
                                        <p:tgtEl>
                                          <p:spTgt spid="338947"/>
                                        </p:tgtEl>
                                        <p:attrNameLst>
                                          <p:attrName>ppt_h</p:attrName>
                                        </p:attrNameLst>
                                      </p:cBhvr>
                                      <p:tavLst>
                                        <p:tav tm="0">
                                          <p:val>
                                            <p:fltVal val="0"/>
                                          </p:val>
                                        </p:tav>
                                        <p:tav tm="100000">
                                          <p:val>
                                            <p:strVal val="#ppt_h"/>
                                          </p:val>
                                        </p:tav>
                                      </p:tavLst>
                                    </p:anim>
                                    <p:animEffect transition="in" filter="fade">
                                      <p:cBhvr>
                                        <p:cTn id="14" dur="500"/>
                                        <p:tgtEl>
                                          <p:spTgt spid="33894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文本框 260097"/>
          <p:cNvSpPr txBox="1">
            <a:spLocks noChangeArrowheads="1"/>
          </p:cNvSpPr>
          <p:nvPr/>
        </p:nvSpPr>
        <p:spPr bwMode="auto">
          <a:xfrm>
            <a:off x="3732213" y="1830388"/>
            <a:ext cx="5868987"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zh-CN" altLang="en-US" sz="4800" b="1">
                <a:latin typeface="Times New Roman" panose="02020603050405020304" pitchFamily="18" charset="0"/>
              </a:rPr>
              <a:t>     </a:t>
            </a:r>
            <a:endParaRPr lang="zh-CN" altLang="en-US" sz="4400" b="1">
              <a:solidFill>
                <a:srgbClr val="009900"/>
              </a:solidFill>
              <a:latin typeface="Times New Roman" panose="02020603050405020304" pitchFamily="18" charset="0"/>
            </a:endParaRPr>
          </a:p>
        </p:txBody>
      </p:sp>
      <p:sp>
        <p:nvSpPr>
          <p:cNvPr id="18435" name="文本框 260098"/>
          <p:cNvSpPr txBox="1">
            <a:spLocks noChangeArrowheads="1"/>
          </p:cNvSpPr>
          <p:nvPr/>
        </p:nvSpPr>
        <p:spPr bwMode="auto">
          <a:xfrm>
            <a:off x="1143000" y="4038600"/>
            <a:ext cx="22098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400" b="1">
                <a:solidFill>
                  <a:srgbClr val="009900"/>
                </a:solidFill>
                <a:latin typeface="Times New Roman" panose="02020603050405020304" pitchFamily="18" charset="0"/>
              </a:rPr>
              <a:t>green</a:t>
            </a:r>
          </a:p>
        </p:txBody>
      </p:sp>
      <p:sp>
        <p:nvSpPr>
          <p:cNvPr id="18436" name="文本框 260099"/>
          <p:cNvSpPr txBox="1">
            <a:spLocks noChangeArrowheads="1"/>
          </p:cNvSpPr>
          <p:nvPr/>
        </p:nvSpPr>
        <p:spPr bwMode="auto">
          <a:xfrm>
            <a:off x="252413" y="4724400"/>
            <a:ext cx="4703762"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dirty="0">
                <a:latin typeface="Times New Roman" panose="02020603050405020304" pitchFamily="18" charset="0"/>
              </a:rPr>
              <a:t>energy and nature</a:t>
            </a:r>
          </a:p>
        </p:txBody>
      </p:sp>
      <p:sp>
        <p:nvSpPr>
          <p:cNvPr id="18437" name="文本框 260100"/>
          <p:cNvSpPr txBox="1">
            <a:spLocks noChangeArrowheads="1"/>
          </p:cNvSpPr>
          <p:nvPr/>
        </p:nvSpPr>
        <p:spPr bwMode="auto">
          <a:xfrm>
            <a:off x="6203950" y="4149725"/>
            <a:ext cx="2133600" cy="733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400" b="1">
                <a:solidFill>
                  <a:srgbClr val="FF0000"/>
                </a:solidFill>
                <a:latin typeface="Times New Roman" panose="02020603050405020304" pitchFamily="18" charset="0"/>
              </a:rPr>
              <a:t>red</a:t>
            </a:r>
          </a:p>
        </p:txBody>
      </p:sp>
      <p:sp>
        <p:nvSpPr>
          <p:cNvPr id="18438" name="文本框 260101"/>
          <p:cNvSpPr txBox="1">
            <a:spLocks noChangeArrowheads="1"/>
          </p:cNvSpPr>
          <p:nvPr/>
        </p:nvSpPr>
        <p:spPr bwMode="auto">
          <a:xfrm>
            <a:off x="4573588" y="4724400"/>
            <a:ext cx="4570412"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dirty="0">
                <a:latin typeface="Times New Roman" panose="02020603050405020304" pitchFamily="18" charset="0"/>
              </a:rPr>
              <a:t>power and strength</a:t>
            </a:r>
          </a:p>
        </p:txBody>
      </p:sp>
      <p:sp>
        <p:nvSpPr>
          <p:cNvPr id="18439" name="文本框 260102"/>
          <p:cNvSpPr txBox="1">
            <a:spLocks noChangeArrowheads="1"/>
          </p:cNvSpPr>
          <p:nvPr/>
        </p:nvSpPr>
        <p:spPr bwMode="auto">
          <a:xfrm>
            <a:off x="252413" y="5589588"/>
            <a:ext cx="5314950"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dirty="0">
                <a:solidFill>
                  <a:srgbClr val="009900"/>
                </a:solidFill>
                <a:latin typeface="Times New Roman" panose="02020603050405020304" pitchFamily="18" charset="0"/>
              </a:rPr>
              <a:t>energetic </a:t>
            </a:r>
            <a:r>
              <a:rPr lang="en-US" altLang="zh-CN" sz="3600" b="1" dirty="0" err="1">
                <a:solidFill>
                  <a:srgbClr val="009900"/>
                </a:solidFill>
                <a:latin typeface="Times New Roman" panose="02020603050405020304" pitchFamily="18" charset="0"/>
              </a:rPr>
              <a:t>colours</a:t>
            </a:r>
            <a:endParaRPr lang="en-US" altLang="zh-CN" sz="3600" b="1" dirty="0">
              <a:solidFill>
                <a:srgbClr val="009900"/>
              </a:solidFill>
              <a:latin typeface="Times New Roman" panose="02020603050405020304" pitchFamily="18" charset="0"/>
            </a:endParaRPr>
          </a:p>
        </p:txBody>
      </p:sp>
      <p:sp>
        <p:nvSpPr>
          <p:cNvPr id="18440" name="文本框 260103"/>
          <p:cNvSpPr txBox="1">
            <a:spLocks noChangeArrowheads="1"/>
          </p:cNvSpPr>
          <p:nvPr/>
        </p:nvSpPr>
        <p:spPr bwMode="auto">
          <a:xfrm>
            <a:off x="4956175" y="5499100"/>
            <a:ext cx="3656013"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5" tIns="45717" rIns="91435" bIns="45717">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dirty="0">
                <a:solidFill>
                  <a:srgbClr val="FF0000"/>
                </a:solidFill>
                <a:latin typeface="Times New Roman" panose="02020603050405020304" pitchFamily="18" charset="0"/>
              </a:rPr>
              <a:t>strong </a:t>
            </a:r>
            <a:r>
              <a:rPr lang="en-US" altLang="zh-CN" sz="3600" b="1" dirty="0" err="1">
                <a:solidFill>
                  <a:srgbClr val="FF0000"/>
                </a:solidFill>
                <a:latin typeface="Times New Roman" panose="02020603050405020304" pitchFamily="18" charset="0"/>
              </a:rPr>
              <a:t>colours</a:t>
            </a:r>
            <a:endParaRPr lang="en-US" altLang="zh-CN" sz="3600" b="1" dirty="0">
              <a:solidFill>
                <a:srgbClr val="FF0000"/>
              </a:solidFill>
              <a:latin typeface="Times New Roman" panose="02020603050405020304" pitchFamily="18" charset="0"/>
            </a:endParaRPr>
          </a:p>
        </p:txBody>
      </p:sp>
      <p:pic>
        <p:nvPicPr>
          <p:cNvPr id="260105" name="图片 260104" descr="草地"/>
          <p:cNvPicPr>
            <a:picLocks noChangeAspect="1" noChangeArrowheads="1"/>
          </p:cNvPicPr>
          <p:nvPr/>
        </p:nvPicPr>
        <p:blipFill>
          <a:blip r:embed="rId3"/>
          <a:srcRect/>
          <a:stretch>
            <a:fillRect/>
          </a:stretch>
        </p:blipFill>
        <p:spPr bwMode="auto">
          <a:xfrm>
            <a:off x="827088" y="369888"/>
            <a:ext cx="3822700" cy="3592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0106" name="图片 260105" descr="火"/>
          <p:cNvPicPr>
            <a:picLocks noChangeAspect="1" noChangeArrowheads="1"/>
          </p:cNvPicPr>
          <p:nvPr/>
        </p:nvPicPr>
        <p:blipFill>
          <a:blip r:embed="rId4"/>
          <a:srcRect/>
          <a:stretch>
            <a:fillRect/>
          </a:stretch>
        </p:blipFill>
        <p:spPr bwMode="auto">
          <a:xfrm>
            <a:off x="4878388" y="369888"/>
            <a:ext cx="3821112" cy="3668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260105"/>
                                        </p:tgtEl>
                                        <p:attrNameLst>
                                          <p:attrName>style.visibility</p:attrName>
                                        </p:attrNameLst>
                                      </p:cBhvr>
                                      <p:to>
                                        <p:strVal val="visible"/>
                                      </p:to>
                                    </p:set>
                                    <p:animEffect transition="in" filter="blinds(horizontal)">
                                      <p:cBhvr>
                                        <p:cTn id="7" dur="500"/>
                                        <p:tgtEl>
                                          <p:spTgt spid="260105"/>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8434">
                                            <p:txEl>
                                              <p:pRg st="0" end="0"/>
                                            </p:txEl>
                                          </p:spTgt>
                                        </p:tgtEl>
                                        <p:attrNameLst>
                                          <p:attrName>style.visibility</p:attrName>
                                        </p:attrNameLst>
                                      </p:cBhvr>
                                      <p:to>
                                        <p:strVal val="visible"/>
                                      </p:to>
                                    </p:set>
                                    <p:animEffect transition="in" filter="box(in)">
                                      <p:cBhvr>
                                        <p:cTn id="12" dur="500"/>
                                        <p:tgtEl>
                                          <p:spTgt spid="1843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8435">
                                            <p:txEl>
                                              <p:pRg st="0" end="0"/>
                                            </p:txEl>
                                          </p:spTgt>
                                        </p:tgtEl>
                                        <p:attrNameLst>
                                          <p:attrName>style.visibility</p:attrName>
                                        </p:attrNameLst>
                                      </p:cBhvr>
                                      <p:to>
                                        <p:strVal val="visible"/>
                                      </p:to>
                                    </p:set>
                                    <p:animEffect transition="in" filter="box(in)">
                                      <p:cBhvr>
                                        <p:cTn id="17" dur="500"/>
                                        <p:tgtEl>
                                          <p:spTgt spid="1843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8436">
                                            <p:txEl>
                                              <p:pRg st="0" end="0"/>
                                            </p:txEl>
                                          </p:spTgt>
                                        </p:tgtEl>
                                        <p:attrNameLst>
                                          <p:attrName>style.visibility</p:attrName>
                                        </p:attrNameLst>
                                      </p:cBhvr>
                                      <p:to>
                                        <p:strVal val="visible"/>
                                      </p:to>
                                    </p:set>
                                    <p:animEffect transition="in" filter="box(in)">
                                      <p:cBhvr>
                                        <p:cTn id="22" dur="500"/>
                                        <p:tgtEl>
                                          <p:spTgt spid="1843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4" presetClass="entr" presetSubtype="16" fill="hold" grpId="0" nodeType="clickEffect">
                                  <p:stCondLst>
                                    <p:cond delay="0"/>
                                  </p:stCondLst>
                                  <p:childTnLst>
                                    <p:set>
                                      <p:cBhvr>
                                        <p:cTn id="26" dur="1" fill="hold">
                                          <p:stCondLst>
                                            <p:cond delay="0"/>
                                          </p:stCondLst>
                                        </p:cTn>
                                        <p:tgtEl>
                                          <p:spTgt spid="18439">
                                            <p:txEl>
                                              <p:pRg st="0" end="0"/>
                                            </p:txEl>
                                          </p:spTgt>
                                        </p:tgtEl>
                                        <p:attrNameLst>
                                          <p:attrName>style.visibility</p:attrName>
                                        </p:attrNameLst>
                                      </p:cBhvr>
                                      <p:to>
                                        <p:strVal val="visible"/>
                                      </p:to>
                                    </p:set>
                                    <p:animEffect transition="in" filter="box(in)">
                                      <p:cBhvr>
                                        <p:cTn id="27" dur="500"/>
                                        <p:tgtEl>
                                          <p:spTgt spid="18439">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nodeType="clickEffect">
                                  <p:stCondLst>
                                    <p:cond delay="0"/>
                                  </p:stCondLst>
                                  <p:childTnLst>
                                    <p:set>
                                      <p:cBhvr>
                                        <p:cTn id="31" dur="1" fill="hold">
                                          <p:stCondLst>
                                            <p:cond delay="0"/>
                                          </p:stCondLst>
                                        </p:cTn>
                                        <p:tgtEl>
                                          <p:spTgt spid="260106"/>
                                        </p:tgtEl>
                                        <p:attrNameLst>
                                          <p:attrName>style.visibility</p:attrName>
                                        </p:attrNameLst>
                                      </p:cBhvr>
                                      <p:to>
                                        <p:strVal val="visible"/>
                                      </p:to>
                                    </p:set>
                                    <p:animEffect transition="in" filter="blinds(horizontal)">
                                      <p:cBhvr>
                                        <p:cTn id="32" dur="500"/>
                                        <p:tgtEl>
                                          <p:spTgt spid="260106"/>
                                        </p:tgtEl>
                                      </p:cBhvr>
                                    </p:animEffect>
                                  </p:childTnLst>
                                </p:cTn>
                              </p:par>
                            </p:childTnLst>
                          </p:cTn>
                        </p:par>
                      </p:childTnLst>
                    </p:cTn>
                  </p:par>
                  <p:par>
                    <p:cTn id="33" fill="hold">
                      <p:stCondLst>
                        <p:cond delay="indefinite"/>
                      </p:stCondLst>
                      <p:childTnLst>
                        <p:par>
                          <p:cTn id="34" fill="hold">
                            <p:stCondLst>
                              <p:cond delay="0"/>
                            </p:stCondLst>
                            <p:childTnLst>
                              <p:par>
                                <p:cTn id="35" presetID="4" presetClass="entr" presetSubtype="16" fill="hold" grpId="0" nodeType="clickEffect">
                                  <p:stCondLst>
                                    <p:cond delay="0"/>
                                  </p:stCondLst>
                                  <p:childTnLst>
                                    <p:set>
                                      <p:cBhvr>
                                        <p:cTn id="36" dur="1" fill="hold">
                                          <p:stCondLst>
                                            <p:cond delay="0"/>
                                          </p:stCondLst>
                                        </p:cTn>
                                        <p:tgtEl>
                                          <p:spTgt spid="18437">
                                            <p:txEl>
                                              <p:pRg st="0" end="0"/>
                                            </p:txEl>
                                          </p:spTgt>
                                        </p:tgtEl>
                                        <p:attrNameLst>
                                          <p:attrName>style.visibility</p:attrName>
                                        </p:attrNameLst>
                                      </p:cBhvr>
                                      <p:to>
                                        <p:strVal val="visible"/>
                                      </p:to>
                                    </p:set>
                                    <p:animEffect transition="in" filter="box(in)">
                                      <p:cBhvr>
                                        <p:cTn id="37" dur="500"/>
                                        <p:tgtEl>
                                          <p:spTgt spid="18437">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4" presetClass="entr" presetSubtype="16" fill="hold" grpId="0" nodeType="clickEffect">
                                  <p:stCondLst>
                                    <p:cond delay="0"/>
                                  </p:stCondLst>
                                  <p:childTnLst>
                                    <p:set>
                                      <p:cBhvr>
                                        <p:cTn id="41" dur="1" fill="hold">
                                          <p:stCondLst>
                                            <p:cond delay="0"/>
                                          </p:stCondLst>
                                        </p:cTn>
                                        <p:tgtEl>
                                          <p:spTgt spid="18438">
                                            <p:txEl>
                                              <p:pRg st="0" end="0"/>
                                            </p:txEl>
                                          </p:spTgt>
                                        </p:tgtEl>
                                        <p:attrNameLst>
                                          <p:attrName>style.visibility</p:attrName>
                                        </p:attrNameLst>
                                      </p:cBhvr>
                                      <p:to>
                                        <p:strVal val="visible"/>
                                      </p:to>
                                    </p:set>
                                    <p:animEffect transition="in" filter="box(in)">
                                      <p:cBhvr>
                                        <p:cTn id="42" dur="500"/>
                                        <p:tgtEl>
                                          <p:spTgt spid="18438">
                                            <p:txEl>
                                              <p:pRg st="0" end="0"/>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4" presetClass="entr" presetSubtype="16" fill="hold" grpId="0" nodeType="clickEffect">
                                  <p:stCondLst>
                                    <p:cond delay="0"/>
                                  </p:stCondLst>
                                  <p:childTnLst>
                                    <p:set>
                                      <p:cBhvr>
                                        <p:cTn id="46" dur="1" fill="hold">
                                          <p:stCondLst>
                                            <p:cond delay="0"/>
                                          </p:stCondLst>
                                        </p:cTn>
                                        <p:tgtEl>
                                          <p:spTgt spid="18440">
                                            <p:txEl>
                                              <p:pRg st="0" end="0"/>
                                            </p:txEl>
                                          </p:spTgt>
                                        </p:tgtEl>
                                        <p:attrNameLst>
                                          <p:attrName>style.visibility</p:attrName>
                                        </p:attrNameLst>
                                      </p:cBhvr>
                                      <p:to>
                                        <p:strVal val="visible"/>
                                      </p:to>
                                    </p:set>
                                    <p:animEffect transition="in" filter="box(in)">
                                      <p:cBhvr>
                                        <p:cTn id="47" dur="500"/>
                                        <p:tgtEl>
                                          <p:spTgt spid="1844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4" grpId="0" build="p"/>
      <p:bldP spid="18435" grpId="0" build="p"/>
      <p:bldP spid="18436" grpId="0" build="p"/>
      <p:bldP spid="18437" grpId="0" build="p"/>
      <p:bldP spid="18438" grpId="0" build="p"/>
      <p:bldP spid="18439" grpId="0" build="p"/>
      <p:bldP spid="18440"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Text Box 2"/>
          <p:cNvSpPr txBox="1">
            <a:spLocks noChangeArrowheads="1"/>
          </p:cNvSpPr>
          <p:nvPr/>
        </p:nvSpPr>
        <p:spPr bwMode="auto">
          <a:xfrm>
            <a:off x="442913" y="525463"/>
            <a:ext cx="7081837" cy="622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buFont typeface="Arial" panose="020B0604020202020204" pitchFamily="34" charset="0"/>
              <a:buNone/>
            </a:pPr>
            <a:r>
              <a:rPr lang="en-US" altLang="zh-CN" sz="3600" b="1" dirty="0">
                <a:latin typeface="Times New Roman" panose="02020603050405020304" pitchFamily="18" charset="0"/>
              </a:rPr>
              <a:t>1. </a:t>
            </a:r>
            <a:r>
              <a:rPr lang="zh-CN" altLang="en-US" sz="3600" b="1" dirty="0">
                <a:latin typeface="Times New Roman" panose="02020603050405020304" pitchFamily="18" charset="0"/>
              </a:rPr>
              <a:t>将颜色和其代表的含义连线。</a:t>
            </a:r>
          </a:p>
        </p:txBody>
      </p:sp>
      <p:sp>
        <p:nvSpPr>
          <p:cNvPr id="20483" name="Text Box 3"/>
          <p:cNvSpPr txBox="1">
            <a:spLocks noChangeArrowheads="1"/>
          </p:cNvSpPr>
          <p:nvPr/>
        </p:nvSpPr>
        <p:spPr bwMode="auto">
          <a:xfrm>
            <a:off x="827088" y="1196975"/>
            <a:ext cx="2000250" cy="509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3" tIns="45712" rIns="91423" bIns="45712">
            <a:spAutoFit/>
          </a:bodyPr>
          <a:lstStyle>
            <a:lvl1pPr marL="342900" indent="-342900"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buFont typeface="Arial" panose="020B0604020202020204" pitchFamily="34" charset="0"/>
              <a:buNone/>
            </a:pPr>
            <a:r>
              <a:rPr lang="en-US" altLang="zh-CN" sz="3600" b="1">
                <a:latin typeface="Times New Roman" panose="02020603050405020304" pitchFamily="18" charset="0"/>
              </a:rPr>
              <a:t>1.</a:t>
            </a:r>
            <a:r>
              <a:rPr lang="en-US" altLang="zh-CN" sz="3600">
                <a:latin typeface="Times New Roman" panose="02020603050405020304" pitchFamily="18" charset="0"/>
              </a:rPr>
              <a:t> </a:t>
            </a:r>
            <a:r>
              <a:rPr lang="en-US" altLang="zh-CN" sz="3600" b="1">
                <a:latin typeface="Times New Roman" panose="02020603050405020304" pitchFamily="18" charset="0"/>
              </a:rPr>
              <a:t>black</a:t>
            </a:r>
          </a:p>
          <a:p>
            <a:pPr>
              <a:lnSpc>
                <a:spcPct val="130000"/>
              </a:lnSpc>
              <a:buFont typeface="Arial" panose="020B0604020202020204" pitchFamily="34" charset="0"/>
              <a:buNone/>
            </a:pPr>
            <a:r>
              <a:rPr lang="en-US" altLang="zh-CN" sz="3600" b="1">
                <a:latin typeface="Times New Roman" panose="02020603050405020304" pitchFamily="18" charset="0"/>
              </a:rPr>
              <a:t>2. blue</a:t>
            </a:r>
          </a:p>
          <a:p>
            <a:pPr>
              <a:lnSpc>
                <a:spcPct val="130000"/>
              </a:lnSpc>
              <a:buFont typeface="Arial" panose="020B0604020202020204" pitchFamily="34" charset="0"/>
              <a:buNone/>
            </a:pPr>
            <a:r>
              <a:rPr lang="en-US" altLang="zh-CN" sz="3600" b="1">
                <a:latin typeface="Times New Roman" panose="02020603050405020304" pitchFamily="18" charset="0"/>
              </a:rPr>
              <a:t>3. green </a:t>
            </a:r>
          </a:p>
          <a:p>
            <a:pPr>
              <a:lnSpc>
                <a:spcPct val="130000"/>
              </a:lnSpc>
              <a:buFont typeface="Arial" panose="020B0604020202020204" pitchFamily="34" charset="0"/>
              <a:buNone/>
            </a:pPr>
            <a:r>
              <a:rPr lang="en-US" altLang="zh-CN" sz="3600" b="1">
                <a:latin typeface="Times New Roman" panose="02020603050405020304" pitchFamily="18" charset="0"/>
              </a:rPr>
              <a:t>4. orange</a:t>
            </a:r>
          </a:p>
          <a:p>
            <a:pPr>
              <a:lnSpc>
                <a:spcPct val="130000"/>
              </a:lnSpc>
              <a:buFont typeface="Arial" panose="020B0604020202020204" pitchFamily="34" charset="0"/>
              <a:buNone/>
            </a:pPr>
            <a:r>
              <a:rPr lang="en-US" altLang="zh-CN" sz="3600" b="1">
                <a:latin typeface="Times New Roman" panose="02020603050405020304" pitchFamily="18" charset="0"/>
              </a:rPr>
              <a:t>5.  red</a:t>
            </a:r>
          </a:p>
          <a:p>
            <a:pPr>
              <a:lnSpc>
                <a:spcPct val="130000"/>
              </a:lnSpc>
              <a:buFont typeface="Arial" panose="020B0604020202020204" pitchFamily="34" charset="0"/>
              <a:buNone/>
            </a:pPr>
            <a:r>
              <a:rPr lang="en-US" altLang="zh-CN" sz="3600" b="1">
                <a:latin typeface="Times New Roman" panose="02020603050405020304" pitchFamily="18" charset="0"/>
              </a:rPr>
              <a:t>6.  white</a:t>
            </a:r>
          </a:p>
          <a:p>
            <a:pPr>
              <a:lnSpc>
                <a:spcPct val="130000"/>
              </a:lnSpc>
              <a:buFont typeface="Arial" panose="020B0604020202020204" pitchFamily="34" charset="0"/>
              <a:buNone/>
            </a:pPr>
            <a:r>
              <a:rPr lang="en-US" altLang="zh-CN" sz="3600" b="1">
                <a:latin typeface="Times New Roman" panose="02020603050405020304" pitchFamily="18" charset="0"/>
              </a:rPr>
              <a:t>7.  yellow</a:t>
            </a:r>
          </a:p>
        </p:txBody>
      </p:sp>
      <p:sp>
        <p:nvSpPr>
          <p:cNvPr id="20484" name="Text Box 4"/>
          <p:cNvSpPr txBox="1">
            <a:spLocks noChangeArrowheads="1"/>
          </p:cNvSpPr>
          <p:nvPr/>
        </p:nvSpPr>
        <p:spPr bwMode="auto">
          <a:xfrm>
            <a:off x="3527425" y="1192213"/>
            <a:ext cx="4856163" cy="5092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91423" tIns="45712" rIns="91423" bIns="45712">
            <a:spAutoFit/>
          </a:bodyPr>
          <a:lstStyle>
            <a:lvl1pPr marL="342900" indent="-342900"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lnSpc>
                <a:spcPct val="130000"/>
              </a:lnSpc>
              <a:buFont typeface="Arial" panose="020B0604020202020204" pitchFamily="34" charset="0"/>
              <a:buAutoNum type="alphaLcPeriod"/>
            </a:pPr>
            <a:r>
              <a:rPr lang="zh-CN" altLang="en-US" sz="3600" b="1">
                <a:solidFill>
                  <a:srgbClr val="FF0066"/>
                </a:solidFill>
                <a:latin typeface="Times New Roman" panose="02020603050405020304" pitchFamily="18" charset="0"/>
              </a:rPr>
              <a:t> </a:t>
            </a:r>
            <a:r>
              <a:rPr lang="en-US" altLang="zh-CN" sz="3600" b="1">
                <a:solidFill>
                  <a:srgbClr val="FF0066"/>
                </a:solidFill>
                <a:latin typeface="Times New Roman" panose="02020603050405020304" pitchFamily="18" charset="0"/>
              </a:rPr>
              <a:t>calm and peace</a:t>
            </a:r>
          </a:p>
          <a:p>
            <a:pPr>
              <a:lnSpc>
                <a:spcPct val="130000"/>
              </a:lnSpc>
              <a:buFont typeface="Arial" panose="020B0604020202020204" pitchFamily="34" charset="0"/>
              <a:buAutoNum type="alphaLcPeriod"/>
            </a:pPr>
            <a:r>
              <a:rPr lang="en-US" altLang="zh-CN" sz="3600" b="1">
                <a:solidFill>
                  <a:srgbClr val="FF0066"/>
                </a:solidFill>
                <a:latin typeface="Times New Roman" panose="02020603050405020304" pitchFamily="18" charset="0"/>
              </a:rPr>
              <a:t> power and protection</a:t>
            </a:r>
          </a:p>
          <a:p>
            <a:pPr>
              <a:lnSpc>
                <a:spcPct val="130000"/>
              </a:lnSpc>
              <a:buFont typeface="Arial" panose="020B0604020202020204" pitchFamily="34" charset="0"/>
              <a:buAutoNum type="alphaLcPeriod"/>
            </a:pPr>
            <a:r>
              <a:rPr lang="en-US" altLang="zh-CN" sz="3600" b="1">
                <a:solidFill>
                  <a:srgbClr val="FF0066"/>
                </a:solidFill>
                <a:latin typeface="Times New Roman" panose="02020603050405020304" pitchFamily="18" charset="0"/>
              </a:rPr>
              <a:t> wisdom and warmth</a:t>
            </a:r>
          </a:p>
          <a:p>
            <a:pPr>
              <a:lnSpc>
                <a:spcPct val="130000"/>
              </a:lnSpc>
              <a:buFont typeface="Arial" panose="020B0604020202020204" pitchFamily="34" charset="0"/>
              <a:buAutoNum type="alphaLcPeriod"/>
            </a:pPr>
            <a:r>
              <a:rPr lang="en-US" altLang="zh-CN" sz="3600" b="1">
                <a:solidFill>
                  <a:srgbClr val="FF0066"/>
                </a:solidFill>
                <a:latin typeface="Times New Roman" panose="02020603050405020304" pitchFamily="18" charset="0"/>
              </a:rPr>
              <a:t> power and strength</a:t>
            </a:r>
          </a:p>
          <a:p>
            <a:pPr>
              <a:lnSpc>
                <a:spcPct val="130000"/>
              </a:lnSpc>
              <a:buFont typeface="Arial" panose="020B0604020202020204" pitchFamily="34" charset="0"/>
              <a:buAutoNum type="alphaLcPeriod"/>
            </a:pPr>
            <a:r>
              <a:rPr lang="en-US" altLang="zh-CN" sz="3600" b="1">
                <a:solidFill>
                  <a:srgbClr val="FF0066"/>
                </a:solidFill>
                <a:latin typeface="Times New Roman" panose="02020603050405020304" pitchFamily="18" charset="0"/>
              </a:rPr>
              <a:t> energy and nature</a:t>
            </a:r>
          </a:p>
          <a:p>
            <a:pPr>
              <a:lnSpc>
                <a:spcPct val="130000"/>
              </a:lnSpc>
              <a:buFont typeface="Arial" panose="020B0604020202020204" pitchFamily="34" charset="0"/>
              <a:buAutoNum type="alphaLcPeriod"/>
            </a:pPr>
            <a:r>
              <a:rPr lang="en-US" altLang="zh-CN" sz="3600" b="1">
                <a:solidFill>
                  <a:srgbClr val="FF0066"/>
                </a:solidFill>
                <a:latin typeface="Times New Roman" panose="02020603050405020304" pitchFamily="18" charset="0"/>
              </a:rPr>
              <a:t> sadness or calm</a:t>
            </a:r>
          </a:p>
          <a:p>
            <a:pPr>
              <a:lnSpc>
                <a:spcPct val="130000"/>
              </a:lnSpc>
              <a:buFont typeface="Arial" panose="020B0604020202020204" pitchFamily="34" charset="0"/>
              <a:buAutoNum type="alphaLcPeriod"/>
            </a:pPr>
            <a:r>
              <a:rPr lang="en-US" altLang="zh-CN" sz="3600" b="1">
                <a:solidFill>
                  <a:srgbClr val="FF0066"/>
                </a:solidFill>
                <a:latin typeface="Times New Roman" panose="02020603050405020304" pitchFamily="18" charset="0"/>
              </a:rPr>
              <a:t> success and joy</a:t>
            </a:r>
          </a:p>
        </p:txBody>
      </p:sp>
      <p:sp>
        <p:nvSpPr>
          <p:cNvPr id="25606" name="Line 6"/>
          <p:cNvSpPr>
            <a:spLocks noChangeShapeType="1"/>
          </p:cNvSpPr>
          <p:nvPr/>
        </p:nvSpPr>
        <p:spPr bwMode="auto">
          <a:xfrm>
            <a:off x="2193925" y="2462213"/>
            <a:ext cx="1441450" cy="2736850"/>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lIns="118515" tIns="59258" rIns="118515" bIns="59258"/>
          <a:lstStyle/>
          <a:p>
            <a:pPr defTabSz="1186180">
              <a:buFont typeface="Arial" panose="020B0604020202020204" pitchFamily="34" charset="0"/>
              <a:buNone/>
            </a:pPr>
            <a:endParaRPr lang="zh-CN" altLang="en-US" sz="2300"/>
          </a:p>
        </p:txBody>
      </p:sp>
      <p:sp>
        <p:nvSpPr>
          <p:cNvPr id="25607" name="Line 7"/>
          <p:cNvSpPr>
            <a:spLocks noChangeShapeType="1"/>
          </p:cNvSpPr>
          <p:nvPr/>
        </p:nvSpPr>
        <p:spPr bwMode="auto">
          <a:xfrm>
            <a:off x="2413000" y="3327400"/>
            <a:ext cx="1222375" cy="1079500"/>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lIns="118515" tIns="59258" rIns="118515" bIns="59258"/>
          <a:lstStyle/>
          <a:p>
            <a:pPr defTabSz="1186180">
              <a:buFont typeface="Arial" panose="020B0604020202020204" pitchFamily="34" charset="0"/>
              <a:buNone/>
            </a:pPr>
            <a:endParaRPr lang="zh-CN" altLang="en-US" sz="2300"/>
          </a:p>
        </p:txBody>
      </p:sp>
      <p:sp>
        <p:nvSpPr>
          <p:cNvPr id="25608" name="Line 8"/>
          <p:cNvSpPr>
            <a:spLocks noChangeShapeType="1"/>
          </p:cNvSpPr>
          <p:nvPr/>
        </p:nvSpPr>
        <p:spPr bwMode="auto">
          <a:xfrm>
            <a:off x="2268538" y="4046538"/>
            <a:ext cx="1366837" cy="1944687"/>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lIns="118515" tIns="59258" rIns="118515" bIns="59258"/>
          <a:lstStyle/>
          <a:p>
            <a:pPr defTabSz="1186180">
              <a:buFont typeface="Arial" panose="020B0604020202020204" pitchFamily="34" charset="0"/>
              <a:buNone/>
            </a:pPr>
            <a:endParaRPr lang="zh-CN" altLang="en-US" sz="2300"/>
          </a:p>
        </p:txBody>
      </p:sp>
      <p:sp>
        <p:nvSpPr>
          <p:cNvPr id="25610" name="Line 10"/>
          <p:cNvSpPr>
            <a:spLocks noChangeShapeType="1"/>
          </p:cNvSpPr>
          <p:nvPr/>
        </p:nvSpPr>
        <p:spPr bwMode="auto">
          <a:xfrm flipV="1">
            <a:off x="2413000" y="1814513"/>
            <a:ext cx="1293813" cy="3313112"/>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lIns="118515" tIns="59258" rIns="118515" bIns="59258"/>
          <a:lstStyle/>
          <a:p>
            <a:pPr defTabSz="1186180">
              <a:buFont typeface="Arial" panose="020B0604020202020204" pitchFamily="34" charset="0"/>
              <a:buNone/>
            </a:pPr>
            <a:endParaRPr lang="zh-CN" altLang="en-US" sz="2300"/>
          </a:p>
        </p:txBody>
      </p:sp>
      <p:sp>
        <p:nvSpPr>
          <p:cNvPr id="25611" name="Line 11"/>
          <p:cNvSpPr>
            <a:spLocks noChangeShapeType="1"/>
          </p:cNvSpPr>
          <p:nvPr/>
        </p:nvSpPr>
        <p:spPr bwMode="auto">
          <a:xfrm flipV="1">
            <a:off x="2555875" y="3182938"/>
            <a:ext cx="1079500" cy="2663825"/>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lIns="118515" tIns="59258" rIns="118515" bIns="59258"/>
          <a:lstStyle/>
          <a:p>
            <a:pPr defTabSz="1186180">
              <a:buFont typeface="Arial" panose="020B0604020202020204" pitchFamily="34" charset="0"/>
              <a:buNone/>
            </a:pPr>
            <a:endParaRPr lang="zh-CN" altLang="en-US" sz="2300"/>
          </a:p>
        </p:txBody>
      </p:sp>
      <p:sp>
        <p:nvSpPr>
          <p:cNvPr id="25612" name="Line 12"/>
          <p:cNvSpPr>
            <a:spLocks noChangeShapeType="1"/>
          </p:cNvSpPr>
          <p:nvPr/>
        </p:nvSpPr>
        <p:spPr bwMode="auto">
          <a:xfrm>
            <a:off x="2484438" y="1484313"/>
            <a:ext cx="1222375" cy="1079500"/>
          </a:xfrm>
          <a:prstGeom prst="line">
            <a:avLst/>
          </a:prstGeom>
          <a:noFill/>
          <a:ln w="57150">
            <a:solidFill>
              <a:srgbClr val="0000FF"/>
            </a:solidFill>
            <a:round/>
            <a:tailEnd type="triangle" w="med" len="med"/>
          </a:ln>
          <a:extLst>
            <a:ext uri="{909E8E84-426E-40DD-AFC4-6F175D3DCCD1}">
              <a14:hiddenFill xmlns:a14="http://schemas.microsoft.com/office/drawing/2010/main">
                <a:noFill/>
              </a14:hiddenFill>
            </a:ext>
          </a:extLst>
        </p:spPr>
        <p:txBody>
          <a:bodyPr lIns="118515" tIns="59258" rIns="118515" bIns="59258"/>
          <a:lstStyle/>
          <a:p>
            <a:pPr defTabSz="1186180">
              <a:buFont typeface="Arial" panose="020B0604020202020204" pitchFamily="34" charset="0"/>
              <a:buNone/>
            </a:pPr>
            <a:endParaRPr lang="zh-CN" altLang="en-US" sz="2300"/>
          </a:p>
        </p:txBody>
      </p:sp>
      <p:sp>
        <p:nvSpPr>
          <p:cNvPr id="25614" name="Line 14"/>
          <p:cNvSpPr>
            <a:spLocks noChangeShapeType="1"/>
          </p:cNvSpPr>
          <p:nvPr/>
        </p:nvSpPr>
        <p:spPr bwMode="auto">
          <a:xfrm flipV="1">
            <a:off x="2268538" y="3862388"/>
            <a:ext cx="1366837" cy="646112"/>
          </a:xfrm>
          <a:prstGeom prst="line">
            <a:avLst/>
          </a:prstGeom>
          <a:noFill/>
          <a:ln w="28575">
            <a:solidFill>
              <a:srgbClr val="0000FF"/>
            </a:solidFill>
            <a:round/>
            <a:tailEnd type="triangle" w="med" len="med"/>
          </a:ln>
          <a:extLst>
            <a:ext uri="{909E8E84-426E-40DD-AFC4-6F175D3DCCD1}">
              <a14:hiddenFill xmlns:a14="http://schemas.microsoft.com/office/drawing/2010/main">
                <a:noFill/>
              </a14:hiddenFill>
            </a:ext>
          </a:extLst>
        </p:spPr>
        <p:txBody>
          <a:bodyPr lIns="118515" tIns="59258" rIns="118515" bIns="59258"/>
          <a:lstStyle/>
          <a:p>
            <a:pPr defTabSz="1186180">
              <a:buFont typeface="Arial" panose="020B0604020202020204" pitchFamily="34" charset="0"/>
              <a:buNone/>
            </a:pPr>
            <a:endParaRPr lang="zh-CN" altLang="en-US" sz="2300"/>
          </a:p>
        </p:txBody>
      </p:sp>
    </p:spTree>
  </p:cSld>
  <p:clrMapOvr>
    <a:masterClrMapping/>
  </p:clrMapOvr>
  <p:transition>
    <p:wheel spokes="3"/>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25612"/>
                                        </p:tgtEl>
                                        <p:attrNameLst>
                                          <p:attrName>style.visibility</p:attrName>
                                        </p:attrNameLst>
                                      </p:cBhvr>
                                      <p:to>
                                        <p:strVal val="visible"/>
                                      </p:to>
                                    </p:set>
                                    <p:anim calcmode="lin" valueType="num">
                                      <p:cBhvr additive="base">
                                        <p:cTn id="7" dur="500" fill="hold"/>
                                        <p:tgtEl>
                                          <p:spTgt spid="25612"/>
                                        </p:tgtEl>
                                        <p:attrNameLst>
                                          <p:attrName>ppt_x</p:attrName>
                                        </p:attrNameLst>
                                      </p:cBhvr>
                                      <p:tavLst>
                                        <p:tav tm="0">
                                          <p:val>
                                            <p:strVal val="#ppt_x"/>
                                          </p:val>
                                        </p:tav>
                                        <p:tav tm="100000">
                                          <p:val>
                                            <p:strVal val="#ppt_x"/>
                                          </p:val>
                                        </p:tav>
                                      </p:tavLst>
                                    </p:anim>
                                    <p:anim calcmode="lin" valueType="num">
                                      <p:cBhvr additive="base">
                                        <p:cTn id="8" dur="500" fill="hold"/>
                                        <p:tgtEl>
                                          <p:spTgt spid="2561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5606"/>
                                        </p:tgtEl>
                                        <p:attrNameLst>
                                          <p:attrName>style.visibility</p:attrName>
                                        </p:attrNameLst>
                                      </p:cBhvr>
                                      <p:to>
                                        <p:strVal val="visible"/>
                                      </p:to>
                                    </p:set>
                                    <p:anim calcmode="lin" valueType="num">
                                      <p:cBhvr additive="base">
                                        <p:cTn id="13" dur="500" fill="hold"/>
                                        <p:tgtEl>
                                          <p:spTgt spid="25606"/>
                                        </p:tgtEl>
                                        <p:attrNameLst>
                                          <p:attrName>ppt_x</p:attrName>
                                        </p:attrNameLst>
                                      </p:cBhvr>
                                      <p:tavLst>
                                        <p:tav tm="0">
                                          <p:val>
                                            <p:strVal val="#ppt_x"/>
                                          </p:val>
                                        </p:tav>
                                        <p:tav tm="100000">
                                          <p:val>
                                            <p:strVal val="#ppt_x"/>
                                          </p:val>
                                        </p:tav>
                                      </p:tavLst>
                                    </p:anim>
                                    <p:anim calcmode="lin" valueType="num">
                                      <p:cBhvr additive="base">
                                        <p:cTn id="14" dur="500" fill="hold"/>
                                        <p:tgtEl>
                                          <p:spTgt spid="25606"/>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25607"/>
                                        </p:tgtEl>
                                        <p:attrNameLst>
                                          <p:attrName>style.visibility</p:attrName>
                                        </p:attrNameLst>
                                      </p:cBhvr>
                                      <p:to>
                                        <p:strVal val="visible"/>
                                      </p:to>
                                    </p:set>
                                    <p:anim calcmode="lin" valueType="num">
                                      <p:cBhvr additive="base">
                                        <p:cTn id="19" dur="500" fill="hold"/>
                                        <p:tgtEl>
                                          <p:spTgt spid="25607"/>
                                        </p:tgtEl>
                                        <p:attrNameLst>
                                          <p:attrName>ppt_x</p:attrName>
                                        </p:attrNameLst>
                                      </p:cBhvr>
                                      <p:tavLst>
                                        <p:tav tm="0">
                                          <p:val>
                                            <p:strVal val="#ppt_x"/>
                                          </p:val>
                                        </p:tav>
                                        <p:tav tm="100000">
                                          <p:val>
                                            <p:strVal val="#ppt_x"/>
                                          </p:val>
                                        </p:tav>
                                      </p:tavLst>
                                    </p:anim>
                                    <p:anim calcmode="lin" valueType="num">
                                      <p:cBhvr additive="base">
                                        <p:cTn id="20" dur="500" fill="hold"/>
                                        <p:tgtEl>
                                          <p:spTgt spid="25607"/>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25608"/>
                                        </p:tgtEl>
                                        <p:attrNameLst>
                                          <p:attrName>style.visibility</p:attrName>
                                        </p:attrNameLst>
                                      </p:cBhvr>
                                      <p:to>
                                        <p:strVal val="visible"/>
                                      </p:to>
                                    </p:set>
                                    <p:anim calcmode="lin" valueType="num">
                                      <p:cBhvr additive="base">
                                        <p:cTn id="25" dur="500" fill="hold"/>
                                        <p:tgtEl>
                                          <p:spTgt spid="25608"/>
                                        </p:tgtEl>
                                        <p:attrNameLst>
                                          <p:attrName>ppt_x</p:attrName>
                                        </p:attrNameLst>
                                      </p:cBhvr>
                                      <p:tavLst>
                                        <p:tav tm="0">
                                          <p:val>
                                            <p:strVal val="#ppt_x"/>
                                          </p:val>
                                        </p:tav>
                                        <p:tav tm="100000">
                                          <p:val>
                                            <p:strVal val="#ppt_x"/>
                                          </p:val>
                                        </p:tav>
                                      </p:tavLst>
                                    </p:anim>
                                    <p:anim calcmode="lin" valueType="num">
                                      <p:cBhvr additive="base">
                                        <p:cTn id="26" dur="500" fill="hold"/>
                                        <p:tgtEl>
                                          <p:spTgt spid="25608"/>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25614"/>
                                        </p:tgtEl>
                                        <p:attrNameLst>
                                          <p:attrName>style.visibility</p:attrName>
                                        </p:attrNameLst>
                                      </p:cBhvr>
                                      <p:to>
                                        <p:strVal val="visible"/>
                                      </p:to>
                                    </p:set>
                                    <p:anim calcmode="lin" valueType="num">
                                      <p:cBhvr additive="base">
                                        <p:cTn id="31" dur="500" fill="hold"/>
                                        <p:tgtEl>
                                          <p:spTgt spid="25614"/>
                                        </p:tgtEl>
                                        <p:attrNameLst>
                                          <p:attrName>ppt_x</p:attrName>
                                        </p:attrNameLst>
                                      </p:cBhvr>
                                      <p:tavLst>
                                        <p:tav tm="0">
                                          <p:val>
                                            <p:strVal val="#ppt_x"/>
                                          </p:val>
                                        </p:tav>
                                        <p:tav tm="100000">
                                          <p:val>
                                            <p:strVal val="#ppt_x"/>
                                          </p:val>
                                        </p:tav>
                                      </p:tavLst>
                                    </p:anim>
                                    <p:anim calcmode="lin" valueType="num">
                                      <p:cBhvr additive="base">
                                        <p:cTn id="32" dur="500" fill="hold"/>
                                        <p:tgtEl>
                                          <p:spTgt spid="25614"/>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25610"/>
                                        </p:tgtEl>
                                        <p:attrNameLst>
                                          <p:attrName>style.visibility</p:attrName>
                                        </p:attrNameLst>
                                      </p:cBhvr>
                                      <p:to>
                                        <p:strVal val="visible"/>
                                      </p:to>
                                    </p:set>
                                    <p:anim calcmode="lin" valueType="num">
                                      <p:cBhvr additive="base">
                                        <p:cTn id="37" dur="500" fill="hold"/>
                                        <p:tgtEl>
                                          <p:spTgt spid="25610"/>
                                        </p:tgtEl>
                                        <p:attrNameLst>
                                          <p:attrName>ppt_x</p:attrName>
                                        </p:attrNameLst>
                                      </p:cBhvr>
                                      <p:tavLst>
                                        <p:tav tm="0">
                                          <p:val>
                                            <p:strVal val="#ppt_x"/>
                                          </p:val>
                                        </p:tav>
                                        <p:tav tm="100000">
                                          <p:val>
                                            <p:strVal val="#ppt_x"/>
                                          </p:val>
                                        </p:tav>
                                      </p:tavLst>
                                    </p:anim>
                                    <p:anim calcmode="lin" valueType="num">
                                      <p:cBhvr additive="base">
                                        <p:cTn id="38" dur="500" fill="hold"/>
                                        <p:tgtEl>
                                          <p:spTgt spid="25610"/>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25611"/>
                                        </p:tgtEl>
                                        <p:attrNameLst>
                                          <p:attrName>style.visibility</p:attrName>
                                        </p:attrNameLst>
                                      </p:cBhvr>
                                      <p:to>
                                        <p:strVal val="visible"/>
                                      </p:to>
                                    </p:set>
                                    <p:anim calcmode="lin" valueType="num">
                                      <p:cBhvr additive="base">
                                        <p:cTn id="43" dur="500" fill="hold"/>
                                        <p:tgtEl>
                                          <p:spTgt spid="25611"/>
                                        </p:tgtEl>
                                        <p:attrNameLst>
                                          <p:attrName>ppt_x</p:attrName>
                                        </p:attrNameLst>
                                      </p:cBhvr>
                                      <p:tavLst>
                                        <p:tav tm="0">
                                          <p:val>
                                            <p:strVal val="#ppt_x"/>
                                          </p:val>
                                        </p:tav>
                                        <p:tav tm="100000">
                                          <p:val>
                                            <p:strVal val="#ppt_x"/>
                                          </p:val>
                                        </p:tav>
                                      </p:tavLst>
                                    </p:anim>
                                    <p:anim calcmode="lin" valueType="num">
                                      <p:cBhvr additive="base">
                                        <p:cTn id="44" dur="500" fill="hold"/>
                                        <p:tgtEl>
                                          <p:spTgt spid="256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86" name="Picture 2" descr="post-3-1086757556"/>
          <p:cNvPicPr>
            <a:picLocks noChangeAspect="1" noChangeArrowheads="1"/>
          </p:cNvPicPr>
          <p:nvPr/>
        </p:nvPicPr>
        <p:blipFill>
          <a:blip r:embed="rId2"/>
          <a:srcRect/>
          <a:stretch>
            <a:fillRect/>
          </a:stretch>
        </p:blipFill>
        <p:spPr bwMode="auto">
          <a:xfrm>
            <a:off x="762000" y="228600"/>
            <a:ext cx="3963988" cy="609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1507" name="Text Box 3"/>
          <p:cNvSpPr txBox="1">
            <a:spLocks noChangeArrowheads="1"/>
          </p:cNvSpPr>
          <p:nvPr/>
        </p:nvSpPr>
        <p:spPr bwMode="auto">
          <a:xfrm>
            <a:off x="5030788" y="1600200"/>
            <a:ext cx="3503612" cy="2771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400" b="1">
                <a:solidFill>
                  <a:schemeClr val="accent2"/>
                </a:solidFill>
                <a:latin typeface="Times New Roman" panose="02020603050405020304" pitchFamily="18" charset="0"/>
              </a:rPr>
              <a:t>Wearing blue is good for ______________________.</a:t>
            </a:r>
          </a:p>
        </p:txBody>
      </p:sp>
      <p:sp>
        <p:nvSpPr>
          <p:cNvPr id="21508" name="Text Box 4"/>
          <p:cNvSpPr txBox="1">
            <a:spLocks noChangeArrowheads="1"/>
          </p:cNvSpPr>
          <p:nvPr/>
        </p:nvSpPr>
        <p:spPr bwMode="auto">
          <a:xfrm>
            <a:off x="5338763" y="3517900"/>
            <a:ext cx="3311525" cy="1381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400" b="1">
                <a:solidFill>
                  <a:schemeClr val="accent2"/>
                </a:solidFill>
                <a:latin typeface="Times New Roman" panose="02020603050405020304" pitchFamily="18" charset="0"/>
              </a:rPr>
              <a:t>mind and body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1986"/>
                                        </p:tgtEl>
                                        <p:attrNameLst>
                                          <p:attrName>style.visibility</p:attrName>
                                        </p:attrNameLst>
                                      </p:cBhvr>
                                      <p:to>
                                        <p:strVal val="visible"/>
                                      </p:to>
                                    </p:set>
                                    <p:anim calcmode="lin" valueType="num">
                                      <p:cBhvr additive="base">
                                        <p:cTn id="7" dur="500" fill="hold"/>
                                        <p:tgtEl>
                                          <p:spTgt spid="41986"/>
                                        </p:tgtEl>
                                        <p:attrNameLst>
                                          <p:attrName>ppt_x</p:attrName>
                                        </p:attrNameLst>
                                      </p:cBhvr>
                                      <p:tavLst>
                                        <p:tav tm="0">
                                          <p:val>
                                            <p:strVal val="0-#ppt_w/2"/>
                                          </p:val>
                                        </p:tav>
                                        <p:tav tm="100000">
                                          <p:val>
                                            <p:strVal val="#ppt_x"/>
                                          </p:val>
                                        </p:tav>
                                      </p:tavLst>
                                    </p:anim>
                                    <p:anim calcmode="lin" valueType="num">
                                      <p:cBhvr additive="base">
                                        <p:cTn id="8" dur="500" fill="hold"/>
                                        <p:tgtEl>
                                          <p:spTgt spid="4198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1507"/>
                                        </p:tgtEl>
                                        <p:attrNameLst>
                                          <p:attrName>style.visibility</p:attrName>
                                        </p:attrNameLst>
                                      </p:cBhvr>
                                      <p:to>
                                        <p:strVal val="visible"/>
                                      </p:to>
                                    </p:set>
                                    <p:anim calcmode="lin" valueType="num">
                                      <p:cBhvr additive="base">
                                        <p:cTn id="13" dur="500" fill="hold"/>
                                        <p:tgtEl>
                                          <p:spTgt spid="21507"/>
                                        </p:tgtEl>
                                        <p:attrNameLst>
                                          <p:attrName>ppt_x</p:attrName>
                                        </p:attrNameLst>
                                      </p:cBhvr>
                                      <p:tavLst>
                                        <p:tav tm="0">
                                          <p:val>
                                            <p:strVal val="0-#ppt_w/2"/>
                                          </p:val>
                                        </p:tav>
                                        <p:tav tm="100000">
                                          <p:val>
                                            <p:strVal val="#ppt_x"/>
                                          </p:val>
                                        </p:tav>
                                      </p:tavLst>
                                    </p:anim>
                                    <p:anim calcmode="lin" valueType="num">
                                      <p:cBhvr additive="base">
                                        <p:cTn id="14" dur="500" fill="hold"/>
                                        <p:tgtEl>
                                          <p:spTgt spid="21507"/>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21508"/>
                                        </p:tgtEl>
                                        <p:attrNameLst>
                                          <p:attrName>style.visibility</p:attrName>
                                        </p:attrNameLst>
                                      </p:cBhvr>
                                      <p:to>
                                        <p:strVal val="visible"/>
                                      </p:to>
                                    </p:set>
                                    <p:animEffect transition="in" filter="wedge">
                                      <p:cBhvr>
                                        <p:cTn id="19" dur="2000"/>
                                        <p:tgtEl>
                                          <p:spTgt spid="2150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7" grpId="0"/>
      <p:bldP spid="21508"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0" name="Picture 2" descr="图片1"/>
          <p:cNvPicPr>
            <a:picLocks noChangeAspect="1" noChangeArrowheads="1"/>
          </p:cNvPicPr>
          <p:nvPr/>
        </p:nvPicPr>
        <p:blipFill>
          <a:blip r:embed="rId2" cstate="email"/>
          <a:srcRect/>
          <a:stretch>
            <a:fillRect/>
          </a:stretch>
        </p:blipFill>
        <p:spPr bwMode="auto">
          <a:xfrm>
            <a:off x="4649788" y="381000"/>
            <a:ext cx="4341812" cy="42529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1" name="Text Box 3"/>
          <p:cNvSpPr txBox="1">
            <a:spLocks noChangeArrowheads="1"/>
          </p:cNvSpPr>
          <p:nvPr/>
        </p:nvSpPr>
        <p:spPr bwMode="auto">
          <a:xfrm>
            <a:off x="457200" y="4878388"/>
            <a:ext cx="86868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a:latin typeface="Times New Roman" panose="02020603050405020304" pitchFamily="18" charset="0"/>
              </a:rPr>
              <a:t>Are you feeling stressed</a:t>
            </a:r>
            <a:r>
              <a:rPr lang="zh-CN" altLang="en-US" sz="4000" b="1">
                <a:latin typeface="Times New Roman" panose="02020603050405020304" pitchFamily="18" charset="0"/>
              </a:rPr>
              <a:t>（焦虑不安）</a:t>
            </a:r>
            <a:r>
              <a:rPr lang="en-US" altLang="zh-CN" sz="4000" b="1">
                <a:latin typeface="Times New Roman" panose="02020603050405020304" pitchFamily="18" charset="0"/>
              </a:rPr>
              <a:t>? </a:t>
            </a:r>
          </a:p>
        </p:txBody>
      </p:sp>
      <p:pic>
        <p:nvPicPr>
          <p:cNvPr id="43012" name="Picture 4" descr="北极熊"/>
          <p:cNvPicPr>
            <a:picLocks noChangeAspect="1" noChangeArrowheads="1"/>
          </p:cNvPicPr>
          <p:nvPr/>
        </p:nvPicPr>
        <p:blipFill>
          <a:blip r:embed="rId3" cstate="email"/>
          <a:srcRect/>
          <a:stretch>
            <a:fillRect/>
          </a:stretch>
        </p:blipFill>
        <p:spPr bwMode="auto">
          <a:xfrm>
            <a:off x="304800" y="381000"/>
            <a:ext cx="4189413" cy="426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3" name="Text Box 5"/>
          <p:cNvSpPr txBox="1">
            <a:spLocks noChangeArrowheads="1"/>
          </p:cNvSpPr>
          <p:nvPr/>
        </p:nvSpPr>
        <p:spPr bwMode="auto">
          <a:xfrm>
            <a:off x="2286000" y="5640388"/>
            <a:ext cx="5181600" cy="700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a:latin typeface="Times New Roman" panose="02020603050405020304" pitchFamily="18" charset="0"/>
              </a:rPr>
              <a:t>Wear white like us!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3012"/>
                                        </p:tgtEl>
                                        <p:attrNameLst>
                                          <p:attrName>style.visibility</p:attrName>
                                        </p:attrNameLst>
                                      </p:cBhvr>
                                      <p:to>
                                        <p:strVal val="visible"/>
                                      </p:to>
                                    </p:set>
                                    <p:anim calcmode="lin" valueType="num">
                                      <p:cBhvr additive="base">
                                        <p:cTn id="7" dur="500" fill="hold"/>
                                        <p:tgtEl>
                                          <p:spTgt spid="43012"/>
                                        </p:tgtEl>
                                        <p:attrNameLst>
                                          <p:attrName>ppt_x</p:attrName>
                                        </p:attrNameLst>
                                      </p:cBhvr>
                                      <p:tavLst>
                                        <p:tav tm="0">
                                          <p:val>
                                            <p:strVal val="0-#ppt_w/2"/>
                                          </p:val>
                                        </p:tav>
                                        <p:tav tm="100000">
                                          <p:val>
                                            <p:strVal val="#ppt_x"/>
                                          </p:val>
                                        </p:tav>
                                      </p:tavLst>
                                    </p:anim>
                                    <p:anim calcmode="lin" valueType="num">
                                      <p:cBhvr additive="base">
                                        <p:cTn id="8" dur="500" fill="hold"/>
                                        <p:tgtEl>
                                          <p:spTgt spid="43012"/>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2531"/>
                                        </p:tgtEl>
                                        <p:attrNameLst>
                                          <p:attrName>style.visibility</p:attrName>
                                        </p:attrNameLst>
                                      </p:cBhvr>
                                      <p:to>
                                        <p:strVal val="visible"/>
                                      </p:to>
                                    </p:set>
                                    <p:anim calcmode="lin" valueType="num">
                                      <p:cBhvr additive="base">
                                        <p:cTn id="13" dur="500" fill="hold"/>
                                        <p:tgtEl>
                                          <p:spTgt spid="22531"/>
                                        </p:tgtEl>
                                        <p:attrNameLst>
                                          <p:attrName>ppt_x</p:attrName>
                                        </p:attrNameLst>
                                      </p:cBhvr>
                                      <p:tavLst>
                                        <p:tav tm="0">
                                          <p:val>
                                            <p:strVal val="0-#ppt_w/2"/>
                                          </p:val>
                                        </p:tav>
                                        <p:tav tm="100000">
                                          <p:val>
                                            <p:strVal val="#ppt_x"/>
                                          </p:val>
                                        </p:tav>
                                      </p:tavLst>
                                    </p:anim>
                                    <p:anim calcmode="lin" valueType="num">
                                      <p:cBhvr additive="base">
                                        <p:cTn id="14" dur="500" fill="hold"/>
                                        <p:tgtEl>
                                          <p:spTgt spid="2253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grpId="0" nodeType="clickEffect">
                                  <p:stCondLst>
                                    <p:cond delay="0"/>
                                  </p:stCondLst>
                                  <p:childTnLst>
                                    <p:set>
                                      <p:cBhvr>
                                        <p:cTn id="18" dur="1" fill="hold">
                                          <p:stCondLst>
                                            <p:cond delay="0"/>
                                          </p:stCondLst>
                                        </p:cTn>
                                        <p:tgtEl>
                                          <p:spTgt spid="22533"/>
                                        </p:tgtEl>
                                        <p:attrNameLst>
                                          <p:attrName>style.visibility</p:attrName>
                                        </p:attrNameLst>
                                      </p:cBhvr>
                                      <p:to>
                                        <p:strVal val="visible"/>
                                      </p:to>
                                    </p:set>
                                    <p:anim calcmode="lin" valueType="num">
                                      <p:cBhvr additive="base">
                                        <p:cTn id="19" dur="500" fill="hold"/>
                                        <p:tgtEl>
                                          <p:spTgt spid="22533"/>
                                        </p:tgtEl>
                                        <p:attrNameLst>
                                          <p:attrName>ppt_x</p:attrName>
                                        </p:attrNameLst>
                                      </p:cBhvr>
                                      <p:tavLst>
                                        <p:tav tm="0">
                                          <p:val>
                                            <p:strVal val="0-#ppt_w/2"/>
                                          </p:val>
                                        </p:tav>
                                        <p:tav tm="100000">
                                          <p:val>
                                            <p:strVal val="#ppt_x"/>
                                          </p:val>
                                        </p:tav>
                                      </p:tavLst>
                                    </p:anim>
                                    <p:anim calcmode="lin" valueType="num">
                                      <p:cBhvr additive="base">
                                        <p:cTn id="20" dur="500" fill="hold"/>
                                        <p:tgtEl>
                                          <p:spTgt spid="2253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43010"/>
                                        </p:tgtEl>
                                        <p:attrNameLst>
                                          <p:attrName>style.visibility</p:attrName>
                                        </p:attrNameLst>
                                      </p:cBhvr>
                                      <p:to>
                                        <p:strVal val="visible"/>
                                      </p:to>
                                    </p:set>
                                    <p:anim calcmode="lin" valueType="num">
                                      <p:cBhvr additive="base">
                                        <p:cTn id="25" dur="500" fill="hold"/>
                                        <p:tgtEl>
                                          <p:spTgt spid="43010"/>
                                        </p:tgtEl>
                                        <p:attrNameLst>
                                          <p:attrName>ppt_x</p:attrName>
                                        </p:attrNameLst>
                                      </p:cBhvr>
                                      <p:tavLst>
                                        <p:tav tm="0">
                                          <p:val>
                                            <p:strVal val="0-#ppt_w/2"/>
                                          </p:val>
                                        </p:tav>
                                        <p:tav tm="100000">
                                          <p:val>
                                            <p:strVal val="#ppt_x"/>
                                          </p:val>
                                        </p:tav>
                                      </p:tavLst>
                                    </p:anim>
                                    <p:anim calcmode="lin" valueType="num">
                                      <p:cBhvr additive="base">
                                        <p:cTn id="26" dur="500" fill="hold"/>
                                        <p:tgtEl>
                                          <p:spTgt spid="4301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1" grpId="0"/>
      <p:bldP spid="2253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Picture 2" descr="图片6"/>
          <p:cNvPicPr>
            <a:picLocks noChangeAspect="1" noChangeArrowheads="1"/>
          </p:cNvPicPr>
          <p:nvPr/>
        </p:nvPicPr>
        <p:blipFill>
          <a:blip r:embed="rId2" cstate="email"/>
          <a:srcRect/>
          <a:stretch>
            <a:fillRect/>
          </a:stretch>
        </p:blipFill>
        <p:spPr bwMode="auto">
          <a:xfrm>
            <a:off x="1524000" y="306388"/>
            <a:ext cx="6429375"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3555" name="Text Box 3"/>
          <p:cNvSpPr txBox="1">
            <a:spLocks noChangeArrowheads="1"/>
          </p:cNvSpPr>
          <p:nvPr/>
        </p:nvSpPr>
        <p:spPr bwMode="auto">
          <a:xfrm>
            <a:off x="1371600" y="5334000"/>
            <a:ext cx="7162800" cy="1311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a:latin typeface="Times New Roman" panose="02020603050405020304" pitchFamily="18" charset="0"/>
              </a:rPr>
              <a:t>Don</a:t>
            </a:r>
            <a:r>
              <a:rPr lang="en-US" altLang="zh-CN" sz="4000" b="1">
                <a:latin typeface="Times New Roman" panose="02020603050405020304" pitchFamily="18" charset="0"/>
                <a:cs typeface="Times New Roman" panose="02020603050405020304" pitchFamily="18" charset="0"/>
              </a:rPr>
              <a:t>’t you think they are clever sunny babies?</a:t>
            </a:r>
            <a:endParaRPr lang="en-US" altLang="zh-CN" sz="4000" b="1">
              <a:latin typeface="Times New Roman" panose="02020603050405020304" pitchFamily="18" charset="0"/>
            </a:endParaRPr>
          </a:p>
        </p:txBody>
      </p:sp>
      <p:sp>
        <p:nvSpPr>
          <p:cNvPr id="23556" name="Text Box 4"/>
          <p:cNvSpPr txBox="1">
            <a:spLocks noChangeArrowheads="1"/>
          </p:cNvSpPr>
          <p:nvPr/>
        </p:nvSpPr>
        <p:spPr bwMode="auto">
          <a:xfrm>
            <a:off x="304800" y="136525"/>
            <a:ext cx="8305800" cy="7016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a:latin typeface="Times New Roman" panose="02020603050405020304" pitchFamily="18" charset="0"/>
              </a:rPr>
              <a:t>Yellow is also the colour of_______.</a:t>
            </a:r>
          </a:p>
        </p:txBody>
      </p:sp>
      <p:sp>
        <p:nvSpPr>
          <p:cNvPr id="23557" name="Text Box 5"/>
          <p:cNvSpPr txBox="1">
            <a:spLocks noChangeArrowheads="1"/>
          </p:cNvSpPr>
          <p:nvPr/>
        </p:nvSpPr>
        <p:spPr bwMode="auto">
          <a:xfrm>
            <a:off x="6394450" y="0"/>
            <a:ext cx="3890963" cy="679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a:solidFill>
                  <a:srgbClr val="CC0000"/>
                </a:solidFill>
                <a:latin typeface="Times New Roman" panose="02020603050405020304" pitchFamily="18" charset="0"/>
              </a:rPr>
              <a:t>wisdom</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grpId="0" nodeType="click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additive="base">
                                        <p:cTn id="7" dur="500" fill="hold"/>
                                        <p:tgtEl>
                                          <p:spTgt spid="23556"/>
                                        </p:tgtEl>
                                        <p:attrNameLst>
                                          <p:attrName>ppt_x</p:attrName>
                                        </p:attrNameLst>
                                      </p:cBhvr>
                                      <p:tavLst>
                                        <p:tav tm="0">
                                          <p:val>
                                            <p:strVal val="#ppt_x"/>
                                          </p:val>
                                        </p:tav>
                                        <p:tav tm="100000">
                                          <p:val>
                                            <p:strVal val="#ppt_x"/>
                                          </p:val>
                                        </p:tav>
                                      </p:tavLst>
                                    </p:anim>
                                    <p:anim calcmode="lin" valueType="num">
                                      <p:cBhvr additive="base">
                                        <p:cTn id="8" dur="500" fill="hold"/>
                                        <p:tgtEl>
                                          <p:spTgt spid="23556"/>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23555"/>
                                        </p:tgtEl>
                                        <p:attrNameLst>
                                          <p:attrName>style.visibility</p:attrName>
                                        </p:attrNameLst>
                                      </p:cBhvr>
                                      <p:to>
                                        <p:strVal val="visible"/>
                                      </p:to>
                                    </p:set>
                                    <p:anim calcmode="lin" valueType="num">
                                      <p:cBhvr additive="base">
                                        <p:cTn id="13" dur="500" fill="hold"/>
                                        <p:tgtEl>
                                          <p:spTgt spid="23555"/>
                                        </p:tgtEl>
                                        <p:attrNameLst>
                                          <p:attrName>ppt_x</p:attrName>
                                        </p:attrNameLst>
                                      </p:cBhvr>
                                      <p:tavLst>
                                        <p:tav tm="0">
                                          <p:val>
                                            <p:strVal val="#ppt_x"/>
                                          </p:val>
                                        </p:tav>
                                        <p:tav tm="100000">
                                          <p:val>
                                            <p:strVal val="#ppt_x"/>
                                          </p:val>
                                        </p:tav>
                                      </p:tavLst>
                                    </p:anim>
                                    <p:anim calcmode="lin" valueType="num">
                                      <p:cBhvr additive="base">
                                        <p:cTn id="14" dur="500" fill="hold"/>
                                        <p:tgtEl>
                                          <p:spTgt spid="2355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23557"/>
                                        </p:tgtEl>
                                        <p:attrNameLst>
                                          <p:attrName>style.visibility</p:attrName>
                                        </p:attrNameLst>
                                      </p:cBhvr>
                                      <p:to>
                                        <p:strVal val="visible"/>
                                      </p:to>
                                    </p:set>
                                    <p:anim calcmode="lin" valueType="num">
                                      <p:cBhvr additive="base">
                                        <p:cTn id="19" dur="500" fill="hold"/>
                                        <p:tgtEl>
                                          <p:spTgt spid="23557"/>
                                        </p:tgtEl>
                                        <p:attrNameLst>
                                          <p:attrName>ppt_x</p:attrName>
                                        </p:attrNameLst>
                                      </p:cBhvr>
                                      <p:tavLst>
                                        <p:tav tm="0">
                                          <p:val>
                                            <p:strVal val="#ppt_x"/>
                                          </p:val>
                                        </p:tav>
                                        <p:tav tm="100000">
                                          <p:val>
                                            <p:strVal val="#ppt_x"/>
                                          </p:val>
                                        </p:tav>
                                      </p:tavLst>
                                    </p:anim>
                                    <p:anim calcmode="lin" valueType="num">
                                      <p:cBhvr additive="base">
                                        <p:cTn id="20" dur="500" fill="hold"/>
                                        <p:tgtEl>
                                          <p:spTgt spid="2355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5" grpId="0"/>
      <p:bldP spid="23556" grpId="0"/>
      <p:bldP spid="23557"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58" name="Picture 2" descr="030726230517huangma072632"/>
          <p:cNvPicPr>
            <a:picLocks noChangeAspect="1" noChangeArrowheads="1"/>
          </p:cNvPicPr>
          <p:nvPr/>
        </p:nvPicPr>
        <p:blipFill>
          <a:blip r:embed="rId2"/>
          <a:srcRect/>
          <a:stretch>
            <a:fillRect/>
          </a:stretch>
        </p:blipFill>
        <p:spPr bwMode="auto">
          <a:xfrm>
            <a:off x="3352800" y="306388"/>
            <a:ext cx="5410200" cy="5637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4579" name="Text Box 3"/>
          <p:cNvSpPr txBox="1">
            <a:spLocks noChangeArrowheads="1"/>
          </p:cNvSpPr>
          <p:nvPr/>
        </p:nvSpPr>
        <p:spPr bwMode="auto">
          <a:xfrm>
            <a:off x="533400" y="914400"/>
            <a:ext cx="243840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4000" b="1">
                <a:latin typeface="Times New Roman" panose="02020603050405020304" pitchFamily="18" charset="0"/>
              </a:rPr>
              <a:t>Wearing </a:t>
            </a:r>
            <a:r>
              <a:rPr lang="en-US" altLang="zh-CN" sz="4000" b="1">
                <a:solidFill>
                  <a:srgbClr val="CC0000"/>
                </a:solidFill>
                <a:latin typeface="Times New Roman" panose="02020603050405020304" pitchFamily="18" charset="0"/>
              </a:rPr>
              <a:t>red</a:t>
            </a:r>
            <a:r>
              <a:rPr lang="en-US" altLang="zh-CN" sz="4000" b="1">
                <a:latin typeface="Times New Roman" panose="02020603050405020304" pitchFamily="18" charset="0"/>
              </a:rPr>
              <a:t> makes it easier for you to</a:t>
            </a:r>
          </a:p>
          <a:p>
            <a:pPr>
              <a:spcBef>
                <a:spcPct val="50000"/>
              </a:spcBef>
              <a:buFont typeface="Arial" panose="020B0604020202020204" pitchFamily="34" charset="0"/>
              <a:buNone/>
            </a:pPr>
            <a:r>
              <a:rPr lang="en-US" altLang="zh-CN" sz="4000" b="1">
                <a:latin typeface="Times New Roman" panose="02020603050405020304" pitchFamily="18" charset="0"/>
              </a:rPr>
              <a:t>________.</a:t>
            </a:r>
          </a:p>
        </p:txBody>
      </p:sp>
      <p:sp>
        <p:nvSpPr>
          <p:cNvPr id="24580" name="Text Box 4"/>
          <p:cNvSpPr txBox="1">
            <a:spLocks noChangeArrowheads="1"/>
          </p:cNvSpPr>
          <p:nvPr/>
        </p:nvSpPr>
        <p:spPr bwMode="auto">
          <a:xfrm>
            <a:off x="349250" y="4149725"/>
            <a:ext cx="2879725" cy="620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3" tIns="45712" rIns="91423" bIns="45712">
            <a:spAutoFit/>
          </a:bodyPr>
          <a:lstStyle>
            <a:lvl1pPr defTabSz="913130">
              <a:defRPr>
                <a:solidFill>
                  <a:schemeClr val="tx1"/>
                </a:solidFill>
                <a:latin typeface="Arial" panose="020B0604020202020204" pitchFamily="34" charset="0"/>
                <a:ea typeface="宋体" panose="02010600030101010101" pitchFamily="2" charset="-122"/>
              </a:defRPr>
            </a:lvl1pPr>
            <a:lvl2pPr marL="592455" defTabSz="913130">
              <a:defRPr>
                <a:solidFill>
                  <a:schemeClr val="tx1"/>
                </a:solidFill>
                <a:latin typeface="Arial" panose="020B0604020202020204" pitchFamily="34" charset="0"/>
                <a:ea typeface="宋体" panose="02010600030101010101" pitchFamily="2" charset="-122"/>
              </a:defRPr>
            </a:lvl2pPr>
            <a:lvl3pPr marL="1186180" defTabSz="913130">
              <a:defRPr>
                <a:solidFill>
                  <a:schemeClr val="tx1"/>
                </a:solidFill>
                <a:latin typeface="Arial" panose="020B0604020202020204" pitchFamily="34" charset="0"/>
                <a:ea typeface="宋体" panose="02010600030101010101" pitchFamily="2" charset="-122"/>
              </a:defRPr>
            </a:lvl3pPr>
            <a:lvl4pPr marL="1778000" defTabSz="913130">
              <a:defRPr>
                <a:solidFill>
                  <a:schemeClr val="tx1"/>
                </a:solidFill>
                <a:latin typeface="Arial" panose="020B0604020202020204" pitchFamily="34" charset="0"/>
                <a:ea typeface="宋体" panose="02010600030101010101" pitchFamily="2" charset="-122"/>
              </a:defRPr>
            </a:lvl4pPr>
            <a:lvl5pPr marL="2370455" defTabSz="913130">
              <a:defRPr>
                <a:solidFill>
                  <a:schemeClr val="tx1"/>
                </a:solidFill>
                <a:latin typeface="Arial" panose="020B0604020202020204" pitchFamily="34" charset="0"/>
                <a:ea typeface="宋体" panose="02010600030101010101" pitchFamily="2" charset="-122"/>
              </a:defRPr>
            </a:lvl5pPr>
            <a:lvl6pPr marL="28276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6pPr>
            <a:lvl7pPr marL="32848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7pPr>
            <a:lvl8pPr marL="37420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8pPr>
            <a:lvl9pPr marL="4199255" defTabSz="913130" fontAlgn="base">
              <a:spcBef>
                <a:spcPct val="0"/>
              </a:spcBef>
              <a:spcAft>
                <a:spcPct val="0"/>
              </a:spcAft>
              <a:defRPr>
                <a:solidFill>
                  <a:schemeClr val="tx1"/>
                </a:solidFill>
                <a:latin typeface="Arial" panose="020B0604020202020204" pitchFamily="34" charset="0"/>
                <a:ea typeface="宋体" panose="02010600030101010101" pitchFamily="2" charset="-122"/>
              </a:defRPr>
            </a:lvl9pPr>
          </a:lstStyle>
          <a:p>
            <a:pPr>
              <a:spcBef>
                <a:spcPct val="50000"/>
              </a:spcBef>
              <a:buFont typeface="Arial" panose="020B0604020202020204" pitchFamily="34" charset="0"/>
              <a:buNone/>
            </a:pPr>
            <a:r>
              <a:rPr lang="en-US" altLang="zh-CN" sz="3600" b="1">
                <a:latin typeface="Times New Roman" panose="02020603050405020304" pitchFamily="18" charset="0"/>
              </a:rPr>
              <a:t>take action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45058"/>
                                        </p:tgtEl>
                                        <p:attrNameLst>
                                          <p:attrName>style.visibility</p:attrName>
                                        </p:attrNameLst>
                                      </p:cBhvr>
                                      <p:to>
                                        <p:strVal val="visible"/>
                                      </p:to>
                                    </p:set>
                                    <p:anim calcmode="lin" valueType="num">
                                      <p:cBhvr additive="base">
                                        <p:cTn id="7" dur="500" fill="hold"/>
                                        <p:tgtEl>
                                          <p:spTgt spid="45058"/>
                                        </p:tgtEl>
                                        <p:attrNameLst>
                                          <p:attrName>ppt_x</p:attrName>
                                        </p:attrNameLst>
                                      </p:cBhvr>
                                      <p:tavLst>
                                        <p:tav tm="0">
                                          <p:val>
                                            <p:strVal val="0-#ppt_w/2"/>
                                          </p:val>
                                        </p:tav>
                                        <p:tav tm="100000">
                                          <p:val>
                                            <p:strVal val="#ppt_x"/>
                                          </p:val>
                                        </p:tav>
                                      </p:tavLst>
                                    </p:anim>
                                    <p:anim calcmode="lin" valueType="num">
                                      <p:cBhvr additive="base">
                                        <p:cTn id="8" dur="500" fill="hold"/>
                                        <p:tgtEl>
                                          <p:spTgt spid="45058"/>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p:stCondLst>
                                    <p:cond delay="0"/>
                                  </p:stCondLst>
                                  <p:childTnLst>
                                    <p:set>
                                      <p:cBhvr>
                                        <p:cTn id="12" dur="1" fill="hold">
                                          <p:stCondLst>
                                            <p:cond delay="0"/>
                                          </p:stCondLst>
                                        </p:cTn>
                                        <p:tgtEl>
                                          <p:spTgt spid="24579"/>
                                        </p:tgtEl>
                                        <p:attrNameLst>
                                          <p:attrName>style.visibility</p:attrName>
                                        </p:attrNameLst>
                                      </p:cBhvr>
                                      <p:to>
                                        <p:strVal val="visible"/>
                                      </p:to>
                                    </p:set>
                                    <p:anim calcmode="lin" valueType="num">
                                      <p:cBhvr additive="base">
                                        <p:cTn id="13" dur="500" fill="hold"/>
                                        <p:tgtEl>
                                          <p:spTgt spid="24579"/>
                                        </p:tgtEl>
                                        <p:attrNameLst>
                                          <p:attrName>ppt_x</p:attrName>
                                        </p:attrNameLst>
                                      </p:cBhvr>
                                      <p:tavLst>
                                        <p:tav tm="0">
                                          <p:val>
                                            <p:strVal val="0-#ppt_w/2"/>
                                          </p:val>
                                        </p:tav>
                                        <p:tav tm="100000">
                                          <p:val>
                                            <p:strVal val="#ppt_x"/>
                                          </p:val>
                                        </p:tav>
                                      </p:tavLst>
                                    </p:anim>
                                    <p:anim calcmode="lin" valueType="num">
                                      <p:cBhvr additive="base">
                                        <p:cTn id="14" dur="500" fill="hold"/>
                                        <p:tgtEl>
                                          <p:spTgt spid="24579"/>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4" presetClass="entr" presetSubtype="16" fill="hold" grpId="0" nodeType="clickEffect">
                                  <p:stCondLst>
                                    <p:cond delay="0"/>
                                  </p:stCondLst>
                                  <p:childTnLst>
                                    <p:set>
                                      <p:cBhvr>
                                        <p:cTn id="18" dur="1" fill="hold">
                                          <p:stCondLst>
                                            <p:cond delay="0"/>
                                          </p:stCondLst>
                                        </p:cTn>
                                        <p:tgtEl>
                                          <p:spTgt spid="24580"/>
                                        </p:tgtEl>
                                        <p:attrNameLst>
                                          <p:attrName>style.visibility</p:attrName>
                                        </p:attrNameLst>
                                      </p:cBhvr>
                                      <p:to>
                                        <p:strVal val="visible"/>
                                      </p:to>
                                    </p:set>
                                    <p:animEffect transition="in" filter="box(in)">
                                      <p:cBhvr>
                                        <p:cTn id="19" dur="500"/>
                                        <p:tgtEl>
                                          <p:spTgt spid="245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79" grpId="0"/>
      <p:bldP spid="24580" grpId="0"/>
    </p:bldLst>
  </p:timing>
</p:sld>
</file>

<file path=ppt/theme/theme1.xml><?xml version="1.0" encoding="utf-8"?>
<a:theme xmlns:a="http://schemas.openxmlformats.org/drawingml/2006/main" name="WWW.2PPT.COM">
  <a:themeElements>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ABC模板">
      <a:majorFont>
        <a:latin typeface="Arial"/>
        <a:ea typeface="微软雅黑"/>
        <a:cs typeface=""/>
      </a:majorFont>
      <a:minorFont>
        <a:latin typeface="Arial"/>
        <a:ea typeface="宋体"/>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914400" rtl="0" eaLnBrk="1" fontAlgn="base" latinLnBrk="0" hangingPunct="1">
          <a:lnSpc>
            <a:spcPct val="100000"/>
          </a:lnSpc>
          <a:spcBef>
            <a:spcPct val="0"/>
          </a:spcBef>
          <a:spcAft>
            <a:spcPct val="0"/>
          </a:spcAft>
          <a:buClrTx/>
          <a:buSzTx/>
          <a:buFont typeface="Arial" panose="020B0604020202020204" pitchFamily="34" charset="0"/>
          <a:buNone/>
          <a:defRPr kumimoji="0" lang="zh-CN" sz="1800" b="0" i="0" u="none" strike="noStrike" cap="none" normalizeH="0" baseline="0" smtClean="0">
            <a:ln>
              <a:noFill/>
            </a:ln>
            <a:solidFill>
              <a:schemeClr val="tx1"/>
            </a:solidFill>
            <a:effectLst/>
            <a:latin typeface="Arial" panose="020B0604020202020204" pitchFamily="34" charset="0"/>
            <a:ea typeface="宋体" panose="02010600030101010101" pitchFamily="2" charset="-122"/>
          </a:defRPr>
        </a:defPPr>
      </a:lstStyle>
    </a:lnDef>
  </a:objectDefaults>
  <a:extraClrSchemeLst>
    <a:extraClrScheme>
      <a:clrScheme name="ABC模板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BC模板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BC模板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BC模板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BC模板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BC模板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BC模板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BC模板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BC模板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BC模板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BC模板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BC模板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主题38</Template>
  <TotalTime>0</TotalTime>
  <Words>1478</Words>
  <Application>Microsoft Office PowerPoint</Application>
  <PresentationFormat>全屏显示(4:3)</PresentationFormat>
  <Paragraphs>231</Paragraphs>
  <Slides>33</Slides>
  <Notes>2</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33</vt:i4>
      </vt:variant>
    </vt:vector>
  </HeadingPairs>
  <TitlesOfParts>
    <vt:vector size="40" baseType="lpstr">
      <vt:lpstr>宋体</vt:lpstr>
      <vt:lpstr>微软雅黑</vt:lpstr>
      <vt:lpstr>Arial</vt:lpstr>
      <vt:lpstr>Calibri</vt:lpstr>
      <vt:lpstr>Times New Roman</vt:lpstr>
      <vt:lpstr>Verdana</vt:lpstr>
      <vt:lpstr>WWW.2PPT.COM</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Sample article about the man: P 39</vt:lpstr>
      <vt:lpstr>PowerPoint 演示文稿</vt:lpstr>
      <vt:lpstr>Sample writing</vt:lpstr>
      <vt:lpstr>discussion</vt:lpstr>
      <vt:lpstr>PowerPoint 演示文稿</vt:lpstr>
      <vt:lpstr>PowerPoint 演示文稿</vt:lpstr>
      <vt:lpstr>PowerPoint 演示文稿</vt:lpstr>
      <vt:lpstr>Checkout</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dc:description>www.ppt818.com-提供资源下载</dc:description>
  <cp:lastModifiedBy>Windows 用户</cp:lastModifiedBy>
  <cp:revision>2</cp:revision>
  <dcterms:created xsi:type="dcterms:W3CDTF">2017-01-21T06:23:00Z</dcterms:created>
  <dcterms:modified xsi:type="dcterms:W3CDTF">2023-01-17T01:29:19Z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3183E9D6007742508E95CD73BB07E832</vt:lpwstr>
  </property>
  <property fmtid="{D5CDD505-2E9C-101B-9397-08002B2CF9AE}" pid="3" name="KSOProductBuildVer">
    <vt:lpwstr>2052-11.1.0.11294</vt:lpwstr>
  </property>
  <property fmtid="{A09F084E-AD41-489F-8076-AA5BE3082BCA}" pid="100">
    <vt:ui4>5</vt:ui4>
  </property>
  <property fmtid="{64440492-4C8B-11D1-8B70-080036B11A03}" pid="11">
    <vt:lpwstr>www.2ppt.com-爱PPT提供资源下载</vt:lpwstr>
  </property>
</Properties>
</file>