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520" r:id="rId3"/>
    <p:sldId id="521" r:id="rId4"/>
    <p:sldId id="511" r:id="rId5"/>
    <p:sldId id="527" r:id="rId6"/>
    <p:sldId id="528" r:id="rId7"/>
    <p:sldId id="522" r:id="rId8"/>
    <p:sldId id="523" r:id="rId9"/>
    <p:sldId id="524" r:id="rId10"/>
    <p:sldId id="525" r:id="rId11"/>
    <p:sldId id="515" r:id="rId12"/>
    <p:sldId id="518" r:id="rId13"/>
    <p:sldId id="478" r:id="rId14"/>
    <p:sldId id="526" r:id="rId15"/>
    <p:sldId id="326" r:id="rId16"/>
    <p:sldId id="345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FF0066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91166" autoAdjust="0"/>
  </p:normalViewPr>
  <p:slideViewPr>
    <p:cSldViewPr>
      <p:cViewPr>
        <p:scale>
          <a:sx n="100" d="100"/>
          <a:sy n="100" d="100"/>
        </p:scale>
        <p:origin x="-228" y="-264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8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6" loCatId="cycle" qsTypeId="urn:microsoft.com/office/officeart/2005/8/quickstyle/simple1#29" qsCatId="simple" csTypeId="urn:microsoft.com/office/officeart/2005/8/colors/colorful5#8" csCatId="colorful" phldr="1"/>
      <dgm:spPr/>
    </dgm:pt>
    <dgm:pt modelId="{15BFA86C-8C04-4650-A36F-BE0B8F365BC1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grandpa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sister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mother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/>
      <dgm:t>
        <a:bodyPr/>
        <a:lstStyle/>
        <a:p>
          <a:endParaRPr lang="zh-CN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grandma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1189" custLinFactNeighborY="582"/>
      <dgm:spPr/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/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X="0" custLinFactNeighborY="-3728"/>
      <dgm:spPr/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/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/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/>
      <dgm:spPr/>
    </dgm:pt>
    <dgm:pt modelId="{00E2C43D-D405-4763-9BF1-FBFA225A059A}" type="pres">
      <dgm:prSet presAssocID="{074A0D55-C467-4D73-BEA3-329914CF47A2}" presName="arrowWedge2" presStyleLbl="fgSibTrans2D1" presStyleIdx="1" presStyleCnt="5" custLinFactNeighborX="872" custLinFactNeighborY="559"/>
      <dgm:spPr/>
    </dgm:pt>
    <dgm:pt modelId="{D6FF1A8C-F18E-4F44-8EC1-84615594A5E8}" type="pres">
      <dgm:prSet presAssocID="{35AA82FB-EDE6-4874-A300-361D861E52B4}" presName="arrowWedge3" presStyleLbl="fgSibTrans2D1" presStyleIdx="2" presStyleCnt="5"/>
      <dgm:spPr/>
    </dgm:pt>
    <dgm:pt modelId="{837B14DC-6E2C-4FE3-A610-CEF092FEB2D7}" type="pres">
      <dgm:prSet presAssocID="{C9D4607F-C990-4295-8521-E168C5C885D6}" presName="arrowWedge4" presStyleLbl="fgSibTrans2D1" presStyleIdx="3" presStyleCnt="5"/>
      <dgm:spPr/>
    </dgm:pt>
    <dgm:pt modelId="{A432CA8E-F88A-43A5-9F9E-CD5C1C958E4B}" type="pres">
      <dgm:prSet presAssocID="{AC5D8524-6D1D-4044-8D1C-113DBE677061}" presName="arrowWedge5" presStyleLbl="fgSibTrans2D1" presStyleIdx="4" presStyleCnt="5"/>
      <dgm:spPr/>
    </dgm:pt>
  </dgm:ptLst>
  <dgm:cxnLst>
    <dgm:cxn modelId="{E9D05FC2-B557-4DE8-96C4-A07A88F6ADC8}" type="presOf" srcId="{084C3259-5315-4A63-9D9A-DEF63E6C1987}" destId="{C5FDC014-A227-4151-9156-CDC489DD9EB1}" srcOrd="0" destOrd="0" presId="urn:microsoft.com/office/officeart/2005/8/layout/cycle8#6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5255D89A-0935-4C7B-B944-45C5886139BC}" type="presOf" srcId="{1B346A6C-DF9A-427A-A651-74D796854AB6}" destId="{4FC08D67-A226-40F9-AFF7-437B7D4E1C3C}" srcOrd="1" destOrd="0" presId="urn:microsoft.com/office/officeart/2005/8/layout/cycle8#6"/>
    <dgm:cxn modelId="{66AE3A75-7FEB-45F3-9C50-DBCDF9FB0B11}" type="presOf" srcId="{084C3259-5315-4A63-9D9A-DEF63E6C1987}" destId="{B5A9174D-00A6-4750-9186-73D5E8FEDA54}" srcOrd="1" destOrd="0" presId="urn:microsoft.com/office/officeart/2005/8/layout/cycle8#6"/>
    <dgm:cxn modelId="{DF7680D3-B042-4A56-BD8C-E48D9CF34343}" type="presOf" srcId="{1B346A6C-DF9A-427A-A651-74D796854AB6}" destId="{420771E0-2DEC-4027-BE0E-1DA9736903B2}" srcOrd="0" destOrd="0" presId="urn:microsoft.com/office/officeart/2005/8/layout/cycle8#6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598FAFA9-6064-4C25-82E1-AE17D7001E01}" type="presOf" srcId="{23780F21-4A9A-43BE-BF5F-E255EAB3446B}" destId="{DE800F88-F4B7-4A67-848E-02F44C24821B}" srcOrd="0" destOrd="0" presId="urn:microsoft.com/office/officeart/2005/8/layout/cycle8#6"/>
    <dgm:cxn modelId="{75B09A05-33E8-4BD2-A574-8945C9F6B4A3}" type="presOf" srcId="{15BFA86C-8C04-4650-A36F-BE0B8F365BC1}" destId="{B8E7105B-9FBE-4A22-B399-060219FCEB3F}" srcOrd="1" destOrd="0" presId="urn:microsoft.com/office/officeart/2005/8/layout/cycle8#6"/>
    <dgm:cxn modelId="{FB0E8BC0-4BF2-4F61-B871-9244BBE139DA}" type="presOf" srcId="{911B3883-987E-402E-BD43-1A5FCBB93A44}" destId="{64C9A891-33F8-4DA6-9808-D22CAB6AB523}" srcOrd="0" destOrd="0" presId="urn:microsoft.com/office/officeart/2005/8/layout/cycle8#6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A48C1E9A-1D72-4CE4-8BA8-7D131BCCA903}" type="presOf" srcId="{23780F21-4A9A-43BE-BF5F-E255EAB3446B}" destId="{71B07F11-D189-4CDE-B4F3-3944BA39E518}" srcOrd="1" destOrd="0" presId="urn:microsoft.com/office/officeart/2005/8/layout/cycle8#6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3E736DA2-0707-43DD-A2BB-AA9E760AF1FD}" type="presOf" srcId="{D8880C07-F396-403A-A4B8-516FC8C6DB83}" destId="{DD128852-4C05-44D8-BA37-7309E7334955}" srcOrd="1" destOrd="0" presId="urn:microsoft.com/office/officeart/2005/8/layout/cycle8#6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CCC917B7-7477-4A60-B13D-715BDCCA79C2}" type="presOf" srcId="{D8880C07-F396-403A-A4B8-516FC8C6DB83}" destId="{644D3AA3-5AE0-4348-BA70-C26772DB481A}" srcOrd="0" destOrd="0" presId="urn:microsoft.com/office/officeart/2005/8/layout/cycle8#6"/>
    <dgm:cxn modelId="{E45854DC-CE01-4483-B1B9-59E8F9DF7D98}" type="presOf" srcId="{15BFA86C-8C04-4650-A36F-BE0B8F365BC1}" destId="{2EFE16F8-0B8C-463C-966E-AC022BE4EEC5}" srcOrd="0" destOrd="0" presId="urn:microsoft.com/office/officeart/2005/8/layout/cycle8#6"/>
    <dgm:cxn modelId="{7D9F12A5-8A15-45A4-9BED-4528D98915AD}" type="presParOf" srcId="{64C9A891-33F8-4DA6-9808-D22CAB6AB523}" destId="{2EFE16F8-0B8C-463C-966E-AC022BE4EEC5}" srcOrd="0" destOrd="0" presId="urn:microsoft.com/office/officeart/2005/8/layout/cycle8#6"/>
    <dgm:cxn modelId="{6AB1731D-C705-4B7B-858E-FB4C273F9FDE}" type="presParOf" srcId="{64C9A891-33F8-4DA6-9808-D22CAB6AB523}" destId="{8C155707-47F0-4F89-AB5E-699509B77190}" srcOrd="1" destOrd="0" presId="urn:microsoft.com/office/officeart/2005/8/layout/cycle8#6"/>
    <dgm:cxn modelId="{D1E02627-AFD3-4CDF-AC46-D3433D2F080D}" type="presParOf" srcId="{64C9A891-33F8-4DA6-9808-D22CAB6AB523}" destId="{EC5A8600-AE77-44B7-993F-291F5254EFF7}" srcOrd="2" destOrd="0" presId="urn:microsoft.com/office/officeart/2005/8/layout/cycle8#6"/>
    <dgm:cxn modelId="{DF3437AF-42EC-4018-A37B-C6D18BF14046}" type="presParOf" srcId="{64C9A891-33F8-4DA6-9808-D22CAB6AB523}" destId="{B8E7105B-9FBE-4A22-B399-060219FCEB3F}" srcOrd="3" destOrd="0" presId="urn:microsoft.com/office/officeart/2005/8/layout/cycle8#6"/>
    <dgm:cxn modelId="{1B814991-41BA-4309-AEB4-DFAF289110E5}" type="presParOf" srcId="{64C9A891-33F8-4DA6-9808-D22CAB6AB523}" destId="{420771E0-2DEC-4027-BE0E-1DA9736903B2}" srcOrd="4" destOrd="0" presId="urn:microsoft.com/office/officeart/2005/8/layout/cycle8#6"/>
    <dgm:cxn modelId="{D90BDF03-F74C-45AA-BF82-EE15872F2406}" type="presParOf" srcId="{64C9A891-33F8-4DA6-9808-D22CAB6AB523}" destId="{4D2E59C8-B8C0-40DD-B121-DD885D3FE023}" srcOrd="5" destOrd="0" presId="urn:microsoft.com/office/officeart/2005/8/layout/cycle8#6"/>
    <dgm:cxn modelId="{234BF579-111B-4570-9601-BF3B34AD90CD}" type="presParOf" srcId="{64C9A891-33F8-4DA6-9808-D22CAB6AB523}" destId="{4B445DA7-CAF2-47C2-8BDD-236AD22AC7AD}" srcOrd="6" destOrd="0" presId="urn:microsoft.com/office/officeart/2005/8/layout/cycle8#6"/>
    <dgm:cxn modelId="{88F47CD6-B47F-463B-A835-ED2AF3F051E3}" type="presParOf" srcId="{64C9A891-33F8-4DA6-9808-D22CAB6AB523}" destId="{4FC08D67-A226-40F9-AFF7-437B7D4E1C3C}" srcOrd="7" destOrd="0" presId="urn:microsoft.com/office/officeart/2005/8/layout/cycle8#6"/>
    <dgm:cxn modelId="{E10C2775-5773-4B14-B144-3332D66B755E}" type="presParOf" srcId="{64C9A891-33F8-4DA6-9808-D22CAB6AB523}" destId="{644D3AA3-5AE0-4348-BA70-C26772DB481A}" srcOrd="8" destOrd="0" presId="urn:microsoft.com/office/officeart/2005/8/layout/cycle8#6"/>
    <dgm:cxn modelId="{6A963478-6F16-4DC8-A50F-F0C0EFB5B61C}" type="presParOf" srcId="{64C9A891-33F8-4DA6-9808-D22CAB6AB523}" destId="{EA936B8F-14ED-4066-BA95-5F0B51D8A209}" srcOrd="9" destOrd="0" presId="urn:microsoft.com/office/officeart/2005/8/layout/cycle8#6"/>
    <dgm:cxn modelId="{2FF85DDA-BED0-4ACF-943D-B6AFDCB5FE8F}" type="presParOf" srcId="{64C9A891-33F8-4DA6-9808-D22CAB6AB523}" destId="{DFCED717-1536-4510-B2F1-B9719339BA1F}" srcOrd="10" destOrd="0" presId="urn:microsoft.com/office/officeart/2005/8/layout/cycle8#6"/>
    <dgm:cxn modelId="{D9BFE810-7CA5-49FE-A14C-4E37E8740A12}" type="presParOf" srcId="{64C9A891-33F8-4DA6-9808-D22CAB6AB523}" destId="{DD128852-4C05-44D8-BA37-7309E7334955}" srcOrd="11" destOrd="0" presId="urn:microsoft.com/office/officeart/2005/8/layout/cycle8#6"/>
    <dgm:cxn modelId="{082D20A4-A3F8-4984-BB40-7629FE239C83}" type="presParOf" srcId="{64C9A891-33F8-4DA6-9808-D22CAB6AB523}" destId="{DE800F88-F4B7-4A67-848E-02F44C24821B}" srcOrd="12" destOrd="0" presId="urn:microsoft.com/office/officeart/2005/8/layout/cycle8#6"/>
    <dgm:cxn modelId="{1B0D01F1-4E05-4E12-8627-67FF03129DFB}" type="presParOf" srcId="{64C9A891-33F8-4DA6-9808-D22CAB6AB523}" destId="{BC8EF2DF-0F6A-489A-917B-04B5A2CFA7B7}" srcOrd="13" destOrd="0" presId="urn:microsoft.com/office/officeart/2005/8/layout/cycle8#6"/>
    <dgm:cxn modelId="{27C0AAB6-4340-4FDF-9F80-60E61A3A6364}" type="presParOf" srcId="{64C9A891-33F8-4DA6-9808-D22CAB6AB523}" destId="{EADF098D-6558-498E-BCA2-F7097E9C5B05}" srcOrd="14" destOrd="0" presId="urn:microsoft.com/office/officeart/2005/8/layout/cycle8#6"/>
    <dgm:cxn modelId="{69E156F1-7754-49EC-8988-BD31AB08C77A}" type="presParOf" srcId="{64C9A891-33F8-4DA6-9808-D22CAB6AB523}" destId="{71B07F11-D189-4CDE-B4F3-3944BA39E518}" srcOrd="15" destOrd="0" presId="urn:microsoft.com/office/officeart/2005/8/layout/cycle8#6"/>
    <dgm:cxn modelId="{46C9A8E3-067F-4D96-8E81-5283A2D43DE0}" type="presParOf" srcId="{64C9A891-33F8-4DA6-9808-D22CAB6AB523}" destId="{C5FDC014-A227-4151-9156-CDC489DD9EB1}" srcOrd="16" destOrd="0" presId="urn:microsoft.com/office/officeart/2005/8/layout/cycle8#6"/>
    <dgm:cxn modelId="{A0A9CD93-1EFF-4BE4-8359-578C28BC4116}" type="presParOf" srcId="{64C9A891-33F8-4DA6-9808-D22CAB6AB523}" destId="{81EE5F21-313B-414E-8EF9-D01A587B247D}" srcOrd="17" destOrd="0" presId="urn:microsoft.com/office/officeart/2005/8/layout/cycle8#6"/>
    <dgm:cxn modelId="{8EFD4F10-8FE9-4E49-BD01-CFC975D64DBE}" type="presParOf" srcId="{64C9A891-33F8-4DA6-9808-D22CAB6AB523}" destId="{4D22F6EB-D74B-4F5C-8EF3-3B76DAE8210D}" srcOrd="18" destOrd="0" presId="urn:microsoft.com/office/officeart/2005/8/layout/cycle8#6"/>
    <dgm:cxn modelId="{18931566-6915-4627-8DFD-8D54EBD491D8}" type="presParOf" srcId="{64C9A891-33F8-4DA6-9808-D22CAB6AB523}" destId="{B5A9174D-00A6-4750-9186-73D5E8FEDA54}" srcOrd="19" destOrd="0" presId="urn:microsoft.com/office/officeart/2005/8/layout/cycle8#6"/>
    <dgm:cxn modelId="{2E11E2A5-7F3D-4C80-A3C6-8135CEAEF1FE}" type="presParOf" srcId="{64C9A891-33F8-4DA6-9808-D22CAB6AB523}" destId="{D61866B6-BD14-473C-AB0B-6E5CF52FCD2A}" srcOrd="20" destOrd="0" presId="urn:microsoft.com/office/officeart/2005/8/layout/cycle8#6"/>
    <dgm:cxn modelId="{DF11B63F-BC2D-4B47-A595-246637CE4B7E}" type="presParOf" srcId="{64C9A891-33F8-4DA6-9808-D22CAB6AB523}" destId="{00E2C43D-D405-4763-9BF1-FBFA225A059A}" srcOrd="21" destOrd="0" presId="urn:microsoft.com/office/officeart/2005/8/layout/cycle8#6"/>
    <dgm:cxn modelId="{E82F79E9-FB5F-4430-AF98-C8B433A0BAF5}" type="presParOf" srcId="{64C9A891-33F8-4DA6-9808-D22CAB6AB523}" destId="{D6FF1A8C-F18E-4F44-8EC1-84615594A5E8}" srcOrd="22" destOrd="0" presId="urn:microsoft.com/office/officeart/2005/8/layout/cycle8#6"/>
    <dgm:cxn modelId="{29EB8948-ABB7-4E0E-8E69-121B4081D934}" type="presParOf" srcId="{64C9A891-33F8-4DA6-9808-D22CAB6AB523}" destId="{837B14DC-6E2C-4FE3-A610-CEF092FEB2D7}" srcOrd="23" destOrd="0" presId="urn:microsoft.com/office/officeart/2005/8/layout/cycle8#6"/>
    <dgm:cxn modelId="{9D031E3C-1E73-4C95-B806-560FD6CAE47D}" type="presParOf" srcId="{64C9A891-33F8-4DA6-9808-D22CAB6AB523}" destId="{A432CA8E-F88A-43A5-9F9E-CD5C1C958E4B}" srcOrd="24" destOrd="0" presId="urn:microsoft.com/office/officeart/2005/8/layout/cycle8#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351971" y="344906"/>
          <a:ext cx="4337875" cy="433787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grandpa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614896" y="1074082"/>
        <a:ext cx="1394317" cy="929544"/>
      </dsp:txXfrm>
    </dsp:sp>
    <dsp:sp modelId="{420771E0-2DEC-4027-BE0E-1DA9736903B2}">
      <dsp:nvSpPr>
        <dsp:cNvPr id="0" name=""/>
        <dsp:cNvSpPr/>
      </dsp:nvSpPr>
      <dsp:spPr>
        <a:xfrm>
          <a:off x="1342607" y="305894"/>
          <a:ext cx="4337875" cy="4337875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6" y="2287890"/>
        <a:ext cx="1291034" cy="1032827"/>
      </dsp:txXfrm>
    </dsp:sp>
    <dsp:sp modelId="{644D3AA3-5AE0-4348-BA70-C26772DB481A}">
      <dsp:nvSpPr>
        <dsp:cNvPr id="0" name=""/>
        <dsp:cNvSpPr/>
      </dsp:nvSpPr>
      <dsp:spPr>
        <a:xfrm>
          <a:off x="1342612" y="344885"/>
          <a:ext cx="4337875" cy="4337875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sister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891853" y="3391727"/>
        <a:ext cx="1239393" cy="1136110"/>
      </dsp:txXfrm>
    </dsp:sp>
    <dsp:sp modelId="{DE800F88-F4B7-4A67-848E-02F44C24821B}">
      <dsp:nvSpPr>
        <dsp:cNvPr id="0" name=""/>
        <dsp:cNvSpPr/>
      </dsp:nvSpPr>
      <dsp:spPr>
        <a:xfrm>
          <a:off x="1342616" y="346323"/>
          <a:ext cx="4337875" cy="433787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mother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595658" y="2328319"/>
        <a:ext cx="1291034" cy="1032827"/>
      </dsp:txXfrm>
    </dsp:sp>
    <dsp:sp modelId="{C5FDC014-A227-4151-9156-CDC489DD9EB1}">
      <dsp:nvSpPr>
        <dsp:cNvPr id="0" name=""/>
        <dsp:cNvSpPr/>
      </dsp:nvSpPr>
      <dsp:spPr>
        <a:xfrm>
          <a:off x="1342622" y="372842"/>
          <a:ext cx="4337875" cy="4337875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grandma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023255" y="1102018"/>
        <a:ext cx="1394317" cy="929544"/>
      </dsp:txXfrm>
    </dsp:sp>
    <dsp:sp modelId="{D61866B6-BD14-473C-AB0B-6E5CF52FCD2A}">
      <dsp:nvSpPr>
        <dsp:cNvPr id="0" name=""/>
        <dsp:cNvSpPr/>
      </dsp:nvSpPr>
      <dsp:spPr>
        <a:xfrm>
          <a:off x="1083232" y="76371"/>
          <a:ext cx="4874946" cy="48749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116882" y="64572"/>
          <a:ext cx="4874946" cy="48749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074076" y="76530"/>
          <a:ext cx="4874946" cy="48749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073781" y="77750"/>
          <a:ext cx="4874946" cy="48749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074291" y="104307"/>
          <a:ext cx="4874946" cy="48749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6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9B78D5-39A0-4F36-9D4E-3473087FAE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8E448D2-7DBB-45CC-9080-DA7181858F9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2D5D455-5578-4A98-AC55-D7B2A45B44A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8ED7582-0EE7-459E-84B4-8AB3BE48F517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0392C7-B188-4FBE-858F-10D3BF714006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C8C1811-2374-4B61-9037-737DA5A9617C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56B9AEC-D71F-40D7-AEFE-F698EDE6D5EB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448D2-7DBB-45CC-9080-DA7181858F9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3962143-4E6C-46F9-A625-C44BD9EA3716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5F1680-19E5-4E8B-9B7C-38E9A5F830E1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9F8718-A8D7-4C20-9D24-691BF8A06DF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F24D23-B041-41EE-B79B-DC8C23B69382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0" y="2994025"/>
            <a:ext cx="9153525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943 w 9164371"/>
              <a:gd name="T1" fmla="*/ 3 h 1402412"/>
              <a:gd name="T2" fmla="*/ 9172481 w 9164371"/>
              <a:gd name="T3" fmla="*/ 54 h 1402412"/>
              <a:gd name="T4" fmla="*/ 9157152 w 9164371"/>
              <a:gd name="T5" fmla="*/ 52 h 1402412"/>
              <a:gd name="T6" fmla="*/ 6510400 w 9164371"/>
              <a:gd name="T7" fmla="*/ 50 h 1402412"/>
              <a:gd name="T8" fmla="*/ 3119253 w 9164371"/>
              <a:gd name="T9" fmla="*/ 41 h 1402412"/>
              <a:gd name="T10" fmla="*/ 8750 w 9164371"/>
              <a:gd name="T11" fmla="*/ 56 h 1402412"/>
              <a:gd name="T12" fmla="*/ 0 w 9164371"/>
              <a:gd name="T13" fmla="*/ 56 h 1402412"/>
              <a:gd name="T14" fmla="*/ 0 w 9164371"/>
              <a:gd name="T15" fmla="*/ 4 h 1402412"/>
              <a:gd name="T16" fmla="*/ 6435 w 9164371"/>
              <a:gd name="T17" fmla="*/ 8 h 1402412"/>
              <a:gd name="T18" fmla="*/ 2211534 w 9164371"/>
              <a:gd name="T19" fmla="*/ 3 h 1402412"/>
              <a:gd name="T20" fmla="*/ 6456632 w 9164371"/>
              <a:gd name="T21" fmla="*/ 13 h 1402412"/>
              <a:gd name="T22" fmla="*/ 9183334 w 9164371"/>
              <a:gd name="T23" fmla="*/ 0 h 1402412"/>
              <a:gd name="T24" fmla="*/ 916294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8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7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7.mp3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8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Unit2PartBReadastory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Unit2PartBReadastory&#35838;&#25991;&#24405;&#38899;_128k.mp3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Unit2PartBLetschant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Unit2PartBLetschant&#35838;&#25991;&#24405;&#38899;_128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2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1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1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2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4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3.mp3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4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6.mp3" TargetMode="External"/><Relationship Id="rId7" Type="http://schemas.openxmlformats.org/officeDocument/2006/relationships/image" Target="../media/image4.png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5.mp3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4&#35838;&#26102;&#25945;&#23398;&#35838;&#20214;\06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标题 6"/>
          <p:cNvSpPr>
            <a:spLocks noGrp="1"/>
          </p:cNvSpPr>
          <p:nvPr>
            <p:ph type="title" idx="4294967295"/>
          </p:nvPr>
        </p:nvSpPr>
        <p:spPr bwMode="auto">
          <a:xfrm>
            <a:off x="179512" y="3645024"/>
            <a:ext cx="5102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200" b="1" dirty="0" smtClean="0"/>
              <a:t>Unit2 My Family</a:t>
            </a:r>
            <a:endParaRPr lang="zh-CN" altLang="en-US" sz="4200" b="1" dirty="0" smtClean="0"/>
          </a:p>
        </p:txBody>
      </p:sp>
      <p:sp>
        <p:nvSpPr>
          <p:cNvPr id="5124" name="TextBox 10"/>
          <p:cNvSpPr>
            <a:spLocks noChangeArrowheads="1"/>
          </p:cNvSpPr>
          <p:nvPr/>
        </p:nvSpPr>
        <p:spPr bwMode="auto">
          <a:xfrm>
            <a:off x="3275856" y="4428797"/>
            <a:ext cx="575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第四课时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41350" y="628650"/>
            <a:ext cx="3311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三年级下册</a:t>
            </a:r>
          </a:p>
        </p:txBody>
      </p:sp>
      <p:pic>
        <p:nvPicPr>
          <p:cNvPr id="51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9588" y="528638"/>
            <a:ext cx="31686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66000" y="1035354"/>
            <a:ext cx="5112568" cy="584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标题 2"/>
          <p:cNvSpPr txBox="1"/>
          <p:nvPr/>
        </p:nvSpPr>
        <p:spPr bwMode="auto">
          <a:xfrm>
            <a:off x="371475" y="207963"/>
            <a:ext cx="32162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39750" y="1470025"/>
            <a:ext cx="2239963" cy="14288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372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414463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425450" y="258763"/>
            <a:ext cx="8291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882650"/>
            <a:ext cx="3097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11213" y="1514475"/>
            <a:ext cx="8316912" cy="20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—Mom! Mom! Where’s my mom?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—Don’t cry! Follow me.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46113" y="1485900"/>
            <a:ext cx="2241550" cy="127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00113" y="2819400"/>
            <a:ext cx="8316912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—Is that my mom?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—No, she isn’t.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42975" y="4038600"/>
            <a:ext cx="8316913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—Is that my mom?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—No, she isn’t.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85825" y="5267325"/>
            <a:ext cx="8316913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—Are you my mom?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—Yes, I am.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Unit2PartBReadastory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958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588" y="1196975"/>
            <a:ext cx="581342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</a:p>
        </p:txBody>
      </p:sp>
      <p:grpSp>
        <p:nvGrpSpPr>
          <p:cNvPr id="21508" name="Group 3"/>
          <p:cNvGrpSpPr/>
          <p:nvPr/>
        </p:nvGrpSpPr>
        <p:grpSpPr bwMode="auto">
          <a:xfrm>
            <a:off x="396875" y="2320925"/>
            <a:ext cx="4379913" cy="3678238"/>
            <a:chOff x="-103" y="181"/>
            <a:chExt cx="3127" cy="1345"/>
          </a:xfrm>
        </p:grpSpPr>
        <p:sp>
          <p:nvSpPr>
            <p:cNvPr id="6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524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8" name="Text Box 52"/>
            <p:cNvSpPr txBox="1">
              <a:spLocks noChangeArrowheads="1"/>
            </p:cNvSpPr>
            <p:nvPr/>
          </p:nvSpPr>
          <p:spPr bwMode="auto">
            <a:xfrm>
              <a:off x="257" y="500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810125" y="1616075"/>
            <a:ext cx="3960813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5951671" y="589542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1511" name="WordArt 18"/>
          <p:cNvSpPr>
            <a:spLocks noChangeArrowheads="1" noChangeShapeType="1"/>
          </p:cNvSpPr>
          <p:nvPr/>
        </p:nvSpPr>
        <p:spPr bwMode="auto">
          <a:xfrm>
            <a:off x="5735638" y="14208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105400" y="1906588"/>
            <a:ext cx="3373438" cy="34972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7" name="Group 21"/>
          <p:cNvGrpSpPr/>
          <p:nvPr/>
        </p:nvGrpSpPr>
        <p:grpSpPr bwMode="auto">
          <a:xfrm>
            <a:off x="6734175" y="2112963"/>
            <a:ext cx="150813" cy="3206750"/>
            <a:chOff x="0" y="0"/>
            <a:chExt cx="364" cy="1451"/>
          </a:xfrm>
        </p:grpSpPr>
        <p:sp>
          <p:nvSpPr>
            <p:cNvPr id="21521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1522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1514" name="Oval 24"/>
          <p:cNvSpPr>
            <a:spLocks noChangeArrowheads="1"/>
          </p:cNvSpPr>
          <p:nvPr/>
        </p:nvSpPr>
        <p:spPr bwMode="auto">
          <a:xfrm>
            <a:off x="6484938" y="3552825"/>
            <a:ext cx="681037" cy="706438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1515" name="Text Box 25"/>
          <p:cNvSpPr txBox="1">
            <a:spLocks noChangeArrowheads="1"/>
          </p:cNvSpPr>
          <p:nvPr/>
        </p:nvSpPr>
        <p:spPr bwMode="auto">
          <a:xfrm>
            <a:off x="7958138" y="2352675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1516" name="Text Box 26"/>
          <p:cNvSpPr txBox="1">
            <a:spLocks noChangeArrowheads="1"/>
          </p:cNvSpPr>
          <p:nvPr/>
        </p:nvSpPr>
        <p:spPr bwMode="auto">
          <a:xfrm>
            <a:off x="8247063" y="415290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1517" name="Text Box 27"/>
          <p:cNvSpPr txBox="1">
            <a:spLocks noChangeArrowheads="1"/>
          </p:cNvSpPr>
          <p:nvPr/>
        </p:nvSpPr>
        <p:spPr bwMode="auto">
          <a:xfrm>
            <a:off x="6589713" y="1560513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1518" name="Text Box 28"/>
          <p:cNvSpPr txBox="1">
            <a:spLocks noChangeArrowheads="1"/>
          </p:cNvSpPr>
          <p:nvPr/>
        </p:nvSpPr>
        <p:spPr bwMode="auto">
          <a:xfrm>
            <a:off x="6643688" y="54197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1519" name="Text Box 29"/>
          <p:cNvSpPr txBox="1">
            <a:spLocks noChangeArrowheads="1"/>
          </p:cNvSpPr>
          <p:nvPr/>
        </p:nvSpPr>
        <p:spPr bwMode="auto">
          <a:xfrm>
            <a:off x="4789488" y="4079875"/>
            <a:ext cx="55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1520" name="Text Box 30"/>
          <p:cNvSpPr txBox="1">
            <a:spLocks noChangeArrowheads="1"/>
          </p:cNvSpPr>
          <p:nvPr/>
        </p:nvSpPr>
        <p:spPr bwMode="auto">
          <a:xfrm>
            <a:off x="4933950" y="2497138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025" y="1011238"/>
            <a:ext cx="32670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30350" y="1168400"/>
            <a:ext cx="22685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0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Show time</a:t>
            </a:r>
            <a:endParaRPr lang="en-US" altLang="zh-CN" sz="30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65213" y="2063750"/>
            <a:ext cx="6210300" cy="1200150"/>
          </a:xfrm>
          <a:prstGeom prst="rect">
            <a:avLst/>
          </a:prstGeom>
          <a:noFill/>
          <a:ln w="63500">
            <a:solidFill>
              <a:schemeClr val="folHlink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Work in two, choose a way you like to read or act the story.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（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人一组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选择你喜欢的方式去读或者表演故事。）</a:t>
            </a:r>
          </a:p>
        </p:txBody>
      </p:sp>
      <p:grpSp>
        <p:nvGrpSpPr>
          <p:cNvPr id="23558" name="Group 20"/>
          <p:cNvGrpSpPr/>
          <p:nvPr/>
        </p:nvGrpSpPr>
        <p:grpSpPr bwMode="auto">
          <a:xfrm>
            <a:off x="1055688" y="3046413"/>
            <a:ext cx="6704012" cy="2692400"/>
            <a:chOff x="243" y="1623"/>
            <a:chExt cx="5631" cy="2261"/>
          </a:xfrm>
        </p:grpSpPr>
        <p:sp>
          <p:nvSpPr>
            <p:cNvPr id="23560" name="AutoShape 7"/>
            <p:cNvSpPr>
              <a:spLocks noChangeArrowheads="1"/>
            </p:cNvSpPr>
            <p:nvPr/>
          </p:nvSpPr>
          <p:spPr bwMode="auto">
            <a:xfrm>
              <a:off x="243" y="2206"/>
              <a:ext cx="5177" cy="16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FF99CC"/>
              </a:solidFill>
              <a:prstDash val="dash"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8" y="2206"/>
              <a:ext cx="4231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Act out the story.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（表演对话）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95" y="2796"/>
              <a:ext cx="423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Read in roles.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（分角色朗读）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48" y="3340"/>
              <a:ext cx="423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27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Read together.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（齐读）</a:t>
              </a:r>
            </a:p>
          </p:txBody>
        </p:sp>
        <p:pic>
          <p:nvPicPr>
            <p:cNvPr id="23564" name="Picture 11" descr="10276358_224703039309_2_conew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79" y="1623"/>
              <a:ext cx="1678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2" descr="10276358_224703039309_2_conew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95" y="3294"/>
              <a:ext cx="90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4" descr="10276358_224703039309_2_conew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31" y="2161"/>
              <a:ext cx="49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5" descr="10276358_224703039309_2_conew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785" y="1934"/>
              <a:ext cx="680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6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148" y="2206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7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785" y="2757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9" descr="10276358_224703039309_2_conew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331" y="2757"/>
              <a:ext cx="7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9" name="Picture 5" descr="Redocn_2012030902155526_conew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3425" y="963613"/>
            <a:ext cx="6461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82600" y="231775"/>
            <a:ext cx="2073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863" y="3341688"/>
            <a:ext cx="88042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477" y="1633024"/>
            <a:ext cx="525104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占位符 2"/>
          <p:cNvSpPr txBox="1"/>
          <p:nvPr/>
        </p:nvSpPr>
        <p:spPr bwMode="auto">
          <a:xfrm>
            <a:off x="1835150" y="949325"/>
            <a:ext cx="63214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Choose and fill in the blanks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1169988" y="3654425"/>
            <a:ext cx="831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am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4551363" y="3670300"/>
            <a:ext cx="831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1541463" y="4183063"/>
            <a:ext cx="831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4722813" y="4168775"/>
            <a:ext cx="11096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has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占位符 2"/>
          <p:cNvSpPr txBox="1"/>
          <p:nvPr/>
        </p:nvSpPr>
        <p:spPr bwMode="auto">
          <a:xfrm>
            <a:off x="1168400" y="4702175"/>
            <a:ext cx="11096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have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文本占位符 2"/>
          <p:cNvSpPr txBox="1"/>
          <p:nvPr/>
        </p:nvSpPr>
        <p:spPr bwMode="auto">
          <a:xfrm>
            <a:off x="3714750" y="4702175"/>
            <a:ext cx="1111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文本占位符 2"/>
          <p:cNvSpPr txBox="1"/>
          <p:nvPr/>
        </p:nvSpPr>
        <p:spPr bwMode="auto">
          <a:xfrm>
            <a:off x="5940425" y="4702175"/>
            <a:ext cx="11096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have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2033588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09713" y="2538413"/>
            <a:ext cx="489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—Are you …?</a:t>
            </a:r>
          </a:p>
        </p:txBody>
      </p:sp>
      <p:sp>
        <p:nvSpPr>
          <p:cNvPr id="10" name="矩形 9"/>
          <p:cNvSpPr/>
          <p:nvPr/>
        </p:nvSpPr>
        <p:spPr>
          <a:xfrm>
            <a:off x="1560513" y="1978025"/>
            <a:ext cx="5264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如何用一般疑问句询问？</a:t>
            </a:r>
          </a:p>
        </p:txBody>
      </p:sp>
      <p:sp>
        <p:nvSpPr>
          <p:cNvPr id="11" name="五角星 10"/>
          <p:cNvSpPr/>
          <p:nvPr/>
        </p:nvSpPr>
        <p:spPr>
          <a:xfrm>
            <a:off x="984250" y="2036763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47813" y="3182938"/>
            <a:ext cx="462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—Yes, ...</a:t>
            </a:r>
          </a:p>
        </p:txBody>
      </p:sp>
      <p:sp>
        <p:nvSpPr>
          <p:cNvPr id="13" name="五角星 12"/>
          <p:cNvSpPr/>
          <p:nvPr/>
        </p:nvSpPr>
        <p:spPr>
          <a:xfrm>
            <a:off x="903288" y="3978275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09713" y="3890963"/>
            <a:ext cx="608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—Are you my mum?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79550" y="4611688"/>
            <a:ext cx="608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—Yes, I 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66850" y="2060575"/>
            <a:ext cx="69977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朗读课文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learn more, </a:t>
            </a: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并会背诵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Unit3 A Let’s learn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2"/>
          <p:cNvSpPr txBox="1"/>
          <p:nvPr/>
        </p:nvSpPr>
        <p:spPr bwMode="auto">
          <a:xfrm>
            <a:off x="425450" y="195263"/>
            <a:ext cx="32162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8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22426"/>
            <a:ext cx="7541578" cy="514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9750" y="1484313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Unit2PartBLets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949950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"/>
          <p:cNvSpPr txBox="1"/>
          <p:nvPr/>
        </p:nvSpPr>
        <p:spPr bwMode="auto">
          <a:xfrm>
            <a:off x="419100" y="260350"/>
            <a:ext cx="2136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0"/>
          <p:cNvSpPr txBox="1">
            <a:spLocks noChangeArrowheads="1"/>
          </p:cNvSpPr>
          <p:nvPr/>
        </p:nvSpPr>
        <p:spPr bwMode="auto">
          <a:xfrm>
            <a:off x="3832225" y="993775"/>
            <a:ext cx="1508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大转盘</a:t>
            </a:r>
          </a:p>
        </p:txBody>
      </p:sp>
      <p:pic>
        <p:nvPicPr>
          <p:cNvPr id="9220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" y="1111250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060450" y="1628775"/>
            <a:ext cx="7023100" cy="5164138"/>
            <a:chOff x="1059737" y="1463105"/>
            <a:chExt cx="7024526" cy="5163670"/>
          </a:xfrm>
        </p:grpSpPr>
        <p:graphicFrame>
          <p:nvGraphicFramePr>
            <p:cNvPr id="6" name="图示 5"/>
            <p:cNvGraphicFramePr/>
            <p:nvPr/>
          </p:nvGraphicFramePr>
          <p:xfrm>
            <a:off x="1059737" y="1463105"/>
            <a:ext cx="7024526" cy="5163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文本框 30"/>
            <p:cNvSpPr txBox="1">
              <a:spLocks noChangeArrowheads="1"/>
            </p:cNvSpPr>
            <p:nvPr/>
          </p:nvSpPr>
          <p:spPr bwMode="auto">
            <a:xfrm>
              <a:off x="5040408" y="4029860"/>
              <a:ext cx="1656098" cy="46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father</a:t>
              </a:r>
              <a:endPara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 flipH="1">
            <a:off x="4360698" y="2867747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9" name="等腰三角形 8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 rot="8426114" flipH="1">
            <a:off x="4527141" y="391853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2" name="等腰三角形 11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 rot="3353546" flipH="1">
            <a:off x="4780715" y="3215405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 rot="13994960" flipH="1">
            <a:off x="3750747" y="366962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8" name="等腰三角形 17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 rot="19568321" flipH="1">
            <a:off x="4050578" y="2895890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1" name="等腰三角形 20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3" name="文本框 20"/>
          <p:cNvSpPr txBox="1">
            <a:spLocks noChangeArrowheads="1"/>
          </p:cNvSpPr>
          <p:nvPr/>
        </p:nvSpPr>
        <p:spPr bwMode="auto">
          <a:xfrm>
            <a:off x="1122363" y="1214438"/>
            <a:ext cx="1508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432425" y="912813"/>
            <a:ext cx="52197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Who is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he/she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…?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507038" y="1557338"/>
            <a:ext cx="280987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/ She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is …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 txBox="1"/>
          <p:nvPr/>
        </p:nvSpPr>
        <p:spPr bwMode="auto">
          <a:xfrm>
            <a:off x="419100" y="260350"/>
            <a:ext cx="2136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938" y="2254250"/>
            <a:ext cx="3860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254250"/>
            <a:ext cx="4111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39750" y="1484313"/>
            <a:ext cx="2232025" cy="412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19100" y="260350"/>
            <a:ext cx="321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66725" y="947738"/>
            <a:ext cx="3311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7375" y="1466850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3250" y="1552575"/>
            <a:ext cx="7777163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Questions 1: Look at Picture 1. What color is the tadpole?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2625" y="3794125"/>
            <a:ext cx="777716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Questions 2: Look at Picture 2. What does the tadpole have?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2950" y="3008313"/>
            <a:ext cx="256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black.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2950" y="5295900"/>
            <a:ext cx="4256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 has two legs.</a:t>
            </a:r>
          </a:p>
        </p:txBody>
      </p:sp>
      <p:pic>
        <p:nvPicPr>
          <p:cNvPr id="1332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475" y="179546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725" y="39608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 txBox="1"/>
          <p:nvPr/>
        </p:nvSpPr>
        <p:spPr bwMode="auto">
          <a:xfrm>
            <a:off x="419100" y="260350"/>
            <a:ext cx="321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66725" y="947738"/>
            <a:ext cx="3311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7375" y="1466850"/>
            <a:ext cx="28797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8163" y="1557338"/>
            <a:ext cx="776446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Questions 3: Look at Picture 3. How many legs does the tadpole have?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7375" y="3800475"/>
            <a:ext cx="7764463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Questions 4: Look at Picture 4. Does he have a tail?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5000" y="3036888"/>
            <a:ext cx="4256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He has three legs.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5000" y="5305425"/>
            <a:ext cx="42560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No, he doesn’t.</a:t>
            </a:r>
          </a:p>
        </p:txBody>
      </p:sp>
      <p:pic>
        <p:nvPicPr>
          <p:cNvPr id="1434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63" y="18161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263" y="40005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71" y="964922"/>
            <a:ext cx="6048375" cy="576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标题 2"/>
          <p:cNvSpPr txBox="1"/>
          <p:nvPr/>
        </p:nvSpPr>
        <p:spPr bwMode="auto">
          <a:xfrm>
            <a:off x="419100" y="260350"/>
            <a:ext cx="321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9750" y="1484313"/>
            <a:ext cx="2232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290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618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47664" y="983337"/>
            <a:ext cx="5400600" cy="587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标题 2"/>
          <p:cNvSpPr txBox="1"/>
          <p:nvPr/>
        </p:nvSpPr>
        <p:spPr bwMode="auto">
          <a:xfrm>
            <a:off x="419100" y="260350"/>
            <a:ext cx="321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9750" y="1484313"/>
            <a:ext cx="2232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607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21761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99792" y="1186236"/>
            <a:ext cx="519960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标题 2"/>
          <p:cNvSpPr txBox="1"/>
          <p:nvPr/>
        </p:nvSpPr>
        <p:spPr bwMode="auto">
          <a:xfrm>
            <a:off x="419100" y="260350"/>
            <a:ext cx="32162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425450" y="895350"/>
            <a:ext cx="3311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a story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39750" y="1484313"/>
            <a:ext cx="22320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558958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257300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399</Words>
  <Application>Microsoft Office PowerPoint</Application>
  <PresentationFormat>全屏显示(4:3)</PresentationFormat>
  <Paragraphs>97</Paragraphs>
  <Slides>16</Slides>
  <Notes>10</Notes>
  <HiddenSlides>0</HiddenSlides>
  <MMClips>10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Unit2 My Family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&gt;&gt;Practice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CA68B034B1134068A174F0AEAF9E3B89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