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3.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294" r:id="rId2"/>
    <p:sldId id="266" r:id="rId3"/>
    <p:sldId id="295" r:id="rId4"/>
    <p:sldId id="323" r:id="rId5"/>
    <p:sldId id="326" r:id="rId6"/>
    <p:sldId id="325" r:id="rId7"/>
    <p:sldId id="329" r:id="rId8"/>
    <p:sldId id="327" r:id="rId9"/>
    <p:sldId id="328" r:id="rId10"/>
    <p:sldId id="324" r:id="rId11"/>
    <p:sldId id="330" r:id="rId12"/>
    <p:sldId id="331" r:id="rId13"/>
    <p:sldId id="332" r:id="rId14"/>
    <p:sldId id="333" r:id="rId15"/>
    <p:sldId id="334" r:id="rId16"/>
    <p:sldId id="335" r:id="rId17"/>
    <p:sldId id="336" r:id="rId18"/>
    <p:sldId id="337" r:id="rId19"/>
    <p:sldId id="338" r:id="rId20"/>
    <p:sldId id="339" r:id="rId21"/>
    <p:sldId id="340" r:id="rId22"/>
    <p:sldId id="341" r:id="rId23"/>
    <p:sldId id="342" r:id="rId24"/>
    <p:sldId id="343" r:id="rId25"/>
    <p:sldId id="344" r:id="rId26"/>
    <p:sldId id="345" r:id="rId27"/>
    <p:sldId id="321" r:id="rId28"/>
  </p:sldIdLst>
  <p:sldSz cx="12190413" cy="6859588"/>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D2A6"/>
    <a:srgbClr val="1983B7"/>
    <a:srgbClr val="03A6AF"/>
    <a:srgbClr val="0374AF"/>
    <a:srgbClr val="14B28B"/>
    <a:srgbClr val="01ACBE"/>
    <a:srgbClr val="0170C1"/>
    <a:srgbClr val="EB5145"/>
    <a:srgbClr val="EB5345"/>
    <a:srgbClr val="FE6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43" autoAdjust="0"/>
    <p:restoredTop sz="94660"/>
  </p:normalViewPr>
  <p:slideViewPr>
    <p:cSldViewPr snapToGrid="0" showGuides="1">
      <p:cViewPr varScale="1">
        <p:scale>
          <a:sx n="85" d="100"/>
          <a:sy n="85" d="100"/>
        </p:scale>
        <p:origin x="792" y="78"/>
      </p:cViewPr>
      <p:guideLst>
        <p:guide orient="horz" pos="2161"/>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列2</c:v>
                </c:pt>
              </c:strCache>
            </c:strRef>
          </c:tx>
          <c:spPr>
            <a:solidFill>
              <a:schemeClr val="bg1">
                <a:lumMod val="85000"/>
              </a:schemeClr>
            </a:solidFill>
          </c:spPr>
          <c:dPt>
            <c:idx val="0"/>
            <c:bubble3D val="0"/>
            <c:spPr>
              <a:solidFill>
                <a:srgbClr val="1983B7"/>
              </a:solidFill>
              <a:ln w="19050">
                <a:solidFill>
                  <a:schemeClr val="lt1"/>
                </a:solidFill>
              </a:ln>
              <a:effectLst/>
            </c:spPr>
            <c:extLst>
              <c:ext xmlns:c16="http://schemas.microsoft.com/office/drawing/2014/chart" uri="{C3380CC4-5D6E-409C-BE32-E72D297353CC}">
                <c16:uniqueId val="{00000001-EA34-4A19-9C64-B0DC8294B87F}"/>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EA34-4A19-9C64-B0DC8294B87F}"/>
              </c:ext>
            </c:extLst>
          </c:dPt>
          <c:cat>
            <c:strRef>
              <c:f>Sheet1!$A$2:$A$3</c:f>
              <c:strCache>
                <c:ptCount val="2"/>
                <c:pt idx="0">
                  <c:v>A</c:v>
                </c:pt>
                <c:pt idx="1">
                  <c:v>第二季度</c:v>
                </c:pt>
              </c:strCache>
            </c:strRef>
          </c:cat>
          <c:val>
            <c:numRef>
              <c:f>Sheet1!$B$2:$B$3</c:f>
              <c:numCache>
                <c:formatCode>General</c:formatCode>
                <c:ptCount val="2"/>
                <c:pt idx="0">
                  <c:v>25</c:v>
                </c:pt>
                <c:pt idx="1">
                  <c:v>75</c:v>
                </c:pt>
              </c:numCache>
            </c:numRef>
          </c:val>
          <c:extLst>
            <c:ext xmlns:c16="http://schemas.microsoft.com/office/drawing/2014/chart" uri="{C3380CC4-5D6E-409C-BE32-E72D297353CC}">
              <c16:uniqueId val="{00000004-EA34-4A19-9C64-B0DC8294B87F}"/>
            </c:ext>
          </c:extLst>
        </c:ser>
        <c:dLbls>
          <c:showLegendKey val="0"/>
          <c:showVal val="0"/>
          <c:showCatName val="0"/>
          <c:showSerName val="0"/>
          <c:showPercent val="0"/>
          <c:showBubbleSize val="0"/>
          <c:showLeaderLines val="1"/>
        </c:dLbls>
        <c:firstSliceAng val="0"/>
        <c:holeSize val="65"/>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列2</c:v>
                </c:pt>
              </c:strCache>
            </c:strRef>
          </c:tx>
          <c:spPr>
            <a:solidFill>
              <a:schemeClr val="bg1">
                <a:lumMod val="85000"/>
              </a:schemeClr>
            </a:solidFill>
          </c:spPr>
          <c:dPt>
            <c:idx val="0"/>
            <c:bubble3D val="0"/>
            <c:spPr>
              <a:solidFill>
                <a:srgbClr val="18D2A6"/>
              </a:solidFill>
              <a:ln w="19050">
                <a:solidFill>
                  <a:schemeClr val="lt1"/>
                </a:solidFill>
              </a:ln>
              <a:effectLst/>
            </c:spPr>
            <c:extLst>
              <c:ext xmlns:c16="http://schemas.microsoft.com/office/drawing/2014/chart" uri="{C3380CC4-5D6E-409C-BE32-E72D297353CC}">
                <c16:uniqueId val="{00000001-D846-4921-85A0-AF9A2316FCE8}"/>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D846-4921-85A0-AF9A2316FCE8}"/>
              </c:ext>
            </c:extLst>
          </c:dPt>
          <c:cat>
            <c:strRef>
              <c:f>Sheet1!$A$2:$A$3</c:f>
              <c:strCache>
                <c:ptCount val="2"/>
                <c:pt idx="0">
                  <c:v>A</c:v>
                </c:pt>
                <c:pt idx="1">
                  <c:v>B</c:v>
                </c:pt>
              </c:strCache>
            </c:strRef>
          </c:cat>
          <c:val>
            <c:numRef>
              <c:f>Sheet1!$B$2:$B$3</c:f>
              <c:numCache>
                <c:formatCode>General</c:formatCode>
                <c:ptCount val="2"/>
                <c:pt idx="0">
                  <c:v>50</c:v>
                </c:pt>
                <c:pt idx="1">
                  <c:v>50</c:v>
                </c:pt>
              </c:numCache>
            </c:numRef>
          </c:val>
          <c:extLst>
            <c:ext xmlns:c16="http://schemas.microsoft.com/office/drawing/2014/chart" uri="{C3380CC4-5D6E-409C-BE32-E72D297353CC}">
              <c16:uniqueId val="{00000004-D846-4921-85A0-AF9A2316FCE8}"/>
            </c:ext>
          </c:extLst>
        </c:ser>
        <c:dLbls>
          <c:showLegendKey val="0"/>
          <c:showVal val="0"/>
          <c:showCatName val="0"/>
          <c:showSerName val="0"/>
          <c:showPercent val="0"/>
          <c:showBubbleSize val="0"/>
          <c:showLeaderLines val="1"/>
        </c:dLbls>
        <c:firstSliceAng val="0"/>
        <c:holeSize val="65"/>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solidFill>
              <a:srgbClr val="18D2A6"/>
            </a:solidFill>
          </c:spPr>
          <c:dPt>
            <c:idx val="0"/>
            <c:bubble3D val="0"/>
            <c:extLst>
              <c:ext xmlns:c16="http://schemas.microsoft.com/office/drawing/2014/chart" uri="{C3380CC4-5D6E-409C-BE32-E72D297353CC}">
                <c16:uniqueId val="{00000001-1381-4B60-B5CA-FF4CCC88369D}"/>
              </c:ext>
            </c:extLst>
          </c:dPt>
          <c:dPt>
            <c:idx val="1"/>
            <c:bubble3D val="0"/>
            <c:spPr>
              <a:solidFill>
                <a:srgbClr val="1983B7"/>
              </a:solidFill>
            </c:spPr>
            <c:extLst>
              <c:ext xmlns:c16="http://schemas.microsoft.com/office/drawing/2014/chart" uri="{C3380CC4-5D6E-409C-BE32-E72D297353CC}">
                <c16:uniqueId val="{00000003-1381-4B60-B5CA-FF4CCC88369D}"/>
              </c:ext>
            </c:extLst>
          </c:dPt>
          <c:dPt>
            <c:idx val="2"/>
            <c:bubble3D val="0"/>
            <c:extLst>
              <c:ext xmlns:c16="http://schemas.microsoft.com/office/drawing/2014/chart" uri="{C3380CC4-5D6E-409C-BE32-E72D297353CC}">
                <c16:uniqueId val="{00000005-1381-4B60-B5CA-FF4CCC88369D}"/>
              </c:ext>
            </c:extLst>
          </c:dPt>
          <c:dPt>
            <c:idx val="3"/>
            <c:bubble3D val="0"/>
            <c:spPr>
              <a:solidFill>
                <a:srgbClr val="1983B7"/>
              </a:solidFill>
            </c:spPr>
            <c:extLst>
              <c:ext xmlns:c16="http://schemas.microsoft.com/office/drawing/2014/chart" uri="{C3380CC4-5D6E-409C-BE32-E72D297353CC}">
                <c16:uniqueId val="{00000007-1381-4B60-B5CA-FF4CCC88369D}"/>
              </c:ext>
            </c:extLst>
          </c:dPt>
          <c:dLbls>
            <c:dLbl>
              <c:idx val="0"/>
              <c:tx>
                <c:rich>
                  <a:bodyPr/>
                  <a:lstStyle/>
                  <a:p>
                    <a:r>
                      <a:rPr lang="en-US" altLang="en-US" dirty="0"/>
                      <a:t> </a:t>
                    </a:r>
                    <a:r>
                      <a:rPr lang="en-US" altLang="en-US" dirty="0" smtClean="0"/>
                      <a:t>68</a:t>
                    </a:r>
                    <a:endParaRPr lang="en-US" altLang="en-US" dirty="0"/>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381-4B60-B5CA-FF4CCC88369D}"/>
                </c:ext>
              </c:extLst>
            </c:dLbl>
            <c:dLbl>
              <c:idx val="2"/>
              <c:tx>
                <c:rich>
                  <a:bodyPr/>
                  <a:lstStyle/>
                  <a:p>
                    <a:r>
                      <a:rPr lang="en-US" altLang="en-US"/>
                      <a:t> </a:t>
                    </a:r>
                    <a:r>
                      <a:rPr lang="en-US" altLang="en-US" smtClean="0"/>
                      <a:t>9</a:t>
                    </a:r>
                    <a:endParaRPr lang="en-US" altLang="en-US" dirty="0"/>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381-4B60-B5CA-FF4CCC88369D}"/>
                </c:ext>
              </c:extLst>
            </c:dLbl>
            <c:dLbl>
              <c:idx val="3"/>
              <c:tx>
                <c:rich>
                  <a:bodyPr/>
                  <a:lstStyle/>
                  <a:p>
                    <a:r>
                      <a:rPr lang="en-US" altLang="en-US"/>
                      <a:t> </a:t>
                    </a:r>
                    <a:r>
                      <a:rPr lang="en-US" altLang="en-US" smtClean="0"/>
                      <a:t>3</a:t>
                    </a:r>
                    <a:endParaRPr lang="en-US" altLang="en-US" dirty="0"/>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381-4B60-B5CA-FF4CCC88369D}"/>
                </c:ext>
              </c:extLst>
            </c:dLbl>
            <c:spPr>
              <a:noFill/>
              <a:ln w="25323">
                <a:noFill/>
              </a:ln>
              <a:effectLst/>
            </c:spPr>
            <c:txPr>
              <a:bodyPr rot="0" spcFirstLastPara="0" vertOverflow="ellipsis" vert="horz" wrap="square" lIns="38100" tIns="19050" rIns="38100" bIns="19050" anchor="ctr" anchorCtr="1"/>
              <a:lstStyle/>
              <a:p>
                <a:pPr>
                  <a:defRPr lang="zh-CN" sz="1795" b="0" i="0" u="none" strike="noStrike" kern="1200" baseline="0">
                    <a:solidFill>
                      <a:schemeClr val="bg1"/>
                    </a:solidFill>
                    <a:latin typeface="Impact" panose="020B0806030902050204" pitchFamily="34" charset="0"/>
                    <a:ea typeface="+mn-ea"/>
                    <a:cs typeface="+mn-cs"/>
                  </a:defRPr>
                </a:pPr>
                <a:endParaRPr lang="zh-CN"/>
              </a:p>
            </c:txPr>
            <c:showLegendKey val="0"/>
            <c:showVal val="1"/>
            <c:showCatName val="1"/>
            <c:showSerName val="0"/>
            <c:showPercent val="0"/>
            <c:showBubbleSize val="0"/>
            <c:separator> </c:separator>
            <c:showLeaderLines val="0"/>
            <c:extLst>
              <c:ext xmlns:c15="http://schemas.microsoft.com/office/drawing/2012/chart" uri="{CE6537A1-D6FC-4f65-9D91-7224C49458BB}"/>
            </c:extLst>
          </c:dLbls>
          <c:cat>
            <c:numRef>
              <c:f>Sheet1!$A$2:$A$5</c:f>
              <c:numCache>
                <c:formatCode>General</c:formatCode>
                <c:ptCount val="4"/>
              </c:numCache>
            </c:numRef>
          </c:cat>
          <c:val>
            <c:numRef>
              <c:f>Sheet1!$B$2:$B$5</c:f>
              <c:numCache>
                <c:formatCode>General</c:formatCode>
                <c:ptCount val="4"/>
                <c:pt idx="0">
                  <c:v>60</c:v>
                </c:pt>
                <c:pt idx="1">
                  <c:v>20</c:v>
                </c:pt>
                <c:pt idx="2">
                  <c:v>12</c:v>
                </c:pt>
                <c:pt idx="3">
                  <c:v>8</c:v>
                </c:pt>
              </c:numCache>
            </c:numRef>
          </c:val>
          <c:extLst>
            <c:ext xmlns:c16="http://schemas.microsoft.com/office/drawing/2014/chart" uri="{C3380CC4-5D6E-409C-BE32-E72D297353CC}">
              <c16:uniqueId val="{00000008-1381-4B60-B5CA-FF4CCC88369D}"/>
            </c:ext>
          </c:extLst>
        </c:ser>
        <c:dLbls>
          <c:showLegendKey val="0"/>
          <c:showVal val="0"/>
          <c:showCatName val="0"/>
          <c:showSerName val="0"/>
          <c:showPercent val="0"/>
          <c:showBubbleSize val="0"/>
          <c:showLeaderLines val="0"/>
        </c:dLbls>
        <c:firstSliceAng val="0"/>
        <c:holeSize val="75"/>
      </c:doughnutChart>
      <c:spPr>
        <a:noFill/>
        <a:ln w="25323">
          <a:noFill/>
        </a:ln>
      </c:spPr>
    </c:plotArea>
    <c:plotVisOnly val="1"/>
    <c:dispBlanksAs val="gap"/>
    <c:showDLblsOverMax val="0"/>
  </c:chart>
  <c:txPr>
    <a:bodyPr/>
    <a:lstStyle/>
    <a:p>
      <a:pPr>
        <a:defRPr lang="zh-CN" sz="1795" b="0">
          <a:solidFill>
            <a:schemeClr val="bg1"/>
          </a:solidFill>
          <a:latin typeface="Impact" panose="020B0806030902050204" pitchFamily="34" charset="0"/>
        </a:defRPr>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12C8C0-A3D3-487B-AECC-CB6663EAE28D}"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7388" y="1143000"/>
            <a:ext cx="54832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49D3E0-124D-4DFF-AE99-4EA4CC201DB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27</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4C4388EF-52D1-4258-9BE5-BCD010C7D4DE}"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C4388EF-52D1-4258-9BE5-BCD010C7D4DE}"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3764" y="365209"/>
            <a:ext cx="2628558" cy="581318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838092" y="365209"/>
            <a:ext cx="7733293" cy="5813184"/>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C4388EF-52D1-4258-9BE5-BCD010C7D4DE}"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C4388EF-52D1-4258-9BE5-BCD010C7D4DE}"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743" y="1710135"/>
            <a:ext cx="10514231" cy="2853398"/>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1743" y="4590527"/>
            <a:ext cx="10514231" cy="150053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838091" y="1826048"/>
            <a:ext cx="5180926" cy="4352346"/>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hasCustomPrompt="1"/>
          </p:nvPr>
        </p:nvSpPr>
        <p:spPr>
          <a:xfrm>
            <a:off x="6171396" y="1826048"/>
            <a:ext cx="5180926" cy="4352346"/>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C4388EF-52D1-4258-9BE5-BCD010C7D4DE}"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680" y="365211"/>
            <a:ext cx="10514231" cy="1325870"/>
          </a:xfr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9679" y="1681553"/>
            <a:ext cx="5157116"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hasCustomPrompt="1"/>
          </p:nvPr>
        </p:nvSpPr>
        <p:spPr>
          <a:xfrm>
            <a:off x="839679" y="2505656"/>
            <a:ext cx="5157116" cy="3685441"/>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6171398" y="1681553"/>
            <a:ext cx="5182513"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hasCustomPrompt="1"/>
          </p:nvPr>
        </p:nvSpPr>
        <p:spPr>
          <a:xfrm>
            <a:off x="6171398" y="2505656"/>
            <a:ext cx="5182513" cy="3685441"/>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C4388EF-52D1-4258-9BE5-BCD010C7D4DE}"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C4388EF-52D1-4258-9BE5-BCD010C7D4DE}"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C4388EF-52D1-4258-9BE5-BCD010C7D4DE}"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79" y="457307"/>
            <a:ext cx="3931725" cy="1600571"/>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5182514" y="987654"/>
            <a:ext cx="6171397" cy="48747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839679" y="2057877"/>
            <a:ext cx="3931725" cy="38124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4C4388EF-52D1-4258-9BE5-BCD010C7D4DE}"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79" y="457307"/>
            <a:ext cx="3931725" cy="1600571"/>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2514" y="987654"/>
            <a:ext cx="6171397" cy="487475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679" y="2057877"/>
            <a:ext cx="3931725" cy="38124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4C4388EF-52D1-4258-9BE5-BCD010C7D4DE}"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092" y="365211"/>
            <a:ext cx="10514231" cy="1325870"/>
          </a:xfrm>
          <a:prstGeom prst="rect">
            <a:avLst/>
          </a:prstGeom>
        </p:spPr>
        <p:txBody>
          <a:bodyPr vert="horz" lIns="91436" tIns="45718" rIns="91436" bIns="45718"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092" y="1826048"/>
            <a:ext cx="10514231" cy="4352346"/>
          </a:xfrm>
          <a:prstGeom prst="rect">
            <a:avLst/>
          </a:prstGeom>
        </p:spPr>
        <p:txBody>
          <a:bodyPr vert="horz" lIns="91436" tIns="45718" rIns="91436" bIns="45718"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092" y="6357823"/>
            <a:ext cx="2742843" cy="365210"/>
          </a:xfrm>
          <a:prstGeom prst="rect">
            <a:avLst/>
          </a:prstGeom>
        </p:spPr>
        <p:txBody>
          <a:bodyPr vert="horz" lIns="91436" tIns="45718" rIns="91436" bIns="45718" rtlCol="0" anchor="ctr"/>
          <a:lstStyle>
            <a:lvl1pPr algn="l">
              <a:defRPr sz="1200">
                <a:solidFill>
                  <a:schemeClr val="tx1">
                    <a:tint val="75000"/>
                  </a:schemeClr>
                </a:solidFill>
              </a:defRPr>
            </a:lvl1pPr>
          </a:lstStyle>
          <a:p>
            <a:fld id="{4C4388EF-52D1-4258-9BE5-BCD010C7D4DE}" type="datetimeFigureOut">
              <a:rPr lang="zh-CN" altLang="en-US" smtClean="0"/>
              <a:t>2023-01-10</a:t>
            </a:fld>
            <a:endParaRPr lang="zh-CN" altLang="en-US"/>
          </a:p>
        </p:txBody>
      </p:sp>
      <p:sp>
        <p:nvSpPr>
          <p:cNvPr id="5" name="页脚占位符 4"/>
          <p:cNvSpPr>
            <a:spLocks noGrp="1"/>
          </p:cNvSpPr>
          <p:nvPr>
            <p:ph type="ftr" sz="quarter" idx="3"/>
          </p:nvPr>
        </p:nvSpPr>
        <p:spPr>
          <a:xfrm>
            <a:off x="4038075" y="6357823"/>
            <a:ext cx="4114264" cy="365210"/>
          </a:xfrm>
          <a:prstGeom prst="rect">
            <a:avLst/>
          </a:prstGeom>
        </p:spPr>
        <p:txBody>
          <a:bodyPr vert="horz" lIns="91436" tIns="45718" rIns="91436" bIns="45718"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09480" y="6357823"/>
            <a:ext cx="2742843" cy="365210"/>
          </a:xfrm>
          <a:prstGeom prst="rect">
            <a:avLst/>
          </a:prstGeom>
        </p:spPr>
        <p:txBody>
          <a:bodyPr vert="horz" lIns="91436" tIns="45718" rIns="91436" bIns="45718" rtlCol="0" anchor="ctr"/>
          <a:lstStyle>
            <a:lvl1pPr algn="r">
              <a:defRPr sz="1200">
                <a:solidFill>
                  <a:schemeClr val="tx1">
                    <a:tint val="75000"/>
                  </a:schemeClr>
                </a:solidFill>
              </a:defRPr>
            </a:lvl1pPr>
          </a:lstStyle>
          <a:p>
            <a:fld id="{3D3EE65E-57D2-4566-898C-4F2076833F8D}"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chart" Target="../charts/chart2.xml"/><Relationship Id="rId5" Type="http://schemas.openxmlformats.org/officeDocument/2006/relationships/chart" Target="../charts/chart1.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12.xml"/><Relationship Id="rId6" Type="http://schemas.openxmlformats.org/officeDocument/2006/relationships/image" Target="../media/image9.jpeg"/><Relationship Id="rId5" Type="http://schemas.openxmlformats.org/officeDocument/2006/relationships/image" Target="../media/image8.jpeg"/><Relationship Id="rId4" Type="http://schemas.microsoft.com/office/2007/relationships/hdphoto" Target="../media/hdphoto2.wdp"/></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tags" Target="../tags/tag19.xml"/><Relationship Id="rId26" Type="http://schemas.openxmlformats.org/officeDocument/2006/relationships/slideLayout" Target="../slideLayouts/slideLayout12.xml"/><Relationship Id="rId3" Type="http://schemas.openxmlformats.org/officeDocument/2006/relationships/tags" Target="../tags/tag4.xml"/><Relationship Id="rId21" Type="http://schemas.openxmlformats.org/officeDocument/2006/relationships/tags" Target="../tags/tag22.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5" Type="http://schemas.openxmlformats.org/officeDocument/2006/relationships/tags" Target="../tags/tag26.xml"/><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tags" Target="../tags/tag21.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24" Type="http://schemas.openxmlformats.org/officeDocument/2006/relationships/tags" Target="../tags/tag25.xml"/><Relationship Id="rId5" Type="http://schemas.openxmlformats.org/officeDocument/2006/relationships/tags" Target="../tags/tag6.xml"/><Relationship Id="rId15" Type="http://schemas.openxmlformats.org/officeDocument/2006/relationships/tags" Target="../tags/tag16.xml"/><Relationship Id="rId23" Type="http://schemas.openxmlformats.org/officeDocument/2006/relationships/tags" Target="../tags/tag24.xml"/><Relationship Id="rId10" Type="http://schemas.openxmlformats.org/officeDocument/2006/relationships/tags" Target="../tags/tag11.xml"/><Relationship Id="rId19" Type="http://schemas.openxmlformats.org/officeDocument/2006/relationships/tags" Target="../tags/tag20.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tags" Target="../tags/tag23.xml"/><Relationship Id="rId27"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7" name="组合 146"/>
          <p:cNvGrpSpPr/>
          <p:nvPr/>
        </p:nvGrpSpPr>
        <p:grpSpPr>
          <a:xfrm rot="13187308">
            <a:off x="-6592880" y="2752868"/>
            <a:ext cx="11496362" cy="6726866"/>
            <a:chOff x="0" y="4292079"/>
            <a:chExt cx="12190414" cy="4843505"/>
          </a:xfrm>
        </p:grpSpPr>
        <p:grpSp>
          <p:nvGrpSpPr>
            <p:cNvPr id="148" name="组合 147"/>
            <p:cNvGrpSpPr/>
            <p:nvPr/>
          </p:nvGrpSpPr>
          <p:grpSpPr>
            <a:xfrm>
              <a:off x="0" y="4692834"/>
              <a:ext cx="12190414" cy="4442750"/>
              <a:chOff x="0" y="5400390"/>
              <a:chExt cx="12190414" cy="4442750"/>
            </a:xfrm>
          </p:grpSpPr>
          <p:grpSp>
            <p:nvGrpSpPr>
              <p:cNvPr id="156" name="组合 155"/>
              <p:cNvGrpSpPr/>
              <p:nvPr/>
            </p:nvGrpSpPr>
            <p:grpSpPr>
              <a:xfrm>
                <a:off x="0" y="5403580"/>
                <a:ext cx="6095207" cy="4439560"/>
                <a:chOff x="0" y="5320120"/>
                <a:chExt cx="12190413" cy="4439560"/>
              </a:xfrm>
            </p:grpSpPr>
            <p:sp>
              <p:nvSpPr>
                <p:cNvPr id="160" name="波形 159"/>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1" name="波形 160"/>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7" name="组合 156"/>
              <p:cNvGrpSpPr/>
              <p:nvPr/>
            </p:nvGrpSpPr>
            <p:grpSpPr>
              <a:xfrm>
                <a:off x="6095207" y="5400390"/>
                <a:ext cx="6095207" cy="4439560"/>
                <a:chOff x="0" y="5320120"/>
                <a:chExt cx="12190413" cy="4439560"/>
              </a:xfrm>
            </p:grpSpPr>
            <p:sp>
              <p:nvSpPr>
                <p:cNvPr id="158" name="波形 157"/>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9" name="波形 158"/>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49" name="组合 148"/>
            <p:cNvGrpSpPr/>
            <p:nvPr/>
          </p:nvGrpSpPr>
          <p:grpSpPr>
            <a:xfrm>
              <a:off x="0" y="4292079"/>
              <a:ext cx="12190414" cy="4442750"/>
              <a:chOff x="0" y="5400390"/>
              <a:chExt cx="12190414" cy="4442750"/>
            </a:xfrm>
          </p:grpSpPr>
          <p:grpSp>
            <p:nvGrpSpPr>
              <p:cNvPr id="150" name="组合 149"/>
              <p:cNvGrpSpPr/>
              <p:nvPr/>
            </p:nvGrpSpPr>
            <p:grpSpPr>
              <a:xfrm>
                <a:off x="0" y="5403580"/>
                <a:ext cx="6095207" cy="4439560"/>
                <a:chOff x="0" y="5320120"/>
                <a:chExt cx="12190413" cy="4439560"/>
              </a:xfrm>
            </p:grpSpPr>
            <p:sp>
              <p:nvSpPr>
                <p:cNvPr id="154" name="波形 153"/>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5" name="波形 154"/>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1" name="组合 150"/>
              <p:cNvGrpSpPr/>
              <p:nvPr/>
            </p:nvGrpSpPr>
            <p:grpSpPr>
              <a:xfrm>
                <a:off x="6095207" y="5400390"/>
                <a:ext cx="6095207" cy="4439560"/>
                <a:chOff x="0" y="5320120"/>
                <a:chExt cx="12190413" cy="4439560"/>
              </a:xfrm>
            </p:grpSpPr>
            <p:sp>
              <p:nvSpPr>
                <p:cNvPr id="152" name="波形 151"/>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3" name="波形 152"/>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grpSp>
        <p:nvGrpSpPr>
          <p:cNvPr id="192" name="组合 191"/>
          <p:cNvGrpSpPr/>
          <p:nvPr/>
        </p:nvGrpSpPr>
        <p:grpSpPr>
          <a:xfrm rot="13187308">
            <a:off x="7037427" y="-4308561"/>
            <a:ext cx="11496362" cy="6726866"/>
            <a:chOff x="0" y="4292079"/>
            <a:chExt cx="12190414" cy="4843505"/>
          </a:xfrm>
        </p:grpSpPr>
        <p:grpSp>
          <p:nvGrpSpPr>
            <p:cNvPr id="193" name="组合 192"/>
            <p:cNvGrpSpPr/>
            <p:nvPr/>
          </p:nvGrpSpPr>
          <p:grpSpPr>
            <a:xfrm>
              <a:off x="0" y="4692834"/>
              <a:ext cx="12190414" cy="4442750"/>
              <a:chOff x="0" y="5400390"/>
              <a:chExt cx="12190414" cy="4442750"/>
            </a:xfrm>
          </p:grpSpPr>
          <p:grpSp>
            <p:nvGrpSpPr>
              <p:cNvPr id="201" name="组合 200"/>
              <p:cNvGrpSpPr/>
              <p:nvPr/>
            </p:nvGrpSpPr>
            <p:grpSpPr>
              <a:xfrm>
                <a:off x="0" y="5403580"/>
                <a:ext cx="6095207" cy="4439560"/>
                <a:chOff x="0" y="5320120"/>
                <a:chExt cx="12190413" cy="4439560"/>
              </a:xfrm>
            </p:grpSpPr>
            <p:sp>
              <p:nvSpPr>
                <p:cNvPr id="205" name="波形 204"/>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6" name="波形 205"/>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2" name="组合 201"/>
              <p:cNvGrpSpPr/>
              <p:nvPr/>
            </p:nvGrpSpPr>
            <p:grpSpPr>
              <a:xfrm>
                <a:off x="6095207" y="5400390"/>
                <a:ext cx="6095207" cy="4439560"/>
                <a:chOff x="0" y="5320120"/>
                <a:chExt cx="12190413" cy="4439560"/>
              </a:xfrm>
            </p:grpSpPr>
            <p:sp>
              <p:nvSpPr>
                <p:cNvPr id="203" name="波形 202"/>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4" name="波形 203"/>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94" name="组合 193"/>
            <p:cNvGrpSpPr/>
            <p:nvPr/>
          </p:nvGrpSpPr>
          <p:grpSpPr>
            <a:xfrm>
              <a:off x="0" y="4292079"/>
              <a:ext cx="12190414" cy="4442750"/>
              <a:chOff x="0" y="5400390"/>
              <a:chExt cx="12190414" cy="4442750"/>
            </a:xfrm>
          </p:grpSpPr>
          <p:grpSp>
            <p:nvGrpSpPr>
              <p:cNvPr id="195" name="组合 194"/>
              <p:cNvGrpSpPr/>
              <p:nvPr/>
            </p:nvGrpSpPr>
            <p:grpSpPr>
              <a:xfrm>
                <a:off x="0" y="5403580"/>
                <a:ext cx="6095207" cy="4439560"/>
                <a:chOff x="0" y="5320120"/>
                <a:chExt cx="12190413" cy="4439560"/>
              </a:xfrm>
            </p:grpSpPr>
            <p:sp>
              <p:nvSpPr>
                <p:cNvPr id="199" name="波形 198"/>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0" name="波形 199"/>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96" name="组合 195"/>
              <p:cNvGrpSpPr/>
              <p:nvPr/>
            </p:nvGrpSpPr>
            <p:grpSpPr>
              <a:xfrm>
                <a:off x="6095207" y="5400390"/>
                <a:ext cx="6095207" cy="4439560"/>
                <a:chOff x="0" y="5320120"/>
                <a:chExt cx="12190413" cy="4439560"/>
              </a:xfrm>
            </p:grpSpPr>
            <p:sp>
              <p:nvSpPr>
                <p:cNvPr id="197" name="波形 196"/>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8" name="波形 197"/>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sp>
        <p:nvSpPr>
          <p:cNvPr id="207" name="_14"/>
          <p:cNvSpPr txBox="1">
            <a:spLocks noChangeArrowheads="1"/>
          </p:cNvSpPr>
          <p:nvPr/>
        </p:nvSpPr>
        <p:spPr bwMode="auto">
          <a:xfrm>
            <a:off x="2495550" y="2771952"/>
            <a:ext cx="8074610" cy="642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a:lstStyle>
          <a:p>
            <a:pPr algn="ctr"/>
            <a:r>
              <a:rPr lang="zh-CN" altLang="en-US" sz="5400" b="1" dirty="0">
                <a:solidFill>
                  <a:srgbClr val="18D2A6"/>
                </a:solidFill>
                <a:latin typeface="微软雅黑" panose="020B0503020204020204" pitchFamily="34" charset="-122"/>
                <a:ea typeface="微软雅黑" panose="020B0503020204020204" pitchFamily="34" charset="-122"/>
              </a:rPr>
              <a:t>物流管理系统</a:t>
            </a:r>
            <a:r>
              <a:rPr lang="en-US" altLang="zh-CN" sz="5400" b="1" dirty="0" err="1">
                <a:solidFill>
                  <a:srgbClr val="18D2A6"/>
                </a:solidFill>
                <a:latin typeface="微软雅黑" panose="020B0503020204020204" pitchFamily="34" charset="-122"/>
                <a:ea typeface="微软雅黑" panose="020B0503020204020204" pitchFamily="34" charset="-122"/>
              </a:rPr>
              <a:t>ppt</a:t>
            </a:r>
            <a:r>
              <a:rPr lang="zh-CN" altLang="en-US" sz="5400" b="1" dirty="0">
                <a:solidFill>
                  <a:srgbClr val="18D2A6"/>
                </a:solidFill>
                <a:latin typeface="微软雅黑" panose="020B0503020204020204" pitchFamily="34" charset="-122"/>
                <a:ea typeface="微软雅黑" panose="020B0503020204020204" pitchFamily="34" charset="-122"/>
              </a:rPr>
              <a:t>模板</a:t>
            </a:r>
            <a:endParaRPr lang="zh-CN" sz="5400" b="1" dirty="0">
              <a:solidFill>
                <a:srgbClr val="1983B7"/>
              </a:solidFill>
              <a:latin typeface="微软雅黑" panose="020B0503020204020204" pitchFamily="34" charset="-122"/>
              <a:ea typeface="微软雅黑" panose="020B0503020204020204" pitchFamily="34" charset="-122"/>
            </a:endParaRPr>
          </a:p>
        </p:txBody>
      </p:sp>
      <p:sp>
        <p:nvSpPr>
          <p:cNvPr id="209" name="_16"/>
          <p:cNvSpPr txBox="1">
            <a:spLocks noChangeArrowheads="1"/>
          </p:cNvSpPr>
          <p:nvPr/>
        </p:nvSpPr>
        <p:spPr bwMode="auto">
          <a:xfrm>
            <a:off x="4540841" y="2133873"/>
            <a:ext cx="4380770" cy="2327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a:r>
              <a:rPr lang="zh-CN" altLang="en-US" sz="2400" b="0" dirty="0">
                <a:solidFill>
                  <a:srgbClr val="18D2A6"/>
                </a:solidFill>
                <a:latin typeface="微软雅黑" panose="020B0503020204020204" pitchFamily="34" charset="-122"/>
                <a:ea typeface="微软雅黑" panose="020B0503020204020204" pitchFamily="34" charset="-122"/>
              </a:rPr>
              <a:t>这</a:t>
            </a:r>
            <a:r>
              <a:rPr lang="zh-CN" altLang="en-US" sz="2400" b="0" dirty="0" smtClean="0">
                <a:solidFill>
                  <a:srgbClr val="18D2A6"/>
                </a:solidFill>
                <a:latin typeface="微软雅黑" panose="020B0503020204020204" pitchFamily="34" charset="-122"/>
                <a:ea typeface="微软雅黑" panose="020B0503020204020204" pitchFamily="34" charset="-122"/>
              </a:rPr>
              <a:t>里</a:t>
            </a:r>
            <a:r>
              <a:rPr lang="zh-CN" altLang="en-US" sz="2400" b="0" dirty="0">
                <a:solidFill>
                  <a:srgbClr val="18D2A6"/>
                </a:solidFill>
                <a:latin typeface="微软雅黑" panose="020B0503020204020204" pitchFamily="34" charset="-122"/>
                <a:ea typeface="微软雅黑" panose="020B0503020204020204" pitchFamily="34" charset="-122"/>
              </a:rPr>
              <a:t>输</a:t>
            </a:r>
            <a:r>
              <a:rPr lang="zh-CN" altLang="en-US" sz="2400" b="0" dirty="0" smtClean="0">
                <a:solidFill>
                  <a:srgbClr val="18D2A6"/>
                </a:solidFill>
                <a:latin typeface="微软雅黑" panose="020B0503020204020204" pitchFamily="34" charset="-122"/>
                <a:ea typeface="微软雅黑" panose="020B0503020204020204" pitchFamily="34" charset="-122"/>
              </a:rPr>
              <a:t>入副标题文字信息</a:t>
            </a:r>
            <a:endParaRPr lang="zh-CN" altLang="zh-CN" sz="2400" b="0" dirty="0">
              <a:solidFill>
                <a:srgbClr val="18D2A6"/>
              </a:solidFill>
              <a:latin typeface="微软雅黑" panose="020B0503020204020204" pitchFamily="34" charset="-122"/>
              <a:ea typeface="微软雅黑" panose="020B0503020204020204" pitchFamily="34" charset="-122"/>
            </a:endParaRPr>
          </a:p>
        </p:txBody>
      </p:sp>
      <p:sp>
        <p:nvSpPr>
          <p:cNvPr id="210" name="TextBox 2"/>
          <p:cNvSpPr>
            <a:spLocks noChangeArrowheads="1"/>
          </p:cNvSpPr>
          <p:nvPr/>
        </p:nvSpPr>
        <p:spPr bwMode="auto">
          <a:xfrm>
            <a:off x="384176" y="239714"/>
            <a:ext cx="1167994" cy="769407"/>
          </a:xfrm>
          <a:prstGeom prst="rect">
            <a:avLst/>
          </a:prstGeom>
          <a:noFill/>
          <a:ln w="9525">
            <a:solidFill>
              <a:srgbClr val="18D2A6"/>
            </a:solidFill>
            <a:miter lim="800000"/>
          </a:ln>
          <a:extLst>
            <a:ext uri="{909E8E84-426E-40DD-AFC4-6F175D3DCCD1}">
              <a14:hiddenFill xmlns:a14="http://schemas.microsoft.com/office/drawing/2010/main">
                <a:solidFill>
                  <a:srgbClr val="FFFFFF"/>
                </a:solidFill>
              </a14:hiddenFill>
            </a:ext>
          </a:extLst>
        </p:spPr>
        <p:txBody>
          <a:bodyPr wrap="square" lIns="91406" tIns="45703" rIns="91406" bIns="45703">
            <a:spAutoFit/>
          </a:bodyPr>
          <a:lstStyle/>
          <a:p>
            <a:pPr lvl="0" algn="ctr" defTabSz="685800">
              <a:defRPr/>
            </a:pPr>
            <a:r>
              <a:rPr lang="en-US" altLang="zh-CN" sz="4400" kern="0" dirty="0">
                <a:solidFill>
                  <a:srgbClr val="18D2A6"/>
                </a:solidFill>
                <a:latin typeface="Agency FB" panose="020B0503020202020204" pitchFamily="34" charset="0"/>
              </a:rPr>
              <a:t>LOGO</a:t>
            </a:r>
            <a:endParaRPr lang="zh-CN" altLang="en-US" sz="4400" kern="0" dirty="0">
              <a:solidFill>
                <a:srgbClr val="18D2A6"/>
              </a:solidFill>
              <a:latin typeface="Agency FB" panose="020B0503020202020204" pitchFamily="34" charset="0"/>
            </a:endParaRPr>
          </a:p>
        </p:txBody>
      </p:sp>
      <p:grpSp>
        <p:nvGrpSpPr>
          <p:cNvPr id="212" name="Group 38"/>
          <p:cNvGrpSpPr/>
          <p:nvPr/>
        </p:nvGrpSpPr>
        <p:grpSpPr>
          <a:xfrm>
            <a:off x="10287307" y="6347841"/>
            <a:ext cx="1575060" cy="160804"/>
            <a:chOff x="5548426" y="3343939"/>
            <a:chExt cx="833173" cy="85061"/>
          </a:xfrm>
          <a:solidFill>
            <a:srgbClr val="18D2A6"/>
          </a:solidFill>
        </p:grpSpPr>
        <p:sp>
          <p:nvSpPr>
            <p:cNvPr id="213" name="Oval 31"/>
            <p:cNvSpPr/>
            <p:nvPr/>
          </p:nvSpPr>
          <p:spPr>
            <a:xfrm>
              <a:off x="5548426" y="3343939"/>
              <a:ext cx="85061" cy="8506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8D2A6"/>
                </a:solidFill>
              </a:endParaRPr>
            </a:p>
          </p:txBody>
        </p:sp>
        <p:sp>
          <p:nvSpPr>
            <p:cNvPr id="214" name="Oval 32"/>
            <p:cNvSpPr/>
            <p:nvPr/>
          </p:nvSpPr>
          <p:spPr>
            <a:xfrm>
              <a:off x="5698049" y="3343939"/>
              <a:ext cx="85061" cy="8506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8D2A6"/>
                </a:solidFill>
              </a:endParaRPr>
            </a:p>
          </p:txBody>
        </p:sp>
        <p:sp>
          <p:nvSpPr>
            <p:cNvPr id="215" name="Oval 33"/>
            <p:cNvSpPr/>
            <p:nvPr/>
          </p:nvSpPr>
          <p:spPr>
            <a:xfrm>
              <a:off x="5847671" y="3343939"/>
              <a:ext cx="85061" cy="8506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8D2A6"/>
                </a:solidFill>
              </a:endParaRPr>
            </a:p>
          </p:txBody>
        </p:sp>
        <p:sp>
          <p:nvSpPr>
            <p:cNvPr id="216" name="Oval 34"/>
            <p:cNvSpPr/>
            <p:nvPr/>
          </p:nvSpPr>
          <p:spPr>
            <a:xfrm>
              <a:off x="5997294" y="3343939"/>
              <a:ext cx="85061" cy="8506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8D2A6"/>
                </a:solidFill>
              </a:endParaRPr>
            </a:p>
          </p:txBody>
        </p:sp>
        <p:sp>
          <p:nvSpPr>
            <p:cNvPr id="217" name="Oval 35"/>
            <p:cNvSpPr/>
            <p:nvPr/>
          </p:nvSpPr>
          <p:spPr>
            <a:xfrm>
              <a:off x="6146917" y="3343939"/>
              <a:ext cx="85061" cy="8506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8D2A6"/>
                </a:solidFill>
              </a:endParaRPr>
            </a:p>
          </p:txBody>
        </p:sp>
        <p:sp>
          <p:nvSpPr>
            <p:cNvPr id="218" name="Oval 36"/>
            <p:cNvSpPr/>
            <p:nvPr/>
          </p:nvSpPr>
          <p:spPr>
            <a:xfrm>
              <a:off x="6296538" y="3343939"/>
              <a:ext cx="85061" cy="8506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8D2A6"/>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47"/>
                                        </p:tgtEl>
                                        <p:attrNameLst>
                                          <p:attrName>style.visibility</p:attrName>
                                        </p:attrNameLst>
                                      </p:cBhvr>
                                      <p:to>
                                        <p:strVal val="visible"/>
                                      </p:to>
                                    </p:set>
                                    <p:animEffect transition="in" filter="fade">
                                      <p:cBhvr>
                                        <p:cTn id="7" dur="1250"/>
                                        <p:tgtEl>
                                          <p:spTgt spid="147"/>
                                        </p:tgtEl>
                                      </p:cBhvr>
                                    </p:animEffect>
                                    <p:anim calcmode="lin" valueType="num">
                                      <p:cBhvr>
                                        <p:cTn id="8" dur="1250" fill="hold"/>
                                        <p:tgtEl>
                                          <p:spTgt spid="147"/>
                                        </p:tgtEl>
                                        <p:attrNameLst>
                                          <p:attrName>ppt_x</p:attrName>
                                        </p:attrNameLst>
                                      </p:cBhvr>
                                      <p:tavLst>
                                        <p:tav tm="0">
                                          <p:val>
                                            <p:strVal val="#ppt_x"/>
                                          </p:val>
                                        </p:tav>
                                        <p:tav tm="100000">
                                          <p:val>
                                            <p:strVal val="#ppt_x"/>
                                          </p:val>
                                        </p:tav>
                                      </p:tavLst>
                                    </p:anim>
                                    <p:anim calcmode="lin" valueType="num">
                                      <p:cBhvr>
                                        <p:cTn id="9" dur="1250" fill="hold"/>
                                        <p:tgtEl>
                                          <p:spTgt spid="14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92"/>
                                        </p:tgtEl>
                                        <p:attrNameLst>
                                          <p:attrName>style.visibility</p:attrName>
                                        </p:attrNameLst>
                                      </p:cBhvr>
                                      <p:to>
                                        <p:strVal val="visible"/>
                                      </p:to>
                                    </p:set>
                                    <p:animEffect transition="in" filter="fade">
                                      <p:cBhvr>
                                        <p:cTn id="12" dur="1250"/>
                                        <p:tgtEl>
                                          <p:spTgt spid="192"/>
                                        </p:tgtEl>
                                      </p:cBhvr>
                                    </p:animEffect>
                                    <p:anim calcmode="lin" valueType="num">
                                      <p:cBhvr>
                                        <p:cTn id="13" dur="1250" fill="hold"/>
                                        <p:tgtEl>
                                          <p:spTgt spid="192"/>
                                        </p:tgtEl>
                                        <p:attrNameLst>
                                          <p:attrName>ppt_x</p:attrName>
                                        </p:attrNameLst>
                                      </p:cBhvr>
                                      <p:tavLst>
                                        <p:tav tm="0">
                                          <p:val>
                                            <p:strVal val="#ppt_x"/>
                                          </p:val>
                                        </p:tav>
                                        <p:tav tm="100000">
                                          <p:val>
                                            <p:strVal val="#ppt_x"/>
                                          </p:val>
                                        </p:tav>
                                      </p:tavLst>
                                    </p:anim>
                                    <p:anim calcmode="lin" valueType="num">
                                      <p:cBhvr>
                                        <p:cTn id="14" dur="1250" fill="hold"/>
                                        <p:tgtEl>
                                          <p:spTgt spid="192"/>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209"/>
                                        </p:tgtEl>
                                        <p:attrNameLst>
                                          <p:attrName>style.visibility</p:attrName>
                                        </p:attrNameLst>
                                      </p:cBhvr>
                                      <p:to>
                                        <p:strVal val="visible"/>
                                      </p:to>
                                    </p:set>
                                    <p:animEffect transition="in" filter="wipe(left)">
                                      <p:cBhvr>
                                        <p:cTn id="18" dur="500"/>
                                        <p:tgtEl>
                                          <p:spTgt spid="209"/>
                                        </p:tgtEl>
                                      </p:cBhvr>
                                    </p:animEffect>
                                  </p:childTnLst>
                                </p:cTn>
                              </p:par>
                            </p:childTnLst>
                          </p:cTn>
                        </p:par>
                        <p:par>
                          <p:cTn id="19" fill="hold">
                            <p:stCondLst>
                              <p:cond delay="2000"/>
                            </p:stCondLst>
                            <p:childTnLst>
                              <p:par>
                                <p:cTn id="20" presetID="56" presetClass="entr" presetSubtype="0" fill="hold" grpId="0" nodeType="afterEffect">
                                  <p:stCondLst>
                                    <p:cond delay="0"/>
                                  </p:stCondLst>
                                  <p:iterate type="lt">
                                    <p:tmPct val="10000"/>
                                  </p:iterate>
                                  <p:childTnLst>
                                    <p:set>
                                      <p:cBhvr>
                                        <p:cTn id="21" dur="1" fill="hold">
                                          <p:stCondLst>
                                            <p:cond delay="0"/>
                                          </p:stCondLst>
                                        </p:cTn>
                                        <p:tgtEl>
                                          <p:spTgt spid="207"/>
                                        </p:tgtEl>
                                        <p:attrNameLst>
                                          <p:attrName>style.visibility</p:attrName>
                                        </p:attrNameLst>
                                      </p:cBhvr>
                                      <p:to>
                                        <p:strVal val="visible"/>
                                      </p:to>
                                    </p:set>
                                    <p:anim by="(-#ppt_w*2)" calcmode="lin" valueType="num">
                                      <p:cBhvr rctx="PPT">
                                        <p:cTn id="22" dur="500" autoRev="1" fill="hold">
                                          <p:stCondLst>
                                            <p:cond delay="0"/>
                                          </p:stCondLst>
                                        </p:cTn>
                                        <p:tgtEl>
                                          <p:spTgt spid="207"/>
                                        </p:tgtEl>
                                        <p:attrNameLst>
                                          <p:attrName>ppt_w</p:attrName>
                                        </p:attrNameLst>
                                      </p:cBhvr>
                                    </p:anim>
                                    <p:anim by="(#ppt_w*0.50)" calcmode="lin" valueType="num">
                                      <p:cBhvr>
                                        <p:cTn id="23" dur="500" decel="50000" autoRev="1" fill="hold">
                                          <p:stCondLst>
                                            <p:cond delay="0"/>
                                          </p:stCondLst>
                                        </p:cTn>
                                        <p:tgtEl>
                                          <p:spTgt spid="207"/>
                                        </p:tgtEl>
                                        <p:attrNameLst>
                                          <p:attrName>ppt_x</p:attrName>
                                        </p:attrNameLst>
                                      </p:cBhvr>
                                    </p:anim>
                                    <p:anim from="(-#ppt_h/2)" to="(#ppt_y)" calcmode="lin" valueType="num">
                                      <p:cBhvr>
                                        <p:cTn id="24" dur="1000" fill="hold">
                                          <p:stCondLst>
                                            <p:cond delay="0"/>
                                          </p:stCondLst>
                                        </p:cTn>
                                        <p:tgtEl>
                                          <p:spTgt spid="207"/>
                                        </p:tgtEl>
                                        <p:attrNameLst>
                                          <p:attrName>ppt_y</p:attrName>
                                        </p:attrNameLst>
                                      </p:cBhvr>
                                    </p:anim>
                                    <p:animRot by="21600000">
                                      <p:cBhvr>
                                        <p:cTn id="25" dur="1000" fill="hold">
                                          <p:stCondLst>
                                            <p:cond delay="0"/>
                                          </p:stCondLst>
                                        </p:cTn>
                                        <p:tgtEl>
                                          <p:spTgt spid="207"/>
                                        </p:tgtEl>
                                        <p:attrNameLst>
                                          <p:attrName>r</p:attrName>
                                        </p:attrNameLst>
                                      </p:cBhvr>
                                    </p:animRot>
                                  </p:childTnLst>
                                </p:cTn>
                              </p:par>
                            </p:childTnLst>
                          </p:cTn>
                        </p:par>
                        <p:par>
                          <p:cTn id="26" fill="hold">
                            <p:stCondLst>
                              <p:cond delay="2500"/>
                            </p:stCondLst>
                            <p:childTnLst>
                              <p:par>
                                <p:cTn id="27" presetID="10" presetClass="entr" presetSubtype="0" fill="hold" grpId="0" nodeType="afterEffect">
                                  <p:stCondLst>
                                    <p:cond delay="0"/>
                                  </p:stCondLst>
                                  <p:childTnLst>
                                    <p:set>
                                      <p:cBhvr>
                                        <p:cTn id="28" dur="1" fill="hold">
                                          <p:stCondLst>
                                            <p:cond delay="0"/>
                                          </p:stCondLst>
                                        </p:cTn>
                                        <p:tgtEl>
                                          <p:spTgt spid="210"/>
                                        </p:tgtEl>
                                        <p:attrNameLst>
                                          <p:attrName>style.visibility</p:attrName>
                                        </p:attrNameLst>
                                      </p:cBhvr>
                                      <p:to>
                                        <p:strVal val="visible"/>
                                      </p:to>
                                    </p:set>
                                    <p:anim calcmode="lin" valueType="num">
                                      <p:cBhvr>
                                        <p:cTn id="29" dur="500" fill="hold"/>
                                        <p:tgtEl>
                                          <p:spTgt spid="210"/>
                                        </p:tgtEl>
                                        <p:attrNameLst>
                                          <p:attrName>ppt_w</p:attrName>
                                        </p:attrNameLst>
                                      </p:cBhvr>
                                      <p:tavLst>
                                        <p:tav tm="0">
                                          <p:val>
                                            <p:fltVal val="0"/>
                                          </p:val>
                                        </p:tav>
                                        <p:tav tm="100000">
                                          <p:val>
                                            <p:strVal val="#ppt_w"/>
                                          </p:val>
                                        </p:tav>
                                      </p:tavLst>
                                    </p:anim>
                                    <p:anim calcmode="lin" valueType="num">
                                      <p:cBhvr>
                                        <p:cTn id="30" dur="500" fill="hold"/>
                                        <p:tgtEl>
                                          <p:spTgt spid="210"/>
                                        </p:tgtEl>
                                        <p:attrNameLst>
                                          <p:attrName>ppt_h</p:attrName>
                                        </p:attrNameLst>
                                      </p:cBhvr>
                                      <p:tavLst>
                                        <p:tav tm="0">
                                          <p:val>
                                            <p:fltVal val="0"/>
                                          </p:val>
                                        </p:tav>
                                        <p:tav tm="100000">
                                          <p:val>
                                            <p:strVal val="#ppt_h"/>
                                          </p:val>
                                        </p:tav>
                                      </p:tavLst>
                                    </p:anim>
                                    <p:animEffect>
                                      <p:cBhvr>
                                        <p:cTn id="31" dur="500"/>
                                        <p:tgtEl>
                                          <p:spTgt spid="210"/>
                                        </p:tgtEl>
                                      </p:cBhvr>
                                    </p:animEffect>
                                  </p:childTnLst>
                                </p:cTn>
                              </p:par>
                              <p:par>
                                <p:cTn id="32" presetID="42" presetClass="entr" presetSubtype="0" fill="hold" nodeType="withEffect">
                                  <p:stCondLst>
                                    <p:cond delay="0"/>
                                  </p:stCondLst>
                                  <p:childTnLst>
                                    <p:set>
                                      <p:cBhvr>
                                        <p:cTn id="33" dur="1" fill="hold">
                                          <p:stCondLst>
                                            <p:cond delay="0"/>
                                          </p:stCondLst>
                                        </p:cTn>
                                        <p:tgtEl>
                                          <p:spTgt spid="212"/>
                                        </p:tgtEl>
                                        <p:attrNameLst>
                                          <p:attrName>style.visibility</p:attrName>
                                        </p:attrNameLst>
                                      </p:cBhvr>
                                      <p:to>
                                        <p:strVal val="visible"/>
                                      </p:to>
                                    </p:set>
                                    <p:animEffect transition="in" filter="fade">
                                      <p:cBhvr>
                                        <p:cTn id="34" dur="750"/>
                                        <p:tgtEl>
                                          <p:spTgt spid="212"/>
                                        </p:tgtEl>
                                      </p:cBhvr>
                                    </p:animEffect>
                                    <p:anim calcmode="lin" valueType="num">
                                      <p:cBhvr>
                                        <p:cTn id="35" dur="750" fill="hold"/>
                                        <p:tgtEl>
                                          <p:spTgt spid="212"/>
                                        </p:tgtEl>
                                        <p:attrNameLst>
                                          <p:attrName>ppt_x</p:attrName>
                                        </p:attrNameLst>
                                      </p:cBhvr>
                                      <p:tavLst>
                                        <p:tav tm="0">
                                          <p:val>
                                            <p:strVal val="#ppt_x"/>
                                          </p:val>
                                        </p:tav>
                                        <p:tav tm="100000">
                                          <p:val>
                                            <p:strVal val="#ppt_x"/>
                                          </p:val>
                                        </p:tav>
                                      </p:tavLst>
                                    </p:anim>
                                    <p:anim calcmode="lin" valueType="num">
                                      <p:cBhvr>
                                        <p:cTn id="36" dur="750" fill="hold"/>
                                        <p:tgtEl>
                                          <p:spTgt spid="2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 grpId="0"/>
      <p:bldP spid="209" grpId="0"/>
      <p:bldP spid="210" grpId="0" bldLvl="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 y="720"/>
            <a:ext cx="12190413" cy="1157520"/>
            <a:chOff x="-6" y="395508"/>
            <a:chExt cx="12190413" cy="1157520"/>
          </a:xfrm>
        </p:grpSpPr>
        <p:sp>
          <p:nvSpPr>
            <p:cNvPr id="11" name="矩形 10"/>
            <p:cNvSpPr/>
            <p:nvPr/>
          </p:nvSpPr>
          <p:spPr>
            <a:xfrm flipH="1">
              <a:off x="-6" y="395508"/>
              <a:ext cx="12190413" cy="1157520"/>
            </a:xfrm>
            <a:prstGeom prst="rect">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4188838" y="733051"/>
              <a:ext cx="3783708" cy="538601"/>
              <a:chOff x="5043488" y="688658"/>
              <a:chExt cx="3783708" cy="538601"/>
            </a:xfrm>
          </p:grpSpPr>
          <p:sp>
            <p:nvSpPr>
              <p:cNvPr id="7" name="矩形 3"/>
              <p:cNvSpPr/>
              <p:nvPr/>
            </p:nvSpPr>
            <p:spPr>
              <a:xfrm>
                <a:off x="5667375" y="68865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加入你的标题描述</a:t>
                </a:r>
                <a:endParaRPr lang="zh-CN" altLang="en-US" sz="29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8" name="组合 26"/>
              <p:cNvGrpSpPr/>
              <p:nvPr/>
            </p:nvGrpSpPr>
            <p:grpSpPr>
              <a:xfrm>
                <a:off x="5043488" y="768033"/>
                <a:ext cx="263525" cy="395292"/>
                <a:chOff x="0" y="214266"/>
                <a:chExt cx="213756" cy="427517"/>
              </a:xfrm>
            </p:grpSpPr>
            <p:sp>
              <p:nvSpPr>
                <p:cNvPr id="9" name="直接连接符 27"/>
                <p:cNvSpPr/>
                <p:nvPr/>
              </p:nvSpPr>
              <p:spPr>
                <a:xfrm>
                  <a:off x="0" y="214266"/>
                  <a:ext cx="213756" cy="213757"/>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sp>
              <p:nvSpPr>
                <p:cNvPr id="10" name="直接连接符 28"/>
                <p:cNvSpPr/>
                <p:nvPr/>
              </p:nvSpPr>
              <p:spPr>
                <a:xfrm flipH="1">
                  <a:off x="0" y="428028"/>
                  <a:ext cx="213756" cy="213755"/>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grpSp>
        </p:grpSp>
      </p:grpSp>
      <p:sp>
        <p:nvSpPr>
          <p:cNvPr id="12" name="矩形 11"/>
          <p:cNvSpPr/>
          <p:nvPr/>
        </p:nvSpPr>
        <p:spPr>
          <a:xfrm>
            <a:off x="1249808" y="1817426"/>
            <a:ext cx="6346209" cy="2374710"/>
          </a:xfrm>
          <a:prstGeom prst="rect">
            <a:avLst/>
          </a:prstGeom>
          <a:blipFill>
            <a:blip r:embed="rId3" cstate="screen">
              <a:extLst>
                <a:ext uri="{BEBA8EAE-BF5A-486C-A8C5-ECC9F3942E4B}">
                  <a14:imgProps xmlns:a14="http://schemas.microsoft.com/office/drawing/2010/main">
                    <a14:imgLayer r:embed="rId4">
                      <a14:imgEffect>
                        <a14:saturation sat="33000"/>
                      </a14:imgEffect>
                    </a14:imgLayer>
                  </a14:imgProps>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3378860" y="4192136"/>
            <a:ext cx="4217158" cy="1910687"/>
          </a:xfrm>
          <a:prstGeom prst="rect">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1249808" y="4192136"/>
            <a:ext cx="2129051" cy="1910687"/>
            <a:chOff x="1327904" y="4039736"/>
            <a:chExt cx="2129051" cy="1910687"/>
          </a:xfrm>
        </p:grpSpPr>
        <p:sp>
          <p:nvSpPr>
            <p:cNvPr id="15" name="矩形 14"/>
            <p:cNvSpPr/>
            <p:nvPr/>
          </p:nvSpPr>
          <p:spPr>
            <a:xfrm>
              <a:off x="1327904" y="4039736"/>
              <a:ext cx="2129051" cy="1910687"/>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Freeform 232"/>
            <p:cNvSpPr>
              <a:spLocks noEditPoints="1"/>
            </p:cNvSpPr>
            <p:nvPr/>
          </p:nvSpPr>
          <p:spPr bwMode="auto">
            <a:xfrm>
              <a:off x="2043547" y="4687152"/>
              <a:ext cx="697765" cy="645108"/>
            </a:xfrm>
            <a:custGeom>
              <a:avLst/>
              <a:gdLst>
                <a:gd name="T0" fmla="*/ 42 w 67"/>
                <a:gd name="T1" fmla="*/ 22 h 62"/>
                <a:gd name="T2" fmla="*/ 27 w 67"/>
                <a:gd name="T3" fmla="*/ 37 h 62"/>
                <a:gd name="T4" fmla="*/ 42 w 67"/>
                <a:gd name="T5" fmla="*/ 52 h 62"/>
                <a:gd name="T6" fmla="*/ 56 w 67"/>
                <a:gd name="T7" fmla="*/ 37 h 62"/>
                <a:gd name="T8" fmla="*/ 42 w 67"/>
                <a:gd name="T9" fmla="*/ 22 h 62"/>
                <a:gd name="T10" fmla="*/ 42 w 67"/>
                <a:gd name="T11" fmla="*/ 47 h 62"/>
                <a:gd name="T12" fmla="*/ 31 w 67"/>
                <a:gd name="T13" fmla="*/ 37 h 62"/>
                <a:gd name="T14" fmla="*/ 42 w 67"/>
                <a:gd name="T15" fmla="*/ 26 h 62"/>
                <a:gd name="T16" fmla="*/ 52 w 67"/>
                <a:gd name="T17" fmla="*/ 37 h 62"/>
                <a:gd name="T18" fmla="*/ 42 w 67"/>
                <a:gd name="T19" fmla="*/ 47 h 62"/>
                <a:gd name="T20" fmla="*/ 57 w 67"/>
                <a:gd name="T21" fmla="*/ 12 h 62"/>
                <a:gd name="T22" fmla="*/ 10 w 67"/>
                <a:gd name="T23" fmla="*/ 12 h 62"/>
                <a:gd name="T24" fmla="*/ 0 w 67"/>
                <a:gd name="T25" fmla="*/ 23 h 62"/>
                <a:gd name="T26" fmla="*/ 0 w 67"/>
                <a:gd name="T27" fmla="*/ 52 h 62"/>
                <a:gd name="T28" fmla="*/ 10 w 67"/>
                <a:gd name="T29" fmla="*/ 62 h 62"/>
                <a:gd name="T30" fmla="*/ 57 w 67"/>
                <a:gd name="T31" fmla="*/ 62 h 62"/>
                <a:gd name="T32" fmla="*/ 67 w 67"/>
                <a:gd name="T33" fmla="*/ 52 h 62"/>
                <a:gd name="T34" fmla="*/ 67 w 67"/>
                <a:gd name="T35" fmla="*/ 23 h 62"/>
                <a:gd name="T36" fmla="*/ 57 w 67"/>
                <a:gd name="T37" fmla="*/ 12 h 62"/>
                <a:gd name="T38" fmla="*/ 23 w 67"/>
                <a:gd name="T39" fmla="*/ 22 h 62"/>
                <a:gd name="T40" fmla="*/ 9 w 67"/>
                <a:gd name="T41" fmla="*/ 22 h 62"/>
                <a:gd name="T42" fmla="*/ 9 w 67"/>
                <a:gd name="T43" fmla="*/ 18 h 62"/>
                <a:gd name="T44" fmla="*/ 23 w 67"/>
                <a:gd name="T45" fmla="*/ 18 h 62"/>
                <a:gd name="T46" fmla="*/ 23 w 67"/>
                <a:gd name="T47" fmla="*/ 22 h 62"/>
                <a:gd name="T48" fmla="*/ 42 w 67"/>
                <a:gd name="T49" fmla="*/ 55 h 62"/>
                <a:gd name="T50" fmla="*/ 23 w 67"/>
                <a:gd name="T51" fmla="*/ 37 h 62"/>
                <a:gd name="T52" fmla="*/ 42 w 67"/>
                <a:gd name="T53" fmla="*/ 18 h 62"/>
                <a:gd name="T54" fmla="*/ 60 w 67"/>
                <a:gd name="T55" fmla="*/ 37 h 62"/>
                <a:gd name="T56" fmla="*/ 42 w 67"/>
                <a:gd name="T57" fmla="*/ 55 h 62"/>
                <a:gd name="T58" fmla="*/ 43 w 67"/>
                <a:gd name="T59" fmla="*/ 0 h 62"/>
                <a:gd name="T60" fmla="*/ 23 w 67"/>
                <a:gd name="T61" fmla="*/ 0 h 62"/>
                <a:gd name="T62" fmla="*/ 23 w 67"/>
                <a:gd name="T63" fmla="*/ 10 h 62"/>
                <a:gd name="T64" fmla="*/ 43 w 67"/>
                <a:gd name="T65" fmla="*/ 10 h 62"/>
                <a:gd name="T66" fmla="*/ 43 w 67"/>
                <a:gd name="T6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7" h="62">
                  <a:moveTo>
                    <a:pt x="42" y="22"/>
                  </a:moveTo>
                  <a:cubicBezTo>
                    <a:pt x="33" y="22"/>
                    <a:pt x="27" y="29"/>
                    <a:pt x="27" y="37"/>
                  </a:cubicBezTo>
                  <a:cubicBezTo>
                    <a:pt x="27" y="45"/>
                    <a:pt x="33" y="52"/>
                    <a:pt x="42" y="52"/>
                  </a:cubicBezTo>
                  <a:cubicBezTo>
                    <a:pt x="50" y="52"/>
                    <a:pt x="56" y="45"/>
                    <a:pt x="56" y="37"/>
                  </a:cubicBezTo>
                  <a:cubicBezTo>
                    <a:pt x="56" y="29"/>
                    <a:pt x="50" y="22"/>
                    <a:pt x="42" y="22"/>
                  </a:cubicBezTo>
                  <a:close/>
                  <a:moveTo>
                    <a:pt x="42" y="47"/>
                  </a:moveTo>
                  <a:cubicBezTo>
                    <a:pt x="36" y="47"/>
                    <a:pt x="31" y="43"/>
                    <a:pt x="31" y="37"/>
                  </a:cubicBezTo>
                  <a:cubicBezTo>
                    <a:pt x="31" y="31"/>
                    <a:pt x="36" y="26"/>
                    <a:pt x="42" y="26"/>
                  </a:cubicBezTo>
                  <a:cubicBezTo>
                    <a:pt x="47" y="26"/>
                    <a:pt x="52" y="31"/>
                    <a:pt x="52" y="37"/>
                  </a:cubicBezTo>
                  <a:cubicBezTo>
                    <a:pt x="52" y="43"/>
                    <a:pt x="47" y="47"/>
                    <a:pt x="42" y="47"/>
                  </a:cubicBezTo>
                  <a:close/>
                  <a:moveTo>
                    <a:pt x="57" y="12"/>
                  </a:moveTo>
                  <a:cubicBezTo>
                    <a:pt x="10" y="12"/>
                    <a:pt x="10" y="12"/>
                    <a:pt x="10" y="12"/>
                  </a:cubicBezTo>
                  <a:cubicBezTo>
                    <a:pt x="4" y="12"/>
                    <a:pt x="0" y="17"/>
                    <a:pt x="0" y="23"/>
                  </a:cubicBezTo>
                  <a:cubicBezTo>
                    <a:pt x="0" y="52"/>
                    <a:pt x="0" y="52"/>
                    <a:pt x="0" y="52"/>
                  </a:cubicBezTo>
                  <a:cubicBezTo>
                    <a:pt x="0" y="57"/>
                    <a:pt x="4" y="62"/>
                    <a:pt x="10" y="62"/>
                  </a:cubicBezTo>
                  <a:cubicBezTo>
                    <a:pt x="57" y="62"/>
                    <a:pt x="57" y="62"/>
                    <a:pt x="57" y="62"/>
                  </a:cubicBezTo>
                  <a:cubicBezTo>
                    <a:pt x="62" y="62"/>
                    <a:pt x="67" y="57"/>
                    <a:pt x="67" y="52"/>
                  </a:cubicBezTo>
                  <a:cubicBezTo>
                    <a:pt x="67" y="23"/>
                    <a:pt x="67" y="23"/>
                    <a:pt x="67" y="23"/>
                  </a:cubicBezTo>
                  <a:cubicBezTo>
                    <a:pt x="67" y="17"/>
                    <a:pt x="62" y="12"/>
                    <a:pt x="57" y="12"/>
                  </a:cubicBezTo>
                  <a:close/>
                  <a:moveTo>
                    <a:pt x="23" y="22"/>
                  </a:moveTo>
                  <a:cubicBezTo>
                    <a:pt x="9" y="22"/>
                    <a:pt x="9" y="22"/>
                    <a:pt x="9" y="22"/>
                  </a:cubicBezTo>
                  <a:cubicBezTo>
                    <a:pt x="9" y="18"/>
                    <a:pt x="9" y="18"/>
                    <a:pt x="9" y="18"/>
                  </a:cubicBezTo>
                  <a:cubicBezTo>
                    <a:pt x="23" y="18"/>
                    <a:pt x="23" y="18"/>
                    <a:pt x="23" y="18"/>
                  </a:cubicBezTo>
                  <a:lnTo>
                    <a:pt x="23" y="22"/>
                  </a:lnTo>
                  <a:close/>
                  <a:moveTo>
                    <a:pt x="42" y="55"/>
                  </a:moveTo>
                  <a:cubicBezTo>
                    <a:pt x="31" y="55"/>
                    <a:pt x="23" y="47"/>
                    <a:pt x="23" y="37"/>
                  </a:cubicBezTo>
                  <a:cubicBezTo>
                    <a:pt x="23" y="27"/>
                    <a:pt x="31" y="18"/>
                    <a:pt x="42" y="18"/>
                  </a:cubicBezTo>
                  <a:cubicBezTo>
                    <a:pt x="52" y="18"/>
                    <a:pt x="60" y="27"/>
                    <a:pt x="60" y="37"/>
                  </a:cubicBezTo>
                  <a:cubicBezTo>
                    <a:pt x="60" y="47"/>
                    <a:pt x="52" y="55"/>
                    <a:pt x="42" y="55"/>
                  </a:cubicBezTo>
                  <a:close/>
                  <a:moveTo>
                    <a:pt x="43" y="0"/>
                  </a:moveTo>
                  <a:cubicBezTo>
                    <a:pt x="23" y="0"/>
                    <a:pt x="23" y="0"/>
                    <a:pt x="23" y="0"/>
                  </a:cubicBezTo>
                  <a:cubicBezTo>
                    <a:pt x="23" y="10"/>
                    <a:pt x="23" y="10"/>
                    <a:pt x="23" y="10"/>
                  </a:cubicBezTo>
                  <a:cubicBezTo>
                    <a:pt x="43" y="10"/>
                    <a:pt x="43" y="10"/>
                    <a:pt x="43" y="10"/>
                  </a:cubicBezTo>
                  <a:lnTo>
                    <a:pt x="43" y="0"/>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sp>
        <p:nvSpPr>
          <p:cNvPr id="17" name="矩形 47"/>
          <p:cNvSpPr>
            <a:spLocks noChangeArrowheads="1"/>
          </p:cNvSpPr>
          <p:nvPr/>
        </p:nvSpPr>
        <p:spPr bwMode="auto">
          <a:xfrm>
            <a:off x="3624521" y="4839552"/>
            <a:ext cx="3848669" cy="1103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p>
            <a:pPr>
              <a:lnSpc>
                <a:spcPct val="120000"/>
              </a:lnSpc>
              <a:spcBef>
                <a:spcPct val="0"/>
              </a:spcBef>
            </a:pPr>
            <a:r>
              <a:rPr lang="zh-CN" altLang="en-US" sz="1400" dirty="0">
                <a:solidFill>
                  <a:schemeClr val="bg1">
                    <a:lumMod val="95000"/>
                  </a:schemeClr>
                </a:solidFill>
                <a:latin typeface="微软雅黑" panose="020B0503020204020204" pitchFamily="34" charset="-122"/>
                <a:ea typeface="微软雅黑" panose="020B0503020204020204" pitchFamily="34" charset="-122"/>
                <a:sym typeface="微软雅黑" panose="020B0503020204020204" pitchFamily="34" charset="-122"/>
              </a:rPr>
              <a:t>右键点击图片选择设置图片格式可直接替换</a:t>
            </a:r>
            <a:r>
              <a:rPr lang="zh-CN" altLang="en-US" sz="1400" dirty="0" smtClean="0">
                <a:solidFill>
                  <a:schemeClr val="bg1">
                    <a:lumMod val="95000"/>
                  </a:schemeClr>
                </a:solidFill>
                <a:latin typeface="微软雅黑" panose="020B0503020204020204" pitchFamily="34" charset="-122"/>
                <a:ea typeface="微软雅黑" panose="020B0503020204020204" pitchFamily="34" charset="-122"/>
                <a:sym typeface="微软雅黑" panose="020B0503020204020204" pitchFamily="34" charset="-122"/>
              </a:rPr>
              <a:t>图片，在此录入上述图表的综合描述说明。</a:t>
            </a:r>
            <a:r>
              <a:rPr lang="zh-CN" altLang="en-US" sz="1400" dirty="0">
                <a:solidFill>
                  <a:schemeClr val="bg1">
                    <a:lumMod val="95000"/>
                  </a:schemeClr>
                </a:solidFill>
                <a:latin typeface="微软雅黑" panose="020B0503020204020204" pitchFamily="34" charset="-122"/>
                <a:ea typeface="微软雅黑" panose="020B0503020204020204" pitchFamily="34" charset="-122"/>
                <a:sym typeface="微软雅黑" panose="020B0503020204020204" pitchFamily="34" charset="-122"/>
              </a:rPr>
              <a:t>您可以点击文字框输入您的描述说明，或者通过复制</a:t>
            </a:r>
            <a:r>
              <a:rPr lang="zh-CN" altLang="en-US" sz="1400" dirty="0" smtClean="0">
                <a:solidFill>
                  <a:schemeClr val="bg1">
                    <a:lumMod val="95000"/>
                  </a:schemeClr>
                </a:solidFill>
                <a:latin typeface="微软雅黑" panose="020B0503020204020204" pitchFamily="34" charset="-122"/>
                <a:ea typeface="微软雅黑" panose="020B0503020204020204" pitchFamily="34" charset="-122"/>
                <a:sym typeface="微软雅黑" panose="020B0503020204020204" pitchFamily="34" charset="-122"/>
              </a:rPr>
              <a:t>粘贴。</a:t>
            </a:r>
            <a:endParaRPr lang="en-US" altLang="zh-CN" sz="1400" dirty="0">
              <a:solidFill>
                <a:schemeClr val="bg1">
                  <a:lumMod val="9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 name="矩形 3"/>
          <p:cNvSpPr>
            <a:spLocks noChangeArrowheads="1"/>
          </p:cNvSpPr>
          <p:nvPr/>
        </p:nvSpPr>
        <p:spPr bwMode="auto">
          <a:xfrm>
            <a:off x="3624521" y="4390810"/>
            <a:ext cx="1831256" cy="40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73" tIns="34287" rIns="68573" bIns="34287">
            <a:spAutoFit/>
          </a:bodyPr>
          <a:lstStyle/>
          <a:p>
            <a:pPr>
              <a:spcBef>
                <a:spcPct val="0"/>
              </a:spcBef>
              <a:buFont typeface="Arial" panose="020B0604020202020204" pitchFamily="34" charset="0"/>
              <a:buNone/>
            </a:pPr>
            <a:r>
              <a:rPr lang="zh-CN" altLang="en-US" sz="2200" b="1" dirty="0" smtClean="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rPr>
              <a:t>点击添加标题</a:t>
            </a:r>
            <a:endParaRPr lang="zh-CN" altLang="en-US" sz="2200" b="1"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9" name="TextBox 13"/>
          <p:cNvSpPr txBox="1"/>
          <p:nvPr/>
        </p:nvSpPr>
        <p:spPr>
          <a:xfrm flipH="1">
            <a:off x="7964512" y="1758103"/>
            <a:ext cx="2786907" cy="430887"/>
          </a:xfrm>
          <a:prstGeom prst="rect">
            <a:avLst/>
          </a:prstGeom>
          <a:noFill/>
          <a:ln>
            <a:noFill/>
          </a:ln>
        </p:spPr>
        <p:txBody>
          <a:bodyPr wrap="square" lIns="91434" tIns="45717" rIns="91434" bIns="45717">
            <a:spAutoFit/>
          </a:bodyPr>
          <a:lstStyle>
            <a:defPPr>
              <a:defRPr lang="zh-CN"/>
            </a:defPPr>
            <a:lvl1pPr algn="ctr" eaLnBrk="0" hangingPunct="0">
              <a:defRPr sz="2200" b="1">
                <a:solidFill>
                  <a:srgbClr val="333333"/>
                </a:solidFill>
                <a:latin typeface="微软雅黑" panose="020B0503020204020204" pitchFamily="34" charset="-122"/>
                <a:ea typeface="微软雅黑" panose="020B0503020204020204" pitchFamily="34" charset="-122"/>
              </a:defRPr>
            </a:lvl1pPr>
            <a:lvl2pPr marL="742950" indent="-285750" eaLnBrk="0" hangingPunct="0">
              <a:defRPr>
                <a:latin typeface="Arial" panose="020B0604020202020204" pitchFamily="34" charset="0"/>
                <a:ea typeface="宋体" panose="02010600030101010101" pitchFamily="2" charset="-122"/>
              </a:defRPr>
            </a:lvl2pPr>
            <a:lvl3pPr marL="1143000" indent="-228600" eaLnBrk="0" hangingPunct="0">
              <a:defRPr>
                <a:latin typeface="Arial" panose="020B0604020202020204" pitchFamily="34" charset="0"/>
                <a:ea typeface="宋体" panose="02010600030101010101" pitchFamily="2" charset="-122"/>
              </a:defRPr>
            </a:lvl3pPr>
            <a:lvl4pPr marL="1600200" indent="-228600" eaLnBrk="0" hangingPunct="0">
              <a:defRPr>
                <a:latin typeface="Arial" panose="020B0604020202020204" pitchFamily="34" charset="0"/>
                <a:ea typeface="宋体" panose="02010600030101010101" pitchFamily="2" charset="-122"/>
              </a:defRPr>
            </a:lvl4pPr>
            <a:lvl5pPr marL="2057400" indent="-228600" eaLnBrk="0" hangingPunct="0">
              <a:defRPr>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latin typeface="Arial" panose="020B0604020202020204" pitchFamily="34" charset="0"/>
                <a:ea typeface="宋体" panose="02010600030101010101" pitchFamily="2" charset="-122"/>
              </a:defRPr>
            </a:lvl9pPr>
          </a:lstStyle>
          <a:p>
            <a:pPr algn="l"/>
            <a:r>
              <a:rPr lang="zh-CN" altLang="en-US" dirty="0">
                <a:solidFill>
                  <a:schemeClr val="bg1">
                    <a:lumMod val="50000"/>
                  </a:schemeClr>
                </a:solidFill>
              </a:rPr>
              <a:t>点击</a:t>
            </a:r>
            <a:r>
              <a:rPr lang="zh-CN" altLang="en-US" dirty="0" smtClean="0">
                <a:solidFill>
                  <a:schemeClr val="bg1">
                    <a:lumMod val="50000"/>
                  </a:schemeClr>
                </a:solidFill>
              </a:rPr>
              <a:t>添加关键字</a:t>
            </a:r>
            <a:endParaRPr lang="zh-CN" altLang="en-US" dirty="0">
              <a:solidFill>
                <a:schemeClr val="bg1">
                  <a:lumMod val="50000"/>
                </a:schemeClr>
              </a:solidFill>
            </a:endParaRPr>
          </a:p>
        </p:txBody>
      </p:sp>
      <p:sp>
        <p:nvSpPr>
          <p:cNvPr id="20" name="TextBox 14"/>
          <p:cNvSpPr txBox="1"/>
          <p:nvPr/>
        </p:nvSpPr>
        <p:spPr>
          <a:xfrm>
            <a:off x="7964512" y="2210018"/>
            <a:ext cx="3220866" cy="1169551"/>
          </a:xfrm>
          <a:prstGeom prst="rect">
            <a:avLst/>
          </a:prstGeom>
          <a:noFill/>
        </p:spPr>
        <p:txBody>
          <a:bodyPr wrap="square" rtlCol="0">
            <a:spAutoFit/>
          </a:bodyPr>
          <a:lstStyle/>
          <a:p>
            <a:pPr>
              <a:lnSpc>
                <a:spcPct val="125000"/>
              </a:lnSpc>
            </a:pPr>
            <a:r>
              <a:rPr lang="zh-CN" altLang="en-US" sz="14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r>
              <a:rPr lang="zh-CN" altLang="en-US" sz="1400" dirty="0" smtClean="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a:t>
            </a:r>
            <a:r>
              <a:rPr lang="zh-CN" altLang="en-US" sz="1400" dirty="0">
                <a:solidFill>
                  <a:schemeClr val="bg1">
                    <a:lumMod val="50000"/>
                  </a:schemeClr>
                </a:solidFill>
                <a:latin typeface="微软雅黑" panose="020B0503020204020204" pitchFamily="34" charset="-122"/>
                <a:ea typeface="微软雅黑" panose="020B0503020204020204" pitchFamily="34" charset="-122"/>
              </a:rPr>
              <a:t>后您的内容打在这里</a:t>
            </a:r>
            <a:r>
              <a:rPr lang="zh-CN" altLang="en-US" sz="1400" dirty="0" smtClean="0">
                <a:solidFill>
                  <a:schemeClr val="bg1">
                    <a:lumMod val="50000"/>
                  </a:schemeClr>
                </a:solidFill>
                <a:latin typeface="微软雅黑" panose="020B0503020204020204" pitchFamily="34" charset="-122"/>
                <a:ea typeface="微软雅黑" panose="020B0503020204020204" pitchFamily="34" charset="-122"/>
              </a:rPr>
              <a:t>。</a:t>
            </a:r>
            <a:endParaRPr lang="en-US" altLang="zh-CN" sz="1400" dirty="0" smtClean="0">
              <a:solidFill>
                <a:schemeClr val="bg1">
                  <a:lumMod val="50000"/>
                </a:schemeClr>
              </a:solidFill>
              <a:latin typeface="微软雅黑" panose="020B0503020204020204" pitchFamily="34" charset="-122"/>
              <a:ea typeface="微软雅黑" panose="020B0503020204020204" pitchFamily="34" charset="-122"/>
            </a:endParaRPr>
          </a:p>
        </p:txBody>
      </p:sp>
      <p:graphicFrame>
        <p:nvGraphicFramePr>
          <p:cNvPr id="21" name="图表 20"/>
          <p:cNvGraphicFramePr/>
          <p:nvPr/>
        </p:nvGraphicFramePr>
        <p:xfrm>
          <a:off x="7868974" y="3353446"/>
          <a:ext cx="1733744" cy="184002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2" name="图表 21"/>
          <p:cNvGraphicFramePr/>
          <p:nvPr/>
        </p:nvGraphicFramePr>
        <p:xfrm>
          <a:off x="9544318" y="3353446"/>
          <a:ext cx="1733744" cy="1840028"/>
        </p:xfrm>
        <a:graphic>
          <a:graphicData uri="http://schemas.openxmlformats.org/drawingml/2006/chart">
            <c:chart xmlns:c="http://schemas.openxmlformats.org/drawingml/2006/chart" xmlns:r="http://schemas.openxmlformats.org/officeDocument/2006/relationships" r:id="rId6"/>
          </a:graphicData>
        </a:graphic>
      </p:graphicFrame>
      <p:sp>
        <p:nvSpPr>
          <p:cNvPr id="23" name="TextBox 15"/>
          <p:cNvSpPr txBox="1"/>
          <p:nvPr/>
        </p:nvSpPr>
        <p:spPr>
          <a:xfrm>
            <a:off x="9616366" y="4042628"/>
            <a:ext cx="1589649" cy="461665"/>
          </a:xfrm>
          <a:prstGeom prst="rect">
            <a:avLst/>
          </a:prstGeom>
          <a:noFill/>
        </p:spPr>
        <p:txBody>
          <a:bodyPr wrap="square" rtlCol="0">
            <a:spAutoFit/>
          </a:bodyPr>
          <a:lstStyle/>
          <a:p>
            <a:pPr algn="ctr"/>
            <a:r>
              <a:rPr lang="en-US" altLang="zh-CN" sz="2400" dirty="0">
                <a:latin typeface="微软雅黑" panose="020B0503020204020204" pitchFamily="34" charset="-122"/>
                <a:ea typeface="微软雅黑" panose="020B0503020204020204" pitchFamily="34" charset="-122"/>
              </a:rPr>
              <a:t>50</a:t>
            </a:r>
            <a:r>
              <a:rPr lang="en-US" altLang="zh-CN" sz="1600" dirty="0">
                <a:latin typeface="微软雅黑" panose="020B0503020204020204" pitchFamily="34" charset="-122"/>
                <a:ea typeface="微软雅黑" panose="020B0503020204020204" pitchFamily="34" charset="-122"/>
              </a:rPr>
              <a:t>%</a:t>
            </a:r>
            <a:endParaRPr lang="zh-CN" altLang="en-US" sz="2400" dirty="0">
              <a:latin typeface="微软雅黑" panose="020B0503020204020204" pitchFamily="34" charset="-122"/>
              <a:ea typeface="微软雅黑" panose="020B0503020204020204" pitchFamily="34" charset="-122"/>
            </a:endParaRPr>
          </a:p>
        </p:txBody>
      </p:sp>
      <p:sp>
        <p:nvSpPr>
          <p:cNvPr id="24" name="TextBox 21"/>
          <p:cNvSpPr txBox="1"/>
          <p:nvPr/>
        </p:nvSpPr>
        <p:spPr>
          <a:xfrm>
            <a:off x="7941022" y="4042628"/>
            <a:ext cx="1589649" cy="461665"/>
          </a:xfrm>
          <a:prstGeom prst="rect">
            <a:avLst/>
          </a:prstGeom>
          <a:noFill/>
        </p:spPr>
        <p:txBody>
          <a:bodyPr wrap="square" rtlCol="0">
            <a:spAutoFit/>
          </a:bodyPr>
          <a:lstStyle/>
          <a:p>
            <a:pPr algn="ctr"/>
            <a:r>
              <a:rPr lang="en-US" altLang="zh-CN" sz="2400" dirty="0">
                <a:latin typeface="微软雅黑" panose="020B0503020204020204" pitchFamily="34" charset="-122"/>
                <a:ea typeface="微软雅黑" panose="020B0503020204020204" pitchFamily="34" charset="-122"/>
              </a:rPr>
              <a:t>25</a:t>
            </a:r>
            <a:r>
              <a:rPr lang="en-US" altLang="zh-CN" sz="1600" dirty="0">
                <a:latin typeface="微软雅黑" panose="020B0503020204020204" pitchFamily="34" charset="-122"/>
                <a:ea typeface="微软雅黑" panose="020B0503020204020204" pitchFamily="34" charset="-122"/>
              </a:rPr>
              <a:t>%</a:t>
            </a:r>
            <a:endParaRPr lang="zh-CN" altLang="en-US" sz="2400" dirty="0">
              <a:latin typeface="微软雅黑" panose="020B0503020204020204" pitchFamily="34" charset="-122"/>
              <a:ea typeface="微软雅黑" panose="020B0503020204020204" pitchFamily="34" charset="-122"/>
            </a:endParaRPr>
          </a:p>
        </p:txBody>
      </p:sp>
      <p:grpSp>
        <p:nvGrpSpPr>
          <p:cNvPr id="25" name="组合 24"/>
          <p:cNvGrpSpPr/>
          <p:nvPr/>
        </p:nvGrpSpPr>
        <p:grpSpPr>
          <a:xfrm>
            <a:off x="7996596" y="5344144"/>
            <a:ext cx="660348" cy="660348"/>
            <a:chOff x="641132" y="4608587"/>
            <a:chExt cx="708547" cy="708547"/>
          </a:xfrm>
        </p:grpSpPr>
        <p:sp>
          <p:nvSpPr>
            <p:cNvPr id="26" name="椭圆 25"/>
            <p:cNvSpPr/>
            <p:nvPr/>
          </p:nvSpPr>
          <p:spPr>
            <a:xfrm>
              <a:off x="641132" y="4608587"/>
              <a:ext cx="708547" cy="708547"/>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Freeform 23"/>
            <p:cNvSpPr>
              <a:spLocks noEditPoints="1"/>
            </p:cNvSpPr>
            <p:nvPr/>
          </p:nvSpPr>
          <p:spPr bwMode="auto">
            <a:xfrm>
              <a:off x="750137" y="4793025"/>
              <a:ext cx="490538" cy="371475"/>
            </a:xfrm>
            <a:custGeom>
              <a:avLst/>
              <a:gdLst>
                <a:gd name="T0" fmla="*/ 105 w 128"/>
                <a:gd name="T1" fmla="*/ 2 h 96"/>
                <a:gd name="T2" fmla="*/ 28 w 128"/>
                <a:gd name="T3" fmla="*/ 0 h 96"/>
                <a:gd name="T4" fmla="*/ 2 w 128"/>
                <a:gd name="T5" fmla="*/ 23 h 96"/>
                <a:gd name="T6" fmla="*/ 2 w 128"/>
                <a:gd name="T7" fmla="*/ 34 h 96"/>
                <a:gd name="T8" fmla="*/ 64 w 128"/>
                <a:gd name="T9" fmla="*/ 96 h 96"/>
                <a:gd name="T10" fmla="*/ 126 w 128"/>
                <a:gd name="T11" fmla="*/ 34 h 96"/>
                <a:gd name="T12" fmla="*/ 126 w 128"/>
                <a:gd name="T13" fmla="*/ 23 h 96"/>
                <a:gd name="T14" fmla="*/ 55 w 128"/>
                <a:gd name="T15" fmla="*/ 28 h 96"/>
                <a:gd name="T16" fmla="*/ 73 w 128"/>
                <a:gd name="T17" fmla="*/ 28 h 96"/>
                <a:gd name="T18" fmla="*/ 78 w 128"/>
                <a:gd name="T19" fmla="*/ 9 h 96"/>
                <a:gd name="T20" fmla="*/ 76 w 128"/>
                <a:gd name="T21" fmla="*/ 25 h 96"/>
                <a:gd name="T22" fmla="*/ 52 w 128"/>
                <a:gd name="T23" fmla="*/ 25 h 96"/>
                <a:gd name="T24" fmla="*/ 50 w 128"/>
                <a:gd name="T25" fmla="*/ 9 h 96"/>
                <a:gd name="T26" fmla="*/ 52 w 128"/>
                <a:gd name="T27" fmla="*/ 25 h 96"/>
                <a:gd name="T28" fmla="*/ 64 w 128"/>
                <a:gd name="T29" fmla="*/ 82 h 96"/>
                <a:gd name="T30" fmla="*/ 74 w 128"/>
                <a:gd name="T31" fmla="*/ 32 h 96"/>
                <a:gd name="T32" fmla="*/ 98 w 128"/>
                <a:gd name="T33" fmla="*/ 32 h 96"/>
                <a:gd name="T34" fmla="*/ 78 w 128"/>
                <a:gd name="T35" fmla="*/ 32 h 96"/>
                <a:gd name="T36" fmla="*/ 89 w 128"/>
                <a:gd name="T37" fmla="*/ 20 h 96"/>
                <a:gd name="T38" fmla="*/ 79 w 128"/>
                <a:gd name="T39" fmla="*/ 28 h 96"/>
                <a:gd name="T40" fmla="*/ 97 w 128"/>
                <a:gd name="T41" fmla="*/ 8 h 96"/>
                <a:gd name="T42" fmla="*/ 83 w 128"/>
                <a:gd name="T43" fmla="*/ 8 h 96"/>
                <a:gd name="T44" fmla="*/ 55 w 128"/>
                <a:gd name="T45" fmla="*/ 8 h 96"/>
                <a:gd name="T46" fmla="*/ 64 w 128"/>
                <a:gd name="T47" fmla="*/ 15 h 96"/>
                <a:gd name="T48" fmla="*/ 31 w 128"/>
                <a:gd name="T49" fmla="*/ 8 h 96"/>
                <a:gd name="T50" fmla="*/ 39 w 128"/>
                <a:gd name="T51" fmla="*/ 14 h 96"/>
                <a:gd name="T52" fmla="*/ 49 w 128"/>
                <a:gd name="T53" fmla="*/ 28 h 96"/>
                <a:gd name="T54" fmla="*/ 39 w 128"/>
                <a:gd name="T55" fmla="*/ 20 h 96"/>
                <a:gd name="T56" fmla="*/ 60 w 128"/>
                <a:gd name="T57" fmla="*/ 81 h 96"/>
                <a:gd name="T58" fmla="*/ 50 w 128"/>
                <a:gd name="T59" fmla="*/ 32 h 96"/>
                <a:gd name="T60" fmla="*/ 11 w 128"/>
                <a:gd name="T61" fmla="*/ 32 h 96"/>
                <a:gd name="T62" fmla="*/ 51 w 128"/>
                <a:gd name="T63" fmla="*/ 74 h 96"/>
                <a:gd name="T64" fmla="*/ 117 w 128"/>
                <a:gd name="T65" fmla="*/ 32 h 96"/>
                <a:gd name="T66" fmla="*/ 102 w 128"/>
                <a:gd name="T67" fmla="*/ 32 h 96"/>
                <a:gd name="T68" fmla="*/ 92 w 128"/>
                <a:gd name="T69" fmla="*/ 17 h 96"/>
                <a:gd name="T70" fmla="*/ 120 w 128"/>
                <a:gd name="T71" fmla="*/ 28 h 96"/>
                <a:gd name="T72" fmla="*/ 27 w 128"/>
                <a:gd name="T73" fmla="*/ 10 h 96"/>
                <a:gd name="T74" fmla="*/ 25 w 128"/>
                <a:gd name="T75" fmla="*/ 28 h 96"/>
                <a:gd name="T76" fmla="*/ 27 w 128"/>
                <a:gd name="T77" fmla="*/ 1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8" h="96">
                  <a:moveTo>
                    <a:pt x="126" y="23"/>
                  </a:moveTo>
                  <a:cubicBezTo>
                    <a:pt x="105" y="2"/>
                    <a:pt x="105" y="2"/>
                    <a:pt x="105" y="2"/>
                  </a:cubicBezTo>
                  <a:cubicBezTo>
                    <a:pt x="104" y="1"/>
                    <a:pt x="102" y="0"/>
                    <a:pt x="100" y="0"/>
                  </a:cubicBezTo>
                  <a:cubicBezTo>
                    <a:pt x="28" y="0"/>
                    <a:pt x="28" y="0"/>
                    <a:pt x="28" y="0"/>
                  </a:cubicBezTo>
                  <a:cubicBezTo>
                    <a:pt x="26" y="0"/>
                    <a:pt x="24" y="1"/>
                    <a:pt x="23" y="2"/>
                  </a:cubicBezTo>
                  <a:cubicBezTo>
                    <a:pt x="2" y="23"/>
                    <a:pt x="2" y="23"/>
                    <a:pt x="2" y="23"/>
                  </a:cubicBezTo>
                  <a:cubicBezTo>
                    <a:pt x="1" y="24"/>
                    <a:pt x="0" y="26"/>
                    <a:pt x="0" y="28"/>
                  </a:cubicBezTo>
                  <a:cubicBezTo>
                    <a:pt x="0" y="30"/>
                    <a:pt x="1" y="32"/>
                    <a:pt x="2" y="34"/>
                  </a:cubicBezTo>
                  <a:cubicBezTo>
                    <a:pt x="58" y="93"/>
                    <a:pt x="58" y="93"/>
                    <a:pt x="58" y="93"/>
                  </a:cubicBezTo>
                  <a:cubicBezTo>
                    <a:pt x="60" y="95"/>
                    <a:pt x="62" y="96"/>
                    <a:pt x="64" y="96"/>
                  </a:cubicBezTo>
                  <a:cubicBezTo>
                    <a:pt x="66" y="96"/>
                    <a:pt x="68" y="95"/>
                    <a:pt x="70" y="93"/>
                  </a:cubicBezTo>
                  <a:cubicBezTo>
                    <a:pt x="126" y="34"/>
                    <a:pt x="126" y="34"/>
                    <a:pt x="126" y="34"/>
                  </a:cubicBezTo>
                  <a:cubicBezTo>
                    <a:pt x="127" y="32"/>
                    <a:pt x="128" y="30"/>
                    <a:pt x="128" y="28"/>
                  </a:cubicBezTo>
                  <a:cubicBezTo>
                    <a:pt x="128" y="26"/>
                    <a:pt x="127" y="24"/>
                    <a:pt x="126" y="23"/>
                  </a:cubicBezTo>
                  <a:close/>
                  <a:moveTo>
                    <a:pt x="73" y="28"/>
                  </a:moveTo>
                  <a:cubicBezTo>
                    <a:pt x="55" y="28"/>
                    <a:pt x="55" y="28"/>
                    <a:pt x="55" y="28"/>
                  </a:cubicBezTo>
                  <a:cubicBezTo>
                    <a:pt x="64" y="21"/>
                    <a:pt x="64" y="21"/>
                    <a:pt x="64" y="21"/>
                  </a:cubicBezTo>
                  <a:lnTo>
                    <a:pt x="73" y="28"/>
                  </a:lnTo>
                  <a:close/>
                  <a:moveTo>
                    <a:pt x="67" y="18"/>
                  </a:moveTo>
                  <a:cubicBezTo>
                    <a:pt x="78" y="9"/>
                    <a:pt x="78" y="9"/>
                    <a:pt x="78" y="9"/>
                  </a:cubicBezTo>
                  <a:cubicBezTo>
                    <a:pt x="86" y="17"/>
                    <a:pt x="86" y="17"/>
                    <a:pt x="86" y="17"/>
                  </a:cubicBezTo>
                  <a:cubicBezTo>
                    <a:pt x="76" y="25"/>
                    <a:pt x="76" y="25"/>
                    <a:pt x="76" y="25"/>
                  </a:cubicBezTo>
                  <a:lnTo>
                    <a:pt x="67" y="18"/>
                  </a:lnTo>
                  <a:close/>
                  <a:moveTo>
                    <a:pt x="52" y="25"/>
                  </a:moveTo>
                  <a:cubicBezTo>
                    <a:pt x="42" y="17"/>
                    <a:pt x="42" y="17"/>
                    <a:pt x="42" y="17"/>
                  </a:cubicBezTo>
                  <a:cubicBezTo>
                    <a:pt x="50" y="9"/>
                    <a:pt x="50" y="9"/>
                    <a:pt x="50" y="9"/>
                  </a:cubicBezTo>
                  <a:cubicBezTo>
                    <a:pt x="61" y="18"/>
                    <a:pt x="61" y="18"/>
                    <a:pt x="61" y="18"/>
                  </a:cubicBezTo>
                  <a:lnTo>
                    <a:pt x="52" y="25"/>
                  </a:lnTo>
                  <a:close/>
                  <a:moveTo>
                    <a:pt x="74" y="32"/>
                  </a:moveTo>
                  <a:cubicBezTo>
                    <a:pt x="64" y="82"/>
                    <a:pt x="64" y="82"/>
                    <a:pt x="64" y="82"/>
                  </a:cubicBezTo>
                  <a:cubicBezTo>
                    <a:pt x="54" y="32"/>
                    <a:pt x="54" y="32"/>
                    <a:pt x="54" y="32"/>
                  </a:cubicBezTo>
                  <a:lnTo>
                    <a:pt x="74" y="32"/>
                  </a:lnTo>
                  <a:close/>
                  <a:moveTo>
                    <a:pt x="78" y="32"/>
                  </a:moveTo>
                  <a:cubicBezTo>
                    <a:pt x="98" y="32"/>
                    <a:pt x="98" y="32"/>
                    <a:pt x="98" y="32"/>
                  </a:cubicBezTo>
                  <a:cubicBezTo>
                    <a:pt x="68" y="81"/>
                    <a:pt x="68" y="81"/>
                    <a:pt x="68" y="81"/>
                  </a:cubicBezTo>
                  <a:lnTo>
                    <a:pt x="78" y="32"/>
                  </a:lnTo>
                  <a:close/>
                  <a:moveTo>
                    <a:pt x="79" y="28"/>
                  </a:moveTo>
                  <a:cubicBezTo>
                    <a:pt x="89" y="20"/>
                    <a:pt x="89" y="20"/>
                    <a:pt x="89" y="20"/>
                  </a:cubicBezTo>
                  <a:cubicBezTo>
                    <a:pt x="97" y="28"/>
                    <a:pt x="97" y="28"/>
                    <a:pt x="97" y="28"/>
                  </a:cubicBezTo>
                  <a:lnTo>
                    <a:pt x="79" y="28"/>
                  </a:lnTo>
                  <a:close/>
                  <a:moveTo>
                    <a:pt x="83" y="8"/>
                  </a:moveTo>
                  <a:cubicBezTo>
                    <a:pt x="97" y="8"/>
                    <a:pt x="97" y="8"/>
                    <a:pt x="97" y="8"/>
                  </a:cubicBezTo>
                  <a:cubicBezTo>
                    <a:pt x="89" y="14"/>
                    <a:pt x="89" y="14"/>
                    <a:pt x="89" y="14"/>
                  </a:cubicBezTo>
                  <a:lnTo>
                    <a:pt x="83" y="8"/>
                  </a:lnTo>
                  <a:close/>
                  <a:moveTo>
                    <a:pt x="64" y="15"/>
                  </a:moveTo>
                  <a:cubicBezTo>
                    <a:pt x="55" y="8"/>
                    <a:pt x="55" y="8"/>
                    <a:pt x="55" y="8"/>
                  </a:cubicBezTo>
                  <a:cubicBezTo>
                    <a:pt x="73" y="8"/>
                    <a:pt x="73" y="8"/>
                    <a:pt x="73" y="8"/>
                  </a:cubicBezTo>
                  <a:lnTo>
                    <a:pt x="64" y="15"/>
                  </a:lnTo>
                  <a:close/>
                  <a:moveTo>
                    <a:pt x="39" y="14"/>
                  </a:moveTo>
                  <a:cubicBezTo>
                    <a:pt x="31" y="8"/>
                    <a:pt x="31" y="8"/>
                    <a:pt x="31" y="8"/>
                  </a:cubicBezTo>
                  <a:cubicBezTo>
                    <a:pt x="45" y="8"/>
                    <a:pt x="45" y="8"/>
                    <a:pt x="45" y="8"/>
                  </a:cubicBezTo>
                  <a:lnTo>
                    <a:pt x="39" y="14"/>
                  </a:lnTo>
                  <a:close/>
                  <a:moveTo>
                    <a:pt x="39" y="20"/>
                  </a:moveTo>
                  <a:cubicBezTo>
                    <a:pt x="49" y="28"/>
                    <a:pt x="49" y="28"/>
                    <a:pt x="49" y="28"/>
                  </a:cubicBezTo>
                  <a:cubicBezTo>
                    <a:pt x="31" y="28"/>
                    <a:pt x="31" y="28"/>
                    <a:pt x="31" y="28"/>
                  </a:cubicBezTo>
                  <a:lnTo>
                    <a:pt x="39" y="20"/>
                  </a:lnTo>
                  <a:close/>
                  <a:moveTo>
                    <a:pt x="50" y="32"/>
                  </a:moveTo>
                  <a:cubicBezTo>
                    <a:pt x="60" y="81"/>
                    <a:pt x="60" y="81"/>
                    <a:pt x="60" y="81"/>
                  </a:cubicBezTo>
                  <a:cubicBezTo>
                    <a:pt x="30" y="32"/>
                    <a:pt x="30" y="32"/>
                    <a:pt x="30" y="32"/>
                  </a:cubicBezTo>
                  <a:lnTo>
                    <a:pt x="50" y="32"/>
                  </a:lnTo>
                  <a:close/>
                  <a:moveTo>
                    <a:pt x="51" y="74"/>
                  </a:moveTo>
                  <a:cubicBezTo>
                    <a:pt x="11" y="32"/>
                    <a:pt x="11" y="32"/>
                    <a:pt x="11" y="32"/>
                  </a:cubicBezTo>
                  <a:cubicBezTo>
                    <a:pt x="26" y="32"/>
                    <a:pt x="26" y="32"/>
                    <a:pt x="26" y="32"/>
                  </a:cubicBezTo>
                  <a:lnTo>
                    <a:pt x="51" y="74"/>
                  </a:lnTo>
                  <a:close/>
                  <a:moveTo>
                    <a:pt x="102" y="32"/>
                  </a:moveTo>
                  <a:cubicBezTo>
                    <a:pt x="117" y="32"/>
                    <a:pt x="117" y="32"/>
                    <a:pt x="117" y="32"/>
                  </a:cubicBezTo>
                  <a:cubicBezTo>
                    <a:pt x="77" y="74"/>
                    <a:pt x="77" y="74"/>
                    <a:pt x="77" y="74"/>
                  </a:cubicBezTo>
                  <a:lnTo>
                    <a:pt x="102" y="32"/>
                  </a:lnTo>
                  <a:close/>
                  <a:moveTo>
                    <a:pt x="103" y="28"/>
                  </a:moveTo>
                  <a:cubicBezTo>
                    <a:pt x="92" y="17"/>
                    <a:pt x="92" y="17"/>
                    <a:pt x="92" y="17"/>
                  </a:cubicBezTo>
                  <a:cubicBezTo>
                    <a:pt x="101" y="10"/>
                    <a:pt x="101" y="10"/>
                    <a:pt x="101" y="10"/>
                  </a:cubicBezTo>
                  <a:cubicBezTo>
                    <a:pt x="120" y="28"/>
                    <a:pt x="120" y="28"/>
                    <a:pt x="120" y="28"/>
                  </a:cubicBezTo>
                  <a:lnTo>
                    <a:pt x="103" y="28"/>
                  </a:lnTo>
                  <a:close/>
                  <a:moveTo>
                    <a:pt x="27" y="10"/>
                  </a:moveTo>
                  <a:cubicBezTo>
                    <a:pt x="36" y="17"/>
                    <a:pt x="36" y="17"/>
                    <a:pt x="36" y="17"/>
                  </a:cubicBezTo>
                  <a:cubicBezTo>
                    <a:pt x="25" y="28"/>
                    <a:pt x="25" y="28"/>
                    <a:pt x="25" y="28"/>
                  </a:cubicBezTo>
                  <a:cubicBezTo>
                    <a:pt x="8" y="28"/>
                    <a:pt x="8" y="28"/>
                    <a:pt x="8" y="28"/>
                  </a:cubicBezTo>
                  <a:lnTo>
                    <a:pt x="27" y="10"/>
                  </a:lnTo>
                  <a:close/>
                </a:path>
              </a:pathLst>
            </a:custGeom>
            <a:solidFill>
              <a:schemeClr val="bg1"/>
            </a:solidFill>
            <a:ln>
              <a:noFill/>
            </a:ln>
          </p:spPr>
          <p:txBody>
            <a:bodyPr vert="horz" wrap="square" lIns="91440" tIns="45720" rIns="91440" bIns="45720" numCol="1" anchor="t" anchorCtr="0" compatLnSpc="1"/>
            <a:lstStyle/>
            <a:p>
              <a:endParaRPr lang="id-ID"/>
            </a:p>
          </p:txBody>
        </p:sp>
      </p:grpSp>
      <p:sp>
        <p:nvSpPr>
          <p:cNvPr id="28" name="TextBox 14"/>
          <p:cNvSpPr txBox="1"/>
          <p:nvPr/>
        </p:nvSpPr>
        <p:spPr>
          <a:xfrm>
            <a:off x="8774574" y="5236506"/>
            <a:ext cx="2458929" cy="875624"/>
          </a:xfrm>
          <a:prstGeom prst="rect">
            <a:avLst/>
          </a:prstGeom>
          <a:noFill/>
        </p:spPr>
        <p:txBody>
          <a:bodyPr wrap="square" rtlCol="0">
            <a:spAutoFit/>
          </a:bodyPr>
          <a:lstStyle/>
          <a:p>
            <a:pPr marL="36195">
              <a:lnSpc>
                <a:spcPct val="125000"/>
              </a:lnSpc>
              <a:spcBef>
                <a:spcPct val="0"/>
              </a:spcBef>
            </a:pPr>
            <a:r>
              <a:rPr lang="zh-CN" altLang="en-US" sz="1400" dirty="0" smtClean="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a:t>
            </a:r>
            <a:endParaRPr lang="en-US" altLang="zh-CN" sz="14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2" presetClass="entr" presetSubtype="1" fill="hold" grpId="0" nodeType="afterEffect" p14:presetBounceEnd="46000">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14:bounceEnd="46000">
                                          <p:cBhvr additive="base">
                                            <p:cTn id="11" dur="500" fill="hold"/>
                                            <p:tgtEl>
                                              <p:spTgt spid="12"/>
                                            </p:tgtEl>
                                            <p:attrNameLst>
                                              <p:attrName>ppt_x</p:attrName>
                                            </p:attrNameLst>
                                          </p:cBhvr>
                                          <p:tavLst>
                                            <p:tav tm="0">
                                              <p:val>
                                                <p:strVal val="#ppt_x"/>
                                              </p:val>
                                            </p:tav>
                                            <p:tav tm="100000">
                                              <p:val>
                                                <p:strVal val="#ppt_x"/>
                                              </p:val>
                                            </p:tav>
                                          </p:tavLst>
                                        </p:anim>
                                        <p:anim calcmode="lin" valueType="num" p14:bounceEnd="46000">
                                          <p:cBhvr additive="base">
                                            <p:cTn id="12" dur="500" fill="hold"/>
                                            <p:tgtEl>
                                              <p:spTgt spid="12"/>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2" presetClass="entr" presetSubtype="1" fill="hold" nodeType="afterEffect">
                                      <p:stCondLst>
                                        <p:cond delay="250"/>
                                      </p:stCondLst>
                                      <p:childTnLst>
                                        <p:set>
                                          <p:cBhvr>
                                            <p:cTn id="15" dur="1" fill="hold">
                                              <p:stCondLst>
                                                <p:cond delay="0"/>
                                              </p:stCondLst>
                                            </p:cTn>
                                            <p:tgtEl>
                                              <p:spTgt spid="14"/>
                                            </p:tgtEl>
                                            <p:attrNameLst>
                                              <p:attrName>style.visibility</p:attrName>
                                            </p:attrNameLst>
                                          </p:cBhvr>
                                          <p:to>
                                            <p:strVal val="visible"/>
                                          </p:to>
                                        </p:set>
                                        <p:animEffect transition="in" filter="wipe(up)">
                                          <p:cBhvr>
                                            <p:cTn id="16" dur="500"/>
                                            <p:tgtEl>
                                              <p:spTgt spid="14"/>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up)">
                                          <p:cBhvr>
                                            <p:cTn id="19" dur="500"/>
                                            <p:tgtEl>
                                              <p:spTgt spid="13"/>
                                            </p:tgtEl>
                                          </p:cBhvr>
                                        </p:animEffect>
                                      </p:childTnLst>
                                    </p:cTn>
                                  </p:par>
                                </p:childTnLst>
                              </p:cTn>
                            </p:par>
                            <p:par>
                              <p:cTn id="20" fill="hold">
                                <p:stCondLst>
                                  <p:cond delay="1750"/>
                                </p:stCondLst>
                                <p:childTnLst>
                                  <p:par>
                                    <p:cTn id="21" presetID="22" presetClass="entr" presetSubtype="8"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left)">
                                          <p:cBhvr>
                                            <p:cTn id="23" dur="500"/>
                                            <p:tgtEl>
                                              <p:spTgt spid="18"/>
                                            </p:tgtEl>
                                          </p:cBhvr>
                                        </p:animEffect>
                                      </p:childTnLst>
                                    </p:cTn>
                                  </p:par>
                                </p:childTnLst>
                              </p:cTn>
                            </p:par>
                            <p:par>
                              <p:cTn id="24" fill="hold">
                                <p:stCondLst>
                                  <p:cond delay="2250"/>
                                </p:stCondLst>
                                <p:childTnLst>
                                  <p:par>
                                    <p:cTn id="25" presetID="14" presetClass="entr" presetSubtype="10"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randombar(horizontal)">
                                          <p:cBhvr>
                                            <p:cTn id="27" dur="750"/>
                                            <p:tgtEl>
                                              <p:spTgt spid="17"/>
                                            </p:tgtEl>
                                          </p:cBhvr>
                                        </p:animEffect>
                                      </p:childTnLst>
                                    </p:cTn>
                                  </p:par>
                                </p:childTnLst>
                              </p:cTn>
                            </p:par>
                            <p:par>
                              <p:cTn id="28" fill="hold">
                                <p:stCondLst>
                                  <p:cond delay="3250"/>
                                </p:stCondLst>
                                <p:childTnLst>
                                  <p:par>
                                    <p:cTn id="29" presetID="47" presetClass="entr" presetSubtype="0"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250"/>
                                            <p:tgtEl>
                                              <p:spTgt spid="19"/>
                                            </p:tgtEl>
                                          </p:cBhvr>
                                        </p:animEffect>
                                        <p:anim calcmode="lin" valueType="num">
                                          <p:cBhvr>
                                            <p:cTn id="32" dur="250" fill="hold"/>
                                            <p:tgtEl>
                                              <p:spTgt spid="19"/>
                                            </p:tgtEl>
                                            <p:attrNameLst>
                                              <p:attrName>ppt_x</p:attrName>
                                            </p:attrNameLst>
                                          </p:cBhvr>
                                          <p:tavLst>
                                            <p:tav tm="0">
                                              <p:val>
                                                <p:strVal val="#ppt_x"/>
                                              </p:val>
                                            </p:tav>
                                            <p:tav tm="100000">
                                              <p:val>
                                                <p:strVal val="#ppt_x"/>
                                              </p:val>
                                            </p:tav>
                                          </p:tavLst>
                                        </p:anim>
                                        <p:anim calcmode="lin" valueType="num">
                                          <p:cBhvr>
                                            <p:cTn id="33" dur="250" fill="hold"/>
                                            <p:tgtEl>
                                              <p:spTgt spid="19"/>
                                            </p:tgtEl>
                                            <p:attrNameLst>
                                              <p:attrName>ppt_y</p:attrName>
                                            </p:attrNameLst>
                                          </p:cBhvr>
                                          <p:tavLst>
                                            <p:tav tm="0">
                                              <p:val>
                                                <p:strVal val="#ppt_y-.1"/>
                                              </p:val>
                                            </p:tav>
                                            <p:tav tm="100000">
                                              <p:val>
                                                <p:strVal val="#ppt_y"/>
                                              </p:val>
                                            </p:tav>
                                          </p:tavLst>
                                        </p:anim>
                                      </p:childTnLst>
                                    </p:cTn>
                                  </p:par>
                                </p:childTnLst>
                              </p:cTn>
                            </p:par>
                            <p:par>
                              <p:cTn id="34" fill="hold">
                                <p:stCondLst>
                                  <p:cond delay="3750"/>
                                </p:stCondLst>
                                <p:childTnLst>
                                  <p:par>
                                    <p:cTn id="35" presetID="53" presetClass="entr" presetSubtype="16"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500" fill="hold"/>
                                            <p:tgtEl>
                                              <p:spTgt spid="20"/>
                                            </p:tgtEl>
                                            <p:attrNameLst>
                                              <p:attrName>ppt_w</p:attrName>
                                            </p:attrNameLst>
                                          </p:cBhvr>
                                          <p:tavLst>
                                            <p:tav tm="0">
                                              <p:val>
                                                <p:fltVal val="0"/>
                                              </p:val>
                                            </p:tav>
                                            <p:tav tm="100000">
                                              <p:val>
                                                <p:strVal val="#ppt_w"/>
                                              </p:val>
                                            </p:tav>
                                          </p:tavLst>
                                        </p:anim>
                                        <p:anim calcmode="lin" valueType="num">
                                          <p:cBhvr>
                                            <p:cTn id="38" dur="500" fill="hold"/>
                                            <p:tgtEl>
                                              <p:spTgt spid="20"/>
                                            </p:tgtEl>
                                            <p:attrNameLst>
                                              <p:attrName>ppt_h</p:attrName>
                                            </p:attrNameLst>
                                          </p:cBhvr>
                                          <p:tavLst>
                                            <p:tav tm="0">
                                              <p:val>
                                                <p:fltVal val="0"/>
                                              </p:val>
                                            </p:tav>
                                            <p:tav tm="100000">
                                              <p:val>
                                                <p:strVal val="#ppt_h"/>
                                              </p:val>
                                            </p:tav>
                                          </p:tavLst>
                                        </p:anim>
                                        <p:animEffect transition="in" filter="fade">
                                          <p:cBhvr>
                                            <p:cTn id="39" dur="500"/>
                                            <p:tgtEl>
                                              <p:spTgt spid="20"/>
                                            </p:tgtEl>
                                          </p:cBhvr>
                                        </p:animEffect>
                                      </p:childTnLst>
                                    </p:cTn>
                                  </p:par>
                                </p:childTnLst>
                              </p:cTn>
                            </p:par>
                            <p:par>
                              <p:cTn id="40" fill="hold">
                                <p:stCondLst>
                                  <p:cond delay="4250"/>
                                </p:stCondLst>
                                <p:childTnLst>
                                  <p:par>
                                    <p:cTn id="41" presetID="21" presetClass="entr" presetSubtype="1"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heel(1)">
                                          <p:cBhvr>
                                            <p:cTn id="43" dur="750"/>
                                            <p:tgtEl>
                                              <p:spTgt spid="21"/>
                                            </p:tgtEl>
                                          </p:cBhvr>
                                        </p:animEffect>
                                      </p:childTnLst>
                                    </p:cTn>
                                  </p:par>
                                  <p:par>
                                    <p:cTn id="44" presetID="21" presetClass="entr" presetSubtype="1" fill="hold" grpId="0" nodeType="withEffect">
                                      <p:stCondLst>
                                        <p:cond delay="250"/>
                                      </p:stCondLst>
                                      <p:childTnLst>
                                        <p:set>
                                          <p:cBhvr>
                                            <p:cTn id="45" dur="1" fill="hold">
                                              <p:stCondLst>
                                                <p:cond delay="0"/>
                                              </p:stCondLst>
                                            </p:cTn>
                                            <p:tgtEl>
                                              <p:spTgt spid="22"/>
                                            </p:tgtEl>
                                            <p:attrNameLst>
                                              <p:attrName>style.visibility</p:attrName>
                                            </p:attrNameLst>
                                          </p:cBhvr>
                                          <p:to>
                                            <p:strVal val="visible"/>
                                          </p:to>
                                        </p:set>
                                        <p:animEffect transition="in" filter="wheel(1)">
                                          <p:cBhvr>
                                            <p:cTn id="46" dur="750"/>
                                            <p:tgtEl>
                                              <p:spTgt spid="22"/>
                                            </p:tgtEl>
                                          </p:cBhvr>
                                        </p:animEffect>
                                      </p:childTnLst>
                                    </p:cTn>
                                  </p:par>
                                </p:childTnLst>
                              </p:cTn>
                            </p:par>
                            <p:par>
                              <p:cTn id="47" fill="hold">
                                <p:stCondLst>
                                  <p:cond delay="5250"/>
                                </p:stCondLst>
                                <p:childTnLst>
                                  <p:par>
                                    <p:cTn id="48" presetID="10" presetClass="entr" presetSubtype="0"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fade">
                                          <p:cBhvr>
                                            <p:cTn id="50" dur="500"/>
                                            <p:tgtEl>
                                              <p:spTgt spid="24"/>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fade">
                                          <p:cBhvr>
                                            <p:cTn id="53" dur="500"/>
                                            <p:tgtEl>
                                              <p:spTgt spid="23"/>
                                            </p:tgtEl>
                                          </p:cBhvr>
                                        </p:animEffect>
                                      </p:childTnLst>
                                    </p:cTn>
                                  </p:par>
                                </p:childTnLst>
                              </p:cTn>
                            </p:par>
                            <p:par>
                              <p:cTn id="54" fill="hold">
                                <p:stCondLst>
                                  <p:cond delay="5750"/>
                                </p:stCondLst>
                                <p:childTnLst>
                                  <p:par>
                                    <p:cTn id="55" presetID="47" presetClass="entr" presetSubtype="0" fill="hold"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fade">
                                          <p:cBhvr>
                                            <p:cTn id="57" dur="500"/>
                                            <p:tgtEl>
                                              <p:spTgt spid="25"/>
                                            </p:tgtEl>
                                          </p:cBhvr>
                                        </p:animEffect>
                                        <p:anim calcmode="lin" valueType="num">
                                          <p:cBhvr>
                                            <p:cTn id="58" dur="500" fill="hold"/>
                                            <p:tgtEl>
                                              <p:spTgt spid="25"/>
                                            </p:tgtEl>
                                            <p:attrNameLst>
                                              <p:attrName>ppt_x</p:attrName>
                                            </p:attrNameLst>
                                          </p:cBhvr>
                                          <p:tavLst>
                                            <p:tav tm="0">
                                              <p:val>
                                                <p:strVal val="#ppt_x"/>
                                              </p:val>
                                            </p:tav>
                                            <p:tav tm="100000">
                                              <p:val>
                                                <p:strVal val="#ppt_x"/>
                                              </p:val>
                                            </p:tav>
                                          </p:tavLst>
                                        </p:anim>
                                        <p:anim calcmode="lin" valueType="num">
                                          <p:cBhvr>
                                            <p:cTn id="59" dur="500" fill="hold"/>
                                            <p:tgtEl>
                                              <p:spTgt spid="25"/>
                                            </p:tgtEl>
                                            <p:attrNameLst>
                                              <p:attrName>ppt_y</p:attrName>
                                            </p:attrNameLst>
                                          </p:cBhvr>
                                          <p:tavLst>
                                            <p:tav tm="0">
                                              <p:val>
                                                <p:strVal val="#ppt_y-.1"/>
                                              </p:val>
                                            </p:tav>
                                            <p:tav tm="100000">
                                              <p:val>
                                                <p:strVal val="#ppt_y"/>
                                              </p:val>
                                            </p:tav>
                                          </p:tavLst>
                                        </p:anim>
                                      </p:childTnLst>
                                    </p:cTn>
                                  </p:par>
                                </p:childTnLst>
                              </p:cTn>
                            </p:par>
                            <p:par>
                              <p:cTn id="60" fill="hold">
                                <p:stCondLst>
                                  <p:cond delay="6250"/>
                                </p:stCondLst>
                                <p:childTnLst>
                                  <p:par>
                                    <p:cTn id="61" presetID="22" presetClass="entr" presetSubtype="8" fill="hold" grpId="0" nodeType="after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wipe(left)">
                                          <p:cBhvr>
                                            <p:cTn id="6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7" grpId="0"/>
          <p:bldP spid="18" grpId="0"/>
          <p:bldP spid="19" grpId="0"/>
          <p:bldP spid="20" grpId="0"/>
          <p:bldGraphic spid="21" grpId="0">
            <p:bldAsOne/>
          </p:bldGraphic>
          <p:bldGraphic spid="22" grpId="0">
            <p:bldAsOne/>
          </p:bldGraphic>
          <p:bldP spid="23" grpId="0"/>
          <p:bldP spid="24" grpId="0"/>
          <p:bldP spid="2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2" presetClass="entr" presetSubtype="1" fill="hold" nodeType="afterEffect">
                                      <p:stCondLst>
                                        <p:cond delay="250"/>
                                      </p:stCondLst>
                                      <p:childTnLst>
                                        <p:set>
                                          <p:cBhvr>
                                            <p:cTn id="15" dur="1" fill="hold">
                                              <p:stCondLst>
                                                <p:cond delay="0"/>
                                              </p:stCondLst>
                                            </p:cTn>
                                            <p:tgtEl>
                                              <p:spTgt spid="14"/>
                                            </p:tgtEl>
                                            <p:attrNameLst>
                                              <p:attrName>style.visibility</p:attrName>
                                            </p:attrNameLst>
                                          </p:cBhvr>
                                          <p:to>
                                            <p:strVal val="visible"/>
                                          </p:to>
                                        </p:set>
                                        <p:animEffect transition="in" filter="wipe(up)">
                                          <p:cBhvr>
                                            <p:cTn id="16" dur="500"/>
                                            <p:tgtEl>
                                              <p:spTgt spid="14"/>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up)">
                                          <p:cBhvr>
                                            <p:cTn id="19" dur="500"/>
                                            <p:tgtEl>
                                              <p:spTgt spid="13"/>
                                            </p:tgtEl>
                                          </p:cBhvr>
                                        </p:animEffect>
                                      </p:childTnLst>
                                    </p:cTn>
                                  </p:par>
                                </p:childTnLst>
                              </p:cTn>
                            </p:par>
                            <p:par>
                              <p:cTn id="20" fill="hold">
                                <p:stCondLst>
                                  <p:cond delay="1750"/>
                                </p:stCondLst>
                                <p:childTnLst>
                                  <p:par>
                                    <p:cTn id="21" presetID="22" presetClass="entr" presetSubtype="8"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left)">
                                          <p:cBhvr>
                                            <p:cTn id="23" dur="500"/>
                                            <p:tgtEl>
                                              <p:spTgt spid="18"/>
                                            </p:tgtEl>
                                          </p:cBhvr>
                                        </p:animEffect>
                                      </p:childTnLst>
                                    </p:cTn>
                                  </p:par>
                                </p:childTnLst>
                              </p:cTn>
                            </p:par>
                            <p:par>
                              <p:cTn id="24" fill="hold">
                                <p:stCondLst>
                                  <p:cond delay="2250"/>
                                </p:stCondLst>
                                <p:childTnLst>
                                  <p:par>
                                    <p:cTn id="25" presetID="14" presetClass="entr" presetSubtype="10"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randombar(horizontal)">
                                          <p:cBhvr>
                                            <p:cTn id="27" dur="750"/>
                                            <p:tgtEl>
                                              <p:spTgt spid="17"/>
                                            </p:tgtEl>
                                          </p:cBhvr>
                                        </p:animEffect>
                                      </p:childTnLst>
                                    </p:cTn>
                                  </p:par>
                                </p:childTnLst>
                              </p:cTn>
                            </p:par>
                            <p:par>
                              <p:cTn id="28" fill="hold">
                                <p:stCondLst>
                                  <p:cond delay="3250"/>
                                </p:stCondLst>
                                <p:childTnLst>
                                  <p:par>
                                    <p:cTn id="29" presetID="47" presetClass="entr" presetSubtype="0"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250"/>
                                            <p:tgtEl>
                                              <p:spTgt spid="19"/>
                                            </p:tgtEl>
                                          </p:cBhvr>
                                        </p:animEffect>
                                        <p:anim calcmode="lin" valueType="num">
                                          <p:cBhvr>
                                            <p:cTn id="32" dur="250" fill="hold"/>
                                            <p:tgtEl>
                                              <p:spTgt spid="19"/>
                                            </p:tgtEl>
                                            <p:attrNameLst>
                                              <p:attrName>ppt_x</p:attrName>
                                            </p:attrNameLst>
                                          </p:cBhvr>
                                          <p:tavLst>
                                            <p:tav tm="0">
                                              <p:val>
                                                <p:strVal val="#ppt_x"/>
                                              </p:val>
                                            </p:tav>
                                            <p:tav tm="100000">
                                              <p:val>
                                                <p:strVal val="#ppt_x"/>
                                              </p:val>
                                            </p:tav>
                                          </p:tavLst>
                                        </p:anim>
                                        <p:anim calcmode="lin" valueType="num">
                                          <p:cBhvr>
                                            <p:cTn id="33" dur="250" fill="hold"/>
                                            <p:tgtEl>
                                              <p:spTgt spid="19"/>
                                            </p:tgtEl>
                                            <p:attrNameLst>
                                              <p:attrName>ppt_y</p:attrName>
                                            </p:attrNameLst>
                                          </p:cBhvr>
                                          <p:tavLst>
                                            <p:tav tm="0">
                                              <p:val>
                                                <p:strVal val="#ppt_y-.1"/>
                                              </p:val>
                                            </p:tav>
                                            <p:tav tm="100000">
                                              <p:val>
                                                <p:strVal val="#ppt_y"/>
                                              </p:val>
                                            </p:tav>
                                          </p:tavLst>
                                        </p:anim>
                                      </p:childTnLst>
                                    </p:cTn>
                                  </p:par>
                                </p:childTnLst>
                              </p:cTn>
                            </p:par>
                            <p:par>
                              <p:cTn id="34" fill="hold">
                                <p:stCondLst>
                                  <p:cond delay="3750"/>
                                </p:stCondLst>
                                <p:childTnLst>
                                  <p:par>
                                    <p:cTn id="35" presetID="53" presetClass="entr" presetSubtype="16"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500" fill="hold"/>
                                            <p:tgtEl>
                                              <p:spTgt spid="20"/>
                                            </p:tgtEl>
                                            <p:attrNameLst>
                                              <p:attrName>ppt_w</p:attrName>
                                            </p:attrNameLst>
                                          </p:cBhvr>
                                          <p:tavLst>
                                            <p:tav tm="0">
                                              <p:val>
                                                <p:fltVal val="0"/>
                                              </p:val>
                                            </p:tav>
                                            <p:tav tm="100000">
                                              <p:val>
                                                <p:strVal val="#ppt_w"/>
                                              </p:val>
                                            </p:tav>
                                          </p:tavLst>
                                        </p:anim>
                                        <p:anim calcmode="lin" valueType="num">
                                          <p:cBhvr>
                                            <p:cTn id="38" dur="500" fill="hold"/>
                                            <p:tgtEl>
                                              <p:spTgt spid="20"/>
                                            </p:tgtEl>
                                            <p:attrNameLst>
                                              <p:attrName>ppt_h</p:attrName>
                                            </p:attrNameLst>
                                          </p:cBhvr>
                                          <p:tavLst>
                                            <p:tav tm="0">
                                              <p:val>
                                                <p:fltVal val="0"/>
                                              </p:val>
                                            </p:tav>
                                            <p:tav tm="100000">
                                              <p:val>
                                                <p:strVal val="#ppt_h"/>
                                              </p:val>
                                            </p:tav>
                                          </p:tavLst>
                                        </p:anim>
                                        <p:animEffect transition="in" filter="fade">
                                          <p:cBhvr>
                                            <p:cTn id="39" dur="500"/>
                                            <p:tgtEl>
                                              <p:spTgt spid="20"/>
                                            </p:tgtEl>
                                          </p:cBhvr>
                                        </p:animEffect>
                                      </p:childTnLst>
                                    </p:cTn>
                                  </p:par>
                                </p:childTnLst>
                              </p:cTn>
                            </p:par>
                            <p:par>
                              <p:cTn id="40" fill="hold">
                                <p:stCondLst>
                                  <p:cond delay="4250"/>
                                </p:stCondLst>
                                <p:childTnLst>
                                  <p:par>
                                    <p:cTn id="41" presetID="21" presetClass="entr" presetSubtype="1"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heel(1)">
                                          <p:cBhvr>
                                            <p:cTn id="43" dur="750"/>
                                            <p:tgtEl>
                                              <p:spTgt spid="21"/>
                                            </p:tgtEl>
                                          </p:cBhvr>
                                        </p:animEffect>
                                      </p:childTnLst>
                                    </p:cTn>
                                  </p:par>
                                  <p:par>
                                    <p:cTn id="44" presetID="21" presetClass="entr" presetSubtype="1" fill="hold" grpId="0" nodeType="withEffect">
                                      <p:stCondLst>
                                        <p:cond delay="250"/>
                                      </p:stCondLst>
                                      <p:childTnLst>
                                        <p:set>
                                          <p:cBhvr>
                                            <p:cTn id="45" dur="1" fill="hold">
                                              <p:stCondLst>
                                                <p:cond delay="0"/>
                                              </p:stCondLst>
                                            </p:cTn>
                                            <p:tgtEl>
                                              <p:spTgt spid="22"/>
                                            </p:tgtEl>
                                            <p:attrNameLst>
                                              <p:attrName>style.visibility</p:attrName>
                                            </p:attrNameLst>
                                          </p:cBhvr>
                                          <p:to>
                                            <p:strVal val="visible"/>
                                          </p:to>
                                        </p:set>
                                        <p:animEffect transition="in" filter="wheel(1)">
                                          <p:cBhvr>
                                            <p:cTn id="46" dur="750"/>
                                            <p:tgtEl>
                                              <p:spTgt spid="22"/>
                                            </p:tgtEl>
                                          </p:cBhvr>
                                        </p:animEffect>
                                      </p:childTnLst>
                                    </p:cTn>
                                  </p:par>
                                </p:childTnLst>
                              </p:cTn>
                            </p:par>
                            <p:par>
                              <p:cTn id="47" fill="hold">
                                <p:stCondLst>
                                  <p:cond delay="5250"/>
                                </p:stCondLst>
                                <p:childTnLst>
                                  <p:par>
                                    <p:cTn id="48" presetID="10" presetClass="entr" presetSubtype="0"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fade">
                                          <p:cBhvr>
                                            <p:cTn id="50" dur="500"/>
                                            <p:tgtEl>
                                              <p:spTgt spid="24"/>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fade">
                                          <p:cBhvr>
                                            <p:cTn id="53" dur="500"/>
                                            <p:tgtEl>
                                              <p:spTgt spid="23"/>
                                            </p:tgtEl>
                                          </p:cBhvr>
                                        </p:animEffect>
                                      </p:childTnLst>
                                    </p:cTn>
                                  </p:par>
                                </p:childTnLst>
                              </p:cTn>
                            </p:par>
                            <p:par>
                              <p:cTn id="54" fill="hold">
                                <p:stCondLst>
                                  <p:cond delay="5750"/>
                                </p:stCondLst>
                                <p:childTnLst>
                                  <p:par>
                                    <p:cTn id="55" presetID="47" presetClass="entr" presetSubtype="0" fill="hold"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fade">
                                          <p:cBhvr>
                                            <p:cTn id="57" dur="500"/>
                                            <p:tgtEl>
                                              <p:spTgt spid="25"/>
                                            </p:tgtEl>
                                          </p:cBhvr>
                                        </p:animEffect>
                                        <p:anim calcmode="lin" valueType="num">
                                          <p:cBhvr>
                                            <p:cTn id="58" dur="500" fill="hold"/>
                                            <p:tgtEl>
                                              <p:spTgt spid="25"/>
                                            </p:tgtEl>
                                            <p:attrNameLst>
                                              <p:attrName>ppt_x</p:attrName>
                                            </p:attrNameLst>
                                          </p:cBhvr>
                                          <p:tavLst>
                                            <p:tav tm="0">
                                              <p:val>
                                                <p:strVal val="#ppt_x"/>
                                              </p:val>
                                            </p:tav>
                                            <p:tav tm="100000">
                                              <p:val>
                                                <p:strVal val="#ppt_x"/>
                                              </p:val>
                                            </p:tav>
                                          </p:tavLst>
                                        </p:anim>
                                        <p:anim calcmode="lin" valueType="num">
                                          <p:cBhvr>
                                            <p:cTn id="59" dur="500" fill="hold"/>
                                            <p:tgtEl>
                                              <p:spTgt spid="25"/>
                                            </p:tgtEl>
                                            <p:attrNameLst>
                                              <p:attrName>ppt_y</p:attrName>
                                            </p:attrNameLst>
                                          </p:cBhvr>
                                          <p:tavLst>
                                            <p:tav tm="0">
                                              <p:val>
                                                <p:strVal val="#ppt_y-.1"/>
                                              </p:val>
                                            </p:tav>
                                            <p:tav tm="100000">
                                              <p:val>
                                                <p:strVal val="#ppt_y"/>
                                              </p:val>
                                            </p:tav>
                                          </p:tavLst>
                                        </p:anim>
                                      </p:childTnLst>
                                    </p:cTn>
                                  </p:par>
                                </p:childTnLst>
                              </p:cTn>
                            </p:par>
                            <p:par>
                              <p:cTn id="60" fill="hold">
                                <p:stCondLst>
                                  <p:cond delay="6250"/>
                                </p:stCondLst>
                                <p:childTnLst>
                                  <p:par>
                                    <p:cTn id="61" presetID="22" presetClass="entr" presetSubtype="8" fill="hold" grpId="0" nodeType="after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wipe(left)">
                                          <p:cBhvr>
                                            <p:cTn id="6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7" grpId="0"/>
          <p:bldP spid="18" grpId="0"/>
          <p:bldP spid="19" grpId="0"/>
          <p:bldP spid="20" grpId="0"/>
          <p:bldGraphic spid="21" grpId="0">
            <p:bldAsOne/>
          </p:bldGraphic>
          <p:bldGraphic spid="22" grpId="0">
            <p:bldAsOne/>
          </p:bldGraphic>
          <p:bldP spid="23" grpId="0"/>
          <p:bldP spid="24" grpId="0"/>
          <p:bldP spid="28" grpId="0"/>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 y="720"/>
            <a:ext cx="12190413" cy="1157520"/>
            <a:chOff x="-6" y="395508"/>
            <a:chExt cx="12190413" cy="1157520"/>
          </a:xfrm>
        </p:grpSpPr>
        <p:sp>
          <p:nvSpPr>
            <p:cNvPr id="11" name="矩形 10"/>
            <p:cNvSpPr/>
            <p:nvPr/>
          </p:nvSpPr>
          <p:spPr>
            <a:xfrm flipH="1">
              <a:off x="-6" y="395508"/>
              <a:ext cx="12190413" cy="1157520"/>
            </a:xfrm>
            <a:prstGeom prst="rect">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4188838" y="733051"/>
              <a:ext cx="3783708" cy="538601"/>
              <a:chOff x="5043488" y="688658"/>
              <a:chExt cx="3783708" cy="538601"/>
            </a:xfrm>
          </p:grpSpPr>
          <p:sp>
            <p:nvSpPr>
              <p:cNvPr id="7" name="矩形 3"/>
              <p:cNvSpPr/>
              <p:nvPr/>
            </p:nvSpPr>
            <p:spPr>
              <a:xfrm>
                <a:off x="5667375" y="68865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加入你的标题描述</a:t>
                </a:r>
                <a:endParaRPr lang="zh-CN" altLang="en-US" sz="29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8" name="组合 26"/>
              <p:cNvGrpSpPr/>
              <p:nvPr/>
            </p:nvGrpSpPr>
            <p:grpSpPr>
              <a:xfrm>
                <a:off x="5043488" y="768033"/>
                <a:ext cx="263525" cy="395292"/>
                <a:chOff x="0" y="214266"/>
                <a:chExt cx="213756" cy="427517"/>
              </a:xfrm>
            </p:grpSpPr>
            <p:sp>
              <p:nvSpPr>
                <p:cNvPr id="9" name="直接连接符 27"/>
                <p:cNvSpPr/>
                <p:nvPr/>
              </p:nvSpPr>
              <p:spPr>
                <a:xfrm>
                  <a:off x="0" y="214266"/>
                  <a:ext cx="213756" cy="213757"/>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sp>
              <p:nvSpPr>
                <p:cNvPr id="10" name="直接连接符 28"/>
                <p:cNvSpPr/>
                <p:nvPr/>
              </p:nvSpPr>
              <p:spPr>
                <a:xfrm flipH="1">
                  <a:off x="0" y="428028"/>
                  <a:ext cx="213756" cy="213755"/>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grpSp>
        </p:grpSp>
      </p:grpSp>
      <p:grpSp>
        <p:nvGrpSpPr>
          <p:cNvPr id="12" name="组合 11"/>
          <p:cNvGrpSpPr/>
          <p:nvPr/>
        </p:nvGrpSpPr>
        <p:grpSpPr>
          <a:xfrm>
            <a:off x="329643" y="2174706"/>
            <a:ext cx="11434892" cy="4082010"/>
            <a:chOff x="481133" y="1100134"/>
            <a:chExt cx="8143896" cy="2907195"/>
          </a:xfrm>
        </p:grpSpPr>
        <p:sp>
          <p:nvSpPr>
            <p:cNvPr id="13" name="TextBox 12"/>
            <p:cNvSpPr txBox="1"/>
            <p:nvPr/>
          </p:nvSpPr>
          <p:spPr>
            <a:xfrm>
              <a:off x="493833" y="2857525"/>
              <a:ext cx="1935042" cy="372636"/>
            </a:xfrm>
            <a:prstGeom prst="rect">
              <a:avLst/>
            </a:prstGeom>
            <a:noFill/>
          </p:spPr>
          <p:txBody>
            <a:bodyPr wrap="square" rtlCol="0">
              <a:spAutoFit/>
            </a:bodyPr>
            <a:lstStyle/>
            <a:p>
              <a:r>
                <a:rPr lang="en-US" altLang="zh-CN" sz="2800" b="1" spc="-20" dirty="0">
                  <a:solidFill>
                    <a:schemeClr val="bg1">
                      <a:lumMod val="50000"/>
                    </a:schemeClr>
                  </a:solidFill>
                </a:rPr>
                <a:t>Super Service 1</a:t>
              </a:r>
              <a:endParaRPr lang="zh-CN" altLang="en-US" sz="2800" b="1" spc="-20" dirty="0">
                <a:solidFill>
                  <a:schemeClr val="bg1">
                    <a:lumMod val="50000"/>
                  </a:schemeClr>
                </a:solidFill>
              </a:endParaRPr>
            </a:p>
          </p:txBody>
        </p:sp>
        <p:cxnSp>
          <p:nvCxnSpPr>
            <p:cNvPr id="14" name="直接连接符 13"/>
            <p:cNvCxnSpPr/>
            <p:nvPr/>
          </p:nvCxnSpPr>
          <p:spPr>
            <a:xfrm>
              <a:off x="562490" y="3272452"/>
              <a:ext cx="2517874"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81133" y="3329730"/>
              <a:ext cx="2643067" cy="670836"/>
            </a:xfrm>
            <a:prstGeom prst="rect">
              <a:avLst/>
            </a:prstGeom>
            <a:noFill/>
          </p:spPr>
          <p:txBody>
            <a:bodyPr wrap="square" rtlCol="0">
              <a:spAutoFit/>
            </a:bodyPr>
            <a:lstStyle/>
            <a:p>
              <a:pPr>
                <a:lnSpc>
                  <a:spcPct val="92000"/>
                </a:lnSpc>
              </a:pPr>
              <a:r>
                <a:rPr lang="en-US" altLang="zh-CN" sz="1200" kern="1600" spc="-40" dirty="0" err="1">
                  <a:solidFill>
                    <a:schemeClr val="bg1">
                      <a:lumMod val="50000"/>
                    </a:schemeClr>
                  </a:solidFill>
                </a:rPr>
                <a:t>Donec</a:t>
              </a:r>
              <a:r>
                <a:rPr lang="en-US" altLang="zh-CN" sz="1200" kern="1600" spc="-40" dirty="0">
                  <a:solidFill>
                    <a:schemeClr val="bg1">
                      <a:lumMod val="50000"/>
                    </a:schemeClr>
                  </a:solidFill>
                </a:rPr>
                <a:t> id </a:t>
              </a:r>
              <a:r>
                <a:rPr lang="en-US" altLang="zh-CN" sz="1200" kern="1600" spc="-40" dirty="0" err="1">
                  <a:solidFill>
                    <a:schemeClr val="bg1">
                      <a:lumMod val="50000"/>
                    </a:schemeClr>
                  </a:solidFill>
                </a:rPr>
                <a:t>elit</a:t>
              </a:r>
              <a:r>
                <a:rPr lang="en-US" altLang="zh-CN" sz="1200" kern="1600" spc="-40" dirty="0">
                  <a:solidFill>
                    <a:schemeClr val="bg1">
                      <a:lumMod val="50000"/>
                    </a:schemeClr>
                  </a:solidFill>
                </a:rPr>
                <a:t> non mi </a:t>
              </a:r>
              <a:r>
                <a:rPr lang="en-US" altLang="zh-CN" sz="1200" kern="1600" spc="-40" dirty="0" err="1">
                  <a:solidFill>
                    <a:schemeClr val="bg1">
                      <a:lumMod val="50000"/>
                    </a:schemeClr>
                  </a:solidFill>
                </a:rPr>
                <a:t>porta</a:t>
              </a:r>
              <a:r>
                <a:rPr lang="en-US" altLang="zh-CN" sz="1200" kern="1600" spc="-40" dirty="0">
                  <a:solidFill>
                    <a:schemeClr val="bg1">
                      <a:lumMod val="50000"/>
                    </a:schemeClr>
                  </a:solidFill>
                </a:rPr>
                <a:t> </a:t>
              </a:r>
              <a:r>
                <a:rPr lang="en-US" altLang="zh-CN" sz="1200" kern="1600" spc="-40" dirty="0" err="1">
                  <a:solidFill>
                    <a:schemeClr val="bg1">
                      <a:lumMod val="50000"/>
                    </a:schemeClr>
                  </a:solidFill>
                </a:rPr>
                <a:t>gravida</a:t>
              </a:r>
              <a:r>
                <a:rPr lang="en-US" altLang="zh-CN" sz="1200" kern="1600" spc="-40" dirty="0">
                  <a:solidFill>
                    <a:schemeClr val="bg1">
                      <a:lumMod val="50000"/>
                    </a:schemeClr>
                  </a:solidFill>
                </a:rPr>
                <a:t> at </a:t>
              </a:r>
              <a:r>
                <a:rPr lang="en-US" altLang="zh-CN" sz="1200" kern="1600" spc="-40" dirty="0" err="1">
                  <a:solidFill>
                    <a:schemeClr val="bg1">
                      <a:lumMod val="50000"/>
                    </a:schemeClr>
                  </a:solidFill>
                </a:rPr>
                <a:t>eget</a:t>
              </a:r>
              <a:r>
                <a:rPr lang="en-US" altLang="zh-CN" sz="1200" kern="1600" spc="-40" dirty="0">
                  <a:solidFill>
                    <a:schemeClr val="bg1">
                      <a:lumMod val="50000"/>
                    </a:schemeClr>
                  </a:solidFill>
                </a:rPr>
                <a:t> </a:t>
              </a:r>
              <a:r>
                <a:rPr lang="en-US" altLang="zh-CN" sz="1200" spc="-40" dirty="0" err="1">
                  <a:solidFill>
                    <a:schemeClr val="bg1">
                      <a:lumMod val="50000"/>
                    </a:schemeClr>
                  </a:solidFill>
                </a:rPr>
                <a:t>metus</a:t>
              </a:r>
              <a:r>
                <a:rPr lang="en-US" altLang="zh-CN" sz="1200" spc="-40" dirty="0">
                  <a:solidFill>
                    <a:schemeClr val="bg1">
                      <a:lumMod val="50000"/>
                    </a:schemeClr>
                  </a:solidFill>
                </a:rPr>
                <a:t>. </a:t>
              </a:r>
              <a:r>
                <a:rPr lang="en-US" altLang="zh-CN" sz="1200" spc="-40" dirty="0" err="1">
                  <a:solidFill>
                    <a:schemeClr val="bg1">
                      <a:lumMod val="50000"/>
                    </a:schemeClr>
                  </a:solidFill>
                </a:rPr>
                <a:t>Fusce</a:t>
              </a:r>
              <a:r>
                <a:rPr lang="en-US" altLang="zh-CN" sz="1200" spc="-40" dirty="0">
                  <a:solidFill>
                    <a:schemeClr val="bg1">
                      <a:lumMod val="50000"/>
                    </a:schemeClr>
                  </a:solidFill>
                </a:rPr>
                <a:t> </a:t>
              </a:r>
              <a:r>
                <a:rPr lang="en-US" altLang="zh-CN" sz="1200" spc="-40" dirty="0" err="1">
                  <a:solidFill>
                    <a:schemeClr val="bg1">
                      <a:lumMod val="50000"/>
                    </a:schemeClr>
                  </a:solidFill>
                </a:rPr>
                <a:t>dapibus</a:t>
              </a:r>
              <a:r>
                <a:rPr lang="en-US" altLang="zh-CN" sz="1200" spc="-40" dirty="0">
                  <a:solidFill>
                    <a:schemeClr val="bg1">
                      <a:lumMod val="50000"/>
                    </a:schemeClr>
                  </a:solidFill>
                </a:rPr>
                <a:t>, </a:t>
              </a:r>
              <a:r>
                <a:rPr lang="en-US" altLang="zh-CN" sz="1200" spc="-40" dirty="0" err="1">
                  <a:solidFill>
                    <a:schemeClr val="bg1">
                      <a:lumMod val="50000"/>
                    </a:schemeClr>
                  </a:solidFill>
                </a:rPr>
                <a:t>tellus</a:t>
              </a:r>
              <a:r>
                <a:rPr lang="en-US" altLang="zh-CN" sz="1200" spc="-40" dirty="0">
                  <a:solidFill>
                    <a:schemeClr val="bg1">
                      <a:lumMod val="50000"/>
                    </a:schemeClr>
                  </a:solidFill>
                </a:rPr>
                <a:t> ac </a:t>
              </a:r>
              <a:r>
                <a:rPr lang="en-US" altLang="zh-CN" sz="1200" spc="-40" dirty="0" err="1">
                  <a:solidFill>
                    <a:schemeClr val="bg1">
                      <a:lumMod val="50000"/>
                    </a:schemeClr>
                  </a:solidFill>
                </a:rPr>
                <a:t>cursus</a:t>
              </a:r>
              <a:r>
                <a:rPr lang="en-US" altLang="zh-CN" sz="1200" spc="-40" dirty="0">
                  <a:solidFill>
                    <a:schemeClr val="bg1">
                      <a:lumMod val="50000"/>
                    </a:schemeClr>
                  </a:solidFill>
                </a:rPr>
                <a:t>. </a:t>
              </a:r>
              <a:r>
                <a:rPr lang="en-US" altLang="zh-CN" sz="1200" kern="1600" spc="-40" dirty="0" err="1">
                  <a:solidFill>
                    <a:schemeClr val="bg1">
                      <a:lumMod val="50000"/>
                    </a:schemeClr>
                  </a:solidFill>
                </a:rPr>
                <a:t>Donec</a:t>
              </a:r>
              <a:r>
                <a:rPr lang="en-US" altLang="zh-CN" sz="1200" kern="1600" spc="-40" dirty="0">
                  <a:solidFill>
                    <a:schemeClr val="bg1">
                      <a:lumMod val="50000"/>
                    </a:schemeClr>
                  </a:solidFill>
                </a:rPr>
                <a:t> id </a:t>
              </a:r>
              <a:r>
                <a:rPr lang="en-US" altLang="zh-CN" sz="1200" kern="1600" spc="-40" dirty="0" err="1">
                  <a:solidFill>
                    <a:schemeClr val="bg1">
                      <a:lumMod val="50000"/>
                    </a:schemeClr>
                  </a:solidFill>
                </a:rPr>
                <a:t>elit</a:t>
              </a:r>
              <a:r>
                <a:rPr lang="en-US" altLang="zh-CN" sz="1200" kern="1600" spc="-40" dirty="0">
                  <a:solidFill>
                    <a:schemeClr val="bg1">
                      <a:lumMod val="50000"/>
                    </a:schemeClr>
                  </a:solidFill>
                </a:rPr>
                <a:t> non mi </a:t>
              </a:r>
              <a:r>
                <a:rPr lang="en-US" altLang="zh-CN" sz="1200" kern="1600" spc="-40" dirty="0" err="1">
                  <a:solidFill>
                    <a:schemeClr val="bg1">
                      <a:lumMod val="50000"/>
                    </a:schemeClr>
                  </a:solidFill>
                </a:rPr>
                <a:t>porta</a:t>
              </a:r>
              <a:r>
                <a:rPr lang="en-US" altLang="zh-CN" sz="1200" kern="1600" spc="-40" dirty="0">
                  <a:solidFill>
                    <a:schemeClr val="bg1">
                      <a:lumMod val="50000"/>
                    </a:schemeClr>
                  </a:solidFill>
                </a:rPr>
                <a:t> </a:t>
              </a:r>
              <a:r>
                <a:rPr lang="en-US" altLang="zh-CN" sz="1200" kern="1600" spc="-40" dirty="0" err="1">
                  <a:solidFill>
                    <a:schemeClr val="bg1">
                      <a:lumMod val="50000"/>
                    </a:schemeClr>
                  </a:solidFill>
                </a:rPr>
                <a:t>gravida</a:t>
              </a:r>
              <a:r>
                <a:rPr lang="en-US" altLang="zh-CN" sz="1200" kern="1600" spc="-40" dirty="0">
                  <a:solidFill>
                    <a:schemeClr val="bg1">
                      <a:lumMod val="50000"/>
                    </a:schemeClr>
                  </a:solidFill>
                </a:rPr>
                <a:t> at </a:t>
              </a:r>
              <a:r>
                <a:rPr lang="en-US" altLang="zh-CN" sz="1200" kern="1600" spc="-40" dirty="0" err="1">
                  <a:solidFill>
                    <a:schemeClr val="bg1">
                      <a:lumMod val="50000"/>
                    </a:schemeClr>
                  </a:solidFill>
                </a:rPr>
                <a:t>eget</a:t>
              </a:r>
              <a:r>
                <a:rPr lang="en-US" altLang="zh-CN" sz="1200" kern="1600" spc="-40" dirty="0">
                  <a:solidFill>
                    <a:schemeClr val="bg1">
                      <a:lumMod val="50000"/>
                    </a:schemeClr>
                  </a:solidFill>
                </a:rPr>
                <a:t> </a:t>
              </a:r>
              <a:r>
                <a:rPr lang="en-US" altLang="zh-CN" sz="1200" spc="-40" dirty="0" err="1">
                  <a:solidFill>
                    <a:schemeClr val="bg1">
                      <a:lumMod val="50000"/>
                    </a:schemeClr>
                  </a:solidFill>
                </a:rPr>
                <a:t>metus</a:t>
              </a:r>
              <a:r>
                <a:rPr lang="en-US" altLang="zh-CN" sz="1200" spc="-40" dirty="0">
                  <a:solidFill>
                    <a:schemeClr val="bg1">
                      <a:lumMod val="50000"/>
                    </a:schemeClr>
                  </a:solidFill>
                </a:rPr>
                <a:t>. </a:t>
              </a:r>
              <a:r>
                <a:rPr lang="en-US" altLang="zh-CN" sz="1200" spc="-40" dirty="0" err="1">
                  <a:solidFill>
                    <a:schemeClr val="bg1">
                      <a:lumMod val="50000"/>
                    </a:schemeClr>
                  </a:solidFill>
                </a:rPr>
                <a:t>Fusce</a:t>
              </a:r>
              <a:r>
                <a:rPr lang="en-US" altLang="zh-CN" sz="1200" spc="-40" dirty="0">
                  <a:solidFill>
                    <a:schemeClr val="bg1">
                      <a:lumMod val="50000"/>
                    </a:schemeClr>
                  </a:solidFill>
                </a:rPr>
                <a:t> </a:t>
              </a:r>
              <a:r>
                <a:rPr lang="en-US" altLang="zh-CN" sz="1200" spc="-40" dirty="0" err="1">
                  <a:solidFill>
                    <a:schemeClr val="bg1">
                      <a:lumMod val="50000"/>
                    </a:schemeClr>
                  </a:solidFill>
                </a:rPr>
                <a:t>dapibus</a:t>
              </a:r>
              <a:r>
                <a:rPr lang="en-US" altLang="zh-CN" sz="1200" spc="-40" dirty="0">
                  <a:solidFill>
                    <a:schemeClr val="bg1">
                      <a:lumMod val="50000"/>
                    </a:schemeClr>
                  </a:solidFill>
                </a:rPr>
                <a:t>, </a:t>
              </a:r>
              <a:r>
                <a:rPr lang="en-US" altLang="zh-CN" sz="1200" spc="-40" dirty="0" err="1">
                  <a:solidFill>
                    <a:schemeClr val="bg1">
                      <a:lumMod val="50000"/>
                    </a:schemeClr>
                  </a:solidFill>
                </a:rPr>
                <a:t>tellus</a:t>
              </a:r>
              <a:r>
                <a:rPr lang="en-US" altLang="zh-CN" sz="1200" spc="-40" dirty="0">
                  <a:solidFill>
                    <a:schemeClr val="bg1">
                      <a:lumMod val="50000"/>
                    </a:schemeClr>
                  </a:solidFill>
                </a:rPr>
                <a:t> ac </a:t>
              </a:r>
              <a:r>
                <a:rPr lang="en-US" altLang="zh-CN" sz="1200" spc="-40" dirty="0" err="1">
                  <a:solidFill>
                    <a:schemeClr val="bg1">
                      <a:lumMod val="50000"/>
                    </a:schemeClr>
                  </a:solidFill>
                </a:rPr>
                <a:t>cursus</a:t>
              </a:r>
              <a:r>
                <a:rPr lang="en-US" altLang="zh-CN" sz="1200" spc="-40" dirty="0">
                  <a:solidFill>
                    <a:schemeClr val="bg1">
                      <a:lumMod val="50000"/>
                    </a:schemeClr>
                  </a:solidFill>
                </a:rPr>
                <a:t>. </a:t>
              </a:r>
              <a:r>
                <a:rPr lang="en-US" altLang="zh-CN" sz="1200" kern="1600" spc="-40" dirty="0" err="1">
                  <a:solidFill>
                    <a:schemeClr val="bg1">
                      <a:lumMod val="50000"/>
                    </a:schemeClr>
                  </a:solidFill>
                </a:rPr>
                <a:t>Donec</a:t>
              </a:r>
              <a:r>
                <a:rPr lang="en-US" altLang="zh-CN" sz="1200" kern="1600" spc="-40" dirty="0">
                  <a:solidFill>
                    <a:schemeClr val="bg1">
                      <a:lumMod val="50000"/>
                    </a:schemeClr>
                  </a:solidFill>
                </a:rPr>
                <a:t> id </a:t>
              </a:r>
              <a:r>
                <a:rPr lang="en-US" altLang="zh-CN" sz="1200" kern="1600" spc="-40" dirty="0" err="1">
                  <a:solidFill>
                    <a:schemeClr val="bg1">
                      <a:lumMod val="50000"/>
                    </a:schemeClr>
                  </a:solidFill>
                </a:rPr>
                <a:t>elit</a:t>
              </a:r>
              <a:r>
                <a:rPr lang="en-US" altLang="zh-CN" sz="1200" kern="1600" spc="-40" dirty="0">
                  <a:solidFill>
                    <a:schemeClr val="bg1">
                      <a:lumMod val="50000"/>
                    </a:schemeClr>
                  </a:solidFill>
                </a:rPr>
                <a:t> non mi </a:t>
              </a:r>
              <a:r>
                <a:rPr lang="en-US" altLang="zh-CN" sz="1200" kern="1600" spc="-40" dirty="0" err="1">
                  <a:solidFill>
                    <a:schemeClr val="bg1">
                      <a:lumMod val="50000"/>
                    </a:schemeClr>
                  </a:solidFill>
                </a:rPr>
                <a:t>porta</a:t>
              </a:r>
              <a:r>
                <a:rPr lang="en-US" altLang="zh-CN" sz="1200" kern="1600" spc="-40" dirty="0">
                  <a:solidFill>
                    <a:schemeClr val="bg1">
                      <a:lumMod val="50000"/>
                    </a:schemeClr>
                  </a:solidFill>
                </a:rPr>
                <a:t> </a:t>
              </a:r>
              <a:r>
                <a:rPr lang="en-US" altLang="zh-CN" sz="1200" kern="1600" spc="-40" dirty="0" err="1">
                  <a:solidFill>
                    <a:schemeClr val="bg1">
                      <a:lumMod val="50000"/>
                    </a:schemeClr>
                  </a:solidFill>
                </a:rPr>
                <a:t>gravida</a:t>
              </a:r>
              <a:r>
                <a:rPr lang="en-US" altLang="zh-CN" sz="1200" kern="1600" spc="-40" dirty="0">
                  <a:solidFill>
                    <a:schemeClr val="bg1">
                      <a:lumMod val="50000"/>
                    </a:schemeClr>
                  </a:solidFill>
                </a:rPr>
                <a:t> at </a:t>
              </a:r>
              <a:r>
                <a:rPr lang="en-US" altLang="zh-CN" sz="1200" kern="1600" spc="-40" dirty="0" err="1">
                  <a:solidFill>
                    <a:schemeClr val="bg1">
                      <a:lumMod val="50000"/>
                    </a:schemeClr>
                  </a:solidFill>
                </a:rPr>
                <a:t>eget</a:t>
              </a:r>
              <a:r>
                <a:rPr lang="en-US" altLang="zh-CN" sz="1200" kern="1600" spc="-40" dirty="0">
                  <a:solidFill>
                    <a:schemeClr val="bg1">
                      <a:lumMod val="50000"/>
                    </a:schemeClr>
                  </a:solidFill>
                </a:rPr>
                <a:t> </a:t>
              </a:r>
              <a:r>
                <a:rPr lang="en-US" altLang="zh-CN" sz="1200" spc="-40" dirty="0" err="1">
                  <a:solidFill>
                    <a:schemeClr val="bg1">
                      <a:lumMod val="50000"/>
                    </a:schemeClr>
                  </a:solidFill>
                </a:rPr>
                <a:t>metus</a:t>
              </a:r>
              <a:r>
                <a:rPr lang="en-US" altLang="zh-CN" sz="1200" spc="-40" dirty="0">
                  <a:solidFill>
                    <a:schemeClr val="bg1">
                      <a:lumMod val="50000"/>
                    </a:schemeClr>
                  </a:solidFill>
                </a:rPr>
                <a:t>. </a:t>
              </a:r>
              <a:r>
                <a:rPr lang="en-US" altLang="zh-CN" sz="1200" spc="-40" dirty="0" err="1">
                  <a:solidFill>
                    <a:schemeClr val="bg1">
                      <a:lumMod val="50000"/>
                    </a:schemeClr>
                  </a:solidFill>
                </a:rPr>
                <a:t>Fusce</a:t>
              </a:r>
              <a:r>
                <a:rPr lang="en-US" altLang="zh-CN" sz="1200" spc="-40" dirty="0">
                  <a:solidFill>
                    <a:schemeClr val="bg1">
                      <a:lumMod val="50000"/>
                    </a:schemeClr>
                  </a:solidFill>
                </a:rPr>
                <a:t> </a:t>
              </a:r>
              <a:r>
                <a:rPr lang="en-US" altLang="zh-CN" sz="1200" spc="-40" dirty="0" err="1">
                  <a:solidFill>
                    <a:schemeClr val="bg1">
                      <a:lumMod val="50000"/>
                    </a:schemeClr>
                  </a:solidFill>
                </a:rPr>
                <a:t>dapibus</a:t>
              </a:r>
              <a:r>
                <a:rPr lang="en-US" altLang="zh-CN" sz="1200" spc="-40" dirty="0">
                  <a:solidFill>
                    <a:schemeClr val="bg1">
                      <a:lumMod val="50000"/>
                    </a:schemeClr>
                  </a:solidFill>
                </a:rPr>
                <a:t>, </a:t>
              </a:r>
              <a:r>
                <a:rPr lang="en-US" altLang="zh-CN" sz="1200" spc="-40" dirty="0" err="1">
                  <a:solidFill>
                    <a:schemeClr val="bg1">
                      <a:lumMod val="50000"/>
                    </a:schemeClr>
                  </a:solidFill>
                </a:rPr>
                <a:t>tellus</a:t>
              </a:r>
              <a:r>
                <a:rPr lang="en-US" altLang="zh-CN" sz="1200" spc="-40" dirty="0">
                  <a:solidFill>
                    <a:schemeClr val="bg1">
                      <a:lumMod val="50000"/>
                    </a:schemeClr>
                  </a:solidFill>
                </a:rPr>
                <a:t> ac </a:t>
              </a:r>
              <a:r>
                <a:rPr lang="en-US" altLang="zh-CN" sz="1200" spc="-40" dirty="0" err="1">
                  <a:solidFill>
                    <a:schemeClr val="bg1">
                      <a:lumMod val="50000"/>
                    </a:schemeClr>
                  </a:solidFill>
                </a:rPr>
                <a:t>cursus</a:t>
              </a:r>
              <a:endParaRPr lang="en-US" altLang="zh-CN" sz="1200" spc="-40" dirty="0">
                <a:solidFill>
                  <a:schemeClr val="bg1">
                    <a:lumMod val="50000"/>
                  </a:schemeClr>
                </a:solidFill>
              </a:endParaRPr>
            </a:p>
          </p:txBody>
        </p:sp>
        <p:sp>
          <p:nvSpPr>
            <p:cNvPr id="16" name="TextBox 15"/>
            <p:cNvSpPr txBox="1"/>
            <p:nvPr/>
          </p:nvSpPr>
          <p:spPr>
            <a:xfrm>
              <a:off x="3240704" y="2862287"/>
              <a:ext cx="1935042" cy="372636"/>
            </a:xfrm>
            <a:prstGeom prst="rect">
              <a:avLst/>
            </a:prstGeom>
            <a:noFill/>
          </p:spPr>
          <p:txBody>
            <a:bodyPr wrap="square" rtlCol="0">
              <a:spAutoFit/>
            </a:bodyPr>
            <a:lstStyle/>
            <a:p>
              <a:r>
                <a:rPr lang="en-US" altLang="zh-CN" sz="2800" b="1" spc="-10" dirty="0">
                  <a:solidFill>
                    <a:schemeClr val="bg1">
                      <a:lumMod val="50000"/>
                    </a:schemeClr>
                  </a:solidFill>
                </a:rPr>
                <a:t>Super Service 2</a:t>
              </a:r>
              <a:endParaRPr lang="zh-CN" altLang="en-US" sz="2800" b="1" spc="-10" dirty="0">
                <a:solidFill>
                  <a:schemeClr val="bg1">
                    <a:lumMod val="50000"/>
                  </a:schemeClr>
                </a:solidFill>
              </a:endParaRPr>
            </a:p>
          </p:txBody>
        </p:sp>
        <p:cxnSp>
          <p:nvCxnSpPr>
            <p:cNvPr id="17" name="直接连接符 16"/>
            <p:cNvCxnSpPr/>
            <p:nvPr/>
          </p:nvCxnSpPr>
          <p:spPr>
            <a:xfrm>
              <a:off x="3309361" y="3277214"/>
              <a:ext cx="2517874"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228004" y="3334492"/>
              <a:ext cx="2643067" cy="670836"/>
            </a:xfrm>
            <a:prstGeom prst="rect">
              <a:avLst/>
            </a:prstGeom>
            <a:noFill/>
          </p:spPr>
          <p:txBody>
            <a:bodyPr wrap="square" rtlCol="0">
              <a:spAutoFit/>
            </a:bodyPr>
            <a:lstStyle/>
            <a:p>
              <a:pPr>
                <a:lnSpc>
                  <a:spcPct val="92000"/>
                </a:lnSpc>
              </a:pPr>
              <a:r>
                <a:rPr lang="en-US" altLang="zh-CN" sz="1200" kern="1600" spc="-40" dirty="0" err="1">
                  <a:solidFill>
                    <a:schemeClr val="bg1">
                      <a:lumMod val="50000"/>
                    </a:schemeClr>
                  </a:solidFill>
                </a:rPr>
                <a:t>Donec</a:t>
              </a:r>
              <a:r>
                <a:rPr lang="en-US" altLang="zh-CN" sz="1200" kern="1600" spc="-40" dirty="0">
                  <a:solidFill>
                    <a:schemeClr val="bg1">
                      <a:lumMod val="50000"/>
                    </a:schemeClr>
                  </a:solidFill>
                </a:rPr>
                <a:t> id </a:t>
              </a:r>
              <a:r>
                <a:rPr lang="en-US" altLang="zh-CN" sz="1200" kern="1600" spc="-40" dirty="0" err="1">
                  <a:solidFill>
                    <a:schemeClr val="bg1">
                      <a:lumMod val="50000"/>
                    </a:schemeClr>
                  </a:solidFill>
                </a:rPr>
                <a:t>elit</a:t>
              </a:r>
              <a:r>
                <a:rPr lang="en-US" altLang="zh-CN" sz="1200" kern="1600" spc="-40" dirty="0">
                  <a:solidFill>
                    <a:schemeClr val="bg1">
                      <a:lumMod val="50000"/>
                    </a:schemeClr>
                  </a:solidFill>
                </a:rPr>
                <a:t> non mi </a:t>
              </a:r>
              <a:r>
                <a:rPr lang="en-US" altLang="zh-CN" sz="1200" kern="1600" spc="-40" dirty="0" err="1">
                  <a:solidFill>
                    <a:schemeClr val="bg1">
                      <a:lumMod val="50000"/>
                    </a:schemeClr>
                  </a:solidFill>
                </a:rPr>
                <a:t>porta</a:t>
              </a:r>
              <a:r>
                <a:rPr lang="en-US" altLang="zh-CN" sz="1200" kern="1600" spc="-40" dirty="0">
                  <a:solidFill>
                    <a:schemeClr val="bg1">
                      <a:lumMod val="50000"/>
                    </a:schemeClr>
                  </a:solidFill>
                </a:rPr>
                <a:t> </a:t>
              </a:r>
              <a:r>
                <a:rPr lang="en-US" altLang="zh-CN" sz="1200" kern="1600" spc="-40" dirty="0" err="1">
                  <a:solidFill>
                    <a:schemeClr val="bg1">
                      <a:lumMod val="50000"/>
                    </a:schemeClr>
                  </a:solidFill>
                </a:rPr>
                <a:t>gravida</a:t>
              </a:r>
              <a:r>
                <a:rPr lang="en-US" altLang="zh-CN" sz="1200" kern="1600" spc="-40" dirty="0">
                  <a:solidFill>
                    <a:schemeClr val="bg1">
                      <a:lumMod val="50000"/>
                    </a:schemeClr>
                  </a:solidFill>
                </a:rPr>
                <a:t> at </a:t>
              </a:r>
              <a:r>
                <a:rPr lang="en-US" altLang="zh-CN" sz="1200" kern="1600" spc="-40" dirty="0" err="1">
                  <a:solidFill>
                    <a:schemeClr val="bg1">
                      <a:lumMod val="50000"/>
                    </a:schemeClr>
                  </a:solidFill>
                </a:rPr>
                <a:t>eget</a:t>
              </a:r>
              <a:r>
                <a:rPr lang="en-US" altLang="zh-CN" sz="1200" kern="1600" spc="-40" dirty="0">
                  <a:solidFill>
                    <a:schemeClr val="bg1">
                      <a:lumMod val="50000"/>
                    </a:schemeClr>
                  </a:solidFill>
                </a:rPr>
                <a:t> </a:t>
              </a:r>
              <a:r>
                <a:rPr lang="en-US" altLang="zh-CN" sz="1200" spc="-40" dirty="0" err="1">
                  <a:solidFill>
                    <a:schemeClr val="bg1">
                      <a:lumMod val="50000"/>
                    </a:schemeClr>
                  </a:solidFill>
                </a:rPr>
                <a:t>metus</a:t>
              </a:r>
              <a:r>
                <a:rPr lang="en-US" altLang="zh-CN" sz="1200" spc="-40" dirty="0">
                  <a:solidFill>
                    <a:schemeClr val="bg1">
                      <a:lumMod val="50000"/>
                    </a:schemeClr>
                  </a:solidFill>
                </a:rPr>
                <a:t>. </a:t>
              </a:r>
              <a:r>
                <a:rPr lang="en-US" altLang="zh-CN" sz="1200" spc="-40" dirty="0" err="1">
                  <a:solidFill>
                    <a:schemeClr val="bg1">
                      <a:lumMod val="50000"/>
                    </a:schemeClr>
                  </a:solidFill>
                </a:rPr>
                <a:t>Fusce</a:t>
              </a:r>
              <a:r>
                <a:rPr lang="en-US" altLang="zh-CN" sz="1200" spc="-40" dirty="0">
                  <a:solidFill>
                    <a:schemeClr val="bg1">
                      <a:lumMod val="50000"/>
                    </a:schemeClr>
                  </a:solidFill>
                </a:rPr>
                <a:t> </a:t>
              </a:r>
              <a:r>
                <a:rPr lang="en-US" altLang="zh-CN" sz="1200" spc="-40" dirty="0" err="1">
                  <a:solidFill>
                    <a:schemeClr val="bg1">
                      <a:lumMod val="50000"/>
                    </a:schemeClr>
                  </a:solidFill>
                </a:rPr>
                <a:t>dapibus</a:t>
              </a:r>
              <a:r>
                <a:rPr lang="en-US" altLang="zh-CN" sz="1200" spc="-40" dirty="0">
                  <a:solidFill>
                    <a:schemeClr val="bg1">
                      <a:lumMod val="50000"/>
                    </a:schemeClr>
                  </a:solidFill>
                </a:rPr>
                <a:t>, </a:t>
              </a:r>
              <a:r>
                <a:rPr lang="en-US" altLang="zh-CN" sz="1200" spc="-40" dirty="0" err="1">
                  <a:solidFill>
                    <a:schemeClr val="bg1">
                      <a:lumMod val="50000"/>
                    </a:schemeClr>
                  </a:solidFill>
                </a:rPr>
                <a:t>tellus</a:t>
              </a:r>
              <a:r>
                <a:rPr lang="en-US" altLang="zh-CN" sz="1200" spc="-40" dirty="0">
                  <a:solidFill>
                    <a:schemeClr val="bg1">
                      <a:lumMod val="50000"/>
                    </a:schemeClr>
                  </a:solidFill>
                </a:rPr>
                <a:t> ac </a:t>
              </a:r>
              <a:r>
                <a:rPr lang="en-US" altLang="zh-CN" sz="1200" spc="-40" dirty="0" err="1">
                  <a:solidFill>
                    <a:schemeClr val="bg1">
                      <a:lumMod val="50000"/>
                    </a:schemeClr>
                  </a:solidFill>
                </a:rPr>
                <a:t>cursus</a:t>
              </a:r>
              <a:r>
                <a:rPr lang="en-US" altLang="zh-CN" sz="1200" spc="-40" dirty="0">
                  <a:solidFill>
                    <a:schemeClr val="bg1">
                      <a:lumMod val="50000"/>
                    </a:schemeClr>
                  </a:solidFill>
                </a:rPr>
                <a:t>. </a:t>
              </a:r>
              <a:r>
                <a:rPr lang="en-US" altLang="zh-CN" sz="1200" kern="1600" spc="-40" dirty="0" err="1">
                  <a:solidFill>
                    <a:schemeClr val="bg1">
                      <a:lumMod val="50000"/>
                    </a:schemeClr>
                  </a:solidFill>
                </a:rPr>
                <a:t>Donec</a:t>
              </a:r>
              <a:r>
                <a:rPr lang="en-US" altLang="zh-CN" sz="1200" kern="1600" spc="-40" dirty="0">
                  <a:solidFill>
                    <a:schemeClr val="bg1">
                      <a:lumMod val="50000"/>
                    </a:schemeClr>
                  </a:solidFill>
                </a:rPr>
                <a:t> id </a:t>
              </a:r>
              <a:r>
                <a:rPr lang="en-US" altLang="zh-CN" sz="1200" kern="1600" spc="-40" dirty="0" err="1">
                  <a:solidFill>
                    <a:schemeClr val="bg1">
                      <a:lumMod val="50000"/>
                    </a:schemeClr>
                  </a:solidFill>
                </a:rPr>
                <a:t>elit</a:t>
              </a:r>
              <a:r>
                <a:rPr lang="en-US" altLang="zh-CN" sz="1200" kern="1600" spc="-40" dirty="0">
                  <a:solidFill>
                    <a:schemeClr val="bg1">
                      <a:lumMod val="50000"/>
                    </a:schemeClr>
                  </a:solidFill>
                </a:rPr>
                <a:t> non mi </a:t>
              </a:r>
              <a:r>
                <a:rPr lang="en-US" altLang="zh-CN" sz="1200" kern="1600" spc="-40" dirty="0" err="1">
                  <a:solidFill>
                    <a:schemeClr val="bg1">
                      <a:lumMod val="50000"/>
                    </a:schemeClr>
                  </a:solidFill>
                </a:rPr>
                <a:t>porta</a:t>
              </a:r>
              <a:r>
                <a:rPr lang="en-US" altLang="zh-CN" sz="1200" kern="1600" spc="-40" dirty="0">
                  <a:solidFill>
                    <a:schemeClr val="bg1">
                      <a:lumMod val="50000"/>
                    </a:schemeClr>
                  </a:solidFill>
                </a:rPr>
                <a:t> </a:t>
              </a:r>
              <a:r>
                <a:rPr lang="en-US" altLang="zh-CN" sz="1200" kern="1600" spc="-40" dirty="0" err="1">
                  <a:solidFill>
                    <a:schemeClr val="bg1">
                      <a:lumMod val="50000"/>
                    </a:schemeClr>
                  </a:solidFill>
                </a:rPr>
                <a:t>gravida</a:t>
              </a:r>
              <a:r>
                <a:rPr lang="en-US" altLang="zh-CN" sz="1200" kern="1600" spc="-40" dirty="0">
                  <a:solidFill>
                    <a:schemeClr val="bg1">
                      <a:lumMod val="50000"/>
                    </a:schemeClr>
                  </a:solidFill>
                </a:rPr>
                <a:t> at </a:t>
              </a:r>
              <a:r>
                <a:rPr lang="en-US" altLang="zh-CN" sz="1200" kern="1600" spc="-40" dirty="0" err="1">
                  <a:solidFill>
                    <a:schemeClr val="bg1">
                      <a:lumMod val="50000"/>
                    </a:schemeClr>
                  </a:solidFill>
                </a:rPr>
                <a:t>eget</a:t>
              </a:r>
              <a:r>
                <a:rPr lang="en-US" altLang="zh-CN" sz="1200" kern="1600" spc="-40" dirty="0">
                  <a:solidFill>
                    <a:schemeClr val="bg1">
                      <a:lumMod val="50000"/>
                    </a:schemeClr>
                  </a:solidFill>
                </a:rPr>
                <a:t> </a:t>
              </a:r>
              <a:r>
                <a:rPr lang="en-US" altLang="zh-CN" sz="1200" spc="-40" dirty="0" err="1">
                  <a:solidFill>
                    <a:schemeClr val="bg1">
                      <a:lumMod val="50000"/>
                    </a:schemeClr>
                  </a:solidFill>
                </a:rPr>
                <a:t>metus</a:t>
              </a:r>
              <a:r>
                <a:rPr lang="en-US" altLang="zh-CN" sz="1200" spc="-40" dirty="0">
                  <a:solidFill>
                    <a:schemeClr val="bg1">
                      <a:lumMod val="50000"/>
                    </a:schemeClr>
                  </a:solidFill>
                </a:rPr>
                <a:t>. </a:t>
              </a:r>
              <a:r>
                <a:rPr lang="en-US" altLang="zh-CN" sz="1200" spc="-40" dirty="0" err="1">
                  <a:solidFill>
                    <a:schemeClr val="bg1">
                      <a:lumMod val="50000"/>
                    </a:schemeClr>
                  </a:solidFill>
                </a:rPr>
                <a:t>Fusce</a:t>
              </a:r>
              <a:r>
                <a:rPr lang="en-US" altLang="zh-CN" sz="1200" spc="-40" dirty="0">
                  <a:solidFill>
                    <a:schemeClr val="bg1">
                      <a:lumMod val="50000"/>
                    </a:schemeClr>
                  </a:solidFill>
                </a:rPr>
                <a:t> </a:t>
              </a:r>
              <a:r>
                <a:rPr lang="en-US" altLang="zh-CN" sz="1200" spc="-40" dirty="0" err="1">
                  <a:solidFill>
                    <a:schemeClr val="bg1">
                      <a:lumMod val="50000"/>
                    </a:schemeClr>
                  </a:solidFill>
                </a:rPr>
                <a:t>dapibus</a:t>
              </a:r>
              <a:r>
                <a:rPr lang="en-US" altLang="zh-CN" sz="1200" spc="-40" dirty="0">
                  <a:solidFill>
                    <a:schemeClr val="bg1">
                      <a:lumMod val="50000"/>
                    </a:schemeClr>
                  </a:solidFill>
                </a:rPr>
                <a:t>, </a:t>
              </a:r>
              <a:r>
                <a:rPr lang="en-US" altLang="zh-CN" sz="1200" spc="-40" dirty="0" err="1">
                  <a:solidFill>
                    <a:schemeClr val="bg1">
                      <a:lumMod val="50000"/>
                    </a:schemeClr>
                  </a:solidFill>
                </a:rPr>
                <a:t>tellus</a:t>
              </a:r>
              <a:r>
                <a:rPr lang="en-US" altLang="zh-CN" sz="1200" spc="-40" dirty="0">
                  <a:solidFill>
                    <a:schemeClr val="bg1">
                      <a:lumMod val="50000"/>
                    </a:schemeClr>
                  </a:solidFill>
                </a:rPr>
                <a:t> ac </a:t>
              </a:r>
              <a:r>
                <a:rPr lang="en-US" altLang="zh-CN" sz="1200" spc="-40" dirty="0" err="1">
                  <a:solidFill>
                    <a:schemeClr val="bg1">
                      <a:lumMod val="50000"/>
                    </a:schemeClr>
                  </a:solidFill>
                </a:rPr>
                <a:t>cursus</a:t>
              </a:r>
              <a:r>
                <a:rPr lang="en-US" altLang="zh-CN" sz="1200" spc="-40" dirty="0">
                  <a:solidFill>
                    <a:schemeClr val="bg1">
                      <a:lumMod val="50000"/>
                    </a:schemeClr>
                  </a:solidFill>
                </a:rPr>
                <a:t>. </a:t>
              </a:r>
              <a:r>
                <a:rPr lang="en-US" altLang="zh-CN" sz="1200" kern="1600" spc="-40" dirty="0" err="1">
                  <a:solidFill>
                    <a:schemeClr val="bg1">
                      <a:lumMod val="50000"/>
                    </a:schemeClr>
                  </a:solidFill>
                </a:rPr>
                <a:t>Donec</a:t>
              </a:r>
              <a:r>
                <a:rPr lang="en-US" altLang="zh-CN" sz="1200" kern="1600" spc="-40" dirty="0">
                  <a:solidFill>
                    <a:schemeClr val="bg1">
                      <a:lumMod val="50000"/>
                    </a:schemeClr>
                  </a:solidFill>
                </a:rPr>
                <a:t> id </a:t>
              </a:r>
              <a:r>
                <a:rPr lang="en-US" altLang="zh-CN" sz="1200" kern="1600" spc="-40" dirty="0" err="1">
                  <a:solidFill>
                    <a:schemeClr val="bg1">
                      <a:lumMod val="50000"/>
                    </a:schemeClr>
                  </a:solidFill>
                </a:rPr>
                <a:t>elit</a:t>
              </a:r>
              <a:r>
                <a:rPr lang="en-US" altLang="zh-CN" sz="1200" kern="1600" spc="-40" dirty="0">
                  <a:solidFill>
                    <a:schemeClr val="bg1">
                      <a:lumMod val="50000"/>
                    </a:schemeClr>
                  </a:solidFill>
                </a:rPr>
                <a:t> non mi </a:t>
              </a:r>
              <a:r>
                <a:rPr lang="en-US" altLang="zh-CN" sz="1200" kern="1600" spc="-40" dirty="0" err="1">
                  <a:solidFill>
                    <a:schemeClr val="bg1">
                      <a:lumMod val="50000"/>
                    </a:schemeClr>
                  </a:solidFill>
                </a:rPr>
                <a:t>porta</a:t>
              </a:r>
              <a:r>
                <a:rPr lang="en-US" altLang="zh-CN" sz="1200" kern="1600" spc="-40" dirty="0">
                  <a:solidFill>
                    <a:schemeClr val="bg1">
                      <a:lumMod val="50000"/>
                    </a:schemeClr>
                  </a:solidFill>
                </a:rPr>
                <a:t> </a:t>
              </a:r>
              <a:r>
                <a:rPr lang="en-US" altLang="zh-CN" sz="1200" kern="1600" spc="-40" dirty="0" err="1">
                  <a:solidFill>
                    <a:schemeClr val="bg1">
                      <a:lumMod val="50000"/>
                    </a:schemeClr>
                  </a:solidFill>
                </a:rPr>
                <a:t>gravida</a:t>
              </a:r>
              <a:r>
                <a:rPr lang="en-US" altLang="zh-CN" sz="1200" kern="1600" spc="-40" dirty="0">
                  <a:solidFill>
                    <a:schemeClr val="bg1">
                      <a:lumMod val="50000"/>
                    </a:schemeClr>
                  </a:solidFill>
                </a:rPr>
                <a:t> at </a:t>
              </a:r>
              <a:r>
                <a:rPr lang="en-US" altLang="zh-CN" sz="1200" kern="1600" spc="-40" dirty="0" err="1">
                  <a:solidFill>
                    <a:schemeClr val="bg1">
                      <a:lumMod val="50000"/>
                    </a:schemeClr>
                  </a:solidFill>
                </a:rPr>
                <a:t>eget</a:t>
              </a:r>
              <a:r>
                <a:rPr lang="en-US" altLang="zh-CN" sz="1200" kern="1600" spc="-40" dirty="0">
                  <a:solidFill>
                    <a:schemeClr val="bg1">
                      <a:lumMod val="50000"/>
                    </a:schemeClr>
                  </a:solidFill>
                </a:rPr>
                <a:t> </a:t>
              </a:r>
              <a:r>
                <a:rPr lang="en-US" altLang="zh-CN" sz="1200" spc="-40" dirty="0" err="1">
                  <a:solidFill>
                    <a:schemeClr val="bg1">
                      <a:lumMod val="50000"/>
                    </a:schemeClr>
                  </a:solidFill>
                </a:rPr>
                <a:t>metus</a:t>
              </a:r>
              <a:r>
                <a:rPr lang="en-US" altLang="zh-CN" sz="1200" spc="-40" dirty="0">
                  <a:solidFill>
                    <a:schemeClr val="bg1">
                      <a:lumMod val="50000"/>
                    </a:schemeClr>
                  </a:solidFill>
                </a:rPr>
                <a:t>. </a:t>
              </a:r>
              <a:r>
                <a:rPr lang="en-US" altLang="zh-CN" sz="1200" spc="-40" dirty="0" err="1">
                  <a:solidFill>
                    <a:schemeClr val="bg1">
                      <a:lumMod val="50000"/>
                    </a:schemeClr>
                  </a:solidFill>
                </a:rPr>
                <a:t>Fusce</a:t>
              </a:r>
              <a:r>
                <a:rPr lang="en-US" altLang="zh-CN" sz="1200" spc="-40" dirty="0">
                  <a:solidFill>
                    <a:schemeClr val="bg1">
                      <a:lumMod val="50000"/>
                    </a:schemeClr>
                  </a:solidFill>
                </a:rPr>
                <a:t> </a:t>
              </a:r>
              <a:r>
                <a:rPr lang="en-US" altLang="zh-CN" sz="1200" spc="-40" dirty="0" err="1">
                  <a:solidFill>
                    <a:schemeClr val="bg1">
                      <a:lumMod val="50000"/>
                    </a:schemeClr>
                  </a:solidFill>
                </a:rPr>
                <a:t>dapibus</a:t>
              </a:r>
              <a:r>
                <a:rPr lang="en-US" altLang="zh-CN" sz="1200" spc="-40" dirty="0">
                  <a:solidFill>
                    <a:schemeClr val="bg1">
                      <a:lumMod val="50000"/>
                    </a:schemeClr>
                  </a:solidFill>
                </a:rPr>
                <a:t>, </a:t>
              </a:r>
              <a:r>
                <a:rPr lang="en-US" altLang="zh-CN" sz="1200" spc="-40" dirty="0" err="1">
                  <a:solidFill>
                    <a:schemeClr val="bg1">
                      <a:lumMod val="50000"/>
                    </a:schemeClr>
                  </a:solidFill>
                </a:rPr>
                <a:t>tellus</a:t>
              </a:r>
              <a:r>
                <a:rPr lang="en-US" altLang="zh-CN" sz="1200" spc="-40" dirty="0">
                  <a:solidFill>
                    <a:schemeClr val="bg1">
                      <a:lumMod val="50000"/>
                    </a:schemeClr>
                  </a:solidFill>
                </a:rPr>
                <a:t> ac </a:t>
              </a:r>
              <a:r>
                <a:rPr lang="en-US" altLang="zh-CN" sz="1200" spc="-40" dirty="0" err="1">
                  <a:solidFill>
                    <a:schemeClr val="bg1">
                      <a:lumMod val="50000"/>
                    </a:schemeClr>
                  </a:solidFill>
                </a:rPr>
                <a:t>cursus</a:t>
              </a:r>
              <a:endParaRPr lang="en-US" altLang="zh-CN" sz="1200" spc="-40" dirty="0">
                <a:solidFill>
                  <a:schemeClr val="bg1">
                    <a:lumMod val="50000"/>
                  </a:schemeClr>
                </a:solidFill>
              </a:endParaRPr>
            </a:p>
          </p:txBody>
        </p:sp>
        <p:sp>
          <p:nvSpPr>
            <p:cNvPr id="19" name="TextBox 18"/>
            <p:cNvSpPr txBox="1"/>
            <p:nvPr/>
          </p:nvSpPr>
          <p:spPr>
            <a:xfrm>
              <a:off x="5994662" y="2851588"/>
              <a:ext cx="1935042" cy="372636"/>
            </a:xfrm>
            <a:prstGeom prst="rect">
              <a:avLst/>
            </a:prstGeom>
            <a:noFill/>
          </p:spPr>
          <p:txBody>
            <a:bodyPr wrap="square" rtlCol="0">
              <a:spAutoFit/>
            </a:bodyPr>
            <a:lstStyle/>
            <a:p>
              <a:r>
                <a:rPr lang="en-US" altLang="zh-CN" sz="2800" b="1" spc="-10" dirty="0">
                  <a:solidFill>
                    <a:schemeClr val="bg1">
                      <a:lumMod val="50000"/>
                    </a:schemeClr>
                  </a:solidFill>
                </a:rPr>
                <a:t>Super Service 3</a:t>
              </a:r>
              <a:endParaRPr lang="zh-CN" altLang="en-US" sz="2800" b="1" spc="-10" dirty="0">
                <a:solidFill>
                  <a:schemeClr val="bg1">
                    <a:lumMod val="50000"/>
                  </a:schemeClr>
                </a:solidFill>
              </a:endParaRPr>
            </a:p>
          </p:txBody>
        </p:sp>
        <p:cxnSp>
          <p:nvCxnSpPr>
            <p:cNvPr id="20" name="直接连接符 19"/>
            <p:cNvCxnSpPr/>
            <p:nvPr/>
          </p:nvCxnSpPr>
          <p:spPr>
            <a:xfrm>
              <a:off x="6063319" y="3279215"/>
              <a:ext cx="2517874"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981962" y="3336493"/>
              <a:ext cx="2643067" cy="670836"/>
            </a:xfrm>
            <a:prstGeom prst="rect">
              <a:avLst/>
            </a:prstGeom>
            <a:noFill/>
          </p:spPr>
          <p:txBody>
            <a:bodyPr wrap="square" rtlCol="0">
              <a:spAutoFit/>
            </a:bodyPr>
            <a:lstStyle/>
            <a:p>
              <a:pPr>
                <a:lnSpc>
                  <a:spcPct val="92000"/>
                </a:lnSpc>
              </a:pPr>
              <a:r>
                <a:rPr lang="en-US" altLang="zh-CN" sz="1200" kern="1600" spc="-40" dirty="0" err="1">
                  <a:solidFill>
                    <a:schemeClr val="bg1">
                      <a:lumMod val="50000"/>
                    </a:schemeClr>
                  </a:solidFill>
                </a:rPr>
                <a:t>Donec</a:t>
              </a:r>
              <a:r>
                <a:rPr lang="en-US" altLang="zh-CN" sz="1200" kern="1600" spc="-40" dirty="0">
                  <a:solidFill>
                    <a:schemeClr val="bg1">
                      <a:lumMod val="50000"/>
                    </a:schemeClr>
                  </a:solidFill>
                </a:rPr>
                <a:t> id </a:t>
              </a:r>
              <a:r>
                <a:rPr lang="en-US" altLang="zh-CN" sz="1200" kern="1600" spc="-40" dirty="0" err="1">
                  <a:solidFill>
                    <a:schemeClr val="bg1">
                      <a:lumMod val="50000"/>
                    </a:schemeClr>
                  </a:solidFill>
                </a:rPr>
                <a:t>elit</a:t>
              </a:r>
              <a:r>
                <a:rPr lang="en-US" altLang="zh-CN" sz="1200" kern="1600" spc="-40" dirty="0">
                  <a:solidFill>
                    <a:schemeClr val="bg1">
                      <a:lumMod val="50000"/>
                    </a:schemeClr>
                  </a:solidFill>
                </a:rPr>
                <a:t> non mi </a:t>
              </a:r>
              <a:r>
                <a:rPr lang="en-US" altLang="zh-CN" sz="1200" kern="1600" spc="-40" dirty="0" err="1">
                  <a:solidFill>
                    <a:schemeClr val="bg1">
                      <a:lumMod val="50000"/>
                    </a:schemeClr>
                  </a:solidFill>
                </a:rPr>
                <a:t>porta</a:t>
              </a:r>
              <a:r>
                <a:rPr lang="en-US" altLang="zh-CN" sz="1200" kern="1600" spc="-40" dirty="0">
                  <a:solidFill>
                    <a:schemeClr val="bg1">
                      <a:lumMod val="50000"/>
                    </a:schemeClr>
                  </a:solidFill>
                </a:rPr>
                <a:t> </a:t>
              </a:r>
              <a:r>
                <a:rPr lang="en-US" altLang="zh-CN" sz="1200" kern="1600" spc="-40" dirty="0" err="1">
                  <a:solidFill>
                    <a:schemeClr val="bg1">
                      <a:lumMod val="50000"/>
                    </a:schemeClr>
                  </a:solidFill>
                </a:rPr>
                <a:t>gravida</a:t>
              </a:r>
              <a:r>
                <a:rPr lang="en-US" altLang="zh-CN" sz="1200" kern="1600" spc="-40" dirty="0">
                  <a:solidFill>
                    <a:schemeClr val="bg1">
                      <a:lumMod val="50000"/>
                    </a:schemeClr>
                  </a:solidFill>
                </a:rPr>
                <a:t> at </a:t>
              </a:r>
              <a:r>
                <a:rPr lang="en-US" altLang="zh-CN" sz="1200" kern="1600" spc="-40" dirty="0" err="1">
                  <a:solidFill>
                    <a:schemeClr val="bg1">
                      <a:lumMod val="50000"/>
                    </a:schemeClr>
                  </a:solidFill>
                </a:rPr>
                <a:t>eget</a:t>
              </a:r>
              <a:r>
                <a:rPr lang="en-US" altLang="zh-CN" sz="1200" kern="1600" spc="-40" dirty="0">
                  <a:solidFill>
                    <a:schemeClr val="bg1">
                      <a:lumMod val="50000"/>
                    </a:schemeClr>
                  </a:solidFill>
                </a:rPr>
                <a:t> </a:t>
              </a:r>
              <a:r>
                <a:rPr lang="en-US" altLang="zh-CN" sz="1200" spc="-40" dirty="0" err="1">
                  <a:solidFill>
                    <a:schemeClr val="bg1">
                      <a:lumMod val="50000"/>
                    </a:schemeClr>
                  </a:solidFill>
                </a:rPr>
                <a:t>metus</a:t>
              </a:r>
              <a:r>
                <a:rPr lang="en-US" altLang="zh-CN" sz="1200" spc="-40" dirty="0">
                  <a:solidFill>
                    <a:schemeClr val="bg1">
                      <a:lumMod val="50000"/>
                    </a:schemeClr>
                  </a:solidFill>
                </a:rPr>
                <a:t>. </a:t>
              </a:r>
              <a:r>
                <a:rPr lang="en-US" altLang="zh-CN" sz="1200" spc="-40" dirty="0" err="1">
                  <a:solidFill>
                    <a:schemeClr val="bg1">
                      <a:lumMod val="50000"/>
                    </a:schemeClr>
                  </a:solidFill>
                </a:rPr>
                <a:t>Fusce</a:t>
              </a:r>
              <a:r>
                <a:rPr lang="en-US" altLang="zh-CN" sz="1200" spc="-40" dirty="0">
                  <a:solidFill>
                    <a:schemeClr val="bg1">
                      <a:lumMod val="50000"/>
                    </a:schemeClr>
                  </a:solidFill>
                </a:rPr>
                <a:t> </a:t>
              </a:r>
              <a:r>
                <a:rPr lang="en-US" altLang="zh-CN" sz="1200" spc="-40" dirty="0" err="1">
                  <a:solidFill>
                    <a:schemeClr val="bg1">
                      <a:lumMod val="50000"/>
                    </a:schemeClr>
                  </a:solidFill>
                </a:rPr>
                <a:t>dapibus</a:t>
              </a:r>
              <a:r>
                <a:rPr lang="en-US" altLang="zh-CN" sz="1200" spc="-40" dirty="0">
                  <a:solidFill>
                    <a:schemeClr val="bg1">
                      <a:lumMod val="50000"/>
                    </a:schemeClr>
                  </a:solidFill>
                </a:rPr>
                <a:t>, </a:t>
              </a:r>
              <a:r>
                <a:rPr lang="en-US" altLang="zh-CN" sz="1200" spc="-40" dirty="0" err="1">
                  <a:solidFill>
                    <a:schemeClr val="bg1">
                      <a:lumMod val="50000"/>
                    </a:schemeClr>
                  </a:solidFill>
                </a:rPr>
                <a:t>tellus</a:t>
              </a:r>
              <a:r>
                <a:rPr lang="en-US" altLang="zh-CN" sz="1200" spc="-40" dirty="0">
                  <a:solidFill>
                    <a:schemeClr val="bg1">
                      <a:lumMod val="50000"/>
                    </a:schemeClr>
                  </a:solidFill>
                </a:rPr>
                <a:t> ac </a:t>
              </a:r>
              <a:r>
                <a:rPr lang="en-US" altLang="zh-CN" sz="1200" spc="-40" dirty="0" err="1">
                  <a:solidFill>
                    <a:schemeClr val="bg1">
                      <a:lumMod val="50000"/>
                    </a:schemeClr>
                  </a:solidFill>
                </a:rPr>
                <a:t>cursus</a:t>
              </a:r>
              <a:r>
                <a:rPr lang="en-US" altLang="zh-CN" sz="1200" spc="-40" dirty="0">
                  <a:solidFill>
                    <a:schemeClr val="bg1">
                      <a:lumMod val="50000"/>
                    </a:schemeClr>
                  </a:solidFill>
                </a:rPr>
                <a:t>. </a:t>
              </a:r>
              <a:r>
                <a:rPr lang="en-US" altLang="zh-CN" sz="1200" kern="1600" spc="-40" dirty="0" err="1">
                  <a:solidFill>
                    <a:schemeClr val="bg1">
                      <a:lumMod val="50000"/>
                    </a:schemeClr>
                  </a:solidFill>
                </a:rPr>
                <a:t>Donec</a:t>
              </a:r>
              <a:r>
                <a:rPr lang="en-US" altLang="zh-CN" sz="1200" kern="1600" spc="-40" dirty="0">
                  <a:solidFill>
                    <a:schemeClr val="bg1">
                      <a:lumMod val="50000"/>
                    </a:schemeClr>
                  </a:solidFill>
                </a:rPr>
                <a:t> id </a:t>
              </a:r>
              <a:r>
                <a:rPr lang="en-US" altLang="zh-CN" sz="1200" kern="1600" spc="-40" dirty="0" err="1">
                  <a:solidFill>
                    <a:schemeClr val="bg1">
                      <a:lumMod val="50000"/>
                    </a:schemeClr>
                  </a:solidFill>
                </a:rPr>
                <a:t>elit</a:t>
              </a:r>
              <a:r>
                <a:rPr lang="en-US" altLang="zh-CN" sz="1200" kern="1600" spc="-40" dirty="0">
                  <a:solidFill>
                    <a:schemeClr val="bg1">
                      <a:lumMod val="50000"/>
                    </a:schemeClr>
                  </a:solidFill>
                </a:rPr>
                <a:t> non mi </a:t>
              </a:r>
              <a:r>
                <a:rPr lang="en-US" altLang="zh-CN" sz="1200" kern="1600" spc="-40" dirty="0" err="1">
                  <a:solidFill>
                    <a:schemeClr val="bg1">
                      <a:lumMod val="50000"/>
                    </a:schemeClr>
                  </a:solidFill>
                </a:rPr>
                <a:t>porta</a:t>
              </a:r>
              <a:r>
                <a:rPr lang="en-US" altLang="zh-CN" sz="1200" kern="1600" spc="-40" dirty="0">
                  <a:solidFill>
                    <a:schemeClr val="bg1">
                      <a:lumMod val="50000"/>
                    </a:schemeClr>
                  </a:solidFill>
                </a:rPr>
                <a:t> </a:t>
              </a:r>
              <a:r>
                <a:rPr lang="en-US" altLang="zh-CN" sz="1200" kern="1600" spc="-40" dirty="0" err="1">
                  <a:solidFill>
                    <a:schemeClr val="bg1">
                      <a:lumMod val="50000"/>
                    </a:schemeClr>
                  </a:solidFill>
                </a:rPr>
                <a:t>gravida</a:t>
              </a:r>
              <a:r>
                <a:rPr lang="en-US" altLang="zh-CN" sz="1200" kern="1600" spc="-40" dirty="0">
                  <a:solidFill>
                    <a:schemeClr val="bg1">
                      <a:lumMod val="50000"/>
                    </a:schemeClr>
                  </a:solidFill>
                </a:rPr>
                <a:t> at </a:t>
              </a:r>
              <a:r>
                <a:rPr lang="en-US" altLang="zh-CN" sz="1200" kern="1600" spc="-40" dirty="0" err="1">
                  <a:solidFill>
                    <a:schemeClr val="bg1">
                      <a:lumMod val="50000"/>
                    </a:schemeClr>
                  </a:solidFill>
                </a:rPr>
                <a:t>eget</a:t>
              </a:r>
              <a:r>
                <a:rPr lang="en-US" altLang="zh-CN" sz="1200" kern="1600" spc="-40" dirty="0">
                  <a:solidFill>
                    <a:schemeClr val="bg1">
                      <a:lumMod val="50000"/>
                    </a:schemeClr>
                  </a:solidFill>
                </a:rPr>
                <a:t> </a:t>
              </a:r>
              <a:r>
                <a:rPr lang="en-US" altLang="zh-CN" sz="1200" spc="-40" dirty="0" err="1">
                  <a:solidFill>
                    <a:schemeClr val="bg1">
                      <a:lumMod val="50000"/>
                    </a:schemeClr>
                  </a:solidFill>
                </a:rPr>
                <a:t>metus</a:t>
              </a:r>
              <a:r>
                <a:rPr lang="en-US" altLang="zh-CN" sz="1200" spc="-40" dirty="0">
                  <a:solidFill>
                    <a:schemeClr val="bg1">
                      <a:lumMod val="50000"/>
                    </a:schemeClr>
                  </a:solidFill>
                </a:rPr>
                <a:t>. </a:t>
              </a:r>
              <a:r>
                <a:rPr lang="en-US" altLang="zh-CN" sz="1200" spc="-40" dirty="0" err="1">
                  <a:solidFill>
                    <a:schemeClr val="bg1">
                      <a:lumMod val="50000"/>
                    </a:schemeClr>
                  </a:solidFill>
                </a:rPr>
                <a:t>Fusce</a:t>
              </a:r>
              <a:r>
                <a:rPr lang="en-US" altLang="zh-CN" sz="1200" spc="-40" dirty="0">
                  <a:solidFill>
                    <a:schemeClr val="bg1">
                      <a:lumMod val="50000"/>
                    </a:schemeClr>
                  </a:solidFill>
                </a:rPr>
                <a:t> </a:t>
              </a:r>
              <a:r>
                <a:rPr lang="en-US" altLang="zh-CN" sz="1200" spc="-40" dirty="0" err="1">
                  <a:solidFill>
                    <a:schemeClr val="bg1">
                      <a:lumMod val="50000"/>
                    </a:schemeClr>
                  </a:solidFill>
                </a:rPr>
                <a:t>dapibus</a:t>
              </a:r>
              <a:r>
                <a:rPr lang="en-US" altLang="zh-CN" sz="1200" spc="-40" dirty="0">
                  <a:solidFill>
                    <a:schemeClr val="bg1">
                      <a:lumMod val="50000"/>
                    </a:schemeClr>
                  </a:solidFill>
                </a:rPr>
                <a:t>, </a:t>
              </a:r>
              <a:r>
                <a:rPr lang="en-US" altLang="zh-CN" sz="1200" spc="-40" dirty="0" err="1">
                  <a:solidFill>
                    <a:schemeClr val="bg1">
                      <a:lumMod val="50000"/>
                    </a:schemeClr>
                  </a:solidFill>
                </a:rPr>
                <a:t>tellus</a:t>
              </a:r>
              <a:r>
                <a:rPr lang="en-US" altLang="zh-CN" sz="1200" spc="-40" dirty="0">
                  <a:solidFill>
                    <a:schemeClr val="bg1">
                      <a:lumMod val="50000"/>
                    </a:schemeClr>
                  </a:solidFill>
                </a:rPr>
                <a:t> ac </a:t>
              </a:r>
              <a:r>
                <a:rPr lang="en-US" altLang="zh-CN" sz="1200" spc="-40" dirty="0" err="1">
                  <a:solidFill>
                    <a:schemeClr val="bg1">
                      <a:lumMod val="50000"/>
                    </a:schemeClr>
                  </a:solidFill>
                </a:rPr>
                <a:t>cursus</a:t>
              </a:r>
              <a:r>
                <a:rPr lang="en-US" altLang="zh-CN" sz="1200" spc="-40" dirty="0">
                  <a:solidFill>
                    <a:schemeClr val="bg1">
                      <a:lumMod val="50000"/>
                    </a:schemeClr>
                  </a:solidFill>
                </a:rPr>
                <a:t>. </a:t>
              </a:r>
              <a:r>
                <a:rPr lang="en-US" altLang="zh-CN" sz="1200" kern="1600" spc="-40" dirty="0" err="1">
                  <a:solidFill>
                    <a:schemeClr val="bg1">
                      <a:lumMod val="50000"/>
                    </a:schemeClr>
                  </a:solidFill>
                </a:rPr>
                <a:t>Donec</a:t>
              </a:r>
              <a:r>
                <a:rPr lang="en-US" altLang="zh-CN" sz="1200" kern="1600" spc="-40" dirty="0">
                  <a:solidFill>
                    <a:schemeClr val="bg1">
                      <a:lumMod val="50000"/>
                    </a:schemeClr>
                  </a:solidFill>
                </a:rPr>
                <a:t> id </a:t>
              </a:r>
              <a:r>
                <a:rPr lang="en-US" altLang="zh-CN" sz="1200" kern="1600" spc="-40" dirty="0" err="1">
                  <a:solidFill>
                    <a:schemeClr val="bg1">
                      <a:lumMod val="50000"/>
                    </a:schemeClr>
                  </a:solidFill>
                </a:rPr>
                <a:t>elit</a:t>
              </a:r>
              <a:r>
                <a:rPr lang="en-US" altLang="zh-CN" sz="1200" kern="1600" spc="-40" dirty="0">
                  <a:solidFill>
                    <a:schemeClr val="bg1">
                      <a:lumMod val="50000"/>
                    </a:schemeClr>
                  </a:solidFill>
                </a:rPr>
                <a:t> non mi </a:t>
              </a:r>
              <a:r>
                <a:rPr lang="en-US" altLang="zh-CN" sz="1200" kern="1600" spc="-40" dirty="0" err="1">
                  <a:solidFill>
                    <a:schemeClr val="bg1">
                      <a:lumMod val="50000"/>
                    </a:schemeClr>
                  </a:solidFill>
                </a:rPr>
                <a:t>porta</a:t>
              </a:r>
              <a:r>
                <a:rPr lang="en-US" altLang="zh-CN" sz="1200" kern="1600" spc="-40" dirty="0">
                  <a:solidFill>
                    <a:schemeClr val="bg1">
                      <a:lumMod val="50000"/>
                    </a:schemeClr>
                  </a:solidFill>
                </a:rPr>
                <a:t> </a:t>
              </a:r>
              <a:r>
                <a:rPr lang="en-US" altLang="zh-CN" sz="1200" kern="1600" spc="-40" dirty="0" err="1">
                  <a:solidFill>
                    <a:schemeClr val="bg1">
                      <a:lumMod val="50000"/>
                    </a:schemeClr>
                  </a:solidFill>
                </a:rPr>
                <a:t>gravida</a:t>
              </a:r>
              <a:r>
                <a:rPr lang="en-US" altLang="zh-CN" sz="1200" kern="1600" spc="-40" dirty="0">
                  <a:solidFill>
                    <a:schemeClr val="bg1">
                      <a:lumMod val="50000"/>
                    </a:schemeClr>
                  </a:solidFill>
                </a:rPr>
                <a:t> at </a:t>
              </a:r>
              <a:r>
                <a:rPr lang="en-US" altLang="zh-CN" sz="1200" kern="1600" spc="-40" dirty="0" err="1">
                  <a:solidFill>
                    <a:schemeClr val="bg1">
                      <a:lumMod val="50000"/>
                    </a:schemeClr>
                  </a:solidFill>
                </a:rPr>
                <a:t>eget</a:t>
              </a:r>
              <a:r>
                <a:rPr lang="en-US" altLang="zh-CN" sz="1200" kern="1600" spc="-40" dirty="0">
                  <a:solidFill>
                    <a:schemeClr val="bg1">
                      <a:lumMod val="50000"/>
                    </a:schemeClr>
                  </a:solidFill>
                </a:rPr>
                <a:t> </a:t>
              </a:r>
              <a:r>
                <a:rPr lang="en-US" altLang="zh-CN" sz="1200" spc="-40" dirty="0" err="1">
                  <a:solidFill>
                    <a:schemeClr val="bg1">
                      <a:lumMod val="50000"/>
                    </a:schemeClr>
                  </a:solidFill>
                </a:rPr>
                <a:t>metus</a:t>
              </a:r>
              <a:r>
                <a:rPr lang="en-US" altLang="zh-CN" sz="1200" spc="-40" dirty="0">
                  <a:solidFill>
                    <a:schemeClr val="bg1">
                      <a:lumMod val="50000"/>
                    </a:schemeClr>
                  </a:solidFill>
                </a:rPr>
                <a:t>. </a:t>
              </a:r>
              <a:r>
                <a:rPr lang="en-US" altLang="zh-CN" sz="1200" spc="-40" dirty="0" err="1">
                  <a:solidFill>
                    <a:schemeClr val="bg1">
                      <a:lumMod val="50000"/>
                    </a:schemeClr>
                  </a:solidFill>
                </a:rPr>
                <a:t>Fusce</a:t>
              </a:r>
              <a:r>
                <a:rPr lang="en-US" altLang="zh-CN" sz="1200" spc="-40" dirty="0">
                  <a:solidFill>
                    <a:schemeClr val="bg1">
                      <a:lumMod val="50000"/>
                    </a:schemeClr>
                  </a:solidFill>
                </a:rPr>
                <a:t> </a:t>
              </a:r>
              <a:r>
                <a:rPr lang="en-US" altLang="zh-CN" sz="1200" spc="-40" dirty="0" err="1">
                  <a:solidFill>
                    <a:schemeClr val="bg1">
                      <a:lumMod val="50000"/>
                    </a:schemeClr>
                  </a:solidFill>
                </a:rPr>
                <a:t>dapibus</a:t>
              </a:r>
              <a:r>
                <a:rPr lang="en-US" altLang="zh-CN" sz="1200" spc="-40" dirty="0">
                  <a:solidFill>
                    <a:schemeClr val="bg1">
                      <a:lumMod val="50000"/>
                    </a:schemeClr>
                  </a:solidFill>
                </a:rPr>
                <a:t>, </a:t>
              </a:r>
              <a:r>
                <a:rPr lang="en-US" altLang="zh-CN" sz="1200" spc="-40" dirty="0" err="1">
                  <a:solidFill>
                    <a:schemeClr val="bg1">
                      <a:lumMod val="50000"/>
                    </a:schemeClr>
                  </a:solidFill>
                </a:rPr>
                <a:t>tellus</a:t>
              </a:r>
              <a:r>
                <a:rPr lang="en-US" altLang="zh-CN" sz="1200" spc="-40" dirty="0">
                  <a:solidFill>
                    <a:schemeClr val="bg1">
                      <a:lumMod val="50000"/>
                    </a:schemeClr>
                  </a:solidFill>
                </a:rPr>
                <a:t> ac </a:t>
              </a:r>
              <a:r>
                <a:rPr lang="en-US" altLang="zh-CN" sz="1200" spc="-40" dirty="0" err="1">
                  <a:solidFill>
                    <a:schemeClr val="bg1">
                      <a:lumMod val="50000"/>
                    </a:schemeClr>
                  </a:solidFill>
                </a:rPr>
                <a:t>cursus</a:t>
              </a:r>
              <a:endParaRPr lang="en-US" altLang="zh-CN" sz="1200" spc="-40" dirty="0">
                <a:solidFill>
                  <a:schemeClr val="bg1">
                    <a:lumMod val="50000"/>
                  </a:schemeClr>
                </a:solidFill>
              </a:endParaRPr>
            </a:p>
          </p:txBody>
        </p:sp>
        <p:grpSp>
          <p:nvGrpSpPr>
            <p:cNvPr id="22" name="组合 21"/>
            <p:cNvGrpSpPr/>
            <p:nvPr/>
          </p:nvGrpSpPr>
          <p:grpSpPr>
            <a:xfrm>
              <a:off x="564871" y="1104102"/>
              <a:ext cx="2515493" cy="1607347"/>
              <a:chOff x="564871" y="1104102"/>
              <a:chExt cx="2515493" cy="1607347"/>
            </a:xfrm>
          </p:grpSpPr>
          <p:sp>
            <p:nvSpPr>
              <p:cNvPr id="29" name="矩形 28"/>
              <p:cNvSpPr/>
              <p:nvPr/>
            </p:nvSpPr>
            <p:spPr>
              <a:xfrm>
                <a:off x="564871" y="1104102"/>
                <a:ext cx="2515493" cy="1607347"/>
              </a:xfrm>
              <a:prstGeom prst="rect">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bg1">
                      <a:lumMod val="50000"/>
                    </a:schemeClr>
                  </a:solidFill>
                </a:endParaRPr>
              </a:p>
            </p:txBody>
          </p:sp>
          <p:grpSp>
            <p:nvGrpSpPr>
              <p:cNvPr id="30" name="组合 29"/>
              <p:cNvGrpSpPr/>
              <p:nvPr/>
            </p:nvGrpSpPr>
            <p:grpSpPr>
              <a:xfrm>
                <a:off x="1635918" y="1621632"/>
                <a:ext cx="376238" cy="547686"/>
                <a:chOff x="1635918" y="1621632"/>
                <a:chExt cx="376238" cy="547686"/>
              </a:xfrm>
            </p:grpSpPr>
            <p:sp>
              <p:nvSpPr>
                <p:cNvPr id="31" name="椭圆 27"/>
                <p:cNvSpPr/>
                <p:nvPr/>
              </p:nvSpPr>
              <p:spPr>
                <a:xfrm>
                  <a:off x="1635918" y="1621632"/>
                  <a:ext cx="376238" cy="342901"/>
                </a:xfrm>
                <a:custGeom>
                  <a:avLst/>
                  <a:gdLst/>
                  <a:ahLst/>
                  <a:cxnLst/>
                  <a:rect l="l" t="t" r="r" b="b"/>
                  <a:pathLst>
                    <a:path w="376238" h="342901">
                      <a:moveTo>
                        <a:pt x="188119" y="0"/>
                      </a:moveTo>
                      <a:cubicBezTo>
                        <a:pt x="292014" y="0"/>
                        <a:pt x="376238" y="84224"/>
                        <a:pt x="376238" y="188119"/>
                      </a:cubicBezTo>
                      <a:cubicBezTo>
                        <a:pt x="376238" y="254148"/>
                        <a:pt x="342219" y="312232"/>
                        <a:pt x="288862" y="342901"/>
                      </a:cubicBezTo>
                      <a:lnTo>
                        <a:pt x="87376" y="342901"/>
                      </a:lnTo>
                      <a:cubicBezTo>
                        <a:pt x="34019" y="312232"/>
                        <a:pt x="0" y="254148"/>
                        <a:pt x="0" y="188119"/>
                      </a:cubicBezTo>
                      <a:cubicBezTo>
                        <a:pt x="0" y="84224"/>
                        <a:pt x="84224" y="0"/>
                        <a:pt x="188119"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bg1">
                        <a:lumMod val="50000"/>
                      </a:schemeClr>
                    </a:solidFill>
                  </a:endParaRPr>
                </a:p>
              </p:txBody>
            </p:sp>
            <p:cxnSp>
              <p:nvCxnSpPr>
                <p:cNvPr id="32" name="直接连接符 31"/>
                <p:cNvCxnSpPr/>
                <p:nvPr/>
              </p:nvCxnSpPr>
              <p:spPr>
                <a:xfrm flipH="1" flipV="1">
                  <a:off x="1769269" y="1814512"/>
                  <a:ext cx="54768" cy="188119"/>
                </a:xfrm>
                <a:prstGeom prst="line">
                  <a:avLst/>
                </a:prstGeom>
                <a:ln>
                  <a:solidFill>
                    <a:srgbClr val="F8C937"/>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1824037" y="1809750"/>
                  <a:ext cx="50007" cy="188119"/>
                </a:xfrm>
                <a:prstGeom prst="line">
                  <a:avLst/>
                </a:prstGeom>
                <a:ln>
                  <a:solidFill>
                    <a:srgbClr val="F8C937"/>
                  </a:solidFill>
                </a:ln>
              </p:spPr>
              <p:style>
                <a:lnRef idx="1">
                  <a:schemeClr val="accent1"/>
                </a:lnRef>
                <a:fillRef idx="0">
                  <a:schemeClr val="accent1"/>
                </a:fillRef>
                <a:effectRef idx="0">
                  <a:schemeClr val="accent1"/>
                </a:effectRef>
                <a:fontRef idx="minor">
                  <a:schemeClr val="tx1"/>
                </a:fontRef>
              </p:style>
            </p:cxnSp>
            <p:sp>
              <p:nvSpPr>
                <p:cNvPr id="34" name="圆角矩形 9218"/>
                <p:cNvSpPr/>
                <p:nvPr/>
              </p:nvSpPr>
              <p:spPr>
                <a:xfrm>
                  <a:off x="1692411" y="1978818"/>
                  <a:ext cx="262239" cy="169069"/>
                </a:xfrm>
                <a:custGeom>
                  <a:avLst/>
                  <a:gdLst>
                    <a:gd name="connsiteX0" fmla="*/ 0 w 257174"/>
                    <a:gd name="connsiteY0" fmla="*/ 54769 h 185738"/>
                    <a:gd name="connsiteX1" fmla="*/ 54769 w 257174"/>
                    <a:gd name="connsiteY1" fmla="*/ 0 h 185738"/>
                    <a:gd name="connsiteX2" fmla="*/ 202405 w 257174"/>
                    <a:gd name="connsiteY2" fmla="*/ 0 h 185738"/>
                    <a:gd name="connsiteX3" fmla="*/ 257174 w 257174"/>
                    <a:gd name="connsiteY3" fmla="*/ 54769 h 185738"/>
                    <a:gd name="connsiteX4" fmla="*/ 257174 w 257174"/>
                    <a:gd name="connsiteY4" fmla="*/ 130969 h 185738"/>
                    <a:gd name="connsiteX5" fmla="*/ 202405 w 257174"/>
                    <a:gd name="connsiteY5" fmla="*/ 185738 h 185738"/>
                    <a:gd name="connsiteX6" fmla="*/ 54769 w 257174"/>
                    <a:gd name="connsiteY6" fmla="*/ 185738 h 185738"/>
                    <a:gd name="connsiteX7" fmla="*/ 0 w 257174"/>
                    <a:gd name="connsiteY7" fmla="*/ 130969 h 185738"/>
                    <a:gd name="connsiteX8" fmla="*/ 0 w 257174"/>
                    <a:gd name="connsiteY8" fmla="*/ 54769 h 185738"/>
                    <a:gd name="connsiteX0-1" fmla="*/ 0 w 259200"/>
                    <a:gd name="connsiteY0-2" fmla="*/ 54769 h 185738"/>
                    <a:gd name="connsiteX1-3" fmla="*/ 54769 w 259200"/>
                    <a:gd name="connsiteY1-4" fmla="*/ 0 h 185738"/>
                    <a:gd name="connsiteX2-5" fmla="*/ 238124 w 259200"/>
                    <a:gd name="connsiteY2-6" fmla="*/ 0 h 185738"/>
                    <a:gd name="connsiteX3-7" fmla="*/ 257174 w 259200"/>
                    <a:gd name="connsiteY3-8" fmla="*/ 54769 h 185738"/>
                    <a:gd name="connsiteX4-9" fmla="*/ 257174 w 259200"/>
                    <a:gd name="connsiteY4-10" fmla="*/ 130969 h 185738"/>
                    <a:gd name="connsiteX5-11" fmla="*/ 202405 w 259200"/>
                    <a:gd name="connsiteY5-12" fmla="*/ 185738 h 185738"/>
                    <a:gd name="connsiteX6-13" fmla="*/ 54769 w 259200"/>
                    <a:gd name="connsiteY6-14" fmla="*/ 185738 h 185738"/>
                    <a:gd name="connsiteX7-15" fmla="*/ 0 w 259200"/>
                    <a:gd name="connsiteY7-16" fmla="*/ 130969 h 185738"/>
                    <a:gd name="connsiteX8-17" fmla="*/ 0 w 259200"/>
                    <a:gd name="connsiteY8-18" fmla="*/ 54769 h 185738"/>
                    <a:gd name="connsiteX0-19" fmla="*/ 3039 w 262239"/>
                    <a:gd name="connsiteY0-20" fmla="*/ 54769 h 185738"/>
                    <a:gd name="connsiteX1-21" fmla="*/ 19708 w 262239"/>
                    <a:gd name="connsiteY1-22" fmla="*/ 0 h 185738"/>
                    <a:gd name="connsiteX2-23" fmla="*/ 241163 w 262239"/>
                    <a:gd name="connsiteY2-24" fmla="*/ 0 h 185738"/>
                    <a:gd name="connsiteX3-25" fmla="*/ 260213 w 262239"/>
                    <a:gd name="connsiteY3-26" fmla="*/ 54769 h 185738"/>
                    <a:gd name="connsiteX4-27" fmla="*/ 260213 w 262239"/>
                    <a:gd name="connsiteY4-28" fmla="*/ 130969 h 185738"/>
                    <a:gd name="connsiteX5-29" fmla="*/ 205444 w 262239"/>
                    <a:gd name="connsiteY5-30" fmla="*/ 185738 h 185738"/>
                    <a:gd name="connsiteX6-31" fmla="*/ 57808 w 262239"/>
                    <a:gd name="connsiteY6-32" fmla="*/ 185738 h 185738"/>
                    <a:gd name="connsiteX7-33" fmla="*/ 3039 w 262239"/>
                    <a:gd name="connsiteY7-34" fmla="*/ 130969 h 185738"/>
                    <a:gd name="connsiteX8-35" fmla="*/ 3039 w 262239"/>
                    <a:gd name="connsiteY8-36" fmla="*/ 54769 h 18573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262239" h="185738">
                      <a:moveTo>
                        <a:pt x="3039" y="54769"/>
                      </a:moveTo>
                      <a:cubicBezTo>
                        <a:pt x="3039" y="24521"/>
                        <a:pt x="-10540" y="0"/>
                        <a:pt x="19708" y="0"/>
                      </a:cubicBezTo>
                      <a:lnTo>
                        <a:pt x="241163" y="0"/>
                      </a:lnTo>
                      <a:cubicBezTo>
                        <a:pt x="271411" y="0"/>
                        <a:pt x="260213" y="24521"/>
                        <a:pt x="260213" y="54769"/>
                      </a:cubicBezTo>
                      <a:lnTo>
                        <a:pt x="260213" y="130969"/>
                      </a:lnTo>
                      <a:cubicBezTo>
                        <a:pt x="260213" y="161217"/>
                        <a:pt x="235692" y="185738"/>
                        <a:pt x="205444" y="185738"/>
                      </a:cubicBezTo>
                      <a:lnTo>
                        <a:pt x="57808" y="185738"/>
                      </a:lnTo>
                      <a:cubicBezTo>
                        <a:pt x="27560" y="185738"/>
                        <a:pt x="3039" y="161217"/>
                        <a:pt x="3039" y="130969"/>
                      </a:cubicBezTo>
                      <a:lnTo>
                        <a:pt x="3039" y="5476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bg1">
                        <a:lumMod val="50000"/>
                      </a:schemeClr>
                    </a:solidFill>
                  </a:endParaRPr>
                </a:p>
              </p:txBody>
            </p:sp>
            <p:cxnSp>
              <p:nvCxnSpPr>
                <p:cNvPr id="35" name="直接连接符 34"/>
                <p:cNvCxnSpPr/>
                <p:nvPr/>
              </p:nvCxnSpPr>
              <p:spPr>
                <a:xfrm>
                  <a:off x="1764507" y="2169318"/>
                  <a:ext cx="121444" cy="0"/>
                </a:xfrm>
                <a:prstGeom prst="line">
                  <a:avLst/>
                </a:prstGeom>
                <a:ln w="25400" cap="rnd">
                  <a:solidFill>
                    <a:srgbClr val="FFFFFF"/>
                  </a:solidFill>
                </a:ln>
              </p:spPr>
              <p:style>
                <a:lnRef idx="1">
                  <a:schemeClr val="accent1"/>
                </a:lnRef>
                <a:fillRef idx="0">
                  <a:schemeClr val="accent1"/>
                </a:fillRef>
                <a:effectRef idx="0">
                  <a:schemeClr val="accent1"/>
                </a:effectRef>
                <a:fontRef idx="minor">
                  <a:schemeClr val="tx1"/>
                </a:fontRef>
              </p:style>
            </p:cxnSp>
          </p:grpSp>
        </p:grpSp>
        <p:sp>
          <p:nvSpPr>
            <p:cNvPr id="23" name="矩形 22"/>
            <p:cNvSpPr/>
            <p:nvPr/>
          </p:nvSpPr>
          <p:spPr>
            <a:xfrm>
              <a:off x="3309361" y="1100135"/>
              <a:ext cx="2515493" cy="1607347"/>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bg1">
                    <a:lumMod val="50000"/>
                  </a:schemeClr>
                </a:solidFill>
              </a:endParaRPr>
            </a:p>
          </p:txBody>
        </p:sp>
        <p:sp>
          <p:nvSpPr>
            <p:cNvPr id="24" name="矩形 23"/>
            <p:cNvSpPr/>
            <p:nvPr/>
          </p:nvSpPr>
          <p:spPr>
            <a:xfrm>
              <a:off x="6065700" y="1100134"/>
              <a:ext cx="2515493" cy="1607347"/>
            </a:xfrm>
            <a:prstGeom prst="rect">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bg1">
                    <a:lumMod val="50000"/>
                  </a:schemeClr>
                </a:solidFill>
              </a:endParaRPr>
            </a:p>
          </p:txBody>
        </p:sp>
        <p:sp>
          <p:nvSpPr>
            <p:cNvPr id="25" name="弦形 9231"/>
            <p:cNvSpPr/>
            <p:nvPr/>
          </p:nvSpPr>
          <p:spPr>
            <a:xfrm rot="8057819">
              <a:off x="6986714" y="1711131"/>
              <a:ext cx="670904" cy="611419"/>
            </a:xfrm>
            <a:custGeom>
              <a:avLst/>
              <a:gdLst/>
              <a:ahLst/>
              <a:cxnLst/>
              <a:rect l="l" t="t" r="r" b="b"/>
              <a:pathLst>
                <a:path w="670904" h="611419">
                  <a:moveTo>
                    <a:pt x="123563" y="545233"/>
                  </a:moveTo>
                  <a:cubicBezTo>
                    <a:pt x="79854" y="501751"/>
                    <a:pt x="52607" y="440061"/>
                    <a:pt x="51719" y="370006"/>
                  </a:cubicBezTo>
                  <a:lnTo>
                    <a:pt x="53474" y="358751"/>
                  </a:lnTo>
                  <a:cubicBezTo>
                    <a:pt x="89336" y="358095"/>
                    <a:pt x="124330" y="347028"/>
                    <a:pt x="156142" y="328318"/>
                  </a:cubicBezTo>
                  <a:lnTo>
                    <a:pt x="153681" y="325796"/>
                  </a:lnTo>
                  <a:cubicBezTo>
                    <a:pt x="115933" y="343920"/>
                    <a:pt x="71043" y="341166"/>
                    <a:pt x="35958" y="317262"/>
                  </a:cubicBezTo>
                  <a:cubicBezTo>
                    <a:pt x="14514" y="290103"/>
                    <a:pt x="2884" y="256126"/>
                    <a:pt x="467" y="219636"/>
                  </a:cubicBezTo>
                  <a:cubicBezTo>
                    <a:pt x="-6358" y="116605"/>
                    <a:pt x="62272" y="23729"/>
                    <a:pt x="162765" y="0"/>
                  </a:cubicBezTo>
                  <a:lnTo>
                    <a:pt x="303582" y="145606"/>
                  </a:lnTo>
                  <a:lnTo>
                    <a:pt x="379736" y="219907"/>
                  </a:lnTo>
                  <a:lnTo>
                    <a:pt x="333861" y="264671"/>
                  </a:lnTo>
                  <a:lnTo>
                    <a:pt x="288505" y="218189"/>
                  </a:lnTo>
                  <a:lnTo>
                    <a:pt x="278036" y="381447"/>
                  </a:lnTo>
                  <a:lnTo>
                    <a:pt x="441501" y="374986"/>
                  </a:lnTo>
                  <a:lnTo>
                    <a:pt x="396146" y="328504"/>
                  </a:lnTo>
                  <a:lnTo>
                    <a:pt x="443592" y="282209"/>
                  </a:lnTo>
                  <a:lnTo>
                    <a:pt x="543645" y="379827"/>
                  </a:lnTo>
                  <a:lnTo>
                    <a:pt x="543092" y="382013"/>
                  </a:lnTo>
                  <a:lnTo>
                    <a:pt x="670904" y="513000"/>
                  </a:lnTo>
                  <a:cubicBezTo>
                    <a:pt x="665947" y="529442"/>
                    <a:pt x="656461" y="544522"/>
                    <a:pt x="643368" y="557297"/>
                  </a:cubicBezTo>
                  <a:cubicBezTo>
                    <a:pt x="596775" y="602761"/>
                    <a:pt x="522148" y="601845"/>
                    <a:pt x="476685" y="555252"/>
                  </a:cubicBezTo>
                  <a:lnTo>
                    <a:pt x="462872" y="533887"/>
                  </a:lnTo>
                  <a:cubicBezTo>
                    <a:pt x="418526" y="580000"/>
                    <a:pt x="358630" y="608529"/>
                    <a:pt x="294185" y="611212"/>
                  </a:cubicBezTo>
                  <a:cubicBezTo>
                    <a:pt x="227445" y="613989"/>
                    <a:pt x="167273" y="588716"/>
                    <a:pt x="123563" y="545233"/>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bg1">
                    <a:lumMod val="50000"/>
                  </a:schemeClr>
                </a:solidFill>
              </a:endParaRPr>
            </a:p>
          </p:txBody>
        </p:sp>
        <p:grpSp>
          <p:nvGrpSpPr>
            <p:cNvPr id="26" name="组合 25"/>
            <p:cNvGrpSpPr/>
            <p:nvPr/>
          </p:nvGrpSpPr>
          <p:grpSpPr>
            <a:xfrm>
              <a:off x="4449841" y="1591597"/>
              <a:ext cx="244513" cy="624872"/>
              <a:chOff x="4449841" y="1591597"/>
              <a:chExt cx="244513" cy="624872"/>
            </a:xfrm>
          </p:grpSpPr>
          <p:sp>
            <p:nvSpPr>
              <p:cNvPr id="27" name="等腰三角形 26"/>
              <p:cNvSpPr/>
              <p:nvPr/>
            </p:nvSpPr>
            <p:spPr>
              <a:xfrm rot="2644183">
                <a:off x="4518770" y="1591597"/>
                <a:ext cx="175584" cy="328927"/>
              </a:xfrm>
              <a:prstGeom prst="triangle">
                <a:avLst>
                  <a:gd name="adj" fmla="val 52536"/>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bg1">
                      <a:lumMod val="50000"/>
                    </a:schemeClr>
                  </a:solidFill>
                </a:endParaRPr>
              </a:p>
            </p:txBody>
          </p:sp>
          <p:sp>
            <p:nvSpPr>
              <p:cNvPr id="28" name="等腰三角形 27"/>
              <p:cNvSpPr/>
              <p:nvPr/>
            </p:nvSpPr>
            <p:spPr>
              <a:xfrm rot="13440000">
                <a:off x="4449841" y="1887542"/>
                <a:ext cx="175584" cy="328927"/>
              </a:xfrm>
              <a:prstGeom prst="triangle">
                <a:avLst>
                  <a:gd name="adj" fmla="val 52536"/>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bg1">
                      <a:lumMod val="50000"/>
                    </a:schemeClr>
                  </a:solidFill>
                </a:endParaRPr>
              </a:p>
            </p:txBody>
          </p:sp>
        </p:grpSp>
      </p:grpSp>
    </p:spTree>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 y="720"/>
            <a:ext cx="12190413" cy="1157520"/>
            <a:chOff x="-6" y="395508"/>
            <a:chExt cx="12190413" cy="1157520"/>
          </a:xfrm>
        </p:grpSpPr>
        <p:sp>
          <p:nvSpPr>
            <p:cNvPr id="11" name="矩形 10"/>
            <p:cNvSpPr/>
            <p:nvPr/>
          </p:nvSpPr>
          <p:spPr>
            <a:xfrm flipH="1">
              <a:off x="-6" y="395508"/>
              <a:ext cx="12190413" cy="1157520"/>
            </a:xfrm>
            <a:prstGeom prst="rect">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4188838" y="733051"/>
              <a:ext cx="3783708" cy="538601"/>
              <a:chOff x="5043488" y="688658"/>
              <a:chExt cx="3783708" cy="538601"/>
            </a:xfrm>
          </p:grpSpPr>
          <p:sp>
            <p:nvSpPr>
              <p:cNvPr id="7" name="矩形 3"/>
              <p:cNvSpPr/>
              <p:nvPr/>
            </p:nvSpPr>
            <p:spPr>
              <a:xfrm>
                <a:off x="5667375" y="68865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加入你的标题描述</a:t>
                </a:r>
                <a:endParaRPr lang="zh-CN" altLang="en-US" sz="29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8" name="组合 26"/>
              <p:cNvGrpSpPr/>
              <p:nvPr/>
            </p:nvGrpSpPr>
            <p:grpSpPr>
              <a:xfrm>
                <a:off x="5043488" y="768033"/>
                <a:ext cx="263525" cy="395292"/>
                <a:chOff x="0" y="214266"/>
                <a:chExt cx="213756" cy="427517"/>
              </a:xfrm>
            </p:grpSpPr>
            <p:sp>
              <p:nvSpPr>
                <p:cNvPr id="9" name="直接连接符 27"/>
                <p:cNvSpPr/>
                <p:nvPr/>
              </p:nvSpPr>
              <p:spPr>
                <a:xfrm>
                  <a:off x="0" y="214266"/>
                  <a:ext cx="213756" cy="213757"/>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sp>
              <p:nvSpPr>
                <p:cNvPr id="10" name="直接连接符 28"/>
                <p:cNvSpPr/>
                <p:nvPr/>
              </p:nvSpPr>
              <p:spPr>
                <a:xfrm flipH="1">
                  <a:off x="0" y="428028"/>
                  <a:ext cx="213756" cy="213755"/>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grpSp>
        </p:grpSp>
      </p:grpSp>
      <p:sp>
        <p:nvSpPr>
          <p:cNvPr id="12" name="Rectangle 89"/>
          <p:cNvSpPr/>
          <p:nvPr/>
        </p:nvSpPr>
        <p:spPr>
          <a:xfrm>
            <a:off x="898628" y="4788041"/>
            <a:ext cx="3750263" cy="1071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3" name="Group 137"/>
          <p:cNvGrpSpPr/>
          <p:nvPr/>
        </p:nvGrpSpPr>
        <p:grpSpPr>
          <a:xfrm>
            <a:off x="1235528" y="2430735"/>
            <a:ext cx="301358" cy="2317121"/>
            <a:chOff x="1074408" y="1485901"/>
            <a:chExt cx="214311" cy="1647821"/>
          </a:xfrm>
          <a:solidFill>
            <a:srgbClr val="18D2A6"/>
          </a:solidFill>
        </p:grpSpPr>
        <p:cxnSp>
          <p:nvCxnSpPr>
            <p:cNvPr id="14" name="Straight Connector 90"/>
            <p:cNvCxnSpPr/>
            <p:nvPr/>
          </p:nvCxnSpPr>
          <p:spPr>
            <a:xfrm rot="16200000" flipV="1">
              <a:off x="359569" y="2302205"/>
              <a:ext cx="1638299" cy="5691"/>
            </a:xfrm>
            <a:prstGeom prst="line">
              <a:avLst/>
            </a:prstGeom>
            <a:grpFill/>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15" name="Rounded Rectangle 94"/>
            <p:cNvSpPr/>
            <p:nvPr/>
          </p:nvSpPr>
          <p:spPr>
            <a:xfrm>
              <a:off x="1074408" y="2190750"/>
              <a:ext cx="214311" cy="94297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6" name="Group 138"/>
          <p:cNvGrpSpPr/>
          <p:nvPr/>
        </p:nvGrpSpPr>
        <p:grpSpPr>
          <a:xfrm>
            <a:off x="1769139" y="2430735"/>
            <a:ext cx="301358" cy="2317121"/>
            <a:chOff x="1447800" y="1485901"/>
            <a:chExt cx="214311" cy="1647821"/>
          </a:xfrm>
          <a:solidFill>
            <a:srgbClr val="1983B7"/>
          </a:solidFill>
        </p:grpSpPr>
        <p:cxnSp>
          <p:nvCxnSpPr>
            <p:cNvPr id="17" name="Straight Connector 97"/>
            <p:cNvCxnSpPr/>
            <p:nvPr/>
          </p:nvCxnSpPr>
          <p:spPr>
            <a:xfrm rot="16200000" flipV="1">
              <a:off x="732961" y="2302205"/>
              <a:ext cx="1638299" cy="5691"/>
            </a:xfrm>
            <a:prstGeom prst="line">
              <a:avLst/>
            </a:prstGeom>
            <a:grpFill/>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18" name="Rounded Rectangle 100"/>
            <p:cNvSpPr/>
            <p:nvPr/>
          </p:nvSpPr>
          <p:spPr>
            <a:xfrm>
              <a:off x="1447800" y="1962150"/>
              <a:ext cx="214311" cy="117157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9" name="Group 139"/>
          <p:cNvGrpSpPr/>
          <p:nvPr/>
        </p:nvGrpSpPr>
        <p:grpSpPr>
          <a:xfrm>
            <a:off x="2302751" y="2430735"/>
            <a:ext cx="301358" cy="2317121"/>
            <a:chOff x="1828800" y="1485901"/>
            <a:chExt cx="214311" cy="1647821"/>
          </a:xfrm>
          <a:solidFill>
            <a:srgbClr val="18D2A6"/>
          </a:solidFill>
        </p:grpSpPr>
        <p:cxnSp>
          <p:nvCxnSpPr>
            <p:cNvPr id="20" name="Straight Connector 103"/>
            <p:cNvCxnSpPr/>
            <p:nvPr/>
          </p:nvCxnSpPr>
          <p:spPr>
            <a:xfrm rot="16200000" flipV="1">
              <a:off x="1113961" y="2302205"/>
              <a:ext cx="1638299" cy="5691"/>
            </a:xfrm>
            <a:prstGeom prst="line">
              <a:avLst/>
            </a:prstGeom>
            <a:grpFill/>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21" name="Rounded Rectangle 106"/>
            <p:cNvSpPr/>
            <p:nvPr/>
          </p:nvSpPr>
          <p:spPr>
            <a:xfrm>
              <a:off x="1828800" y="1809750"/>
              <a:ext cx="214311" cy="132397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2" name="Group 140"/>
          <p:cNvGrpSpPr/>
          <p:nvPr/>
        </p:nvGrpSpPr>
        <p:grpSpPr>
          <a:xfrm>
            <a:off x="2836363" y="2430735"/>
            <a:ext cx="301358" cy="2317121"/>
            <a:chOff x="2209800" y="1485901"/>
            <a:chExt cx="214311" cy="1647821"/>
          </a:xfrm>
          <a:solidFill>
            <a:srgbClr val="1983B7"/>
          </a:solidFill>
        </p:grpSpPr>
        <p:cxnSp>
          <p:nvCxnSpPr>
            <p:cNvPr id="23" name="Straight Connector 107"/>
            <p:cNvCxnSpPr/>
            <p:nvPr/>
          </p:nvCxnSpPr>
          <p:spPr>
            <a:xfrm rot="16200000" flipV="1">
              <a:off x="1494961" y="2302205"/>
              <a:ext cx="1638299" cy="5691"/>
            </a:xfrm>
            <a:prstGeom prst="line">
              <a:avLst/>
            </a:prstGeom>
            <a:grpFill/>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24" name="Rounded Rectangle 120"/>
            <p:cNvSpPr/>
            <p:nvPr/>
          </p:nvSpPr>
          <p:spPr>
            <a:xfrm>
              <a:off x="2209800" y="2419350"/>
              <a:ext cx="214311" cy="71437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5" name="Group 141"/>
          <p:cNvGrpSpPr/>
          <p:nvPr/>
        </p:nvGrpSpPr>
        <p:grpSpPr>
          <a:xfrm>
            <a:off x="3369974" y="2430735"/>
            <a:ext cx="301358" cy="2317121"/>
            <a:chOff x="2667000" y="1485901"/>
            <a:chExt cx="214311" cy="1647821"/>
          </a:xfrm>
          <a:solidFill>
            <a:srgbClr val="18D2A6"/>
          </a:solidFill>
        </p:grpSpPr>
        <p:cxnSp>
          <p:nvCxnSpPr>
            <p:cNvPr id="26" name="Straight Connector 127"/>
            <p:cNvCxnSpPr/>
            <p:nvPr/>
          </p:nvCxnSpPr>
          <p:spPr>
            <a:xfrm rot="16200000" flipV="1">
              <a:off x="1952161" y="2302205"/>
              <a:ext cx="1638299" cy="5691"/>
            </a:xfrm>
            <a:prstGeom prst="line">
              <a:avLst/>
            </a:prstGeom>
            <a:grpFill/>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27" name="Rounded Rectangle 128"/>
            <p:cNvSpPr/>
            <p:nvPr/>
          </p:nvSpPr>
          <p:spPr>
            <a:xfrm>
              <a:off x="2667000" y="1962150"/>
              <a:ext cx="214311" cy="117157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8" name="Group 142"/>
          <p:cNvGrpSpPr/>
          <p:nvPr/>
        </p:nvGrpSpPr>
        <p:grpSpPr>
          <a:xfrm>
            <a:off x="3903589" y="2430735"/>
            <a:ext cx="301358" cy="2317121"/>
            <a:chOff x="2971800" y="1485901"/>
            <a:chExt cx="214311" cy="1647821"/>
          </a:xfrm>
          <a:solidFill>
            <a:srgbClr val="1983B7"/>
          </a:solidFill>
        </p:grpSpPr>
        <p:cxnSp>
          <p:nvCxnSpPr>
            <p:cNvPr id="29" name="Straight Connector 135"/>
            <p:cNvCxnSpPr/>
            <p:nvPr/>
          </p:nvCxnSpPr>
          <p:spPr>
            <a:xfrm rot="16200000" flipV="1">
              <a:off x="2256961" y="2302205"/>
              <a:ext cx="1638299" cy="5691"/>
            </a:xfrm>
            <a:prstGeom prst="line">
              <a:avLst/>
            </a:prstGeom>
            <a:grpFill/>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 name="Rounded Rectangle 136"/>
            <p:cNvSpPr/>
            <p:nvPr/>
          </p:nvSpPr>
          <p:spPr>
            <a:xfrm>
              <a:off x="2971800" y="1809750"/>
              <a:ext cx="214311" cy="132397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31" name="Rectangle 143"/>
          <p:cNvSpPr/>
          <p:nvPr/>
        </p:nvSpPr>
        <p:spPr>
          <a:xfrm>
            <a:off x="1266131" y="4937264"/>
            <a:ext cx="227626" cy="26827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rPr>
              <a:t>55</a:t>
            </a:r>
          </a:p>
        </p:txBody>
      </p:sp>
      <p:sp>
        <p:nvSpPr>
          <p:cNvPr id="32" name="Rectangle 144"/>
          <p:cNvSpPr/>
          <p:nvPr/>
        </p:nvSpPr>
        <p:spPr>
          <a:xfrm>
            <a:off x="1804402" y="4937264"/>
            <a:ext cx="227626" cy="26827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rPr>
              <a:t>70</a:t>
            </a:r>
          </a:p>
        </p:txBody>
      </p:sp>
      <p:sp>
        <p:nvSpPr>
          <p:cNvPr id="33" name="Rectangle 145"/>
          <p:cNvSpPr/>
          <p:nvPr/>
        </p:nvSpPr>
        <p:spPr>
          <a:xfrm>
            <a:off x="2342673" y="4937264"/>
            <a:ext cx="227626" cy="26827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rPr>
              <a:t>85</a:t>
            </a:r>
          </a:p>
        </p:txBody>
      </p:sp>
      <p:sp>
        <p:nvSpPr>
          <p:cNvPr id="34" name="Rectangle 146"/>
          <p:cNvSpPr/>
          <p:nvPr/>
        </p:nvSpPr>
        <p:spPr>
          <a:xfrm>
            <a:off x="2880944" y="4937264"/>
            <a:ext cx="227626" cy="26827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rPr>
              <a:t>40</a:t>
            </a:r>
          </a:p>
        </p:txBody>
      </p:sp>
      <p:sp>
        <p:nvSpPr>
          <p:cNvPr id="35" name="Rectangle 147"/>
          <p:cNvSpPr/>
          <p:nvPr/>
        </p:nvSpPr>
        <p:spPr>
          <a:xfrm>
            <a:off x="3419215" y="4937264"/>
            <a:ext cx="227626" cy="26827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rPr>
              <a:t>60</a:t>
            </a:r>
          </a:p>
        </p:txBody>
      </p:sp>
      <p:sp>
        <p:nvSpPr>
          <p:cNvPr id="36" name="Rectangle 148"/>
          <p:cNvSpPr/>
          <p:nvPr/>
        </p:nvSpPr>
        <p:spPr>
          <a:xfrm>
            <a:off x="3957486" y="4937264"/>
            <a:ext cx="227626" cy="26827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rPr>
              <a:t>80</a:t>
            </a:r>
          </a:p>
        </p:txBody>
      </p:sp>
      <p:grpSp>
        <p:nvGrpSpPr>
          <p:cNvPr id="37" name="Group 149"/>
          <p:cNvGrpSpPr/>
          <p:nvPr/>
        </p:nvGrpSpPr>
        <p:grpSpPr>
          <a:xfrm>
            <a:off x="6122734" y="2432418"/>
            <a:ext cx="2090836" cy="701095"/>
            <a:chOff x="4597686" y="3155872"/>
            <a:chExt cx="1583966" cy="498584"/>
          </a:xfrm>
        </p:grpSpPr>
        <p:sp>
          <p:nvSpPr>
            <p:cNvPr id="38" name="TextBox 37"/>
            <p:cNvSpPr txBox="1"/>
            <p:nvPr/>
          </p:nvSpPr>
          <p:spPr>
            <a:xfrm>
              <a:off x="4597686" y="3155872"/>
              <a:ext cx="1542506" cy="167987"/>
            </a:xfrm>
            <a:prstGeom prst="rect">
              <a:avLst/>
            </a:prstGeom>
            <a:noFill/>
          </p:spPr>
          <p:txBody>
            <a:bodyPr wrap="square" lIns="0" tIns="0" rIns="0" bIns="0" rtlCol="0" anchor="t">
              <a:spAutoFit/>
            </a:bodyPr>
            <a:lstStyle/>
            <a:p>
              <a:pPr>
                <a:lnSpc>
                  <a:spcPct val="120000"/>
                </a:lnSpc>
              </a:pPr>
              <a:r>
                <a:rPr lang="zh-CN" altLang="en-US" sz="140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9" name="TextBox 38"/>
            <p:cNvSpPr txBox="1"/>
            <p:nvPr/>
          </p:nvSpPr>
          <p:spPr>
            <a:xfrm>
              <a:off x="4597686" y="3348942"/>
              <a:ext cx="1583966" cy="305514"/>
            </a:xfrm>
            <a:prstGeom prst="rect">
              <a:avLst/>
            </a:prstGeom>
            <a:noFill/>
          </p:spPr>
          <p:txBody>
            <a:bodyPr wrap="square" lIns="0" tIns="0" rIns="0" bIns="0" rtlCol="0" anchor="t">
              <a:spAutoFit/>
            </a:bodyPr>
            <a:lstStyle/>
            <a:p>
              <a:pPr defTabSz="1285875">
                <a:lnSpc>
                  <a:spcPct val="120000"/>
                </a:lnSpc>
                <a:spcBef>
                  <a:spcPct val="20000"/>
                </a:spcBef>
                <a:defRPr/>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0" name="Group 152"/>
          <p:cNvGrpSpPr/>
          <p:nvPr/>
        </p:nvGrpSpPr>
        <p:grpSpPr>
          <a:xfrm>
            <a:off x="9119934" y="2432418"/>
            <a:ext cx="2036110" cy="701095"/>
            <a:chOff x="6978976" y="3155872"/>
            <a:chExt cx="1542507" cy="498584"/>
          </a:xfrm>
        </p:grpSpPr>
        <p:sp>
          <p:nvSpPr>
            <p:cNvPr id="41" name="TextBox 40"/>
            <p:cNvSpPr txBox="1"/>
            <p:nvPr/>
          </p:nvSpPr>
          <p:spPr>
            <a:xfrm>
              <a:off x="6978977" y="3155872"/>
              <a:ext cx="1542506" cy="167987"/>
            </a:xfrm>
            <a:prstGeom prst="rect">
              <a:avLst/>
            </a:prstGeom>
            <a:noFill/>
          </p:spPr>
          <p:txBody>
            <a:bodyPr wrap="square" lIns="0" tIns="0" rIns="0" bIns="0" rtlCol="0" anchor="t">
              <a:spAutoFit/>
            </a:bodyPr>
            <a:lstStyle/>
            <a:p>
              <a:pPr>
                <a:lnSpc>
                  <a:spcPct val="120000"/>
                </a:lnSpc>
              </a:pPr>
              <a:r>
                <a:rPr lang="zh-CN" altLang="en-US" sz="140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2" name="TextBox 41"/>
            <p:cNvSpPr txBox="1"/>
            <p:nvPr/>
          </p:nvSpPr>
          <p:spPr>
            <a:xfrm>
              <a:off x="6978976" y="3348942"/>
              <a:ext cx="1542507" cy="305514"/>
            </a:xfrm>
            <a:prstGeom prst="rect">
              <a:avLst/>
            </a:prstGeom>
            <a:noFill/>
          </p:spPr>
          <p:txBody>
            <a:bodyPr wrap="square" lIns="0" tIns="0" rIns="0" bIns="0" rtlCol="0" anchor="t">
              <a:spAutoFit/>
            </a:bodyPr>
            <a:lstStyle/>
            <a:p>
              <a:pPr defTabSz="1285875">
                <a:lnSpc>
                  <a:spcPct val="120000"/>
                </a:lnSpc>
                <a:spcBef>
                  <a:spcPct val="20000"/>
                </a:spcBef>
                <a:defRPr/>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3" name="Group 155"/>
          <p:cNvGrpSpPr/>
          <p:nvPr/>
        </p:nvGrpSpPr>
        <p:grpSpPr>
          <a:xfrm>
            <a:off x="6122734" y="3340449"/>
            <a:ext cx="2036110" cy="701095"/>
            <a:chOff x="4597685" y="3914331"/>
            <a:chExt cx="1542507" cy="498583"/>
          </a:xfrm>
        </p:grpSpPr>
        <p:sp>
          <p:nvSpPr>
            <p:cNvPr id="44" name="TextBox 43"/>
            <p:cNvSpPr txBox="1"/>
            <p:nvPr/>
          </p:nvSpPr>
          <p:spPr>
            <a:xfrm>
              <a:off x="4597686" y="3914331"/>
              <a:ext cx="1542506" cy="167987"/>
            </a:xfrm>
            <a:prstGeom prst="rect">
              <a:avLst/>
            </a:prstGeom>
            <a:noFill/>
          </p:spPr>
          <p:txBody>
            <a:bodyPr wrap="square" lIns="0" tIns="0" rIns="0" bIns="0" rtlCol="0" anchor="t">
              <a:spAutoFit/>
            </a:bodyPr>
            <a:lstStyle/>
            <a:p>
              <a:pPr>
                <a:lnSpc>
                  <a:spcPct val="120000"/>
                </a:lnSpc>
              </a:pPr>
              <a:r>
                <a:rPr lang="zh-CN" altLang="en-US" sz="140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5" name="TextBox 44"/>
            <p:cNvSpPr txBox="1"/>
            <p:nvPr/>
          </p:nvSpPr>
          <p:spPr>
            <a:xfrm>
              <a:off x="4597685" y="4107401"/>
              <a:ext cx="1542507" cy="305513"/>
            </a:xfrm>
            <a:prstGeom prst="rect">
              <a:avLst/>
            </a:prstGeom>
            <a:noFill/>
          </p:spPr>
          <p:txBody>
            <a:bodyPr wrap="square" lIns="0" tIns="0" rIns="0" bIns="0" rtlCol="0" anchor="t">
              <a:spAutoFit/>
            </a:bodyPr>
            <a:lstStyle/>
            <a:p>
              <a:pPr defTabSz="1285875">
                <a:lnSpc>
                  <a:spcPct val="120000"/>
                </a:lnSpc>
                <a:spcBef>
                  <a:spcPct val="20000"/>
                </a:spcBef>
                <a:defRPr/>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6" name="Group 158"/>
          <p:cNvGrpSpPr/>
          <p:nvPr/>
        </p:nvGrpSpPr>
        <p:grpSpPr>
          <a:xfrm>
            <a:off x="9119934" y="3340449"/>
            <a:ext cx="2036110" cy="701095"/>
            <a:chOff x="6978976" y="3914331"/>
            <a:chExt cx="1542507" cy="498583"/>
          </a:xfrm>
        </p:grpSpPr>
        <p:sp>
          <p:nvSpPr>
            <p:cNvPr id="47" name="TextBox 46"/>
            <p:cNvSpPr txBox="1"/>
            <p:nvPr/>
          </p:nvSpPr>
          <p:spPr>
            <a:xfrm>
              <a:off x="6978977" y="3914331"/>
              <a:ext cx="1542506" cy="167987"/>
            </a:xfrm>
            <a:prstGeom prst="rect">
              <a:avLst/>
            </a:prstGeom>
            <a:noFill/>
          </p:spPr>
          <p:txBody>
            <a:bodyPr wrap="square" lIns="0" tIns="0" rIns="0" bIns="0" rtlCol="0" anchor="t">
              <a:spAutoFit/>
            </a:bodyPr>
            <a:lstStyle/>
            <a:p>
              <a:pPr>
                <a:lnSpc>
                  <a:spcPct val="120000"/>
                </a:lnSpc>
              </a:pPr>
              <a:r>
                <a:rPr lang="zh-CN" altLang="en-US" sz="140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TextBox 47"/>
            <p:cNvSpPr txBox="1"/>
            <p:nvPr/>
          </p:nvSpPr>
          <p:spPr>
            <a:xfrm>
              <a:off x="6978976" y="4107401"/>
              <a:ext cx="1542507" cy="305513"/>
            </a:xfrm>
            <a:prstGeom prst="rect">
              <a:avLst/>
            </a:prstGeom>
            <a:noFill/>
          </p:spPr>
          <p:txBody>
            <a:bodyPr wrap="square" lIns="0" tIns="0" rIns="0" bIns="0" rtlCol="0" anchor="t">
              <a:spAutoFit/>
            </a:bodyPr>
            <a:lstStyle/>
            <a:p>
              <a:pPr defTabSz="1285875">
                <a:lnSpc>
                  <a:spcPct val="120000"/>
                </a:lnSpc>
                <a:spcBef>
                  <a:spcPct val="20000"/>
                </a:spcBef>
                <a:defRPr/>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r>
                <a:rPr lang="en-US"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 </a:t>
              </a: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9" name="Group 161"/>
          <p:cNvGrpSpPr/>
          <p:nvPr/>
        </p:nvGrpSpPr>
        <p:grpSpPr>
          <a:xfrm>
            <a:off x="6122734" y="4366172"/>
            <a:ext cx="2036110" cy="701095"/>
            <a:chOff x="4597685" y="3914331"/>
            <a:chExt cx="1542507" cy="498583"/>
          </a:xfrm>
        </p:grpSpPr>
        <p:sp>
          <p:nvSpPr>
            <p:cNvPr id="50" name="TextBox 49"/>
            <p:cNvSpPr txBox="1"/>
            <p:nvPr/>
          </p:nvSpPr>
          <p:spPr>
            <a:xfrm>
              <a:off x="4597686" y="3914331"/>
              <a:ext cx="1542506" cy="167987"/>
            </a:xfrm>
            <a:prstGeom prst="rect">
              <a:avLst/>
            </a:prstGeom>
            <a:noFill/>
          </p:spPr>
          <p:txBody>
            <a:bodyPr wrap="square" lIns="0" tIns="0" rIns="0" bIns="0" rtlCol="0" anchor="t">
              <a:spAutoFit/>
            </a:bodyPr>
            <a:lstStyle/>
            <a:p>
              <a:pPr>
                <a:lnSpc>
                  <a:spcPct val="120000"/>
                </a:lnSpc>
              </a:pPr>
              <a:r>
                <a:rPr lang="zh-CN" altLang="en-US" sz="140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TextBox 50"/>
            <p:cNvSpPr txBox="1"/>
            <p:nvPr/>
          </p:nvSpPr>
          <p:spPr>
            <a:xfrm>
              <a:off x="4597685" y="4107401"/>
              <a:ext cx="1542507" cy="305513"/>
            </a:xfrm>
            <a:prstGeom prst="rect">
              <a:avLst/>
            </a:prstGeom>
            <a:noFill/>
          </p:spPr>
          <p:txBody>
            <a:bodyPr wrap="square" lIns="0" tIns="0" rIns="0" bIns="0" rtlCol="0" anchor="t">
              <a:spAutoFit/>
            </a:bodyPr>
            <a:lstStyle/>
            <a:p>
              <a:pPr defTabSz="1285875">
                <a:lnSpc>
                  <a:spcPct val="120000"/>
                </a:lnSpc>
                <a:spcBef>
                  <a:spcPct val="20000"/>
                </a:spcBef>
                <a:defRPr/>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2" name="Group 164"/>
          <p:cNvGrpSpPr/>
          <p:nvPr/>
        </p:nvGrpSpPr>
        <p:grpSpPr>
          <a:xfrm>
            <a:off x="9119934" y="4366172"/>
            <a:ext cx="2036110" cy="701095"/>
            <a:chOff x="6978976" y="3914331"/>
            <a:chExt cx="1542507" cy="498583"/>
          </a:xfrm>
        </p:grpSpPr>
        <p:sp>
          <p:nvSpPr>
            <p:cNvPr id="53" name="TextBox 52"/>
            <p:cNvSpPr txBox="1"/>
            <p:nvPr/>
          </p:nvSpPr>
          <p:spPr>
            <a:xfrm>
              <a:off x="6978977" y="3914331"/>
              <a:ext cx="1542506" cy="167987"/>
            </a:xfrm>
            <a:prstGeom prst="rect">
              <a:avLst/>
            </a:prstGeom>
            <a:noFill/>
          </p:spPr>
          <p:txBody>
            <a:bodyPr wrap="square" lIns="0" tIns="0" rIns="0" bIns="0" rtlCol="0" anchor="t">
              <a:spAutoFit/>
            </a:bodyPr>
            <a:lstStyle/>
            <a:p>
              <a:pPr>
                <a:lnSpc>
                  <a:spcPct val="120000"/>
                </a:lnSpc>
              </a:pPr>
              <a:r>
                <a:rPr lang="zh-CN" altLang="en-US" sz="140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4" name="TextBox 53"/>
            <p:cNvSpPr txBox="1"/>
            <p:nvPr/>
          </p:nvSpPr>
          <p:spPr>
            <a:xfrm>
              <a:off x="6978976" y="4107401"/>
              <a:ext cx="1542507" cy="305513"/>
            </a:xfrm>
            <a:prstGeom prst="rect">
              <a:avLst/>
            </a:prstGeom>
            <a:noFill/>
          </p:spPr>
          <p:txBody>
            <a:bodyPr wrap="square" lIns="0" tIns="0" rIns="0" bIns="0" rtlCol="0" anchor="t">
              <a:spAutoFit/>
            </a:bodyPr>
            <a:lstStyle/>
            <a:p>
              <a:pPr defTabSz="1285875">
                <a:lnSpc>
                  <a:spcPct val="120000"/>
                </a:lnSpc>
                <a:spcBef>
                  <a:spcPct val="20000"/>
                </a:spcBef>
                <a:defRPr/>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r>
                <a:rPr lang="en-US"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 </a:t>
              </a: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5" name="Group 167"/>
          <p:cNvGrpSpPr/>
          <p:nvPr/>
        </p:nvGrpSpPr>
        <p:grpSpPr>
          <a:xfrm>
            <a:off x="8408121" y="4342707"/>
            <a:ext cx="659525" cy="640643"/>
            <a:chOff x="6299532" y="4190009"/>
            <a:chExt cx="469021" cy="455593"/>
          </a:xfrm>
        </p:grpSpPr>
        <p:sp>
          <p:nvSpPr>
            <p:cNvPr id="56" name="Oval 168"/>
            <p:cNvSpPr>
              <a:spLocks noChangeAspect="1"/>
            </p:cNvSpPr>
            <p:nvPr/>
          </p:nvSpPr>
          <p:spPr>
            <a:xfrm>
              <a:off x="6299532" y="4190009"/>
              <a:ext cx="469021" cy="455593"/>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7" name="Freeform 63"/>
            <p:cNvSpPr>
              <a:spLocks noEditPoints="1"/>
            </p:cNvSpPr>
            <p:nvPr/>
          </p:nvSpPr>
          <p:spPr bwMode="auto">
            <a:xfrm>
              <a:off x="6386874" y="4310694"/>
              <a:ext cx="294337" cy="214222"/>
            </a:xfrm>
            <a:custGeom>
              <a:avLst/>
              <a:gdLst/>
              <a:ahLst/>
              <a:cxnLst>
                <a:cxn ang="0">
                  <a:pos x="62" y="57"/>
                </a:cxn>
                <a:cxn ang="0">
                  <a:pos x="18" y="57"/>
                </a:cxn>
                <a:cxn ang="0">
                  <a:pos x="0" y="39"/>
                </a:cxn>
                <a:cxn ang="0">
                  <a:pos x="11" y="23"/>
                </a:cxn>
                <a:cxn ang="0">
                  <a:pos x="11" y="21"/>
                </a:cxn>
                <a:cxn ang="0">
                  <a:pos x="31" y="0"/>
                </a:cxn>
                <a:cxn ang="0">
                  <a:pos x="50" y="13"/>
                </a:cxn>
                <a:cxn ang="0">
                  <a:pos x="57" y="11"/>
                </a:cxn>
                <a:cxn ang="0">
                  <a:pos x="67" y="21"/>
                </a:cxn>
                <a:cxn ang="0">
                  <a:pos x="66" y="27"/>
                </a:cxn>
                <a:cxn ang="0">
                  <a:pos x="78" y="42"/>
                </a:cxn>
                <a:cxn ang="0">
                  <a:pos x="62" y="57"/>
                </a:cxn>
                <a:cxn ang="0">
                  <a:pos x="51" y="31"/>
                </a:cxn>
                <a:cxn ang="0">
                  <a:pos x="42" y="31"/>
                </a:cxn>
                <a:cxn ang="0">
                  <a:pos x="42" y="17"/>
                </a:cxn>
                <a:cxn ang="0">
                  <a:pos x="40" y="16"/>
                </a:cxn>
                <a:cxn ang="0">
                  <a:pos x="33" y="16"/>
                </a:cxn>
                <a:cxn ang="0">
                  <a:pos x="31" y="17"/>
                </a:cxn>
                <a:cxn ang="0">
                  <a:pos x="31" y="31"/>
                </a:cxn>
                <a:cxn ang="0">
                  <a:pos x="22" y="31"/>
                </a:cxn>
                <a:cxn ang="0">
                  <a:pos x="21" y="33"/>
                </a:cxn>
                <a:cxn ang="0">
                  <a:pos x="21" y="34"/>
                </a:cxn>
                <a:cxn ang="0">
                  <a:pos x="36" y="48"/>
                </a:cxn>
                <a:cxn ang="0">
                  <a:pos x="36" y="48"/>
                </a:cxn>
                <a:cxn ang="0">
                  <a:pos x="37" y="48"/>
                </a:cxn>
                <a:cxn ang="0">
                  <a:pos x="51" y="34"/>
                </a:cxn>
                <a:cxn ang="0">
                  <a:pos x="52" y="33"/>
                </a:cxn>
                <a:cxn ang="0">
                  <a:pos x="51" y="31"/>
                </a:cxn>
              </a:cxnLst>
              <a:rect l="0" t="0" r="r" b="b"/>
              <a:pathLst>
                <a:path w="78" h="57">
                  <a:moveTo>
                    <a:pt x="62" y="57"/>
                  </a:moveTo>
                  <a:cubicBezTo>
                    <a:pt x="18" y="57"/>
                    <a:pt x="18" y="57"/>
                    <a:pt x="18" y="57"/>
                  </a:cubicBezTo>
                  <a:cubicBezTo>
                    <a:pt x="9" y="57"/>
                    <a:pt x="0" y="49"/>
                    <a:pt x="0" y="39"/>
                  </a:cubicBezTo>
                  <a:cubicBezTo>
                    <a:pt x="0" y="32"/>
                    <a:pt x="5" y="26"/>
                    <a:pt x="11" y="23"/>
                  </a:cubicBezTo>
                  <a:cubicBezTo>
                    <a:pt x="11" y="22"/>
                    <a:pt x="11" y="22"/>
                    <a:pt x="11" y="21"/>
                  </a:cubicBezTo>
                  <a:cubicBezTo>
                    <a:pt x="11" y="10"/>
                    <a:pt x="20" y="0"/>
                    <a:pt x="31" y="0"/>
                  </a:cubicBezTo>
                  <a:cubicBezTo>
                    <a:pt x="40" y="0"/>
                    <a:pt x="47" y="6"/>
                    <a:pt x="50" y="13"/>
                  </a:cubicBezTo>
                  <a:cubicBezTo>
                    <a:pt x="52" y="12"/>
                    <a:pt x="55" y="11"/>
                    <a:pt x="57" y="11"/>
                  </a:cubicBezTo>
                  <a:cubicBezTo>
                    <a:pt x="63" y="11"/>
                    <a:pt x="67" y="15"/>
                    <a:pt x="67" y="21"/>
                  </a:cubicBezTo>
                  <a:cubicBezTo>
                    <a:pt x="67" y="23"/>
                    <a:pt x="67" y="25"/>
                    <a:pt x="66" y="27"/>
                  </a:cubicBezTo>
                  <a:cubicBezTo>
                    <a:pt x="73" y="28"/>
                    <a:pt x="78" y="34"/>
                    <a:pt x="78" y="42"/>
                  </a:cubicBezTo>
                  <a:cubicBezTo>
                    <a:pt x="78" y="50"/>
                    <a:pt x="71" y="57"/>
                    <a:pt x="62" y="57"/>
                  </a:cubicBezTo>
                  <a:close/>
                  <a:moveTo>
                    <a:pt x="51" y="31"/>
                  </a:moveTo>
                  <a:cubicBezTo>
                    <a:pt x="42" y="31"/>
                    <a:pt x="42" y="31"/>
                    <a:pt x="42" y="31"/>
                  </a:cubicBezTo>
                  <a:cubicBezTo>
                    <a:pt x="42" y="17"/>
                    <a:pt x="42" y="17"/>
                    <a:pt x="42" y="17"/>
                  </a:cubicBezTo>
                  <a:cubicBezTo>
                    <a:pt x="42" y="16"/>
                    <a:pt x="41" y="16"/>
                    <a:pt x="40" y="16"/>
                  </a:cubicBezTo>
                  <a:cubicBezTo>
                    <a:pt x="33" y="16"/>
                    <a:pt x="33" y="16"/>
                    <a:pt x="33" y="16"/>
                  </a:cubicBezTo>
                  <a:cubicBezTo>
                    <a:pt x="32" y="16"/>
                    <a:pt x="31" y="16"/>
                    <a:pt x="31" y="17"/>
                  </a:cubicBezTo>
                  <a:cubicBezTo>
                    <a:pt x="31" y="31"/>
                    <a:pt x="31" y="31"/>
                    <a:pt x="31" y="31"/>
                  </a:cubicBezTo>
                  <a:cubicBezTo>
                    <a:pt x="22" y="31"/>
                    <a:pt x="22" y="31"/>
                    <a:pt x="22" y="31"/>
                  </a:cubicBezTo>
                  <a:cubicBezTo>
                    <a:pt x="22" y="31"/>
                    <a:pt x="21" y="32"/>
                    <a:pt x="21" y="33"/>
                  </a:cubicBezTo>
                  <a:cubicBezTo>
                    <a:pt x="21" y="33"/>
                    <a:pt x="21" y="33"/>
                    <a:pt x="21" y="34"/>
                  </a:cubicBezTo>
                  <a:cubicBezTo>
                    <a:pt x="36" y="48"/>
                    <a:pt x="36" y="48"/>
                    <a:pt x="36" y="48"/>
                  </a:cubicBezTo>
                  <a:cubicBezTo>
                    <a:pt x="36" y="48"/>
                    <a:pt x="36" y="48"/>
                    <a:pt x="36" y="48"/>
                  </a:cubicBezTo>
                  <a:cubicBezTo>
                    <a:pt x="37" y="48"/>
                    <a:pt x="37" y="48"/>
                    <a:pt x="37" y="48"/>
                  </a:cubicBezTo>
                  <a:cubicBezTo>
                    <a:pt x="51" y="34"/>
                    <a:pt x="51" y="34"/>
                    <a:pt x="51" y="34"/>
                  </a:cubicBezTo>
                  <a:cubicBezTo>
                    <a:pt x="52" y="33"/>
                    <a:pt x="52" y="33"/>
                    <a:pt x="52" y="33"/>
                  </a:cubicBezTo>
                  <a:cubicBezTo>
                    <a:pt x="52" y="32"/>
                    <a:pt x="51" y="31"/>
                    <a:pt x="51" y="31"/>
                  </a:cubicBez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8" name="Group 170"/>
          <p:cNvGrpSpPr/>
          <p:nvPr/>
        </p:nvGrpSpPr>
        <p:grpSpPr>
          <a:xfrm>
            <a:off x="5381771" y="2404304"/>
            <a:ext cx="659525" cy="640643"/>
            <a:chOff x="630683" y="3383511"/>
            <a:chExt cx="469021" cy="455593"/>
          </a:xfrm>
        </p:grpSpPr>
        <p:sp>
          <p:nvSpPr>
            <p:cNvPr id="59" name="Oval 171"/>
            <p:cNvSpPr>
              <a:spLocks noChangeAspect="1"/>
            </p:cNvSpPr>
            <p:nvPr/>
          </p:nvSpPr>
          <p:spPr>
            <a:xfrm>
              <a:off x="630683" y="3383511"/>
              <a:ext cx="469021" cy="455593"/>
            </a:xfrm>
            <a:prstGeom prst="ellipse">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0" name="Freeform 117"/>
            <p:cNvSpPr/>
            <p:nvPr/>
          </p:nvSpPr>
          <p:spPr bwMode="auto">
            <a:xfrm>
              <a:off x="730012" y="3476126"/>
              <a:ext cx="270363" cy="270363"/>
            </a:xfrm>
            <a:custGeom>
              <a:avLst/>
              <a:gdLst/>
              <a:ahLst/>
              <a:cxnLst>
                <a:cxn ang="0">
                  <a:pos x="56" y="51"/>
                </a:cxn>
                <a:cxn ang="0">
                  <a:pos x="51" y="55"/>
                </a:cxn>
                <a:cxn ang="0">
                  <a:pos x="43" y="57"/>
                </a:cxn>
                <a:cxn ang="0">
                  <a:pos x="33" y="54"/>
                </a:cxn>
                <a:cxn ang="0">
                  <a:pos x="26" y="51"/>
                </a:cxn>
                <a:cxn ang="0">
                  <a:pos x="7" y="32"/>
                </a:cxn>
                <a:cxn ang="0">
                  <a:pos x="3" y="25"/>
                </a:cxn>
                <a:cxn ang="0">
                  <a:pos x="0" y="14"/>
                </a:cxn>
                <a:cxn ang="0">
                  <a:pos x="3" y="7"/>
                </a:cxn>
                <a:cxn ang="0">
                  <a:pos x="7" y="2"/>
                </a:cxn>
                <a:cxn ang="0">
                  <a:pos x="12" y="0"/>
                </a:cxn>
                <a:cxn ang="0">
                  <a:pos x="13" y="1"/>
                </a:cxn>
                <a:cxn ang="0">
                  <a:pos x="15" y="4"/>
                </a:cxn>
                <a:cxn ang="0">
                  <a:pos x="19" y="10"/>
                </a:cxn>
                <a:cxn ang="0">
                  <a:pos x="21" y="14"/>
                </a:cxn>
                <a:cxn ang="0">
                  <a:pos x="14" y="22"/>
                </a:cxn>
                <a:cxn ang="0">
                  <a:pos x="15" y="26"/>
                </a:cxn>
                <a:cxn ang="0">
                  <a:pos x="32" y="42"/>
                </a:cxn>
                <a:cxn ang="0">
                  <a:pos x="35" y="44"/>
                </a:cxn>
                <a:cxn ang="0">
                  <a:pos x="43" y="36"/>
                </a:cxn>
                <a:cxn ang="0">
                  <a:pos x="47" y="38"/>
                </a:cxn>
                <a:cxn ang="0">
                  <a:pos x="54" y="42"/>
                </a:cxn>
                <a:cxn ang="0">
                  <a:pos x="57" y="44"/>
                </a:cxn>
                <a:cxn ang="0">
                  <a:pos x="57" y="45"/>
                </a:cxn>
                <a:cxn ang="0">
                  <a:pos x="56" y="51"/>
                </a:cxn>
              </a:cxnLst>
              <a:rect l="0" t="0" r="r" b="b"/>
              <a:pathLst>
                <a:path w="57" h="57">
                  <a:moveTo>
                    <a:pt x="56" y="51"/>
                  </a:moveTo>
                  <a:cubicBezTo>
                    <a:pt x="55" y="53"/>
                    <a:pt x="53" y="54"/>
                    <a:pt x="51" y="55"/>
                  </a:cubicBezTo>
                  <a:cubicBezTo>
                    <a:pt x="49" y="56"/>
                    <a:pt x="46" y="57"/>
                    <a:pt x="43" y="57"/>
                  </a:cubicBezTo>
                  <a:cubicBezTo>
                    <a:pt x="40" y="57"/>
                    <a:pt x="36" y="55"/>
                    <a:pt x="33" y="54"/>
                  </a:cubicBezTo>
                  <a:cubicBezTo>
                    <a:pt x="30" y="53"/>
                    <a:pt x="28" y="52"/>
                    <a:pt x="26" y="51"/>
                  </a:cubicBezTo>
                  <a:cubicBezTo>
                    <a:pt x="19" y="47"/>
                    <a:pt x="11" y="38"/>
                    <a:pt x="7" y="32"/>
                  </a:cubicBezTo>
                  <a:cubicBezTo>
                    <a:pt x="5" y="29"/>
                    <a:pt x="4" y="27"/>
                    <a:pt x="3" y="25"/>
                  </a:cubicBezTo>
                  <a:cubicBezTo>
                    <a:pt x="2" y="21"/>
                    <a:pt x="0" y="18"/>
                    <a:pt x="0" y="14"/>
                  </a:cubicBezTo>
                  <a:cubicBezTo>
                    <a:pt x="0" y="11"/>
                    <a:pt x="1" y="9"/>
                    <a:pt x="3" y="7"/>
                  </a:cubicBezTo>
                  <a:cubicBezTo>
                    <a:pt x="4" y="5"/>
                    <a:pt x="5" y="3"/>
                    <a:pt x="7" y="2"/>
                  </a:cubicBezTo>
                  <a:cubicBezTo>
                    <a:pt x="8" y="1"/>
                    <a:pt x="11" y="0"/>
                    <a:pt x="12" y="0"/>
                  </a:cubicBezTo>
                  <a:cubicBezTo>
                    <a:pt x="13" y="0"/>
                    <a:pt x="13" y="0"/>
                    <a:pt x="13" y="1"/>
                  </a:cubicBezTo>
                  <a:cubicBezTo>
                    <a:pt x="14" y="1"/>
                    <a:pt x="15" y="3"/>
                    <a:pt x="15" y="4"/>
                  </a:cubicBezTo>
                  <a:cubicBezTo>
                    <a:pt x="17" y="6"/>
                    <a:pt x="18" y="8"/>
                    <a:pt x="19" y="10"/>
                  </a:cubicBezTo>
                  <a:cubicBezTo>
                    <a:pt x="20" y="12"/>
                    <a:pt x="21" y="13"/>
                    <a:pt x="21" y="14"/>
                  </a:cubicBezTo>
                  <a:cubicBezTo>
                    <a:pt x="21" y="17"/>
                    <a:pt x="14" y="20"/>
                    <a:pt x="14" y="22"/>
                  </a:cubicBezTo>
                  <a:cubicBezTo>
                    <a:pt x="14" y="23"/>
                    <a:pt x="15" y="25"/>
                    <a:pt x="15" y="26"/>
                  </a:cubicBezTo>
                  <a:cubicBezTo>
                    <a:pt x="19" y="33"/>
                    <a:pt x="24" y="38"/>
                    <a:pt x="32" y="42"/>
                  </a:cubicBezTo>
                  <a:cubicBezTo>
                    <a:pt x="33" y="43"/>
                    <a:pt x="34" y="44"/>
                    <a:pt x="35" y="44"/>
                  </a:cubicBezTo>
                  <a:cubicBezTo>
                    <a:pt x="37" y="44"/>
                    <a:pt x="41" y="36"/>
                    <a:pt x="43" y="36"/>
                  </a:cubicBezTo>
                  <a:cubicBezTo>
                    <a:pt x="45" y="36"/>
                    <a:pt x="46" y="38"/>
                    <a:pt x="47" y="38"/>
                  </a:cubicBezTo>
                  <a:cubicBezTo>
                    <a:pt x="49" y="40"/>
                    <a:pt x="52" y="41"/>
                    <a:pt x="54" y="42"/>
                  </a:cubicBezTo>
                  <a:cubicBezTo>
                    <a:pt x="55" y="43"/>
                    <a:pt x="57" y="43"/>
                    <a:pt x="57" y="44"/>
                  </a:cubicBezTo>
                  <a:cubicBezTo>
                    <a:pt x="57" y="45"/>
                    <a:pt x="57" y="45"/>
                    <a:pt x="57" y="45"/>
                  </a:cubicBezTo>
                  <a:cubicBezTo>
                    <a:pt x="57" y="47"/>
                    <a:pt x="56" y="49"/>
                    <a:pt x="56" y="51"/>
                  </a:cubicBez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1" name="Group 173"/>
          <p:cNvGrpSpPr/>
          <p:nvPr/>
        </p:nvGrpSpPr>
        <p:grpSpPr>
          <a:xfrm>
            <a:off x="5381771" y="4342707"/>
            <a:ext cx="659525" cy="640643"/>
            <a:chOff x="3428938" y="4190009"/>
            <a:chExt cx="469021" cy="455593"/>
          </a:xfrm>
        </p:grpSpPr>
        <p:sp>
          <p:nvSpPr>
            <p:cNvPr id="62" name="Oval 174"/>
            <p:cNvSpPr>
              <a:spLocks noChangeAspect="1"/>
            </p:cNvSpPr>
            <p:nvPr/>
          </p:nvSpPr>
          <p:spPr>
            <a:xfrm>
              <a:off x="3428938" y="4190009"/>
              <a:ext cx="469021" cy="455593"/>
            </a:xfrm>
            <a:prstGeom prst="ellipse">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3" name="Freeform 83"/>
            <p:cNvSpPr>
              <a:spLocks noEditPoints="1"/>
            </p:cNvSpPr>
            <p:nvPr/>
          </p:nvSpPr>
          <p:spPr bwMode="auto">
            <a:xfrm>
              <a:off x="3571129" y="4279327"/>
              <a:ext cx="184638" cy="276957"/>
            </a:xfrm>
            <a:custGeom>
              <a:avLst/>
              <a:gdLst/>
              <a:ahLst/>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l="0" t="0" r="r" b="b"/>
              <a:pathLst>
                <a:path w="39" h="58">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4" name="Group 176"/>
          <p:cNvGrpSpPr/>
          <p:nvPr/>
        </p:nvGrpSpPr>
        <p:grpSpPr>
          <a:xfrm>
            <a:off x="5381771" y="3356350"/>
            <a:ext cx="659525" cy="640643"/>
            <a:chOff x="6299532" y="3384456"/>
            <a:chExt cx="469021" cy="455593"/>
          </a:xfrm>
        </p:grpSpPr>
        <p:sp>
          <p:nvSpPr>
            <p:cNvPr id="65" name="Oval 177"/>
            <p:cNvSpPr>
              <a:spLocks noChangeAspect="1"/>
            </p:cNvSpPr>
            <p:nvPr/>
          </p:nvSpPr>
          <p:spPr>
            <a:xfrm>
              <a:off x="6299532" y="3384456"/>
              <a:ext cx="469021" cy="455593"/>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6" name="Freeform 36"/>
            <p:cNvSpPr>
              <a:spLocks noEditPoints="1"/>
            </p:cNvSpPr>
            <p:nvPr/>
          </p:nvSpPr>
          <p:spPr bwMode="auto">
            <a:xfrm>
              <a:off x="6435895" y="3505670"/>
              <a:ext cx="196295" cy="213164"/>
            </a:xfrm>
            <a:custGeom>
              <a:avLst/>
              <a:gdLst/>
              <a:ahLst/>
              <a:cxnLst>
                <a:cxn ang="0">
                  <a:pos x="55" y="64"/>
                </a:cxn>
                <a:cxn ang="0">
                  <a:pos x="0" y="59"/>
                </a:cxn>
                <a:cxn ang="0">
                  <a:pos x="4" y="9"/>
                </a:cxn>
                <a:cxn ang="0">
                  <a:pos x="9" y="5"/>
                </a:cxn>
                <a:cxn ang="0">
                  <a:pos x="17" y="0"/>
                </a:cxn>
                <a:cxn ang="0">
                  <a:pos x="23" y="9"/>
                </a:cxn>
                <a:cxn ang="0">
                  <a:pos x="36" y="5"/>
                </a:cxn>
                <a:cxn ang="0">
                  <a:pos x="44" y="0"/>
                </a:cxn>
                <a:cxn ang="0">
                  <a:pos x="50" y="9"/>
                </a:cxn>
                <a:cxn ang="0">
                  <a:pos x="59" y="13"/>
                </a:cxn>
                <a:cxn ang="0">
                  <a:pos x="15" y="33"/>
                </a:cxn>
                <a:cxn ang="0">
                  <a:pos x="4" y="23"/>
                </a:cxn>
                <a:cxn ang="0">
                  <a:pos x="15" y="33"/>
                </a:cxn>
                <a:cxn ang="0">
                  <a:pos x="15" y="35"/>
                </a:cxn>
                <a:cxn ang="0">
                  <a:pos x="4" y="47"/>
                </a:cxn>
                <a:cxn ang="0">
                  <a:pos x="15" y="59"/>
                </a:cxn>
                <a:cxn ang="0">
                  <a:pos x="4" y="49"/>
                </a:cxn>
                <a:cxn ang="0">
                  <a:pos x="15" y="59"/>
                </a:cxn>
                <a:cxn ang="0">
                  <a:pos x="17" y="4"/>
                </a:cxn>
                <a:cxn ang="0">
                  <a:pos x="13" y="5"/>
                </a:cxn>
                <a:cxn ang="0">
                  <a:pos x="15" y="17"/>
                </a:cxn>
                <a:cxn ang="0">
                  <a:pos x="18" y="16"/>
                </a:cxn>
                <a:cxn ang="0">
                  <a:pos x="28" y="33"/>
                </a:cxn>
                <a:cxn ang="0">
                  <a:pos x="17" y="23"/>
                </a:cxn>
                <a:cxn ang="0">
                  <a:pos x="28" y="33"/>
                </a:cxn>
                <a:cxn ang="0">
                  <a:pos x="28" y="35"/>
                </a:cxn>
                <a:cxn ang="0">
                  <a:pos x="17" y="47"/>
                </a:cxn>
                <a:cxn ang="0">
                  <a:pos x="28" y="59"/>
                </a:cxn>
                <a:cxn ang="0">
                  <a:pos x="17" y="49"/>
                </a:cxn>
                <a:cxn ang="0">
                  <a:pos x="28" y="59"/>
                </a:cxn>
                <a:cxn ang="0">
                  <a:pos x="42" y="23"/>
                </a:cxn>
                <a:cxn ang="0">
                  <a:pos x="31" y="33"/>
                </a:cxn>
                <a:cxn ang="0">
                  <a:pos x="42" y="47"/>
                </a:cxn>
                <a:cxn ang="0">
                  <a:pos x="31" y="35"/>
                </a:cxn>
                <a:cxn ang="0">
                  <a:pos x="42" y="47"/>
                </a:cxn>
                <a:cxn ang="0">
                  <a:pos x="42" y="49"/>
                </a:cxn>
                <a:cxn ang="0">
                  <a:pos x="31" y="59"/>
                </a:cxn>
                <a:cxn ang="0">
                  <a:pos x="45" y="5"/>
                </a:cxn>
                <a:cxn ang="0">
                  <a:pos x="42" y="4"/>
                </a:cxn>
                <a:cxn ang="0">
                  <a:pos x="41" y="16"/>
                </a:cxn>
                <a:cxn ang="0">
                  <a:pos x="44" y="17"/>
                </a:cxn>
                <a:cxn ang="0">
                  <a:pos x="45" y="5"/>
                </a:cxn>
                <a:cxn ang="0">
                  <a:pos x="55" y="23"/>
                </a:cxn>
                <a:cxn ang="0">
                  <a:pos x="44" y="33"/>
                </a:cxn>
                <a:cxn ang="0">
                  <a:pos x="55" y="47"/>
                </a:cxn>
                <a:cxn ang="0">
                  <a:pos x="44" y="35"/>
                </a:cxn>
                <a:cxn ang="0">
                  <a:pos x="55" y="47"/>
                </a:cxn>
                <a:cxn ang="0">
                  <a:pos x="55" y="49"/>
                </a:cxn>
                <a:cxn ang="0">
                  <a:pos x="44" y="59"/>
                </a:cxn>
              </a:cxnLst>
              <a:rect l="0" t="0" r="r" b="b"/>
              <a:pathLst>
                <a:path w="59" h="64">
                  <a:moveTo>
                    <a:pt x="59" y="59"/>
                  </a:moveTo>
                  <a:cubicBezTo>
                    <a:pt x="59" y="62"/>
                    <a:pt x="57" y="64"/>
                    <a:pt x="55" y="64"/>
                  </a:cubicBezTo>
                  <a:cubicBezTo>
                    <a:pt x="4" y="64"/>
                    <a:pt x="4" y="64"/>
                    <a:pt x="4" y="64"/>
                  </a:cubicBezTo>
                  <a:cubicBezTo>
                    <a:pt x="2" y="64"/>
                    <a:pt x="0" y="62"/>
                    <a:pt x="0" y="59"/>
                  </a:cubicBezTo>
                  <a:cubicBezTo>
                    <a:pt x="0" y="13"/>
                    <a:pt x="0" y="13"/>
                    <a:pt x="0" y="13"/>
                  </a:cubicBezTo>
                  <a:cubicBezTo>
                    <a:pt x="0" y="11"/>
                    <a:pt x="2" y="9"/>
                    <a:pt x="4" y="9"/>
                  </a:cubicBezTo>
                  <a:cubicBezTo>
                    <a:pt x="9" y="9"/>
                    <a:pt x="9" y="9"/>
                    <a:pt x="9" y="9"/>
                  </a:cubicBezTo>
                  <a:cubicBezTo>
                    <a:pt x="9" y="5"/>
                    <a:pt x="9" y="5"/>
                    <a:pt x="9" y="5"/>
                  </a:cubicBezTo>
                  <a:cubicBezTo>
                    <a:pt x="9" y="2"/>
                    <a:pt x="11" y="0"/>
                    <a:pt x="15" y="0"/>
                  </a:cubicBezTo>
                  <a:cubicBezTo>
                    <a:pt x="17" y="0"/>
                    <a:pt x="17" y="0"/>
                    <a:pt x="17" y="0"/>
                  </a:cubicBezTo>
                  <a:cubicBezTo>
                    <a:pt x="20" y="0"/>
                    <a:pt x="23" y="2"/>
                    <a:pt x="23" y="5"/>
                  </a:cubicBezTo>
                  <a:cubicBezTo>
                    <a:pt x="23" y="9"/>
                    <a:pt x="23" y="9"/>
                    <a:pt x="23" y="9"/>
                  </a:cubicBezTo>
                  <a:cubicBezTo>
                    <a:pt x="36" y="9"/>
                    <a:pt x="36" y="9"/>
                    <a:pt x="36" y="9"/>
                  </a:cubicBezTo>
                  <a:cubicBezTo>
                    <a:pt x="36" y="5"/>
                    <a:pt x="36" y="5"/>
                    <a:pt x="36" y="5"/>
                  </a:cubicBezTo>
                  <a:cubicBezTo>
                    <a:pt x="36" y="2"/>
                    <a:pt x="39" y="0"/>
                    <a:pt x="42" y="0"/>
                  </a:cubicBezTo>
                  <a:cubicBezTo>
                    <a:pt x="44" y="0"/>
                    <a:pt x="44" y="0"/>
                    <a:pt x="44" y="0"/>
                  </a:cubicBezTo>
                  <a:cubicBezTo>
                    <a:pt x="47" y="0"/>
                    <a:pt x="50" y="2"/>
                    <a:pt x="50" y="5"/>
                  </a:cubicBezTo>
                  <a:cubicBezTo>
                    <a:pt x="50" y="9"/>
                    <a:pt x="50" y="9"/>
                    <a:pt x="50" y="9"/>
                  </a:cubicBezTo>
                  <a:cubicBezTo>
                    <a:pt x="55" y="9"/>
                    <a:pt x="55" y="9"/>
                    <a:pt x="55" y="9"/>
                  </a:cubicBezTo>
                  <a:cubicBezTo>
                    <a:pt x="57" y="9"/>
                    <a:pt x="59" y="11"/>
                    <a:pt x="59" y="13"/>
                  </a:cubicBezTo>
                  <a:lnTo>
                    <a:pt x="59" y="59"/>
                  </a:lnTo>
                  <a:close/>
                  <a:moveTo>
                    <a:pt x="15" y="33"/>
                  </a:moveTo>
                  <a:cubicBezTo>
                    <a:pt x="15" y="23"/>
                    <a:pt x="15" y="23"/>
                    <a:pt x="15" y="23"/>
                  </a:cubicBezTo>
                  <a:cubicBezTo>
                    <a:pt x="4" y="23"/>
                    <a:pt x="4" y="23"/>
                    <a:pt x="4" y="23"/>
                  </a:cubicBezTo>
                  <a:cubicBezTo>
                    <a:pt x="4" y="33"/>
                    <a:pt x="4" y="33"/>
                    <a:pt x="4" y="33"/>
                  </a:cubicBezTo>
                  <a:lnTo>
                    <a:pt x="15" y="33"/>
                  </a:lnTo>
                  <a:close/>
                  <a:moveTo>
                    <a:pt x="15" y="47"/>
                  </a:moveTo>
                  <a:cubicBezTo>
                    <a:pt x="15" y="35"/>
                    <a:pt x="15" y="35"/>
                    <a:pt x="15" y="35"/>
                  </a:cubicBezTo>
                  <a:cubicBezTo>
                    <a:pt x="4" y="35"/>
                    <a:pt x="4" y="35"/>
                    <a:pt x="4" y="35"/>
                  </a:cubicBezTo>
                  <a:cubicBezTo>
                    <a:pt x="4" y="47"/>
                    <a:pt x="4" y="47"/>
                    <a:pt x="4" y="47"/>
                  </a:cubicBezTo>
                  <a:lnTo>
                    <a:pt x="15" y="47"/>
                  </a:lnTo>
                  <a:close/>
                  <a:moveTo>
                    <a:pt x="15" y="59"/>
                  </a:moveTo>
                  <a:cubicBezTo>
                    <a:pt x="15" y="49"/>
                    <a:pt x="15" y="49"/>
                    <a:pt x="15" y="49"/>
                  </a:cubicBezTo>
                  <a:cubicBezTo>
                    <a:pt x="4" y="49"/>
                    <a:pt x="4" y="49"/>
                    <a:pt x="4" y="49"/>
                  </a:cubicBezTo>
                  <a:cubicBezTo>
                    <a:pt x="4" y="59"/>
                    <a:pt x="4" y="59"/>
                    <a:pt x="4" y="59"/>
                  </a:cubicBezTo>
                  <a:lnTo>
                    <a:pt x="15" y="59"/>
                  </a:lnTo>
                  <a:close/>
                  <a:moveTo>
                    <a:pt x="18" y="5"/>
                  </a:moveTo>
                  <a:cubicBezTo>
                    <a:pt x="18" y="5"/>
                    <a:pt x="18" y="4"/>
                    <a:pt x="17" y="4"/>
                  </a:cubicBezTo>
                  <a:cubicBezTo>
                    <a:pt x="15" y="4"/>
                    <a:pt x="15" y="4"/>
                    <a:pt x="15" y="4"/>
                  </a:cubicBezTo>
                  <a:cubicBezTo>
                    <a:pt x="14" y="4"/>
                    <a:pt x="13" y="5"/>
                    <a:pt x="13" y="5"/>
                  </a:cubicBezTo>
                  <a:cubicBezTo>
                    <a:pt x="13" y="16"/>
                    <a:pt x="13" y="16"/>
                    <a:pt x="13" y="16"/>
                  </a:cubicBezTo>
                  <a:cubicBezTo>
                    <a:pt x="13" y="16"/>
                    <a:pt x="14" y="17"/>
                    <a:pt x="15" y="17"/>
                  </a:cubicBezTo>
                  <a:cubicBezTo>
                    <a:pt x="17" y="17"/>
                    <a:pt x="17" y="17"/>
                    <a:pt x="17" y="17"/>
                  </a:cubicBezTo>
                  <a:cubicBezTo>
                    <a:pt x="18" y="17"/>
                    <a:pt x="18" y="16"/>
                    <a:pt x="18" y="16"/>
                  </a:cubicBezTo>
                  <a:lnTo>
                    <a:pt x="18" y="5"/>
                  </a:lnTo>
                  <a:close/>
                  <a:moveTo>
                    <a:pt x="28" y="33"/>
                  </a:moveTo>
                  <a:cubicBezTo>
                    <a:pt x="28" y="23"/>
                    <a:pt x="28" y="23"/>
                    <a:pt x="28" y="23"/>
                  </a:cubicBezTo>
                  <a:cubicBezTo>
                    <a:pt x="17" y="23"/>
                    <a:pt x="17" y="23"/>
                    <a:pt x="17" y="23"/>
                  </a:cubicBezTo>
                  <a:cubicBezTo>
                    <a:pt x="17" y="33"/>
                    <a:pt x="17" y="33"/>
                    <a:pt x="17" y="33"/>
                  </a:cubicBezTo>
                  <a:lnTo>
                    <a:pt x="28" y="33"/>
                  </a:lnTo>
                  <a:close/>
                  <a:moveTo>
                    <a:pt x="28" y="47"/>
                  </a:moveTo>
                  <a:cubicBezTo>
                    <a:pt x="28" y="35"/>
                    <a:pt x="28" y="35"/>
                    <a:pt x="28" y="35"/>
                  </a:cubicBezTo>
                  <a:cubicBezTo>
                    <a:pt x="17" y="35"/>
                    <a:pt x="17" y="35"/>
                    <a:pt x="17" y="35"/>
                  </a:cubicBezTo>
                  <a:cubicBezTo>
                    <a:pt x="17" y="47"/>
                    <a:pt x="17" y="47"/>
                    <a:pt x="17" y="47"/>
                  </a:cubicBezTo>
                  <a:lnTo>
                    <a:pt x="28" y="47"/>
                  </a:lnTo>
                  <a:close/>
                  <a:moveTo>
                    <a:pt x="28" y="59"/>
                  </a:moveTo>
                  <a:cubicBezTo>
                    <a:pt x="28" y="49"/>
                    <a:pt x="28" y="49"/>
                    <a:pt x="28" y="49"/>
                  </a:cubicBezTo>
                  <a:cubicBezTo>
                    <a:pt x="17" y="49"/>
                    <a:pt x="17" y="49"/>
                    <a:pt x="17" y="49"/>
                  </a:cubicBezTo>
                  <a:cubicBezTo>
                    <a:pt x="17" y="59"/>
                    <a:pt x="17" y="59"/>
                    <a:pt x="17" y="59"/>
                  </a:cubicBezTo>
                  <a:lnTo>
                    <a:pt x="28" y="59"/>
                  </a:lnTo>
                  <a:close/>
                  <a:moveTo>
                    <a:pt x="42" y="33"/>
                  </a:moveTo>
                  <a:cubicBezTo>
                    <a:pt x="42" y="23"/>
                    <a:pt x="42" y="23"/>
                    <a:pt x="42" y="23"/>
                  </a:cubicBezTo>
                  <a:cubicBezTo>
                    <a:pt x="31" y="23"/>
                    <a:pt x="31" y="23"/>
                    <a:pt x="31" y="23"/>
                  </a:cubicBezTo>
                  <a:cubicBezTo>
                    <a:pt x="31" y="33"/>
                    <a:pt x="31" y="33"/>
                    <a:pt x="31" y="33"/>
                  </a:cubicBezTo>
                  <a:lnTo>
                    <a:pt x="42" y="33"/>
                  </a:lnTo>
                  <a:close/>
                  <a:moveTo>
                    <a:pt x="42" y="47"/>
                  </a:moveTo>
                  <a:cubicBezTo>
                    <a:pt x="42" y="35"/>
                    <a:pt x="42" y="35"/>
                    <a:pt x="42" y="35"/>
                  </a:cubicBezTo>
                  <a:cubicBezTo>
                    <a:pt x="31" y="35"/>
                    <a:pt x="31" y="35"/>
                    <a:pt x="31" y="35"/>
                  </a:cubicBezTo>
                  <a:cubicBezTo>
                    <a:pt x="31" y="47"/>
                    <a:pt x="31" y="47"/>
                    <a:pt x="31" y="47"/>
                  </a:cubicBezTo>
                  <a:lnTo>
                    <a:pt x="42" y="47"/>
                  </a:lnTo>
                  <a:close/>
                  <a:moveTo>
                    <a:pt x="42" y="59"/>
                  </a:moveTo>
                  <a:cubicBezTo>
                    <a:pt x="42" y="49"/>
                    <a:pt x="42" y="49"/>
                    <a:pt x="42" y="49"/>
                  </a:cubicBezTo>
                  <a:cubicBezTo>
                    <a:pt x="31" y="49"/>
                    <a:pt x="31" y="49"/>
                    <a:pt x="31" y="49"/>
                  </a:cubicBezTo>
                  <a:cubicBezTo>
                    <a:pt x="31" y="59"/>
                    <a:pt x="31" y="59"/>
                    <a:pt x="31" y="59"/>
                  </a:cubicBezTo>
                  <a:lnTo>
                    <a:pt x="42" y="59"/>
                  </a:lnTo>
                  <a:close/>
                  <a:moveTo>
                    <a:pt x="45" y="5"/>
                  </a:moveTo>
                  <a:cubicBezTo>
                    <a:pt x="45" y="5"/>
                    <a:pt x="45" y="4"/>
                    <a:pt x="44" y="4"/>
                  </a:cubicBezTo>
                  <a:cubicBezTo>
                    <a:pt x="42" y="4"/>
                    <a:pt x="42" y="4"/>
                    <a:pt x="42" y="4"/>
                  </a:cubicBezTo>
                  <a:cubicBezTo>
                    <a:pt x="41" y="4"/>
                    <a:pt x="41" y="5"/>
                    <a:pt x="41" y="5"/>
                  </a:cubicBezTo>
                  <a:cubicBezTo>
                    <a:pt x="41" y="16"/>
                    <a:pt x="41" y="16"/>
                    <a:pt x="41" y="16"/>
                  </a:cubicBezTo>
                  <a:cubicBezTo>
                    <a:pt x="41" y="16"/>
                    <a:pt x="41" y="17"/>
                    <a:pt x="42" y="17"/>
                  </a:cubicBezTo>
                  <a:cubicBezTo>
                    <a:pt x="44" y="17"/>
                    <a:pt x="44" y="17"/>
                    <a:pt x="44" y="17"/>
                  </a:cubicBezTo>
                  <a:cubicBezTo>
                    <a:pt x="45" y="17"/>
                    <a:pt x="45" y="16"/>
                    <a:pt x="45" y="16"/>
                  </a:cubicBezTo>
                  <a:lnTo>
                    <a:pt x="45" y="5"/>
                  </a:lnTo>
                  <a:close/>
                  <a:moveTo>
                    <a:pt x="55" y="33"/>
                  </a:moveTo>
                  <a:cubicBezTo>
                    <a:pt x="55" y="23"/>
                    <a:pt x="55" y="23"/>
                    <a:pt x="55" y="23"/>
                  </a:cubicBezTo>
                  <a:cubicBezTo>
                    <a:pt x="44" y="23"/>
                    <a:pt x="44" y="23"/>
                    <a:pt x="44" y="23"/>
                  </a:cubicBezTo>
                  <a:cubicBezTo>
                    <a:pt x="44" y="33"/>
                    <a:pt x="44" y="33"/>
                    <a:pt x="44" y="33"/>
                  </a:cubicBezTo>
                  <a:lnTo>
                    <a:pt x="55" y="33"/>
                  </a:lnTo>
                  <a:close/>
                  <a:moveTo>
                    <a:pt x="55" y="47"/>
                  </a:moveTo>
                  <a:cubicBezTo>
                    <a:pt x="55" y="35"/>
                    <a:pt x="55" y="35"/>
                    <a:pt x="55" y="35"/>
                  </a:cubicBezTo>
                  <a:cubicBezTo>
                    <a:pt x="44" y="35"/>
                    <a:pt x="44" y="35"/>
                    <a:pt x="44" y="35"/>
                  </a:cubicBezTo>
                  <a:cubicBezTo>
                    <a:pt x="44" y="47"/>
                    <a:pt x="44" y="47"/>
                    <a:pt x="44" y="47"/>
                  </a:cubicBezTo>
                  <a:lnTo>
                    <a:pt x="55" y="47"/>
                  </a:lnTo>
                  <a:close/>
                  <a:moveTo>
                    <a:pt x="55" y="59"/>
                  </a:moveTo>
                  <a:cubicBezTo>
                    <a:pt x="55" y="49"/>
                    <a:pt x="55" y="49"/>
                    <a:pt x="55" y="49"/>
                  </a:cubicBezTo>
                  <a:cubicBezTo>
                    <a:pt x="44" y="49"/>
                    <a:pt x="44" y="49"/>
                    <a:pt x="44" y="49"/>
                  </a:cubicBezTo>
                  <a:cubicBezTo>
                    <a:pt x="44" y="59"/>
                    <a:pt x="44" y="59"/>
                    <a:pt x="44" y="59"/>
                  </a:cubicBezTo>
                  <a:lnTo>
                    <a:pt x="55" y="59"/>
                  </a:ln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7" name="Group 179"/>
          <p:cNvGrpSpPr/>
          <p:nvPr/>
        </p:nvGrpSpPr>
        <p:grpSpPr>
          <a:xfrm>
            <a:off x="8408121" y="3356350"/>
            <a:ext cx="659525" cy="640643"/>
            <a:chOff x="630683" y="4190009"/>
            <a:chExt cx="469021" cy="455593"/>
          </a:xfrm>
        </p:grpSpPr>
        <p:sp>
          <p:nvSpPr>
            <p:cNvPr id="68" name="Oval 180"/>
            <p:cNvSpPr>
              <a:spLocks noChangeAspect="1"/>
            </p:cNvSpPr>
            <p:nvPr/>
          </p:nvSpPr>
          <p:spPr>
            <a:xfrm>
              <a:off x="630683" y="4190009"/>
              <a:ext cx="469021" cy="455593"/>
            </a:xfrm>
            <a:prstGeom prst="ellipse">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9" name="Freeform 103"/>
            <p:cNvSpPr>
              <a:spLocks noEditPoints="1"/>
            </p:cNvSpPr>
            <p:nvPr/>
          </p:nvSpPr>
          <p:spPr bwMode="auto">
            <a:xfrm>
              <a:off x="765181" y="4270535"/>
              <a:ext cx="200025" cy="294541"/>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70" name="Group 182"/>
          <p:cNvGrpSpPr/>
          <p:nvPr/>
        </p:nvGrpSpPr>
        <p:grpSpPr>
          <a:xfrm>
            <a:off x="8408121" y="2404304"/>
            <a:ext cx="659525" cy="640643"/>
            <a:chOff x="3425803" y="3384456"/>
            <a:chExt cx="469021" cy="455593"/>
          </a:xfrm>
        </p:grpSpPr>
        <p:sp>
          <p:nvSpPr>
            <p:cNvPr id="71" name="Oval 183"/>
            <p:cNvSpPr>
              <a:spLocks noChangeAspect="1"/>
            </p:cNvSpPr>
            <p:nvPr/>
          </p:nvSpPr>
          <p:spPr>
            <a:xfrm>
              <a:off x="3425803" y="3384456"/>
              <a:ext cx="469021" cy="455593"/>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2" name="Freeform 5"/>
            <p:cNvSpPr>
              <a:spLocks noEditPoints="1"/>
            </p:cNvSpPr>
            <p:nvPr/>
          </p:nvSpPr>
          <p:spPr bwMode="auto">
            <a:xfrm>
              <a:off x="3520613" y="3471340"/>
              <a:ext cx="279400" cy="279400"/>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73" name="Footer Text"/>
          <p:cNvSpPr txBox="1"/>
          <p:nvPr/>
        </p:nvSpPr>
        <p:spPr>
          <a:xfrm>
            <a:off x="706804" y="5770811"/>
            <a:ext cx="10911745" cy="135037"/>
          </a:xfrm>
          <a:prstGeom prst="rect">
            <a:avLst/>
          </a:prstGeom>
          <a:noFill/>
        </p:spPr>
        <p:txBody>
          <a:bodyPr wrap="square" lIns="0" tIns="0" rIns="0" bIns="0" rtlCol="0">
            <a:spAutoFit/>
          </a:bodyPr>
          <a:lstStyle/>
          <a:p>
            <a:pPr>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a:t>
            </a:r>
            <a:r>
              <a:rPr lang="en-US" altLang="zh-CN" sz="800" dirty="0" err="1"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directly.Please</a:t>
            </a: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 replace text, click add relevant headline, modify the text content, also can copy your content to this directly.</a:t>
            </a:r>
            <a:r>
              <a:rPr lang="zh-CN" altLang="en-US"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a:t>
            </a: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74" name="Straight Line buttom"/>
          <p:cNvCxnSpPr/>
          <p:nvPr/>
        </p:nvCxnSpPr>
        <p:spPr>
          <a:xfrm>
            <a:off x="698006" y="5583156"/>
            <a:ext cx="10929338" cy="0"/>
          </a:xfrm>
          <a:prstGeom prst="line">
            <a:avLst/>
          </a:prstGeom>
          <a:ln w="19050">
            <a:solidFill>
              <a:schemeClr val="tx1">
                <a:lumMod val="50000"/>
                <a:lumOff val="50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strips(downRight)">
                                      <p:cBhvr>
                                        <p:cTn id="11" dur="500"/>
                                        <p:tgtEl>
                                          <p:spTgt spid="12"/>
                                        </p:tgtEl>
                                      </p:cBhvr>
                                    </p:animEffect>
                                  </p:childTnLst>
                                </p:cTn>
                              </p:par>
                            </p:childTnLst>
                          </p:cTn>
                        </p:par>
                        <p:par>
                          <p:cTn id="12" fill="hold">
                            <p:stCondLst>
                              <p:cond delay="1000"/>
                            </p:stCondLst>
                            <p:childTnLst>
                              <p:par>
                                <p:cTn id="13" presetID="12" presetClass="entr" presetSubtype="4"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slide(fromBottom)">
                                      <p:cBhvr>
                                        <p:cTn id="15" dur="5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fade">
                                      <p:cBhvr>
                                        <p:cTn id="18" dur="1000"/>
                                        <p:tgtEl>
                                          <p:spTgt spid="31"/>
                                        </p:tgtEl>
                                      </p:cBhvr>
                                    </p:animEffect>
                                  </p:childTnLst>
                                </p:cTn>
                              </p:par>
                            </p:childTnLst>
                          </p:cTn>
                        </p:par>
                        <p:par>
                          <p:cTn id="19" fill="hold">
                            <p:stCondLst>
                              <p:cond delay="1500"/>
                            </p:stCondLst>
                            <p:childTnLst>
                              <p:par>
                                <p:cTn id="20" presetID="12" presetClass="entr" presetSubtype="4" fill="hold"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slide(fromBottom)">
                                      <p:cBhvr>
                                        <p:cTn id="22" dur="500"/>
                                        <p:tgtEl>
                                          <p:spTgt spid="1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fade">
                                      <p:cBhvr>
                                        <p:cTn id="25" dur="1000"/>
                                        <p:tgtEl>
                                          <p:spTgt spid="32"/>
                                        </p:tgtEl>
                                      </p:cBhvr>
                                    </p:animEffect>
                                  </p:childTnLst>
                                </p:cTn>
                              </p:par>
                            </p:childTnLst>
                          </p:cTn>
                        </p:par>
                        <p:par>
                          <p:cTn id="26" fill="hold">
                            <p:stCondLst>
                              <p:cond delay="2000"/>
                            </p:stCondLst>
                            <p:childTnLst>
                              <p:par>
                                <p:cTn id="27" presetID="12" presetClass="entr" presetSubtype="4"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slide(fromBottom)">
                                      <p:cBhvr>
                                        <p:cTn id="29" dur="500"/>
                                        <p:tgtEl>
                                          <p:spTgt spid="1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fade">
                                      <p:cBhvr>
                                        <p:cTn id="32" dur="1000"/>
                                        <p:tgtEl>
                                          <p:spTgt spid="33"/>
                                        </p:tgtEl>
                                      </p:cBhvr>
                                    </p:animEffect>
                                  </p:childTnLst>
                                </p:cTn>
                              </p:par>
                            </p:childTnLst>
                          </p:cTn>
                        </p:par>
                        <p:par>
                          <p:cTn id="33" fill="hold">
                            <p:stCondLst>
                              <p:cond delay="2500"/>
                            </p:stCondLst>
                            <p:childTnLst>
                              <p:par>
                                <p:cTn id="34" presetID="12" presetClass="entr" presetSubtype="4" fill="hold" nodeType="after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slide(fromBottom)">
                                      <p:cBhvr>
                                        <p:cTn id="36" dur="500"/>
                                        <p:tgtEl>
                                          <p:spTgt spid="22"/>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fade">
                                      <p:cBhvr>
                                        <p:cTn id="39" dur="1000"/>
                                        <p:tgtEl>
                                          <p:spTgt spid="34"/>
                                        </p:tgtEl>
                                      </p:cBhvr>
                                    </p:animEffect>
                                  </p:childTnLst>
                                </p:cTn>
                              </p:par>
                            </p:childTnLst>
                          </p:cTn>
                        </p:par>
                        <p:par>
                          <p:cTn id="40" fill="hold">
                            <p:stCondLst>
                              <p:cond delay="3000"/>
                            </p:stCondLst>
                            <p:childTnLst>
                              <p:par>
                                <p:cTn id="41" presetID="12" presetClass="entr" presetSubtype="4" fill="hold" nodeType="after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slide(fromBottom)">
                                      <p:cBhvr>
                                        <p:cTn id="43" dur="500"/>
                                        <p:tgtEl>
                                          <p:spTgt spid="25"/>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5"/>
                                        </p:tgtEl>
                                        <p:attrNameLst>
                                          <p:attrName>style.visibility</p:attrName>
                                        </p:attrNameLst>
                                      </p:cBhvr>
                                      <p:to>
                                        <p:strVal val="visible"/>
                                      </p:to>
                                    </p:set>
                                    <p:animEffect transition="in" filter="fade">
                                      <p:cBhvr>
                                        <p:cTn id="46" dur="1000"/>
                                        <p:tgtEl>
                                          <p:spTgt spid="35"/>
                                        </p:tgtEl>
                                      </p:cBhvr>
                                    </p:animEffect>
                                  </p:childTnLst>
                                </p:cTn>
                              </p:par>
                            </p:childTnLst>
                          </p:cTn>
                        </p:par>
                        <p:par>
                          <p:cTn id="47" fill="hold">
                            <p:stCondLst>
                              <p:cond delay="3500"/>
                            </p:stCondLst>
                            <p:childTnLst>
                              <p:par>
                                <p:cTn id="48" presetID="12" presetClass="entr" presetSubtype="4" fill="hold" nodeType="after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slide(fromBottom)">
                                      <p:cBhvr>
                                        <p:cTn id="50" dur="500"/>
                                        <p:tgtEl>
                                          <p:spTgt spid="28"/>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6"/>
                                        </p:tgtEl>
                                        <p:attrNameLst>
                                          <p:attrName>style.visibility</p:attrName>
                                        </p:attrNameLst>
                                      </p:cBhvr>
                                      <p:to>
                                        <p:strVal val="visible"/>
                                      </p:to>
                                    </p:set>
                                    <p:animEffect transition="in" filter="fade">
                                      <p:cBhvr>
                                        <p:cTn id="53" dur="1000"/>
                                        <p:tgtEl>
                                          <p:spTgt spid="36"/>
                                        </p:tgtEl>
                                      </p:cBhvr>
                                    </p:animEffect>
                                  </p:childTnLst>
                                </p:cTn>
                              </p:par>
                            </p:childTnLst>
                          </p:cTn>
                        </p:par>
                        <p:par>
                          <p:cTn id="54" fill="hold">
                            <p:stCondLst>
                              <p:cond delay="4000"/>
                            </p:stCondLst>
                            <p:childTnLst>
                              <p:par>
                                <p:cTn id="55" presetID="53" presetClass="entr" presetSubtype="16" fill="hold" nodeType="afterEffect">
                                  <p:stCondLst>
                                    <p:cond delay="0"/>
                                  </p:stCondLst>
                                  <p:childTnLst>
                                    <p:set>
                                      <p:cBhvr>
                                        <p:cTn id="56" dur="1" fill="hold">
                                          <p:stCondLst>
                                            <p:cond delay="0"/>
                                          </p:stCondLst>
                                        </p:cTn>
                                        <p:tgtEl>
                                          <p:spTgt spid="58"/>
                                        </p:tgtEl>
                                        <p:attrNameLst>
                                          <p:attrName>style.visibility</p:attrName>
                                        </p:attrNameLst>
                                      </p:cBhvr>
                                      <p:to>
                                        <p:strVal val="visible"/>
                                      </p:to>
                                    </p:set>
                                    <p:anim calcmode="lin" valueType="num">
                                      <p:cBhvr>
                                        <p:cTn id="57" dur="500" fill="hold"/>
                                        <p:tgtEl>
                                          <p:spTgt spid="58"/>
                                        </p:tgtEl>
                                        <p:attrNameLst>
                                          <p:attrName>ppt_w</p:attrName>
                                        </p:attrNameLst>
                                      </p:cBhvr>
                                      <p:tavLst>
                                        <p:tav tm="0">
                                          <p:val>
                                            <p:fltVal val="0"/>
                                          </p:val>
                                        </p:tav>
                                        <p:tav tm="100000">
                                          <p:val>
                                            <p:strVal val="#ppt_w"/>
                                          </p:val>
                                        </p:tav>
                                      </p:tavLst>
                                    </p:anim>
                                    <p:anim calcmode="lin" valueType="num">
                                      <p:cBhvr>
                                        <p:cTn id="58" dur="500" fill="hold"/>
                                        <p:tgtEl>
                                          <p:spTgt spid="58"/>
                                        </p:tgtEl>
                                        <p:attrNameLst>
                                          <p:attrName>ppt_h</p:attrName>
                                        </p:attrNameLst>
                                      </p:cBhvr>
                                      <p:tavLst>
                                        <p:tav tm="0">
                                          <p:val>
                                            <p:fltVal val="0"/>
                                          </p:val>
                                        </p:tav>
                                        <p:tav tm="100000">
                                          <p:val>
                                            <p:strVal val="#ppt_h"/>
                                          </p:val>
                                        </p:tav>
                                      </p:tavLst>
                                    </p:anim>
                                    <p:animEffect transition="in" filter="fade">
                                      <p:cBhvr>
                                        <p:cTn id="59" dur="500"/>
                                        <p:tgtEl>
                                          <p:spTgt spid="58"/>
                                        </p:tgtEl>
                                      </p:cBhvr>
                                    </p:animEffect>
                                  </p:childTnLst>
                                </p:cTn>
                              </p:par>
                              <p:par>
                                <p:cTn id="60" presetID="2" presetClass="entr" presetSubtype="4" accel="50000" decel="50000" fill="hold" nodeType="withEffect">
                                  <p:stCondLst>
                                    <p:cond delay="0"/>
                                  </p:stCondLst>
                                  <p:childTnLst>
                                    <p:set>
                                      <p:cBhvr>
                                        <p:cTn id="61" dur="1" fill="hold">
                                          <p:stCondLst>
                                            <p:cond delay="0"/>
                                          </p:stCondLst>
                                        </p:cTn>
                                        <p:tgtEl>
                                          <p:spTgt spid="37"/>
                                        </p:tgtEl>
                                        <p:attrNameLst>
                                          <p:attrName>style.visibility</p:attrName>
                                        </p:attrNameLst>
                                      </p:cBhvr>
                                      <p:to>
                                        <p:strVal val="visible"/>
                                      </p:to>
                                    </p:set>
                                    <p:anim calcmode="lin" valueType="num">
                                      <p:cBhvr additive="base">
                                        <p:cTn id="62" dur="500" fill="hold"/>
                                        <p:tgtEl>
                                          <p:spTgt spid="37"/>
                                        </p:tgtEl>
                                        <p:attrNameLst>
                                          <p:attrName>ppt_x</p:attrName>
                                        </p:attrNameLst>
                                      </p:cBhvr>
                                      <p:tavLst>
                                        <p:tav tm="0">
                                          <p:val>
                                            <p:strVal val="#ppt_x"/>
                                          </p:val>
                                        </p:tav>
                                        <p:tav tm="100000">
                                          <p:val>
                                            <p:strVal val="#ppt_x"/>
                                          </p:val>
                                        </p:tav>
                                      </p:tavLst>
                                    </p:anim>
                                    <p:anim calcmode="lin" valueType="num">
                                      <p:cBhvr additive="base">
                                        <p:cTn id="63" dur="500" fill="hold"/>
                                        <p:tgtEl>
                                          <p:spTgt spid="37"/>
                                        </p:tgtEl>
                                        <p:attrNameLst>
                                          <p:attrName>ppt_y</p:attrName>
                                        </p:attrNameLst>
                                      </p:cBhvr>
                                      <p:tavLst>
                                        <p:tav tm="0">
                                          <p:val>
                                            <p:strVal val="1+#ppt_h/2"/>
                                          </p:val>
                                        </p:tav>
                                        <p:tav tm="100000">
                                          <p:val>
                                            <p:strVal val="#ppt_y"/>
                                          </p:val>
                                        </p:tav>
                                      </p:tavLst>
                                    </p:anim>
                                  </p:childTnLst>
                                </p:cTn>
                              </p:par>
                            </p:childTnLst>
                          </p:cTn>
                        </p:par>
                        <p:par>
                          <p:cTn id="64" fill="hold">
                            <p:stCondLst>
                              <p:cond delay="4500"/>
                            </p:stCondLst>
                            <p:childTnLst>
                              <p:par>
                                <p:cTn id="65" presetID="53" presetClass="entr" presetSubtype="16" fill="hold" nodeType="afterEffect">
                                  <p:stCondLst>
                                    <p:cond delay="0"/>
                                  </p:stCondLst>
                                  <p:childTnLst>
                                    <p:set>
                                      <p:cBhvr>
                                        <p:cTn id="66" dur="1" fill="hold">
                                          <p:stCondLst>
                                            <p:cond delay="0"/>
                                          </p:stCondLst>
                                        </p:cTn>
                                        <p:tgtEl>
                                          <p:spTgt spid="70"/>
                                        </p:tgtEl>
                                        <p:attrNameLst>
                                          <p:attrName>style.visibility</p:attrName>
                                        </p:attrNameLst>
                                      </p:cBhvr>
                                      <p:to>
                                        <p:strVal val="visible"/>
                                      </p:to>
                                    </p:set>
                                    <p:anim calcmode="lin" valueType="num">
                                      <p:cBhvr>
                                        <p:cTn id="67" dur="500" fill="hold"/>
                                        <p:tgtEl>
                                          <p:spTgt spid="70"/>
                                        </p:tgtEl>
                                        <p:attrNameLst>
                                          <p:attrName>ppt_w</p:attrName>
                                        </p:attrNameLst>
                                      </p:cBhvr>
                                      <p:tavLst>
                                        <p:tav tm="0">
                                          <p:val>
                                            <p:fltVal val="0"/>
                                          </p:val>
                                        </p:tav>
                                        <p:tav tm="100000">
                                          <p:val>
                                            <p:strVal val="#ppt_w"/>
                                          </p:val>
                                        </p:tav>
                                      </p:tavLst>
                                    </p:anim>
                                    <p:anim calcmode="lin" valueType="num">
                                      <p:cBhvr>
                                        <p:cTn id="68" dur="500" fill="hold"/>
                                        <p:tgtEl>
                                          <p:spTgt spid="70"/>
                                        </p:tgtEl>
                                        <p:attrNameLst>
                                          <p:attrName>ppt_h</p:attrName>
                                        </p:attrNameLst>
                                      </p:cBhvr>
                                      <p:tavLst>
                                        <p:tav tm="0">
                                          <p:val>
                                            <p:fltVal val="0"/>
                                          </p:val>
                                        </p:tav>
                                        <p:tav tm="100000">
                                          <p:val>
                                            <p:strVal val="#ppt_h"/>
                                          </p:val>
                                        </p:tav>
                                      </p:tavLst>
                                    </p:anim>
                                    <p:animEffect transition="in" filter="fade">
                                      <p:cBhvr>
                                        <p:cTn id="69" dur="500"/>
                                        <p:tgtEl>
                                          <p:spTgt spid="70"/>
                                        </p:tgtEl>
                                      </p:cBhvr>
                                    </p:animEffect>
                                  </p:childTnLst>
                                </p:cTn>
                              </p:par>
                              <p:par>
                                <p:cTn id="70" presetID="2" presetClass="entr" presetSubtype="4" accel="50000" decel="50000" fill="hold" nodeType="withEffect">
                                  <p:stCondLst>
                                    <p:cond delay="0"/>
                                  </p:stCondLst>
                                  <p:childTnLst>
                                    <p:set>
                                      <p:cBhvr>
                                        <p:cTn id="71" dur="1" fill="hold">
                                          <p:stCondLst>
                                            <p:cond delay="0"/>
                                          </p:stCondLst>
                                        </p:cTn>
                                        <p:tgtEl>
                                          <p:spTgt spid="40"/>
                                        </p:tgtEl>
                                        <p:attrNameLst>
                                          <p:attrName>style.visibility</p:attrName>
                                        </p:attrNameLst>
                                      </p:cBhvr>
                                      <p:to>
                                        <p:strVal val="visible"/>
                                      </p:to>
                                    </p:set>
                                    <p:anim calcmode="lin" valueType="num">
                                      <p:cBhvr additive="base">
                                        <p:cTn id="72" dur="500" fill="hold"/>
                                        <p:tgtEl>
                                          <p:spTgt spid="40"/>
                                        </p:tgtEl>
                                        <p:attrNameLst>
                                          <p:attrName>ppt_x</p:attrName>
                                        </p:attrNameLst>
                                      </p:cBhvr>
                                      <p:tavLst>
                                        <p:tav tm="0">
                                          <p:val>
                                            <p:strVal val="#ppt_x"/>
                                          </p:val>
                                        </p:tav>
                                        <p:tav tm="100000">
                                          <p:val>
                                            <p:strVal val="#ppt_x"/>
                                          </p:val>
                                        </p:tav>
                                      </p:tavLst>
                                    </p:anim>
                                    <p:anim calcmode="lin" valueType="num">
                                      <p:cBhvr additive="base">
                                        <p:cTn id="73" dur="500" fill="hold"/>
                                        <p:tgtEl>
                                          <p:spTgt spid="40"/>
                                        </p:tgtEl>
                                        <p:attrNameLst>
                                          <p:attrName>ppt_y</p:attrName>
                                        </p:attrNameLst>
                                      </p:cBhvr>
                                      <p:tavLst>
                                        <p:tav tm="0">
                                          <p:val>
                                            <p:strVal val="1+#ppt_h/2"/>
                                          </p:val>
                                        </p:tav>
                                        <p:tav tm="100000">
                                          <p:val>
                                            <p:strVal val="#ppt_y"/>
                                          </p:val>
                                        </p:tav>
                                      </p:tavLst>
                                    </p:anim>
                                  </p:childTnLst>
                                </p:cTn>
                              </p:par>
                            </p:childTnLst>
                          </p:cTn>
                        </p:par>
                        <p:par>
                          <p:cTn id="74" fill="hold">
                            <p:stCondLst>
                              <p:cond delay="5000"/>
                            </p:stCondLst>
                            <p:childTnLst>
                              <p:par>
                                <p:cTn id="75" presetID="53" presetClass="entr" presetSubtype="16" fill="hold" nodeType="afterEffect">
                                  <p:stCondLst>
                                    <p:cond delay="0"/>
                                  </p:stCondLst>
                                  <p:childTnLst>
                                    <p:set>
                                      <p:cBhvr>
                                        <p:cTn id="76" dur="1" fill="hold">
                                          <p:stCondLst>
                                            <p:cond delay="0"/>
                                          </p:stCondLst>
                                        </p:cTn>
                                        <p:tgtEl>
                                          <p:spTgt spid="64"/>
                                        </p:tgtEl>
                                        <p:attrNameLst>
                                          <p:attrName>style.visibility</p:attrName>
                                        </p:attrNameLst>
                                      </p:cBhvr>
                                      <p:to>
                                        <p:strVal val="visible"/>
                                      </p:to>
                                    </p:set>
                                    <p:anim calcmode="lin" valueType="num">
                                      <p:cBhvr>
                                        <p:cTn id="77" dur="500" fill="hold"/>
                                        <p:tgtEl>
                                          <p:spTgt spid="64"/>
                                        </p:tgtEl>
                                        <p:attrNameLst>
                                          <p:attrName>ppt_w</p:attrName>
                                        </p:attrNameLst>
                                      </p:cBhvr>
                                      <p:tavLst>
                                        <p:tav tm="0">
                                          <p:val>
                                            <p:fltVal val="0"/>
                                          </p:val>
                                        </p:tav>
                                        <p:tav tm="100000">
                                          <p:val>
                                            <p:strVal val="#ppt_w"/>
                                          </p:val>
                                        </p:tav>
                                      </p:tavLst>
                                    </p:anim>
                                    <p:anim calcmode="lin" valueType="num">
                                      <p:cBhvr>
                                        <p:cTn id="78" dur="500" fill="hold"/>
                                        <p:tgtEl>
                                          <p:spTgt spid="64"/>
                                        </p:tgtEl>
                                        <p:attrNameLst>
                                          <p:attrName>ppt_h</p:attrName>
                                        </p:attrNameLst>
                                      </p:cBhvr>
                                      <p:tavLst>
                                        <p:tav tm="0">
                                          <p:val>
                                            <p:fltVal val="0"/>
                                          </p:val>
                                        </p:tav>
                                        <p:tav tm="100000">
                                          <p:val>
                                            <p:strVal val="#ppt_h"/>
                                          </p:val>
                                        </p:tav>
                                      </p:tavLst>
                                    </p:anim>
                                    <p:animEffect transition="in" filter="fade">
                                      <p:cBhvr>
                                        <p:cTn id="79" dur="500"/>
                                        <p:tgtEl>
                                          <p:spTgt spid="64"/>
                                        </p:tgtEl>
                                      </p:cBhvr>
                                    </p:animEffect>
                                  </p:childTnLst>
                                </p:cTn>
                              </p:par>
                              <p:par>
                                <p:cTn id="80" presetID="2" presetClass="entr" presetSubtype="4" accel="50000" decel="50000" fill="hold" nodeType="withEffect">
                                  <p:stCondLst>
                                    <p:cond delay="0"/>
                                  </p:stCondLst>
                                  <p:childTnLst>
                                    <p:set>
                                      <p:cBhvr>
                                        <p:cTn id="81" dur="1" fill="hold">
                                          <p:stCondLst>
                                            <p:cond delay="0"/>
                                          </p:stCondLst>
                                        </p:cTn>
                                        <p:tgtEl>
                                          <p:spTgt spid="43"/>
                                        </p:tgtEl>
                                        <p:attrNameLst>
                                          <p:attrName>style.visibility</p:attrName>
                                        </p:attrNameLst>
                                      </p:cBhvr>
                                      <p:to>
                                        <p:strVal val="visible"/>
                                      </p:to>
                                    </p:set>
                                    <p:anim calcmode="lin" valueType="num">
                                      <p:cBhvr additive="base">
                                        <p:cTn id="82" dur="500" fill="hold"/>
                                        <p:tgtEl>
                                          <p:spTgt spid="43"/>
                                        </p:tgtEl>
                                        <p:attrNameLst>
                                          <p:attrName>ppt_x</p:attrName>
                                        </p:attrNameLst>
                                      </p:cBhvr>
                                      <p:tavLst>
                                        <p:tav tm="0">
                                          <p:val>
                                            <p:strVal val="#ppt_x"/>
                                          </p:val>
                                        </p:tav>
                                        <p:tav tm="100000">
                                          <p:val>
                                            <p:strVal val="#ppt_x"/>
                                          </p:val>
                                        </p:tav>
                                      </p:tavLst>
                                    </p:anim>
                                    <p:anim calcmode="lin" valueType="num">
                                      <p:cBhvr additive="base">
                                        <p:cTn id="83" dur="500" fill="hold"/>
                                        <p:tgtEl>
                                          <p:spTgt spid="43"/>
                                        </p:tgtEl>
                                        <p:attrNameLst>
                                          <p:attrName>ppt_y</p:attrName>
                                        </p:attrNameLst>
                                      </p:cBhvr>
                                      <p:tavLst>
                                        <p:tav tm="0">
                                          <p:val>
                                            <p:strVal val="1+#ppt_h/2"/>
                                          </p:val>
                                        </p:tav>
                                        <p:tav tm="100000">
                                          <p:val>
                                            <p:strVal val="#ppt_y"/>
                                          </p:val>
                                        </p:tav>
                                      </p:tavLst>
                                    </p:anim>
                                  </p:childTnLst>
                                </p:cTn>
                              </p:par>
                            </p:childTnLst>
                          </p:cTn>
                        </p:par>
                        <p:par>
                          <p:cTn id="84" fill="hold">
                            <p:stCondLst>
                              <p:cond delay="5500"/>
                            </p:stCondLst>
                            <p:childTnLst>
                              <p:par>
                                <p:cTn id="85" presetID="53" presetClass="entr" presetSubtype="16" fill="hold" nodeType="afterEffect">
                                  <p:stCondLst>
                                    <p:cond delay="0"/>
                                  </p:stCondLst>
                                  <p:childTnLst>
                                    <p:set>
                                      <p:cBhvr>
                                        <p:cTn id="86" dur="1" fill="hold">
                                          <p:stCondLst>
                                            <p:cond delay="0"/>
                                          </p:stCondLst>
                                        </p:cTn>
                                        <p:tgtEl>
                                          <p:spTgt spid="67"/>
                                        </p:tgtEl>
                                        <p:attrNameLst>
                                          <p:attrName>style.visibility</p:attrName>
                                        </p:attrNameLst>
                                      </p:cBhvr>
                                      <p:to>
                                        <p:strVal val="visible"/>
                                      </p:to>
                                    </p:set>
                                    <p:anim calcmode="lin" valueType="num">
                                      <p:cBhvr>
                                        <p:cTn id="87" dur="500" fill="hold"/>
                                        <p:tgtEl>
                                          <p:spTgt spid="67"/>
                                        </p:tgtEl>
                                        <p:attrNameLst>
                                          <p:attrName>ppt_w</p:attrName>
                                        </p:attrNameLst>
                                      </p:cBhvr>
                                      <p:tavLst>
                                        <p:tav tm="0">
                                          <p:val>
                                            <p:fltVal val="0"/>
                                          </p:val>
                                        </p:tav>
                                        <p:tav tm="100000">
                                          <p:val>
                                            <p:strVal val="#ppt_w"/>
                                          </p:val>
                                        </p:tav>
                                      </p:tavLst>
                                    </p:anim>
                                    <p:anim calcmode="lin" valueType="num">
                                      <p:cBhvr>
                                        <p:cTn id="88" dur="500" fill="hold"/>
                                        <p:tgtEl>
                                          <p:spTgt spid="67"/>
                                        </p:tgtEl>
                                        <p:attrNameLst>
                                          <p:attrName>ppt_h</p:attrName>
                                        </p:attrNameLst>
                                      </p:cBhvr>
                                      <p:tavLst>
                                        <p:tav tm="0">
                                          <p:val>
                                            <p:fltVal val="0"/>
                                          </p:val>
                                        </p:tav>
                                        <p:tav tm="100000">
                                          <p:val>
                                            <p:strVal val="#ppt_h"/>
                                          </p:val>
                                        </p:tav>
                                      </p:tavLst>
                                    </p:anim>
                                    <p:animEffect transition="in" filter="fade">
                                      <p:cBhvr>
                                        <p:cTn id="89" dur="500"/>
                                        <p:tgtEl>
                                          <p:spTgt spid="67"/>
                                        </p:tgtEl>
                                      </p:cBhvr>
                                    </p:animEffect>
                                  </p:childTnLst>
                                </p:cTn>
                              </p:par>
                              <p:par>
                                <p:cTn id="90" presetID="2" presetClass="entr" presetSubtype="4" accel="50000" decel="50000" fill="hold" nodeType="withEffect">
                                  <p:stCondLst>
                                    <p:cond delay="0"/>
                                  </p:stCondLst>
                                  <p:childTnLst>
                                    <p:set>
                                      <p:cBhvr>
                                        <p:cTn id="91" dur="1" fill="hold">
                                          <p:stCondLst>
                                            <p:cond delay="0"/>
                                          </p:stCondLst>
                                        </p:cTn>
                                        <p:tgtEl>
                                          <p:spTgt spid="46"/>
                                        </p:tgtEl>
                                        <p:attrNameLst>
                                          <p:attrName>style.visibility</p:attrName>
                                        </p:attrNameLst>
                                      </p:cBhvr>
                                      <p:to>
                                        <p:strVal val="visible"/>
                                      </p:to>
                                    </p:set>
                                    <p:anim calcmode="lin" valueType="num">
                                      <p:cBhvr additive="base">
                                        <p:cTn id="92" dur="500" fill="hold"/>
                                        <p:tgtEl>
                                          <p:spTgt spid="46"/>
                                        </p:tgtEl>
                                        <p:attrNameLst>
                                          <p:attrName>ppt_x</p:attrName>
                                        </p:attrNameLst>
                                      </p:cBhvr>
                                      <p:tavLst>
                                        <p:tav tm="0">
                                          <p:val>
                                            <p:strVal val="#ppt_x"/>
                                          </p:val>
                                        </p:tav>
                                        <p:tav tm="100000">
                                          <p:val>
                                            <p:strVal val="#ppt_x"/>
                                          </p:val>
                                        </p:tav>
                                      </p:tavLst>
                                    </p:anim>
                                    <p:anim calcmode="lin" valueType="num">
                                      <p:cBhvr additive="base">
                                        <p:cTn id="93" dur="500" fill="hold"/>
                                        <p:tgtEl>
                                          <p:spTgt spid="46"/>
                                        </p:tgtEl>
                                        <p:attrNameLst>
                                          <p:attrName>ppt_y</p:attrName>
                                        </p:attrNameLst>
                                      </p:cBhvr>
                                      <p:tavLst>
                                        <p:tav tm="0">
                                          <p:val>
                                            <p:strVal val="1+#ppt_h/2"/>
                                          </p:val>
                                        </p:tav>
                                        <p:tav tm="100000">
                                          <p:val>
                                            <p:strVal val="#ppt_y"/>
                                          </p:val>
                                        </p:tav>
                                      </p:tavLst>
                                    </p:anim>
                                  </p:childTnLst>
                                </p:cTn>
                              </p:par>
                            </p:childTnLst>
                          </p:cTn>
                        </p:par>
                        <p:par>
                          <p:cTn id="94" fill="hold">
                            <p:stCondLst>
                              <p:cond delay="6000"/>
                            </p:stCondLst>
                            <p:childTnLst>
                              <p:par>
                                <p:cTn id="95" presetID="53" presetClass="entr" presetSubtype="16" fill="hold" nodeType="afterEffect">
                                  <p:stCondLst>
                                    <p:cond delay="0"/>
                                  </p:stCondLst>
                                  <p:childTnLst>
                                    <p:set>
                                      <p:cBhvr>
                                        <p:cTn id="96" dur="1" fill="hold">
                                          <p:stCondLst>
                                            <p:cond delay="0"/>
                                          </p:stCondLst>
                                        </p:cTn>
                                        <p:tgtEl>
                                          <p:spTgt spid="61"/>
                                        </p:tgtEl>
                                        <p:attrNameLst>
                                          <p:attrName>style.visibility</p:attrName>
                                        </p:attrNameLst>
                                      </p:cBhvr>
                                      <p:to>
                                        <p:strVal val="visible"/>
                                      </p:to>
                                    </p:set>
                                    <p:anim calcmode="lin" valueType="num">
                                      <p:cBhvr>
                                        <p:cTn id="97" dur="500" fill="hold"/>
                                        <p:tgtEl>
                                          <p:spTgt spid="61"/>
                                        </p:tgtEl>
                                        <p:attrNameLst>
                                          <p:attrName>ppt_w</p:attrName>
                                        </p:attrNameLst>
                                      </p:cBhvr>
                                      <p:tavLst>
                                        <p:tav tm="0">
                                          <p:val>
                                            <p:fltVal val="0"/>
                                          </p:val>
                                        </p:tav>
                                        <p:tav tm="100000">
                                          <p:val>
                                            <p:strVal val="#ppt_w"/>
                                          </p:val>
                                        </p:tav>
                                      </p:tavLst>
                                    </p:anim>
                                    <p:anim calcmode="lin" valueType="num">
                                      <p:cBhvr>
                                        <p:cTn id="98" dur="500" fill="hold"/>
                                        <p:tgtEl>
                                          <p:spTgt spid="61"/>
                                        </p:tgtEl>
                                        <p:attrNameLst>
                                          <p:attrName>ppt_h</p:attrName>
                                        </p:attrNameLst>
                                      </p:cBhvr>
                                      <p:tavLst>
                                        <p:tav tm="0">
                                          <p:val>
                                            <p:fltVal val="0"/>
                                          </p:val>
                                        </p:tav>
                                        <p:tav tm="100000">
                                          <p:val>
                                            <p:strVal val="#ppt_h"/>
                                          </p:val>
                                        </p:tav>
                                      </p:tavLst>
                                    </p:anim>
                                    <p:animEffect transition="in" filter="fade">
                                      <p:cBhvr>
                                        <p:cTn id="99" dur="500"/>
                                        <p:tgtEl>
                                          <p:spTgt spid="61"/>
                                        </p:tgtEl>
                                      </p:cBhvr>
                                    </p:animEffect>
                                  </p:childTnLst>
                                </p:cTn>
                              </p:par>
                              <p:par>
                                <p:cTn id="100" presetID="2" presetClass="entr" presetSubtype="4" accel="50000" decel="50000" fill="hold" nodeType="withEffect">
                                  <p:stCondLst>
                                    <p:cond delay="0"/>
                                  </p:stCondLst>
                                  <p:childTnLst>
                                    <p:set>
                                      <p:cBhvr>
                                        <p:cTn id="101" dur="1" fill="hold">
                                          <p:stCondLst>
                                            <p:cond delay="0"/>
                                          </p:stCondLst>
                                        </p:cTn>
                                        <p:tgtEl>
                                          <p:spTgt spid="49"/>
                                        </p:tgtEl>
                                        <p:attrNameLst>
                                          <p:attrName>style.visibility</p:attrName>
                                        </p:attrNameLst>
                                      </p:cBhvr>
                                      <p:to>
                                        <p:strVal val="visible"/>
                                      </p:to>
                                    </p:set>
                                    <p:anim calcmode="lin" valueType="num">
                                      <p:cBhvr additive="base">
                                        <p:cTn id="102" dur="500" fill="hold"/>
                                        <p:tgtEl>
                                          <p:spTgt spid="49"/>
                                        </p:tgtEl>
                                        <p:attrNameLst>
                                          <p:attrName>ppt_x</p:attrName>
                                        </p:attrNameLst>
                                      </p:cBhvr>
                                      <p:tavLst>
                                        <p:tav tm="0">
                                          <p:val>
                                            <p:strVal val="#ppt_x"/>
                                          </p:val>
                                        </p:tav>
                                        <p:tav tm="100000">
                                          <p:val>
                                            <p:strVal val="#ppt_x"/>
                                          </p:val>
                                        </p:tav>
                                      </p:tavLst>
                                    </p:anim>
                                    <p:anim calcmode="lin" valueType="num">
                                      <p:cBhvr additive="base">
                                        <p:cTn id="103" dur="500" fill="hold"/>
                                        <p:tgtEl>
                                          <p:spTgt spid="49"/>
                                        </p:tgtEl>
                                        <p:attrNameLst>
                                          <p:attrName>ppt_y</p:attrName>
                                        </p:attrNameLst>
                                      </p:cBhvr>
                                      <p:tavLst>
                                        <p:tav tm="0">
                                          <p:val>
                                            <p:strVal val="1+#ppt_h/2"/>
                                          </p:val>
                                        </p:tav>
                                        <p:tav tm="100000">
                                          <p:val>
                                            <p:strVal val="#ppt_y"/>
                                          </p:val>
                                        </p:tav>
                                      </p:tavLst>
                                    </p:anim>
                                  </p:childTnLst>
                                </p:cTn>
                              </p:par>
                            </p:childTnLst>
                          </p:cTn>
                        </p:par>
                        <p:par>
                          <p:cTn id="104" fill="hold">
                            <p:stCondLst>
                              <p:cond delay="6500"/>
                            </p:stCondLst>
                            <p:childTnLst>
                              <p:par>
                                <p:cTn id="105" presetID="53" presetClass="entr" presetSubtype="16" fill="hold" nodeType="afterEffect">
                                  <p:stCondLst>
                                    <p:cond delay="0"/>
                                  </p:stCondLst>
                                  <p:childTnLst>
                                    <p:set>
                                      <p:cBhvr>
                                        <p:cTn id="106" dur="1" fill="hold">
                                          <p:stCondLst>
                                            <p:cond delay="0"/>
                                          </p:stCondLst>
                                        </p:cTn>
                                        <p:tgtEl>
                                          <p:spTgt spid="55"/>
                                        </p:tgtEl>
                                        <p:attrNameLst>
                                          <p:attrName>style.visibility</p:attrName>
                                        </p:attrNameLst>
                                      </p:cBhvr>
                                      <p:to>
                                        <p:strVal val="visible"/>
                                      </p:to>
                                    </p:set>
                                    <p:anim calcmode="lin" valueType="num">
                                      <p:cBhvr>
                                        <p:cTn id="107" dur="500" fill="hold"/>
                                        <p:tgtEl>
                                          <p:spTgt spid="55"/>
                                        </p:tgtEl>
                                        <p:attrNameLst>
                                          <p:attrName>ppt_w</p:attrName>
                                        </p:attrNameLst>
                                      </p:cBhvr>
                                      <p:tavLst>
                                        <p:tav tm="0">
                                          <p:val>
                                            <p:fltVal val="0"/>
                                          </p:val>
                                        </p:tav>
                                        <p:tav tm="100000">
                                          <p:val>
                                            <p:strVal val="#ppt_w"/>
                                          </p:val>
                                        </p:tav>
                                      </p:tavLst>
                                    </p:anim>
                                    <p:anim calcmode="lin" valueType="num">
                                      <p:cBhvr>
                                        <p:cTn id="108" dur="500" fill="hold"/>
                                        <p:tgtEl>
                                          <p:spTgt spid="55"/>
                                        </p:tgtEl>
                                        <p:attrNameLst>
                                          <p:attrName>ppt_h</p:attrName>
                                        </p:attrNameLst>
                                      </p:cBhvr>
                                      <p:tavLst>
                                        <p:tav tm="0">
                                          <p:val>
                                            <p:fltVal val="0"/>
                                          </p:val>
                                        </p:tav>
                                        <p:tav tm="100000">
                                          <p:val>
                                            <p:strVal val="#ppt_h"/>
                                          </p:val>
                                        </p:tav>
                                      </p:tavLst>
                                    </p:anim>
                                    <p:animEffect transition="in" filter="fade">
                                      <p:cBhvr>
                                        <p:cTn id="109" dur="500"/>
                                        <p:tgtEl>
                                          <p:spTgt spid="55"/>
                                        </p:tgtEl>
                                      </p:cBhvr>
                                    </p:animEffect>
                                  </p:childTnLst>
                                </p:cTn>
                              </p:par>
                              <p:par>
                                <p:cTn id="110" presetID="2" presetClass="entr" presetSubtype="4" accel="50000" decel="50000" fill="hold" nodeType="withEffect">
                                  <p:stCondLst>
                                    <p:cond delay="0"/>
                                  </p:stCondLst>
                                  <p:childTnLst>
                                    <p:set>
                                      <p:cBhvr>
                                        <p:cTn id="111" dur="1" fill="hold">
                                          <p:stCondLst>
                                            <p:cond delay="0"/>
                                          </p:stCondLst>
                                        </p:cTn>
                                        <p:tgtEl>
                                          <p:spTgt spid="52"/>
                                        </p:tgtEl>
                                        <p:attrNameLst>
                                          <p:attrName>style.visibility</p:attrName>
                                        </p:attrNameLst>
                                      </p:cBhvr>
                                      <p:to>
                                        <p:strVal val="visible"/>
                                      </p:to>
                                    </p:set>
                                    <p:anim calcmode="lin" valueType="num">
                                      <p:cBhvr additive="base">
                                        <p:cTn id="112" dur="500" fill="hold"/>
                                        <p:tgtEl>
                                          <p:spTgt spid="52"/>
                                        </p:tgtEl>
                                        <p:attrNameLst>
                                          <p:attrName>ppt_x</p:attrName>
                                        </p:attrNameLst>
                                      </p:cBhvr>
                                      <p:tavLst>
                                        <p:tav tm="0">
                                          <p:val>
                                            <p:strVal val="#ppt_x"/>
                                          </p:val>
                                        </p:tav>
                                        <p:tav tm="100000">
                                          <p:val>
                                            <p:strVal val="#ppt_x"/>
                                          </p:val>
                                        </p:tav>
                                      </p:tavLst>
                                    </p:anim>
                                    <p:anim calcmode="lin" valueType="num">
                                      <p:cBhvr additive="base">
                                        <p:cTn id="113" dur="500" fill="hold"/>
                                        <p:tgtEl>
                                          <p:spTgt spid="52"/>
                                        </p:tgtEl>
                                        <p:attrNameLst>
                                          <p:attrName>ppt_y</p:attrName>
                                        </p:attrNameLst>
                                      </p:cBhvr>
                                      <p:tavLst>
                                        <p:tav tm="0">
                                          <p:val>
                                            <p:strVal val="1+#ppt_h/2"/>
                                          </p:val>
                                        </p:tav>
                                        <p:tav tm="100000">
                                          <p:val>
                                            <p:strVal val="#ppt_y"/>
                                          </p:val>
                                        </p:tav>
                                      </p:tavLst>
                                    </p:anim>
                                  </p:childTnLst>
                                </p:cTn>
                              </p:par>
                            </p:childTnLst>
                          </p:cTn>
                        </p:par>
                        <p:par>
                          <p:cTn id="114" fill="hold">
                            <p:stCondLst>
                              <p:cond delay="7000"/>
                            </p:stCondLst>
                            <p:childTnLst>
                              <p:par>
                                <p:cTn id="115" presetID="13" presetClass="entr" presetSubtype="16" fill="hold" nodeType="afterEffect">
                                  <p:stCondLst>
                                    <p:cond delay="0"/>
                                  </p:stCondLst>
                                  <p:childTnLst>
                                    <p:set>
                                      <p:cBhvr>
                                        <p:cTn id="116" dur="1" fill="hold">
                                          <p:stCondLst>
                                            <p:cond delay="0"/>
                                          </p:stCondLst>
                                        </p:cTn>
                                        <p:tgtEl>
                                          <p:spTgt spid="74"/>
                                        </p:tgtEl>
                                        <p:attrNameLst>
                                          <p:attrName>style.visibility</p:attrName>
                                        </p:attrNameLst>
                                      </p:cBhvr>
                                      <p:to>
                                        <p:strVal val="visible"/>
                                      </p:to>
                                    </p:set>
                                    <p:animEffect transition="in" filter="plus(in)">
                                      <p:cBhvr>
                                        <p:cTn id="117" dur="500"/>
                                        <p:tgtEl>
                                          <p:spTgt spid="74"/>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73"/>
                                        </p:tgtEl>
                                        <p:attrNameLst>
                                          <p:attrName>style.visibility</p:attrName>
                                        </p:attrNameLst>
                                      </p:cBhvr>
                                      <p:to>
                                        <p:strVal val="visible"/>
                                      </p:to>
                                    </p:set>
                                    <p:animEffect transition="in" filter="fade">
                                      <p:cBhvr>
                                        <p:cTn id="120"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1" grpId="0"/>
      <p:bldP spid="32" grpId="0"/>
      <p:bldP spid="33" grpId="0"/>
      <p:bldP spid="34" grpId="0"/>
      <p:bldP spid="35" grpId="0"/>
      <p:bldP spid="36" grpId="0"/>
      <p:bldP spid="7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 y="720"/>
            <a:ext cx="12190413" cy="1157520"/>
            <a:chOff x="-6" y="395508"/>
            <a:chExt cx="12190413" cy="1157520"/>
          </a:xfrm>
        </p:grpSpPr>
        <p:sp>
          <p:nvSpPr>
            <p:cNvPr id="11" name="矩形 10"/>
            <p:cNvSpPr/>
            <p:nvPr/>
          </p:nvSpPr>
          <p:spPr>
            <a:xfrm flipH="1">
              <a:off x="-6" y="395508"/>
              <a:ext cx="12190413" cy="1157520"/>
            </a:xfrm>
            <a:prstGeom prst="rect">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4188838" y="733051"/>
              <a:ext cx="3783708" cy="538601"/>
              <a:chOff x="5043488" y="688658"/>
              <a:chExt cx="3783708" cy="538601"/>
            </a:xfrm>
          </p:grpSpPr>
          <p:sp>
            <p:nvSpPr>
              <p:cNvPr id="7" name="矩形 3"/>
              <p:cNvSpPr/>
              <p:nvPr/>
            </p:nvSpPr>
            <p:spPr>
              <a:xfrm>
                <a:off x="5667375" y="68865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加入你的标题描述</a:t>
                </a:r>
                <a:endParaRPr lang="zh-CN" altLang="en-US" sz="29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8" name="组合 26"/>
              <p:cNvGrpSpPr/>
              <p:nvPr/>
            </p:nvGrpSpPr>
            <p:grpSpPr>
              <a:xfrm>
                <a:off x="5043488" y="768033"/>
                <a:ext cx="263525" cy="395292"/>
                <a:chOff x="0" y="214266"/>
                <a:chExt cx="213756" cy="427517"/>
              </a:xfrm>
            </p:grpSpPr>
            <p:sp>
              <p:nvSpPr>
                <p:cNvPr id="9" name="直接连接符 27"/>
                <p:cNvSpPr/>
                <p:nvPr/>
              </p:nvSpPr>
              <p:spPr>
                <a:xfrm>
                  <a:off x="0" y="214266"/>
                  <a:ext cx="213756" cy="213757"/>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sp>
              <p:nvSpPr>
                <p:cNvPr id="10" name="直接连接符 28"/>
                <p:cNvSpPr/>
                <p:nvPr/>
              </p:nvSpPr>
              <p:spPr>
                <a:xfrm flipH="1">
                  <a:off x="0" y="428028"/>
                  <a:ext cx="213756" cy="213755"/>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grpSp>
        </p:grpSp>
      </p:grpSp>
      <p:sp>
        <p:nvSpPr>
          <p:cNvPr id="12" name="Freeform 471"/>
          <p:cNvSpPr>
            <a:spLocks noEditPoints="1"/>
          </p:cNvSpPr>
          <p:nvPr/>
        </p:nvSpPr>
        <p:spPr>
          <a:xfrm>
            <a:off x="6405563" y="4276725"/>
            <a:ext cx="966787" cy="739775"/>
          </a:xfrm>
          <a:custGeom>
            <a:avLst/>
            <a:gdLst>
              <a:gd name="txL" fmla="*/ 0 w 106"/>
              <a:gd name="txT" fmla="*/ 0 h 81"/>
              <a:gd name="txR" fmla="*/ 106 w 106"/>
              <a:gd name="txB" fmla="*/ 81 h 81"/>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Lst>
            <a:rect l="txL" t="txT" r="txR" b="txB"/>
            <a:pathLst>
              <a:path w="106" h="81">
                <a:moveTo>
                  <a:pt x="103" y="44"/>
                </a:moveTo>
                <a:cubicBezTo>
                  <a:pt x="85" y="26"/>
                  <a:pt x="85" y="26"/>
                  <a:pt x="85" y="26"/>
                </a:cubicBezTo>
                <a:cubicBezTo>
                  <a:pt x="66" y="7"/>
                  <a:pt x="66" y="7"/>
                  <a:pt x="66" y="7"/>
                </a:cubicBezTo>
                <a:cubicBezTo>
                  <a:pt x="47" y="26"/>
                  <a:pt x="47" y="26"/>
                  <a:pt x="47" y="26"/>
                </a:cubicBezTo>
                <a:cubicBezTo>
                  <a:pt x="29" y="44"/>
                  <a:pt x="29" y="44"/>
                  <a:pt x="29" y="44"/>
                </a:cubicBezTo>
                <a:cubicBezTo>
                  <a:pt x="4" y="44"/>
                  <a:pt x="4" y="44"/>
                  <a:pt x="4" y="44"/>
                </a:cubicBezTo>
                <a:cubicBezTo>
                  <a:pt x="4" y="81"/>
                  <a:pt x="4" y="81"/>
                  <a:pt x="4" y="81"/>
                </a:cubicBezTo>
                <a:cubicBezTo>
                  <a:pt x="66" y="81"/>
                  <a:pt x="66" y="81"/>
                  <a:pt x="66" y="81"/>
                </a:cubicBezTo>
                <a:cubicBezTo>
                  <a:pt x="66" y="53"/>
                  <a:pt x="66" y="53"/>
                  <a:pt x="66" y="53"/>
                </a:cubicBezTo>
                <a:cubicBezTo>
                  <a:pt x="84" y="53"/>
                  <a:pt x="84" y="53"/>
                  <a:pt x="84" y="53"/>
                </a:cubicBezTo>
                <a:cubicBezTo>
                  <a:pt x="84" y="81"/>
                  <a:pt x="84" y="81"/>
                  <a:pt x="84" y="81"/>
                </a:cubicBezTo>
                <a:cubicBezTo>
                  <a:pt x="103" y="81"/>
                  <a:pt x="103" y="81"/>
                  <a:pt x="103" y="81"/>
                </a:cubicBezTo>
                <a:cubicBezTo>
                  <a:pt x="103" y="44"/>
                  <a:pt x="103" y="44"/>
                  <a:pt x="103" y="44"/>
                </a:cubicBezTo>
                <a:close/>
                <a:moveTo>
                  <a:pt x="25" y="66"/>
                </a:moveTo>
                <a:cubicBezTo>
                  <a:pt x="11" y="66"/>
                  <a:pt x="11" y="66"/>
                  <a:pt x="11" y="66"/>
                </a:cubicBezTo>
                <a:cubicBezTo>
                  <a:pt x="11" y="52"/>
                  <a:pt x="11" y="52"/>
                  <a:pt x="11" y="52"/>
                </a:cubicBezTo>
                <a:cubicBezTo>
                  <a:pt x="25" y="52"/>
                  <a:pt x="25" y="52"/>
                  <a:pt x="25" y="52"/>
                </a:cubicBezTo>
                <a:lnTo>
                  <a:pt x="25" y="66"/>
                </a:lnTo>
                <a:close/>
                <a:moveTo>
                  <a:pt x="47" y="66"/>
                </a:moveTo>
                <a:cubicBezTo>
                  <a:pt x="33" y="66"/>
                  <a:pt x="33" y="66"/>
                  <a:pt x="33" y="66"/>
                </a:cubicBezTo>
                <a:cubicBezTo>
                  <a:pt x="33" y="52"/>
                  <a:pt x="33" y="52"/>
                  <a:pt x="33" y="52"/>
                </a:cubicBezTo>
                <a:cubicBezTo>
                  <a:pt x="47" y="52"/>
                  <a:pt x="47" y="52"/>
                  <a:pt x="47" y="52"/>
                </a:cubicBezTo>
                <a:lnTo>
                  <a:pt x="47" y="66"/>
                </a:lnTo>
                <a:close/>
                <a:moveTo>
                  <a:pt x="63" y="38"/>
                </a:moveTo>
                <a:cubicBezTo>
                  <a:pt x="59" y="38"/>
                  <a:pt x="56" y="35"/>
                  <a:pt x="56" y="31"/>
                </a:cubicBezTo>
                <a:cubicBezTo>
                  <a:pt x="56" y="28"/>
                  <a:pt x="59" y="25"/>
                  <a:pt x="63" y="25"/>
                </a:cubicBezTo>
                <a:cubicBezTo>
                  <a:pt x="67" y="25"/>
                  <a:pt x="70" y="28"/>
                  <a:pt x="70" y="31"/>
                </a:cubicBezTo>
                <a:cubicBezTo>
                  <a:pt x="70" y="35"/>
                  <a:pt x="67" y="38"/>
                  <a:pt x="63" y="38"/>
                </a:cubicBezTo>
                <a:close/>
                <a:moveTo>
                  <a:pt x="106" y="40"/>
                </a:moveTo>
                <a:cubicBezTo>
                  <a:pt x="104" y="42"/>
                  <a:pt x="104" y="42"/>
                  <a:pt x="104" y="42"/>
                </a:cubicBezTo>
                <a:cubicBezTo>
                  <a:pt x="66" y="3"/>
                  <a:pt x="66" y="3"/>
                  <a:pt x="66" y="3"/>
                </a:cubicBezTo>
                <a:cubicBezTo>
                  <a:pt x="28" y="41"/>
                  <a:pt x="28" y="41"/>
                  <a:pt x="28" y="41"/>
                </a:cubicBezTo>
                <a:cubicBezTo>
                  <a:pt x="28" y="42"/>
                  <a:pt x="28" y="42"/>
                  <a:pt x="28" y="42"/>
                </a:cubicBezTo>
                <a:cubicBezTo>
                  <a:pt x="0" y="42"/>
                  <a:pt x="0" y="42"/>
                  <a:pt x="0" y="42"/>
                </a:cubicBezTo>
                <a:cubicBezTo>
                  <a:pt x="21" y="20"/>
                  <a:pt x="21" y="20"/>
                  <a:pt x="21" y="20"/>
                </a:cubicBezTo>
                <a:cubicBezTo>
                  <a:pt x="47" y="20"/>
                  <a:pt x="47" y="20"/>
                  <a:pt x="47" y="20"/>
                </a:cubicBezTo>
                <a:cubicBezTo>
                  <a:pt x="66" y="0"/>
                  <a:pt x="66" y="0"/>
                  <a:pt x="66" y="0"/>
                </a:cubicBezTo>
                <a:cubicBezTo>
                  <a:pt x="87" y="21"/>
                  <a:pt x="87" y="21"/>
                  <a:pt x="87" y="21"/>
                </a:cubicBezTo>
                <a:cubicBezTo>
                  <a:pt x="87" y="9"/>
                  <a:pt x="87" y="9"/>
                  <a:pt x="87" y="9"/>
                </a:cubicBezTo>
                <a:cubicBezTo>
                  <a:pt x="95" y="9"/>
                  <a:pt x="95" y="9"/>
                  <a:pt x="95" y="9"/>
                </a:cubicBezTo>
                <a:cubicBezTo>
                  <a:pt x="95" y="30"/>
                  <a:pt x="95" y="30"/>
                  <a:pt x="95" y="30"/>
                </a:cubicBezTo>
                <a:lnTo>
                  <a:pt x="106" y="40"/>
                </a:lnTo>
                <a:close/>
              </a:path>
            </a:pathLst>
          </a:custGeom>
          <a:solidFill>
            <a:srgbClr val="18D2A6"/>
          </a:solidFill>
          <a:ln w="9525">
            <a:noFill/>
          </a:ln>
        </p:spPr>
        <p:txBody>
          <a:bodyPr/>
          <a:lstStyle/>
          <a:p>
            <a:endParaRPr lang="zh-CN" altLang="en-US">
              <a:solidFill>
                <a:schemeClr val="bg1">
                  <a:lumMod val="50000"/>
                </a:schemeClr>
              </a:solidFill>
            </a:endParaRPr>
          </a:p>
        </p:txBody>
      </p:sp>
      <p:sp>
        <p:nvSpPr>
          <p:cNvPr id="13" name="Freeform 476"/>
          <p:cNvSpPr>
            <a:spLocks noEditPoints="1"/>
          </p:cNvSpPr>
          <p:nvPr/>
        </p:nvSpPr>
        <p:spPr>
          <a:xfrm>
            <a:off x="1668463" y="1973263"/>
            <a:ext cx="1041400" cy="754062"/>
          </a:xfrm>
          <a:custGeom>
            <a:avLst/>
            <a:gdLst>
              <a:gd name="txL" fmla="*/ 0 w 125"/>
              <a:gd name="txT" fmla="*/ 0 h 73"/>
              <a:gd name="txR" fmla="*/ 125 w 125"/>
              <a:gd name="txB" fmla="*/ 73 h 73"/>
            </a:gdLst>
            <a:ahLst/>
            <a:cxnLst>
              <a:cxn ang="0">
                <a:pos x="2147483646" y="2147483646"/>
              </a:cxn>
              <a:cxn ang="0">
                <a:pos x="2147483646" y="2147483646"/>
              </a:cxn>
              <a:cxn ang="0">
                <a:pos x="2147483646" y="2147483646"/>
              </a:cxn>
              <a:cxn ang="0">
                <a:pos x="0"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txL" t="txT" r="txR" b="txB"/>
            <a:pathLst>
              <a:path w="125" h="73">
                <a:moveTo>
                  <a:pt x="125" y="71"/>
                </a:moveTo>
                <a:cubicBezTo>
                  <a:pt x="125" y="72"/>
                  <a:pt x="124" y="73"/>
                  <a:pt x="124" y="73"/>
                </a:cubicBezTo>
                <a:cubicBezTo>
                  <a:pt x="2" y="73"/>
                  <a:pt x="2" y="73"/>
                  <a:pt x="2" y="73"/>
                </a:cubicBezTo>
                <a:cubicBezTo>
                  <a:pt x="1" y="73"/>
                  <a:pt x="0" y="72"/>
                  <a:pt x="0" y="71"/>
                </a:cubicBezTo>
                <a:cubicBezTo>
                  <a:pt x="0" y="68"/>
                  <a:pt x="0" y="68"/>
                  <a:pt x="0" y="68"/>
                </a:cubicBezTo>
                <a:cubicBezTo>
                  <a:pt x="0" y="67"/>
                  <a:pt x="1" y="66"/>
                  <a:pt x="2" y="66"/>
                </a:cubicBezTo>
                <a:cubicBezTo>
                  <a:pt x="124" y="66"/>
                  <a:pt x="124" y="66"/>
                  <a:pt x="124" y="66"/>
                </a:cubicBezTo>
                <a:cubicBezTo>
                  <a:pt x="124" y="66"/>
                  <a:pt x="125" y="67"/>
                  <a:pt x="125" y="68"/>
                </a:cubicBezTo>
                <a:lnTo>
                  <a:pt x="125" y="71"/>
                </a:lnTo>
                <a:close/>
                <a:moveTo>
                  <a:pt x="118" y="5"/>
                </a:moveTo>
                <a:cubicBezTo>
                  <a:pt x="118" y="58"/>
                  <a:pt x="118" y="58"/>
                  <a:pt x="118" y="58"/>
                </a:cubicBezTo>
                <a:cubicBezTo>
                  <a:pt x="118" y="61"/>
                  <a:pt x="116" y="63"/>
                  <a:pt x="113" y="63"/>
                </a:cubicBezTo>
                <a:cubicBezTo>
                  <a:pt x="12" y="63"/>
                  <a:pt x="12" y="63"/>
                  <a:pt x="12" y="63"/>
                </a:cubicBezTo>
                <a:cubicBezTo>
                  <a:pt x="9" y="63"/>
                  <a:pt x="7" y="61"/>
                  <a:pt x="7" y="58"/>
                </a:cubicBezTo>
                <a:cubicBezTo>
                  <a:pt x="7" y="5"/>
                  <a:pt x="7" y="5"/>
                  <a:pt x="7" y="5"/>
                </a:cubicBezTo>
                <a:cubicBezTo>
                  <a:pt x="7" y="2"/>
                  <a:pt x="9" y="0"/>
                  <a:pt x="12" y="0"/>
                </a:cubicBezTo>
                <a:cubicBezTo>
                  <a:pt x="113" y="0"/>
                  <a:pt x="113" y="0"/>
                  <a:pt x="113" y="0"/>
                </a:cubicBezTo>
                <a:cubicBezTo>
                  <a:pt x="116" y="0"/>
                  <a:pt x="118" y="2"/>
                  <a:pt x="118" y="5"/>
                </a:cubicBezTo>
                <a:close/>
                <a:moveTo>
                  <a:pt x="113" y="6"/>
                </a:moveTo>
                <a:cubicBezTo>
                  <a:pt x="12" y="6"/>
                  <a:pt x="12" y="6"/>
                  <a:pt x="12" y="6"/>
                </a:cubicBezTo>
                <a:cubicBezTo>
                  <a:pt x="12" y="59"/>
                  <a:pt x="12" y="59"/>
                  <a:pt x="12" y="59"/>
                </a:cubicBezTo>
                <a:cubicBezTo>
                  <a:pt x="113" y="59"/>
                  <a:pt x="113" y="59"/>
                  <a:pt x="113" y="59"/>
                </a:cubicBezTo>
                <a:lnTo>
                  <a:pt x="113" y="6"/>
                </a:lnTo>
                <a:close/>
              </a:path>
            </a:pathLst>
          </a:custGeom>
          <a:solidFill>
            <a:srgbClr val="18D2A6"/>
          </a:solidFill>
          <a:ln w="9525">
            <a:noFill/>
          </a:ln>
        </p:spPr>
        <p:txBody>
          <a:bodyPr/>
          <a:lstStyle/>
          <a:p>
            <a:endParaRPr lang="zh-CN" altLang="en-US">
              <a:solidFill>
                <a:schemeClr val="bg1">
                  <a:lumMod val="50000"/>
                </a:schemeClr>
              </a:solidFill>
            </a:endParaRPr>
          </a:p>
        </p:txBody>
      </p:sp>
      <p:sp>
        <p:nvSpPr>
          <p:cNvPr id="14" name="Oval 493"/>
          <p:cNvSpPr/>
          <p:nvPr/>
        </p:nvSpPr>
        <p:spPr>
          <a:xfrm>
            <a:off x="1668463" y="4352925"/>
            <a:ext cx="730250" cy="663575"/>
          </a:xfrm>
          <a:custGeom>
            <a:avLst/>
            <a:gdLst>
              <a:gd name="txL" fmla="*/ 0 w 239713"/>
              <a:gd name="txT" fmla="*/ 0 h 217487"/>
              <a:gd name="txR" fmla="*/ 239713 w 239713"/>
              <a:gd name="txB" fmla="*/ 217487 h 217487"/>
            </a:gdLst>
            <a:ahLst/>
            <a:cxnLst>
              <a:cxn ang="0">
                <a:pos x="625675" y="1226601"/>
              </a:cxn>
              <a:cxn ang="0">
                <a:pos x="662109" y="1226601"/>
              </a:cxn>
              <a:cxn ang="0">
                <a:pos x="742987" y="1226601"/>
              </a:cxn>
              <a:cxn ang="0">
                <a:pos x="744851" y="1226601"/>
              </a:cxn>
              <a:cxn ang="0">
                <a:pos x="903749" y="1226601"/>
              </a:cxn>
              <a:cxn ang="0">
                <a:pos x="933621" y="1226601"/>
              </a:cxn>
              <a:cxn ang="0">
                <a:pos x="938502" y="1226601"/>
              </a:cxn>
              <a:cxn ang="0">
                <a:pos x="948283" y="1226601"/>
              </a:cxn>
              <a:cxn ang="0">
                <a:pos x="1012363" y="1226601"/>
              </a:cxn>
              <a:cxn ang="0">
                <a:pos x="1016717" y="1226601"/>
              </a:cxn>
              <a:cxn ang="0">
                <a:pos x="1201914" y="1226601"/>
              </a:cxn>
              <a:cxn ang="0">
                <a:pos x="1202462" y="1226601"/>
              </a:cxn>
              <a:cxn ang="0">
                <a:pos x="1564167" y="1226601"/>
              </a:cxn>
              <a:cxn ang="0">
                <a:pos x="1814002" y="1275391"/>
              </a:cxn>
              <a:cxn ang="0">
                <a:pos x="2024739" y="1408764"/>
              </a:cxn>
              <a:cxn ang="0">
                <a:pos x="2170291" y="1607189"/>
              </a:cxn>
              <a:cxn ang="0">
                <a:pos x="2224598" y="1851149"/>
              </a:cxn>
              <a:cxn ang="0">
                <a:pos x="2224598" y="1872840"/>
              </a:cxn>
              <a:cxn ang="0">
                <a:pos x="2224598" y="1872840"/>
              </a:cxn>
              <a:cxn ang="0">
                <a:pos x="2224598" y="2024635"/>
              </a:cxn>
              <a:cxn ang="0">
                <a:pos x="0" y="2024635"/>
              </a:cxn>
              <a:cxn ang="0">
                <a:pos x="0" y="2002954"/>
              </a:cxn>
              <a:cxn ang="0">
                <a:pos x="0" y="1851149"/>
              </a:cxn>
              <a:cxn ang="0">
                <a:pos x="625675" y="1226601"/>
              </a:cxn>
              <a:cxn ang="0">
                <a:pos x="1104936" y="0"/>
              </a:cxn>
              <a:cxn ang="0">
                <a:pos x="1322854" y="44134"/>
              </a:cxn>
              <a:cxn ang="0">
                <a:pos x="1500803" y="164485"/>
              </a:cxn>
              <a:cxn ang="0">
                <a:pos x="1620778" y="342990"/>
              </a:cxn>
              <a:cxn ang="0">
                <a:pos x="1664767" y="561580"/>
              </a:cxn>
              <a:cxn ang="0">
                <a:pos x="1620778" y="780179"/>
              </a:cxn>
              <a:cxn ang="0">
                <a:pos x="1500803" y="958675"/>
              </a:cxn>
              <a:cxn ang="0">
                <a:pos x="1322854" y="1079031"/>
              </a:cxn>
              <a:cxn ang="0">
                <a:pos x="1104936" y="1123156"/>
              </a:cxn>
              <a:cxn ang="0">
                <a:pos x="709078" y="958675"/>
              </a:cxn>
              <a:cxn ang="0">
                <a:pos x="589100" y="780179"/>
              </a:cxn>
              <a:cxn ang="0">
                <a:pos x="545105" y="561580"/>
              </a:cxn>
              <a:cxn ang="0">
                <a:pos x="709078" y="164485"/>
              </a:cxn>
              <a:cxn ang="0">
                <a:pos x="887024" y="44134"/>
              </a:cxn>
              <a:cxn ang="0">
                <a:pos x="1104936" y="0"/>
              </a:cxn>
            </a:cxnLst>
            <a:rect l="txL" t="txT" r="txR" b="txB"/>
            <a:pathLst>
              <a:path w="239713" h="217487">
                <a:moveTo>
                  <a:pt x="67420" y="131762"/>
                </a:moveTo>
                <a:lnTo>
                  <a:pt x="71346" y="131762"/>
                </a:lnTo>
                <a:lnTo>
                  <a:pt x="80061" y="131762"/>
                </a:lnTo>
                <a:lnTo>
                  <a:pt x="80262" y="131762"/>
                </a:lnTo>
                <a:lnTo>
                  <a:pt x="97384" y="131762"/>
                </a:lnTo>
                <a:lnTo>
                  <a:pt x="100603" y="131762"/>
                </a:lnTo>
                <a:lnTo>
                  <a:pt x="101129" y="131762"/>
                </a:lnTo>
                <a:lnTo>
                  <a:pt x="102183" y="131762"/>
                </a:lnTo>
                <a:lnTo>
                  <a:pt x="109088" y="131762"/>
                </a:lnTo>
                <a:lnTo>
                  <a:pt x="109557" y="131762"/>
                </a:lnTo>
                <a:lnTo>
                  <a:pt x="129513" y="131762"/>
                </a:lnTo>
                <a:lnTo>
                  <a:pt x="129572" y="131762"/>
                </a:lnTo>
                <a:lnTo>
                  <a:pt x="168548" y="131762"/>
                </a:lnTo>
                <a:lnTo>
                  <a:pt x="195469" y="137003"/>
                </a:lnTo>
                <a:lnTo>
                  <a:pt x="218177" y="151330"/>
                </a:lnTo>
                <a:lnTo>
                  <a:pt x="233861" y="172645"/>
                </a:lnTo>
                <a:lnTo>
                  <a:pt x="239713" y="198851"/>
                </a:lnTo>
                <a:lnTo>
                  <a:pt x="239713" y="201181"/>
                </a:lnTo>
                <a:lnTo>
                  <a:pt x="239713" y="217487"/>
                </a:lnTo>
                <a:lnTo>
                  <a:pt x="0" y="217487"/>
                </a:lnTo>
                <a:cubicBezTo>
                  <a:pt x="0" y="217487"/>
                  <a:pt x="0" y="217487"/>
                  <a:pt x="0" y="215158"/>
                </a:cubicBezTo>
                <a:lnTo>
                  <a:pt x="0" y="198851"/>
                </a:lnTo>
                <a:cubicBezTo>
                  <a:pt x="0" y="161580"/>
                  <a:pt x="29964" y="131762"/>
                  <a:pt x="67420" y="131762"/>
                </a:cubicBezTo>
                <a:close/>
                <a:moveTo>
                  <a:pt x="119063" y="0"/>
                </a:moveTo>
                <a:lnTo>
                  <a:pt x="142545" y="4741"/>
                </a:lnTo>
                <a:lnTo>
                  <a:pt x="161720" y="17669"/>
                </a:lnTo>
                <a:lnTo>
                  <a:pt x="174648" y="36844"/>
                </a:lnTo>
                <a:lnTo>
                  <a:pt x="179388" y="60325"/>
                </a:lnTo>
                <a:lnTo>
                  <a:pt x="174648" y="83807"/>
                </a:lnTo>
                <a:lnTo>
                  <a:pt x="161720" y="102981"/>
                </a:lnTo>
                <a:lnTo>
                  <a:pt x="142545" y="115910"/>
                </a:lnTo>
                <a:cubicBezTo>
                  <a:pt x="135327" y="118962"/>
                  <a:pt x="127393" y="120650"/>
                  <a:pt x="119063" y="120650"/>
                </a:cubicBezTo>
                <a:cubicBezTo>
                  <a:pt x="102405" y="120650"/>
                  <a:pt x="87323" y="113898"/>
                  <a:pt x="76407" y="102981"/>
                </a:cubicBezTo>
                <a:cubicBezTo>
                  <a:pt x="70949" y="97523"/>
                  <a:pt x="66531" y="91024"/>
                  <a:pt x="63479" y="83807"/>
                </a:cubicBezTo>
                <a:cubicBezTo>
                  <a:pt x="60426" y="76589"/>
                  <a:pt x="58738" y="68654"/>
                  <a:pt x="58738" y="60325"/>
                </a:cubicBezTo>
                <a:cubicBezTo>
                  <a:pt x="58738" y="43667"/>
                  <a:pt x="65490" y="28585"/>
                  <a:pt x="76407" y="17669"/>
                </a:cubicBezTo>
                <a:cubicBezTo>
                  <a:pt x="81865" y="12210"/>
                  <a:pt x="88365" y="7793"/>
                  <a:pt x="95582" y="4741"/>
                </a:cubicBezTo>
                <a:cubicBezTo>
                  <a:pt x="102799" y="1688"/>
                  <a:pt x="110734" y="0"/>
                  <a:pt x="119063" y="0"/>
                </a:cubicBezTo>
                <a:close/>
              </a:path>
            </a:pathLst>
          </a:custGeom>
          <a:solidFill>
            <a:srgbClr val="1983B7"/>
          </a:solidFill>
          <a:ln w="9525">
            <a:noFill/>
          </a:ln>
        </p:spPr>
        <p:txBody>
          <a:bodyPr/>
          <a:lstStyle/>
          <a:p>
            <a:endParaRPr lang="zh-CN" altLang="en-US">
              <a:solidFill>
                <a:schemeClr val="bg1">
                  <a:lumMod val="50000"/>
                </a:schemeClr>
              </a:solidFill>
            </a:endParaRPr>
          </a:p>
        </p:txBody>
      </p:sp>
      <p:sp>
        <p:nvSpPr>
          <p:cNvPr id="15" name="Freeform 497"/>
          <p:cNvSpPr>
            <a:spLocks noEditPoints="1"/>
          </p:cNvSpPr>
          <p:nvPr/>
        </p:nvSpPr>
        <p:spPr>
          <a:xfrm>
            <a:off x="6405563" y="1973263"/>
            <a:ext cx="563562" cy="777875"/>
          </a:xfrm>
          <a:custGeom>
            <a:avLst/>
            <a:gdLst>
              <a:gd name="txL" fmla="*/ 0 w 128"/>
              <a:gd name="txT" fmla="*/ 0 h 177"/>
              <a:gd name="txR" fmla="*/ 128 w 128"/>
              <a:gd name="txB" fmla="*/ 177 h 177"/>
            </a:gdLst>
            <a:ahLst/>
            <a:cxnLst>
              <a:cxn ang="0">
                <a:pos x="2147483646" y="2147483646"/>
              </a:cxn>
              <a:cxn ang="0">
                <a:pos x="2147483646" y="2147483646"/>
              </a:cxn>
              <a:cxn ang="0">
                <a:pos x="0" y="2147483646"/>
              </a:cxn>
              <a:cxn ang="0">
                <a:pos x="0" y="2147483646"/>
              </a:cxn>
              <a:cxn ang="0">
                <a:pos x="0"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txL" t="txT" r="txR" b="txB"/>
            <a:pathLst>
              <a:path w="128" h="177">
                <a:moveTo>
                  <a:pt x="125" y="83"/>
                </a:moveTo>
                <a:cubicBezTo>
                  <a:pt x="120" y="104"/>
                  <a:pt x="105" y="138"/>
                  <a:pt x="64" y="177"/>
                </a:cubicBezTo>
                <a:cubicBezTo>
                  <a:pt x="64" y="177"/>
                  <a:pt x="5" y="122"/>
                  <a:pt x="0" y="71"/>
                </a:cubicBezTo>
                <a:cubicBezTo>
                  <a:pt x="0" y="71"/>
                  <a:pt x="0" y="70"/>
                  <a:pt x="0" y="70"/>
                </a:cubicBezTo>
                <a:cubicBezTo>
                  <a:pt x="0" y="68"/>
                  <a:pt x="0" y="66"/>
                  <a:pt x="0" y="64"/>
                </a:cubicBezTo>
                <a:cubicBezTo>
                  <a:pt x="0" y="29"/>
                  <a:pt x="28" y="0"/>
                  <a:pt x="64" y="0"/>
                </a:cubicBezTo>
                <a:cubicBezTo>
                  <a:pt x="99" y="0"/>
                  <a:pt x="128" y="29"/>
                  <a:pt x="128" y="64"/>
                </a:cubicBezTo>
                <a:cubicBezTo>
                  <a:pt x="128" y="64"/>
                  <a:pt x="128" y="65"/>
                  <a:pt x="127" y="68"/>
                </a:cubicBezTo>
                <a:cubicBezTo>
                  <a:pt x="127" y="73"/>
                  <a:pt x="126" y="78"/>
                  <a:pt x="125" y="83"/>
                </a:cubicBezTo>
                <a:close/>
                <a:moveTo>
                  <a:pt x="64" y="20"/>
                </a:moveTo>
                <a:cubicBezTo>
                  <a:pt x="40" y="20"/>
                  <a:pt x="22" y="39"/>
                  <a:pt x="22" y="62"/>
                </a:cubicBezTo>
                <a:cubicBezTo>
                  <a:pt x="22" y="85"/>
                  <a:pt x="40" y="104"/>
                  <a:pt x="64" y="104"/>
                </a:cubicBezTo>
                <a:cubicBezTo>
                  <a:pt x="87" y="104"/>
                  <a:pt x="106" y="85"/>
                  <a:pt x="106" y="62"/>
                </a:cubicBezTo>
                <a:cubicBezTo>
                  <a:pt x="106" y="39"/>
                  <a:pt x="87" y="20"/>
                  <a:pt x="64" y="20"/>
                </a:cubicBezTo>
                <a:close/>
                <a:moveTo>
                  <a:pt x="64" y="40"/>
                </a:moveTo>
                <a:cubicBezTo>
                  <a:pt x="53" y="40"/>
                  <a:pt x="44" y="49"/>
                  <a:pt x="44" y="60"/>
                </a:cubicBezTo>
                <a:cubicBezTo>
                  <a:pt x="44" y="71"/>
                  <a:pt x="53" y="80"/>
                  <a:pt x="64" y="80"/>
                </a:cubicBezTo>
                <a:cubicBezTo>
                  <a:pt x="75" y="80"/>
                  <a:pt x="84" y="71"/>
                  <a:pt x="84" y="60"/>
                </a:cubicBezTo>
                <a:cubicBezTo>
                  <a:pt x="84" y="49"/>
                  <a:pt x="75" y="40"/>
                  <a:pt x="64" y="40"/>
                </a:cubicBezTo>
                <a:close/>
              </a:path>
            </a:pathLst>
          </a:custGeom>
          <a:solidFill>
            <a:srgbClr val="1983B7"/>
          </a:solidFill>
          <a:ln w="9525">
            <a:noFill/>
          </a:ln>
        </p:spPr>
        <p:txBody>
          <a:bodyPr/>
          <a:lstStyle/>
          <a:p>
            <a:endParaRPr lang="zh-CN" altLang="en-US">
              <a:solidFill>
                <a:schemeClr val="bg1">
                  <a:lumMod val="50000"/>
                </a:schemeClr>
              </a:solidFill>
            </a:endParaRPr>
          </a:p>
        </p:txBody>
      </p:sp>
      <p:sp>
        <p:nvSpPr>
          <p:cNvPr id="16" name="直接连接符 22"/>
          <p:cNvSpPr/>
          <p:nvPr/>
        </p:nvSpPr>
        <p:spPr>
          <a:xfrm>
            <a:off x="1668463" y="2819400"/>
            <a:ext cx="3709987" cy="1588"/>
          </a:xfrm>
          <a:prstGeom prst="line">
            <a:avLst/>
          </a:prstGeom>
          <a:ln w="6350" cap="flat" cmpd="sng">
            <a:solidFill>
              <a:srgbClr val="BFBFBF"/>
            </a:solidFill>
            <a:prstDash val="solid"/>
            <a:miter/>
            <a:headEnd type="none" w="med" len="med"/>
            <a:tailEnd type="none" w="med" len="med"/>
          </a:ln>
        </p:spPr>
        <p:txBody>
          <a:bodyPr/>
          <a:lstStyle/>
          <a:p>
            <a:endParaRPr lang="zh-CN" altLang="en-US">
              <a:solidFill>
                <a:schemeClr val="bg1">
                  <a:lumMod val="50000"/>
                </a:schemeClr>
              </a:solidFill>
            </a:endParaRPr>
          </a:p>
        </p:txBody>
      </p:sp>
      <p:sp>
        <p:nvSpPr>
          <p:cNvPr id="17" name="直接连接符 23"/>
          <p:cNvSpPr/>
          <p:nvPr/>
        </p:nvSpPr>
        <p:spPr>
          <a:xfrm>
            <a:off x="6405563" y="2819400"/>
            <a:ext cx="3679825" cy="1588"/>
          </a:xfrm>
          <a:prstGeom prst="line">
            <a:avLst/>
          </a:prstGeom>
          <a:ln w="6350" cap="flat" cmpd="sng">
            <a:solidFill>
              <a:srgbClr val="BFBFBF"/>
            </a:solidFill>
            <a:prstDash val="solid"/>
            <a:miter/>
            <a:headEnd type="none" w="med" len="med"/>
            <a:tailEnd type="none" w="med" len="med"/>
          </a:ln>
        </p:spPr>
        <p:txBody>
          <a:bodyPr/>
          <a:lstStyle/>
          <a:p>
            <a:endParaRPr lang="zh-CN" altLang="en-US">
              <a:solidFill>
                <a:schemeClr val="bg1">
                  <a:lumMod val="50000"/>
                </a:schemeClr>
              </a:solidFill>
            </a:endParaRPr>
          </a:p>
        </p:txBody>
      </p:sp>
      <p:sp>
        <p:nvSpPr>
          <p:cNvPr id="18" name="直接连接符 24"/>
          <p:cNvSpPr/>
          <p:nvPr/>
        </p:nvSpPr>
        <p:spPr>
          <a:xfrm>
            <a:off x="1668463" y="5175250"/>
            <a:ext cx="3709987" cy="0"/>
          </a:xfrm>
          <a:prstGeom prst="line">
            <a:avLst/>
          </a:prstGeom>
          <a:ln w="6350" cap="flat" cmpd="sng">
            <a:solidFill>
              <a:srgbClr val="BFBFBF"/>
            </a:solidFill>
            <a:prstDash val="solid"/>
            <a:miter/>
            <a:headEnd type="none" w="med" len="med"/>
            <a:tailEnd type="none" w="med" len="med"/>
          </a:ln>
        </p:spPr>
        <p:txBody>
          <a:bodyPr/>
          <a:lstStyle/>
          <a:p>
            <a:endParaRPr lang="zh-CN" altLang="en-US">
              <a:solidFill>
                <a:schemeClr val="bg1">
                  <a:lumMod val="50000"/>
                </a:schemeClr>
              </a:solidFill>
            </a:endParaRPr>
          </a:p>
        </p:txBody>
      </p:sp>
      <p:sp>
        <p:nvSpPr>
          <p:cNvPr id="19" name="直接连接符 38"/>
          <p:cNvSpPr/>
          <p:nvPr/>
        </p:nvSpPr>
        <p:spPr>
          <a:xfrm>
            <a:off x="6405563" y="5175250"/>
            <a:ext cx="3679825" cy="0"/>
          </a:xfrm>
          <a:prstGeom prst="line">
            <a:avLst/>
          </a:prstGeom>
          <a:ln w="6350" cap="flat" cmpd="sng">
            <a:solidFill>
              <a:srgbClr val="BFBFBF"/>
            </a:solidFill>
            <a:prstDash val="solid"/>
            <a:miter/>
            <a:headEnd type="none" w="med" len="med"/>
            <a:tailEnd type="none" w="med" len="med"/>
          </a:ln>
        </p:spPr>
        <p:txBody>
          <a:bodyPr/>
          <a:lstStyle/>
          <a:p>
            <a:endParaRPr lang="zh-CN" altLang="en-US">
              <a:solidFill>
                <a:schemeClr val="bg1">
                  <a:lumMod val="50000"/>
                </a:schemeClr>
              </a:solidFill>
            </a:endParaRPr>
          </a:p>
        </p:txBody>
      </p:sp>
      <p:sp>
        <p:nvSpPr>
          <p:cNvPr id="20" name="TextBox 498"/>
          <p:cNvSpPr/>
          <p:nvPr/>
        </p:nvSpPr>
        <p:spPr>
          <a:xfrm>
            <a:off x="3617913" y="2222500"/>
            <a:ext cx="1878012" cy="431800"/>
          </a:xfrm>
          <a:prstGeom prst="rect">
            <a:avLst/>
          </a:prstGeom>
          <a:noFill/>
          <a:ln w="9525">
            <a:noFill/>
            <a:miter/>
          </a:ln>
        </p:spPr>
        <p:txBody>
          <a:bodyPr wrap="none" anchor="ctr">
            <a:spAutoFit/>
          </a:bodyPr>
          <a:lstStyle/>
          <a:p>
            <a:pPr lvl="0" algn="r" eaLnBrk="1" hangingPunct="1">
              <a:buNone/>
            </a:pPr>
            <a:r>
              <a:rPr lang="zh-CN" altLang="en-US" sz="2200" b="1" dirty="0">
                <a:solidFill>
                  <a:schemeClr val="bg1">
                    <a:lumMod val="50000"/>
                  </a:schemeClr>
                </a:solidFill>
                <a:latin typeface="微软雅黑" panose="020B0503020204020204" pitchFamily="34" charset="-122"/>
                <a:ea typeface="微软雅黑" panose="020B0503020204020204" pitchFamily="34" charset="-122"/>
                <a:sym typeface="UKIJ Qolyazma" pitchFamily="2" charset="0"/>
              </a:rPr>
              <a:t>点击添加内容</a:t>
            </a:r>
          </a:p>
        </p:txBody>
      </p:sp>
      <p:sp>
        <p:nvSpPr>
          <p:cNvPr id="21" name="TextBox 499"/>
          <p:cNvSpPr/>
          <p:nvPr/>
        </p:nvSpPr>
        <p:spPr>
          <a:xfrm>
            <a:off x="8324850" y="2222500"/>
            <a:ext cx="1878013" cy="431800"/>
          </a:xfrm>
          <a:prstGeom prst="rect">
            <a:avLst/>
          </a:prstGeom>
          <a:noFill/>
          <a:ln w="9525">
            <a:noFill/>
            <a:miter/>
          </a:ln>
        </p:spPr>
        <p:txBody>
          <a:bodyPr wrap="none" anchor="ctr">
            <a:spAutoFit/>
          </a:bodyPr>
          <a:lstStyle/>
          <a:p>
            <a:pPr lvl="0" algn="r" eaLnBrk="1" hangingPunct="1">
              <a:buNone/>
            </a:pPr>
            <a:r>
              <a:rPr lang="zh-CN" altLang="en-US" sz="2200" b="1" dirty="0">
                <a:solidFill>
                  <a:schemeClr val="bg1">
                    <a:lumMod val="50000"/>
                  </a:schemeClr>
                </a:solidFill>
                <a:latin typeface="微软雅黑" panose="020B0503020204020204" pitchFamily="34" charset="-122"/>
                <a:ea typeface="微软雅黑" panose="020B0503020204020204" pitchFamily="34" charset="-122"/>
                <a:sym typeface="UKIJ Qolyazma" pitchFamily="2" charset="0"/>
              </a:rPr>
              <a:t>点击添加内容</a:t>
            </a:r>
            <a:endParaRPr lang="zh-CN" altLang="en-US" dirty="0">
              <a:solidFill>
                <a:schemeClr val="bg1">
                  <a:lumMod val="50000"/>
                </a:schemeClr>
              </a:solidFill>
              <a:latin typeface="Arial" panose="020B0604020202020204" pitchFamily="34" charset="0"/>
              <a:ea typeface="宋体" panose="02010600030101010101" pitchFamily="2" charset="-122"/>
            </a:endParaRPr>
          </a:p>
        </p:txBody>
      </p:sp>
      <p:sp>
        <p:nvSpPr>
          <p:cNvPr id="22" name="TextBox 500"/>
          <p:cNvSpPr/>
          <p:nvPr/>
        </p:nvSpPr>
        <p:spPr>
          <a:xfrm>
            <a:off x="3617913" y="4548188"/>
            <a:ext cx="1878012" cy="430212"/>
          </a:xfrm>
          <a:prstGeom prst="rect">
            <a:avLst/>
          </a:prstGeom>
          <a:noFill/>
          <a:ln w="9525">
            <a:noFill/>
            <a:miter/>
          </a:ln>
        </p:spPr>
        <p:txBody>
          <a:bodyPr wrap="none" anchor="ctr">
            <a:spAutoFit/>
          </a:bodyPr>
          <a:lstStyle/>
          <a:p>
            <a:pPr lvl="0" algn="r" eaLnBrk="1" hangingPunct="1">
              <a:buNone/>
            </a:pPr>
            <a:r>
              <a:rPr lang="zh-CN" altLang="en-US" sz="2200" b="1" dirty="0">
                <a:solidFill>
                  <a:schemeClr val="bg1">
                    <a:lumMod val="50000"/>
                  </a:schemeClr>
                </a:solidFill>
                <a:latin typeface="微软雅黑" panose="020B0503020204020204" pitchFamily="34" charset="-122"/>
                <a:ea typeface="微软雅黑" panose="020B0503020204020204" pitchFamily="34" charset="-122"/>
                <a:sym typeface="UKIJ Qolyazma" pitchFamily="2" charset="0"/>
              </a:rPr>
              <a:t>点击添加内容</a:t>
            </a:r>
            <a:endParaRPr lang="zh-CN" altLang="en-US" dirty="0">
              <a:solidFill>
                <a:schemeClr val="bg1">
                  <a:lumMod val="50000"/>
                </a:schemeClr>
              </a:solidFill>
              <a:latin typeface="Arial" panose="020B0604020202020204" pitchFamily="34" charset="0"/>
              <a:ea typeface="宋体" panose="02010600030101010101" pitchFamily="2" charset="-122"/>
            </a:endParaRPr>
          </a:p>
        </p:txBody>
      </p:sp>
      <p:sp>
        <p:nvSpPr>
          <p:cNvPr id="23" name="TextBox 501"/>
          <p:cNvSpPr/>
          <p:nvPr/>
        </p:nvSpPr>
        <p:spPr>
          <a:xfrm>
            <a:off x="8324850" y="4548188"/>
            <a:ext cx="1878013" cy="430212"/>
          </a:xfrm>
          <a:prstGeom prst="rect">
            <a:avLst/>
          </a:prstGeom>
          <a:noFill/>
          <a:ln w="9525">
            <a:noFill/>
            <a:miter/>
          </a:ln>
        </p:spPr>
        <p:txBody>
          <a:bodyPr wrap="none" anchor="ctr">
            <a:spAutoFit/>
          </a:bodyPr>
          <a:lstStyle/>
          <a:p>
            <a:pPr lvl="0" algn="r" eaLnBrk="1" hangingPunct="1">
              <a:buNone/>
            </a:pPr>
            <a:r>
              <a:rPr lang="zh-CN" altLang="en-US" sz="2200" b="1" dirty="0">
                <a:solidFill>
                  <a:schemeClr val="bg1">
                    <a:lumMod val="50000"/>
                  </a:schemeClr>
                </a:solidFill>
                <a:latin typeface="微软雅黑" panose="020B0503020204020204" pitchFamily="34" charset="-122"/>
                <a:ea typeface="微软雅黑" panose="020B0503020204020204" pitchFamily="34" charset="-122"/>
                <a:sym typeface="UKIJ Qolyazma" pitchFamily="2" charset="0"/>
              </a:rPr>
              <a:t>点击添加内容</a:t>
            </a:r>
            <a:endParaRPr lang="zh-CN" altLang="en-US" dirty="0">
              <a:solidFill>
                <a:schemeClr val="bg1">
                  <a:lumMod val="50000"/>
                </a:schemeClr>
              </a:solidFill>
              <a:latin typeface="Arial" panose="020B0604020202020204" pitchFamily="34" charset="0"/>
              <a:ea typeface="宋体" panose="02010600030101010101" pitchFamily="2" charset="-122"/>
            </a:endParaRPr>
          </a:p>
        </p:txBody>
      </p:sp>
      <p:sp>
        <p:nvSpPr>
          <p:cNvPr id="24" name="TextBox 503"/>
          <p:cNvSpPr/>
          <p:nvPr/>
        </p:nvSpPr>
        <p:spPr>
          <a:xfrm>
            <a:off x="1543050" y="2909888"/>
            <a:ext cx="4062413" cy="933450"/>
          </a:xfrm>
          <a:prstGeom prst="rect">
            <a:avLst/>
          </a:prstGeom>
          <a:noFill/>
          <a:ln w="9525">
            <a:noFill/>
            <a:miter/>
          </a:ln>
        </p:spPr>
        <p:txBody>
          <a:bodyPr>
            <a:spAutoFit/>
          </a:bodyPr>
          <a:lstStyle/>
          <a:p>
            <a:pPr lvl="0" eaLnBrk="1" hangingPunct="1">
              <a:lnSpc>
                <a:spcPct val="130000"/>
              </a:lnSpc>
              <a:buNone/>
            </a:pPr>
            <a:r>
              <a:rPr lang="zh-CN" altLang="en-US" sz="14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您的内容打在这里，或者通过复制您的文本后，在此框中选择粘贴，并选择只保留文字，在此录入上述图表的描述说明。</a:t>
            </a:r>
          </a:p>
        </p:txBody>
      </p:sp>
      <p:sp>
        <p:nvSpPr>
          <p:cNvPr id="25" name="TextBox 504"/>
          <p:cNvSpPr/>
          <p:nvPr/>
        </p:nvSpPr>
        <p:spPr>
          <a:xfrm>
            <a:off x="6303963" y="2909888"/>
            <a:ext cx="4060825" cy="933450"/>
          </a:xfrm>
          <a:prstGeom prst="rect">
            <a:avLst/>
          </a:prstGeom>
          <a:noFill/>
          <a:ln w="9525">
            <a:noFill/>
            <a:miter/>
          </a:ln>
        </p:spPr>
        <p:txBody>
          <a:bodyPr>
            <a:spAutoFit/>
          </a:bodyPr>
          <a:lstStyle/>
          <a:p>
            <a:pPr lvl="0" eaLnBrk="1" hangingPunct="1">
              <a:lnSpc>
                <a:spcPct val="130000"/>
              </a:lnSpc>
              <a:buNone/>
            </a:pPr>
            <a:r>
              <a:rPr lang="zh-CN" altLang="en-US" sz="14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r>
              <a:rPr lang="zh-CN" altLang="en-US" sz="14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a:t>
            </a:r>
            <a:endParaRPr lang="zh-CN" altLang="en-US" sz="14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6" name="TextBox 505"/>
          <p:cNvSpPr/>
          <p:nvPr/>
        </p:nvSpPr>
        <p:spPr>
          <a:xfrm>
            <a:off x="1543050" y="5276850"/>
            <a:ext cx="4062413" cy="931863"/>
          </a:xfrm>
          <a:prstGeom prst="rect">
            <a:avLst/>
          </a:prstGeom>
          <a:noFill/>
          <a:ln w="9525">
            <a:noFill/>
            <a:miter/>
          </a:ln>
        </p:spPr>
        <p:txBody>
          <a:bodyPr>
            <a:spAutoFit/>
          </a:bodyPr>
          <a:lstStyle/>
          <a:p>
            <a:pPr lvl="0" eaLnBrk="1" hangingPunct="1">
              <a:lnSpc>
                <a:spcPct val="130000"/>
              </a:lnSpc>
              <a:buNone/>
            </a:pPr>
            <a:r>
              <a:rPr lang="zh-CN" altLang="en-US" sz="14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r>
              <a:rPr lang="zh-CN" altLang="en-US" sz="14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a:t>
            </a:r>
            <a:endParaRPr lang="zh-CN" altLang="en-US" sz="14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7" name="TextBox 506"/>
          <p:cNvSpPr/>
          <p:nvPr/>
        </p:nvSpPr>
        <p:spPr>
          <a:xfrm>
            <a:off x="6303963" y="5276850"/>
            <a:ext cx="4060825" cy="931863"/>
          </a:xfrm>
          <a:prstGeom prst="rect">
            <a:avLst/>
          </a:prstGeom>
          <a:noFill/>
          <a:ln w="9525">
            <a:noFill/>
            <a:miter/>
          </a:ln>
        </p:spPr>
        <p:txBody>
          <a:bodyPr>
            <a:spAutoFit/>
          </a:bodyPr>
          <a:lstStyle/>
          <a:p>
            <a:pPr lvl="0" eaLnBrk="1" hangingPunct="1">
              <a:lnSpc>
                <a:spcPct val="130000"/>
              </a:lnSpc>
              <a:buNone/>
            </a:pPr>
            <a:r>
              <a:rPr lang="zh-CN" altLang="en-US" sz="14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r>
              <a:rPr lang="zh-CN" altLang="en-US" sz="14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a:t>
            </a:r>
            <a:endParaRPr lang="zh-CN" altLang="en-US" sz="140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750" fill="hold"/>
                                        <p:tgtEl>
                                          <p:spTgt spid="13"/>
                                        </p:tgtEl>
                                        <p:attrNameLst>
                                          <p:attrName>ppt_x</p:attrName>
                                        </p:attrNameLst>
                                      </p:cBhvr>
                                      <p:tavLst>
                                        <p:tav tm="0">
                                          <p:val>
                                            <p:strVal val="1+#ppt_w/2"/>
                                          </p:val>
                                        </p:tav>
                                        <p:tav tm="100000">
                                          <p:val>
                                            <p:strVal val="#ppt_x"/>
                                          </p:val>
                                        </p:tav>
                                      </p:tavLst>
                                    </p:anim>
                                    <p:anim calcmode="lin" valueType="num">
                                      <p:cBhvr>
                                        <p:cTn id="12" dur="750" fill="hold"/>
                                        <p:tgtEl>
                                          <p:spTgt spid="13"/>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25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ppt_x</p:attrName>
                                        </p:attrNameLst>
                                      </p:cBhvr>
                                      <p:tavLst>
                                        <p:tav tm="0">
                                          <p:val>
                                            <p:strVal val="1+#ppt_w/2"/>
                                          </p:val>
                                        </p:tav>
                                        <p:tav tm="100000">
                                          <p:val>
                                            <p:strVal val="#ppt_x"/>
                                          </p:val>
                                        </p:tav>
                                      </p:tavLst>
                                    </p:anim>
                                    <p:anim calcmode="lin" valueType="num">
                                      <p:cBhvr>
                                        <p:cTn id="16" dur="500" fill="hold"/>
                                        <p:tgtEl>
                                          <p:spTgt spid="15"/>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750" fill="hold"/>
                                        <p:tgtEl>
                                          <p:spTgt spid="14"/>
                                        </p:tgtEl>
                                        <p:attrNameLst>
                                          <p:attrName>ppt_x</p:attrName>
                                        </p:attrNameLst>
                                      </p:cBhvr>
                                      <p:tavLst>
                                        <p:tav tm="0">
                                          <p:val>
                                            <p:strVal val="1+#ppt_w/2"/>
                                          </p:val>
                                        </p:tav>
                                        <p:tav tm="100000">
                                          <p:val>
                                            <p:strVal val="#ppt_x"/>
                                          </p:val>
                                        </p:tav>
                                      </p:tavLst>
                                    </p:anim>
                                    <p:anim calcmode="lin" valueType="num">
                                      <p:cBhvr>
                                        <p:cTn id="20" dur="750" fill="hold"/>
                                        <p:tgtEl>
                                          <p:spTgt spid="14"/>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25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ppt_x</p:attrName>
                                        </p:attrNameLst>
                                      </p:cBhvr>
                                      <p:tavLst>
                                        <p:tav tm="0">
                                          <p:val>
                                            <p:strVal val="1+#ppt_w/2"/>
                                          </p:val>
                                        </p:tav>
                                        <p:tav tm="100000">
                                          <p:val>
                                            <p:strVal val="#ppt_x"/>
                                          </p:val>
                                        </p:tav>
                                      </p:tavLst>
                                    </p:anim>
                                    <p:anim calcmode="lin" valueType="num">
                                      <p:cBhvr>
                                        <p:cTn id="24" dur="500" fill="hold"/>
                                        <p:tgtEl>
                                          <p:spTgt spid="12"/>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22" presetClass="entr" presetSubtype="8"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filter="wipe(left)">
                                      <p:cBhvr>
                                        <p:cTn id="28" dur="500"/>
                                        <p:tgtEl>
                                          <p:spTgt spid="16"/>
                                        </p:tgtEl>
                                      </p:cBhvr>
                                    </p:animEffect>
                                  </p:childTnLst>
                                </p:cTn>
                              </p:par>
                              <p:par>
                                <p:cTn id="29" presetID="22" presetClass="entr" presetSubtype="8"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filter="wipe(left)">
                                      <p:cBhvr>
                                        <p:cTn id="31" dur="500"/>
                                        <p:tgtEl>
                                          <p:spTgt spid="17"/>
                                        </p:tgtEl>
                                      </p:cBhvr>
                                    </p:animEffect>
                                  </p:childTnLst>
                                </p:cTn>
                              </p:par>
                              <p:par>
                                <p:cTn id="32" presetID="22" presetClass="entr" presetSubtype="8" fill="hold"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filter="wipe(left)">
                                      <p:cBhvr>
                                        <p:cTn id="34" dur="500"/>
                                        <p:tgtEl>
                                          <p:spTgt spid="18"/>
                                        </p:tgtEl>
                                      </p:cBhvr>
                                    </p:animEffect>
                                  </p:childTnLst>
                                </p:cTn>
                              </p:par>
                              <p:par>
                                <p:cTn id="35" presetID="22" presetClass="entr" presetSubtype="8"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animEffect filter="wipe(left)">
                                      <p:cBhvr>
                                        <p:cTn id="37" dur="500"/>
                                        <p:tgtEl>
                                          <p:spTgt spid="19"/>
                                        </p:tgtEl>
                                      </p:cBhvr>
                                    </p:animEffect>
                                  </p:childTnLst>
                                </p:cTn>
                              </p:par>
                            </p:childTnLst>
                          </p:cTn>
                        </p:par>
                        <p:par>
                          <p:cTn id="38" fill="hold">
                            <p:stCondLst>
                              <p:cond delay="2000"/>
                            </p:stCondLst>
                            <p:childTnLst>
                              <p:par>
                                <p:cTn id="39" presetID="12" presetClass="entr" presetSubtype="4" fill="hold" grpId="0" nodeType="afterEffect">
                                  <p:stCondLst>
                                    <p:cond delay="0"/>
                                  </p:stCondLst>
                                  <p:iterate type="lt">
                                    <p:tmPct val="50000"/>
                                  </p:iterate>
                                  <p:childTnLst>
                                    <p:set>
                                      <p:cBhvr>
                                        <p:cTn id="40" dur="1" fill="hold">
                                          <p:stCondLst>
                                            <p:cond delay="0"/>
                                          </p:stCondLst>
                                        </p:cTn>
                                        <p:tgtEl>
                                          <p:spTgt spid="20"/>
                                        </p:tgtEl>
                                        <p:attrNameLst>
                                          <p:attrName>style.visibility</p:attrName>
                                        </p:attrNameLst>
                                      </p:cBhvr>
                                      <p:to>
                                        <p:strVal val="visible"/>
                                      </p:to>
                                    </p:set>
                                    <p:anim calcmode="lin" valueType="num">
                                      <p:cBhvr>
                                        <p:cTn id="41" dur="300"/>
                                        <p:tgtEl>
                                          <p:spTgt spid="20"/>
                                        </p:tgtEl>
                                        <p:attrNameLst>
                                          <p:attrName>ppt_y</p:attrName>
                                        </p:attrNameLst>
                                      </p:cBhvr>
                                      <p:tavLst>
                                        <p:tav tm="0">
                                          <p:val>
                                            <p:strVal val="#ppt_y+#ppt_h*1.125000"/>
                                          </p:val>
                                        </p:tav>
                                        <p:tav tm="100000">
                                          <p:val>
                                            <p:strVal val="#ppt_y"/>
                                          </p:val>
                                        </p:tav>
                                      </p:tavLst>
                                    </p:anim>
                                    <p:animEffect filter="wipe(up)">
                                      <p:cBhvr>
                                        <p:cTn id="42" dur="300"/>
                                        <p:tgtEl>
                                          <p:spTgt spid="20"/>
                                        </p:tgtEl>
                                      </p:cBhvr>
                                    </p:animEffect>
                                  </p:childTnLst>
                                </p:cTn>
                              </p:par>
                              <p:par>
                                <p:cTn id="43" presetID="12" presetClass="entr" presetSubtype="4" fill="hold" grpId="0" nodeType="withEffect">
                                  <p:stCondLst>
                                    <p:cond delay="0"/>
                                  </p:stCondLst>
                                  <p:iterate type="lt">
                                    <p:tmPct val="50000"/>
                                  </p:iterate>
                                  <p:childTnLst>
                                    <p:set>
                                      <p:cBhvr>
                                        <p:cTn id="44" dur="1" fill="hold">
                                          <p:stCondLst>
                                            <p:cond delay="0"/>
                                          </p:stCondLst>
                                        </p:cTn>
                                        <p:tgtEl>
                                          <p:spTgt spid="21"/>
                                        </p:tgtEl>
                                        <p:attrNameLst>
                                          <p:attrName>style.visibility</p:attrName>
                                        </p:attrNameLst>
                                      </p:cBhvr>
                                      <p:to>
                                        <p:strVal val="visible"/>
                                      </p:to>
                                    </p:set>
                                    <p:anim calcmode="lin" valueType="num">
                                      <p:cBhvr>
                                        <p:cTn id="45" dur="300"/>
                                        <p:tgtEl>
                                          <p:spTgt spid="21"/>
                                        </p:tgtEl>
                                        <p:attrNameLst>
                                          <p:attrName>ppt_y</p:attrName>
                                        </p:attrNameLst>
                                      </p:cBhvr>
                                      <p:tavLst>
                                        <p:tav tm="0">
                                          <p:val>
                                            <p:strVal val="#ppt_y+#ppt_h*1.125000"/>
                                          </p:val>
                                        </p:tav>
                                        <p:tav tm="100000">
                                          <p:val>
                                            <p:strVal val="#ppt_y"/>
                                          </p:val>
                                        </p:tav>
                                      </p:tavLst>
                                    </p:anim>
                                    <p:animEffect filter="wipe(up)">
                                      <p:cBhvr>
                                        <p:cTn id="46" dur="300"/>
                                        <p:tgtEl>
                                          <p:spTgt spid="21"/>
                                        </p:tgtEl>
                                      </p:cBhvr>
                                    </p:animEffect>
                                  </p:childTnLst>
                                </p:cTn>
                              </p:par>
                              <p:par>
                                <p:cTn id="47" presetID="12" presetClass="entr" presetSubtype="4" fill="hold" grpId="0" nodeType="withEffect">
                                  <p:stCondLst>
                                    <p:cond delay="0"/>
                                  </p:stCondLst>
                                  <p:iterate type="lt">
                                    <p:tmPct val="50000"/>
                                  </p:iterate>
                                  <p:childTnLst>
                                    <p:set>
                                      <p:cBhvr>
                                        <p:cTn id="48" dur="1" fill="hold">
                                          <p:stCondLst>
                                            <p:cond delay="0"/>
                                          </p:stCondLst>
                                        </p:cTn>
                                        <p:tgtEl>
                                          <p:spTgt spid="22"/>
                                        </p:tgtEl>
                                        <p:attrNameLst>
                                          <p:attrName>style.visibility</p:attrName>
                                        </p:attrNameLst>
                                      </p:cBhvr>
                                      <p:to>
                                        <p:strVal val="visible"/>
                                      </p:to>
                                    </p:set>
                                    <p:anim calcmode="lin" valueType="num">
                                      <p:cBhvr>
                                        <p:cTn id="49" dur="300"/>
                                        <p:tgtEl>
                                          <p:spTgt spid="22"/>
                                        </p:tgtEl>
                                        <p:attrNameLst>
                                          <p:attrName>ppt_y</p:attrName>
                                        </p:attrNameLst>
                                      </p:cBhvr>
                                      <p:tavLst>
                                        <p:tav tm="0">
                                          <p:val>
                                            <p:strVal val="#ppt_y+#ppt_h*1.125000"/>
                                          </p:val>
                                        </p:tav>
                                        <p:tav tm="100000">
                                          <p:val>
                                            <p:strVal val="#ppt_y"/>
                                          </p:val>
                                        </p:tav>
                                      </p:tavLst>
                                    </p:anim>
                                    <p:animEffect filter="wipe(up)">
                                      <p:cBhvr>
                                        <p:cTn id="50" dur="300"/>
                                        <p:tgtEl>
                                          <p:spTgt spid="22"/>
                                        </p:tgtEl>
                                      </p:cBhvr>
                                    </p:animEffect>
                                  </p:childTnLst>
                                </p:cTn>
                              </p:par>
                              <p:par>
                                <p:cTn id="51" presetID="12" presetClass="entr" presetSubtype="4" fill="hold" grpId="0" nodeType="withEffect">
                                  <p:stCondLst>
                                    <p:cond delay="0"/>
                                  </p:stCondLst>
                                  <p:iterate type="lt">
                                    <p:tmPct val="50000"/>
                                  </p:iterate>
                                  <p:childTnLst>
                                    <p:set>
                                      <p:cBhvr>
                                        <p:cTn id="52" dur="1" fill="hold">
                                          <p:stCondLst>
                                            <p:cond delay="0"/>
                                          </p:stCondLst>
                                        </p:cTn>
                                        <p:tgtEl>
                                          <p:spTgt spid="23"/>
                                        </p:tgtEl>
                                        <p:attrNameLst>
                                          <p:attrName>style.visibility</p:attrName>
                                        </p:attrNameLst>
                                      </p:cBhvr>
                                      <p:to>
                                        <p:strVal val="visible"/>
                                      </p:to>
                                    </p:set>
                                    <p:anim calcmode="lin" valueType="num">
                                      <p:cBhvr>
                                        <p:cTn id="53" dur="300"/>
                                        <p:tgtEl>
                                          <p:spTgt spid="23"/>
                                        </p:tgtEl>
                                        <p:attrNameLst>
                                          <p:attrName>ppt_y</p:attrName>
                                        </p:attrNameLst>
                                      </p:cBhvr>
                                      <p:tavLst>
                                        <p:tav tm="0">
                                          <p:val>
                                            <p:strVal val="#ppt_y+#ppt_h*1.125000"/>
                                          </p:val>
                                        </p:tav>
                                        <p:tav tm="100000">
                                          <p:val>
                                            <p:strVal val="#ppt_y"/>
                                          </p:val>
                                        </p:tav>
                                      </p:tavLst>
                                    </p:anim>
                                    <p:animEffect filter="wipe(up)">
                                      <p:cBhvr>
                                        <p:cTn id="54" dur="300"/>
                                        <p:tgtEl>
                                          <p:spTgt spid="23"/>
                                        </p:tgtEl>
                                      </p:cBhvr>
                                    </p:animEffect>
                                  </p:childTnLst>
                                </p:cTn>
                              </p:par>
                              <p:par>
                                <p:cTn id="55" presetID="10" presetClass="entr" presetSubtype="0" fill="hold" grpId="0" nodeType="withEffect">
                                  <p:stCondLst>
                                    <p:cond delay="1000"/>
                                  </p:stCondLst>
                                  <p:iterate type="lt">
                                    <p:tmPct val="10000"/>
                                  </p:iterate>
                                  <p:childTnLst>
                                    <p:set>
                                      <p:cBhvr>
                                        <p:cTn id="56" dur="1" fill="hold">
                                          <p:stCondLst>
                                            <p:cond delay="0"/>
                                          </p:stCondLst>
                                        </p:cTn>
                                        <p:tgtEl>
                                          <p:spTgt spid="24"/>
                                        </p:tgtEl>
                                        <p:attrNameLst>
                                          <p:attrName>style.visibility</p:attrName>
                                        </p:attrNameLst>
                                      </p:cBhvr>
                                      <p:to>
                                        <p:strVal val="visible"/>
                                      </p:to>
                                    </p:set>
                                    <p:animEffect filter="fade">
                                      <p:cBhvr>
                                        <p:cTn id="57" dur="100"/>
                                        <p:tgtEl>
                                          <p:spTgt spid="24"/>
                                        </p:tgtEl>
                                      </p:cBhvr>
                                    </p:animEffect>
                                  </p:childTnLst>
                                </p:cTn>
                              </p:par>
                              <p:par>
                                <p:cTn id="58" presetID="10" presetClass="entr" presetSubtype="0" fill="hold" grpId="0" nodeType="withEffect">
                                  <p:stCondLst>
                                    <p:cond delay="1000"/>
                                  </p:stCondLst>
                                  <p:iterate type="lt">
                                    <p:tmPct val="10000"/>
                                  </p:iterate>
                                  <p:childTnLst>
                                    <p:set>
                                      <p:cBhvr>
                                        <p:cTn id="59" dur="1" fill="hold">
                                          <p:stCondLst>
                                            <p:cond delay="0"/>
                                          </p:stCondLst>
                                        </p:cTn>
                                        <p:tgtEl>
                                          <p:spTgt spid="25"/>
                                        </p:tgtEl>
                                        <p:attrNameLst>
                                          <p:attrName>style.visibility</p:attrName>
                                        </p:attrNameLst>
                                      </p:cBhvr>
                                      <p:to>
                                        <p:strVal val="visible"/>
                                      </p:to>
                                    </p:set>
                                    <p:animEffect filter="fade">
                                      <p:cBhvr>
                                        <p:cTn id="60" dur="100"/>
                                        <p:tgtEl>
                                          <p:spTgt spid="25"/>
                                        </p:tgtEl>
                                      </p:cBhvr>
                                    </p:animEffect>
                                  </p:childTnLst>
                                </p:cTn>
                              </p:par>
                              <p:par>
                                <p:cTn id="61" presetID="10" presetClass="entr" presetSubtype="0" fill="hold" grpId="0" nodeType="withEffect">
                                  <p:stCondLst>
                                    <p:cond delay="1000"/>
                                  </p:stCondLst>
                                  <p:iterate type="lt">
                                    <p:tmPct val="10000"/>
                                  </p:iterate>
                                  <p:childTnLst>
                                    <p:set>
                                      <p:cBhvr>
                                        <p:cTn id="62" dur="1" fill="hold">
                                          <p:stCondLst>
                                            <p:cond delay="0"/>
                                          </p:stCondLst>
                                        </p:cTn>
                                        <p:tgtEl>
                                          <p:spTgt spid="26"/>
                                        </p:tgtEl>
                                        <p:attrNameLst>
                                          <p:attrName>style.visibility</p:attrName>
                                        </p:attrNameLst>
                                      </p:cBhvr>
                                      <p:to>
                                        <p:strVal val="visible"/>
                                      </p:to>
                                    </p:set>
                                    <p:animEffect filter="fade">
                                      <p:cBhvr>
                                        <p:cTn id="63" dur="100"/>
                                        <p:tgtEl>
                                          <p:spTgt spid="26"/>
                                        </p:tgtEl>
                                      </p:cBhvr>
                                    </p:animEffect>
                                  </p:childTnLst>
                                </p:cTn>
                              </p:par>
                              <p:par>
                                <p:cTn id="64" presetID="10" presetClass="entr" presetSubtype="0" fill="hold" grpId="0" nodeType="withEffect">
                                  <p:stCondLst>
                                    <p:cond delay="1000"/>
                                  </p:stCondLst>
                                  <p:iterate type="lt">
                                    <p:tmPct val="10000"/>
                                  </p:iterate>
                                  <p:childTnLst>
                                    <p:set>
                                      <p:cBhvr>
                                        <p:cTn id="65" dur="1" fill="hold">
                                          <p:stCondLst>
                                            <p:cond delay="0"/>
                                          </p:stCondLst>
                                        </p:cTn>
                                        <p:tgtEl>
                                          <p:spTgt spid="27"/>
                                        </p:tgtEl>
                                        <p:attrNameLst>
                                          <p:attrName>style.visibility</p:attrName>
                                        </p:attrNameLst>
                                      </p:cBhvr>
                                      <p:to>
                                        <p:strVal val="visible"/>
                                      </p:to>
                                    </p:set>
                                    <p:animEffect filter="fade">
                                      <p:cBhvr>
                                        <p:cTn id="66" dur="1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p:bldP spid="21" grpId="0" bldLvl="0"/>
      <p:bldP spid="22" grpId="0" bldLvl="0"/>
      <p:bldP spid="23" grpId="0" bldLvl="0"/>
      <p:bldP spid="24" grpId="0" bldLvl="0"/>
      <p:bldP spid="25" grpId="0" bldLvl="0"/>
      <p:bldP spid="26" grpId="0" bldLvl="0"/>
      <p:bldP spid="27" grpId="0" bldLvl="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 y="720"/>
            <a:ext cx="12190413" cy="1157520"/>
            <a:chOff x="-6" y="395508"/>
            <a:chExt cx="12190413" cy="1157520"/>
          </a:xfrm>
        </p:grpSpPr>
        <p:sp>
          <p:nvSpPr>
            <p:cNvPr id="11" name="矩形 10"/>
            <p:cNvSpPr/>
            <p:nvPr/>
          </p:nvSpPr>
          <p:spPr>
            <a:xfrm flipH="1">
              <a:off x="-6" y="395508"/>
              <a:ext cx="12190413" cy="1157520"/>
            </a:xfrm>
            <a:prstGeom prst="rect">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4188838" y="733051"/>
              <a:ext cx="3783708" cy="538601"/>
              <a:chOff x="5043488" y="688658"/>
              <a:chExt cx="3783708" cy="538601"/>
            </a:xfrm>
          </p:grpSpPr>
          <p:sp>
            <p:nvSpPr>
              <p:cNvPr id="7" name="矩形 3"/>
              <p:cNvSpPr/>
              <p:nvPr/>
            </p:nvSpPr>
            <p:spPr>
              <a:xfrm>
                <a:off x="5667375" y="68865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加入你的标题描述</a:t>
                </a:r>
                <a:endParaRPr lang="zh-CN" altLang="en-US" sz="29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8" name="组合 26"/>
              <p:cNvGrpSpPr/>
              <p:nvPr/>
            </p:nvGrpSpPr>
            <p:grpSpPr>
              <a:xfrm>
                <a:off x="5043488" y="768033"/>
                <a:ext cx="263525" cy="395292"/>
                <a:chOff x="0" y="214266"/>
                <a:chExt cx="213756" cy="427517"/>
              </a:xfrm>
            </p:grpSpPr>
            <p:sp>
              <p:nvSpPr>
                <p:cNvPr id="9" name="直接连接符 27"/>
                <p:cNvSpPr/>
                <p:nvPr/>
              </p:nvSpPr>
              <p:spPr>
                <a:xfrm>
                  <a:off x="0" y="214266"/>
                  <a:ext cx="213756" cy="213757"/>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sp>
              <p:nvSpPr>
                <p:cNvPr id="10" name="直接连接符 28"/>
                <p:cNvSpPr/>
                <p:nvPr/>
              </p:nvSpPr>
              <p:spPr>
                <a:xfrm flipH="1">
                  <a:off x="0" y="428028"/>
                  <a:ext cx="213756" cy="213755"/>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grpSp>
        </p:grpSp>
      </p:grpSp>
      <p:grpSp>
        <p:nvGrpSpPr>
          <p:cNvPr id="12" name="组合 11"/>
          <p:cNvGrpSpPr/>
          <p:nvPr/>
        </p:nvGrpSpPr>
        <p:grpSpPr>
          <a:xfrm>
            <a:off x="504126" y="2202826"/>
            <a:ext cx="11153131" cy="3965738"/>
            <a:chOff x="611560" y="1491633"/>
            <a:chExt cx="7704856" cy="2739629"/>
          </a:xfrm>
        </p:grpSpPr>
        <p:graphicFrame>
          <p:nvGraphicFramePr>
            <p:cNvPr id="13" name="图表 12"/>
            <p:cNvGraphicFramePr/>
            <p:nvPr/>
          </p:nvGraphicFramePr>
          <p:xfrm>
            <a:off x="2984972" y="1491633"/>
            <a:ext cx="2932510" cy="2739629"/>
          </p:xfrm>
          <a:graphic>
            <a:graphicData uri="http://schemas.openxmlformats.org/drawingml/2006/chart">
              <c:chart xmlns:c="http://schemas.openxmlformats.org/drawingml/2006/chart" xmlns:r="http://schemas.openxmlformats.org/officeDocument/2006/relationships" r:id="rId3"/>
            </a:graphicData>
          </a:graphic>
        </p:graphicFrame>
        <p:sp>
          <p:nvSpPr>
            <p:cNvPr id="14" name="5"/>
            <p:cNvSpPr/>
            <p:nvPr/>
          </p:nvSpPr>
          <p:spPr>
            <a:xfrm>
              <a:off x="3769600" y="2179812"/>
              <a:ext cx="1363265" cy="1363266"/>
            </a:xfrm>
            <a:prstGeom prst="ellipse">
              <a:avLst/>
            </a:prstGeom>
            <a:noFill/>
            <a:ln>
              <a:solidFill>
                <a:srgbClr val="1983B7"/>
              </a:solidFill>
            </a:ln>
          </p:spPr>
          <p:style>
            <a:lnRef idx="2">
              <a:schemeClr val="accent1">
                <a:shade val="50000"/>
              </a:schemeClr>
            </a:lnRef>
            <a:fillRef idx="1">
              <a:schemeClr val="accent1"/>
            </a:fillRef>
            <a:effectRef idx="0">
              <a:schemeClr val="accent1"/>
            </a:effectRef>
            <a:fontRef idx="minor">
              <a:schemeClr val="lt1"/>
            </a:fontRef>
          </p:style>
          <p:txBody>
            <a:bodyPr lIns="52918" tIns="26459" rIns="52918" bIns="26459" anchor="ctr"/>
            <a:lstStyle/>
            <a:p>
              <a:pPr algn="ctr" defTabSz="685800" eaLnBrk="1" fontAlgn="auto" hangingPunct="1">
                <a:spcBef>
                  <a:spcPts val="0"/>
                </a:spcBef>
                <a:spcAft>
                  <a:spcPts val="0"/>
                </a:spcAft>
                <a:defRPr/>
              </a:pPr>
              <a:r>
                <a:rPr lang="zh-CN" altLang="en-US" sz="2000" b="1" dirty="0" smtClean="0">
                  <a:solidFill>
                    <a:schemeClr val="bg1">
                      <a:lumMod val="50000"/>
                    </a:schemeClr>
                  </a:solidFill>
                  <a:latin typeface="微软雅黑" panose="020B0503020204020204" pitchFamily="34" charset="-122"/>
                  <a:ea typeface="微软雅黑" panose="020B0503020204020204" pitchFamily="34" charset="-122"/>
                </a:rPr>
                <a:t>添加</a:t>
              </a:r>
              <a:endParaRPr lang="en-US" altLang="zh-CN" sz="2000" b="1" dirty="0" smtClean="0">
                <a:solidFill>
                  <a:schemeClr val="bg1">
                    <a:lumMod val="50000"/>
                  </a:schemeClr>
                </a:solidFill>
                <a:latin typeface="微软雅黑" panose="020B0503020204020204" pitchFamily="34" charset="-122"/>
                <a:ea typeface="微软雅黑" panose="020B0503020204020204" pitchFamily="34" charset="-122"/>
              </a:endParaRPr>
            </a:p>
            <a:p>
              <a:pPr algn="ctr" defTabSz="685800" eaLnBrk="1" fontAlgn="auto" hangingPunct="1">
                <a:spcBef>
                  <a:spcPts val="0"/>
                </a:spcBef>
                <a:spcAft>
                  <a:spcPts val="0"/>
                </a:spcAft>
                <a:defRPr/>
              </a:pPr>
              <a:r>
                <a:rPr lang="zh-CN" altLang="en-US" sz="2000" b="1" dirty="0" smtClean="0">
                  <a:solidFill>
                    <a:schemeClr val="bg1">
                      <a:lumMod val="50000"/>
                    </a:schemeClr>
                  </a:solidFill>
                  <a:latin typeface="微软雅黑" panose="020B0503020204020204" pitchFamily="34" charset="-122"/>
                  <a:ea typeface="微软雅黑" panose="020B0503020204020204" pitchFamily="34" charset="-122"/>
                </a:rPr>
                <a:t>标题</a:t>
              </a:r>
              <a:endParaRPr lang="zh-CN" altLang="en-US" sz="20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TextBox 71"/>
            <p:cNvSpPr txBox="1">
              <a:spLocks noChangeArrowheads="1"/>
            </p:cNvSpPr>
            <p:nvPr/>
          </p:nvSpPr>
          <p:spPr bwMode="auto">
            <a:xfrm>
              <a:off x="611560" y="1621332"/>
              <a:ext cx="627525" cy="462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2918" tIns="26459" rIns="52918" bIns="26459">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r>
                <a:rPr lang="en-US" altLang="zh-CN" sz="4000" dirty="0" smtClean="0">
                  <a:solidFill>
                    <a:schemeClr val="bg1">
                      <a:lumMod val="50000"/>
                    </a:schemeClr>
                  </a:solidFill>
                  <a:latin typeface="Impact" panose="020B0806030902050204" pitchFamily="34" charset="0"/>
                  <a:ea typeface="微软雅黑" panose="020B0503020204020204" pitchFamily="34" charset="-122"/>
                </a:rPr>
                <a:t>09</a:t>
              </a:r>
              <a:r>
                <a:rPr lang="en-US" altLang="zh-CN" sz="2800" dirty="0" smtClean="0">
                  <a:solidFill>
                    <a:schemeClr val="bg1">
                      <a:lumMod val="50000"/>
                    </a:schemeClr>
                  </a:solidFill>
                  <a:latin typeface="Impact" panose="020B0806030902050204" pitchFamily="34" charset="0"/>
                  <a:ea typeface="微软雅黑" panose="020B0503020204020204" pitchFamily="34" charset="-122"/>
                </a:rPr>
                <a:t>%</a:t>
              </a:r>
              <a:endParaRPr lang="zh-CN" altLang="en-US" sz="4000" dirty="0">
                <a:solidFill>
                  <a:schemeClr val="bg1">
                    <a:lumMod val="50000"/>
                  </a:schemeClr>
                </a:solidFill>
                <a:latin typeface="Impact" panose="020B0806030902050204" pitchFamily="34" charset="0"/>
                <a:ea typeface="微软雅黑" panose="020B0503020204020204" pitchFamily="34" charset="-122"/>
              </a:endParaRPr>
            </a:p>
          </p:txBody>
        </p:sp>
        <p:sp>
          <p:nvSpPr>
            <p:cNvPr id="16" name="TextBox 72"/>
            <p:cNvSpPr txBox="1">
              <a:spLocks noChangeArrowheads="1"/>
            </p:cNvSpPr>
            <p:nvPr/>
          </p:nvSpPr>
          <p:spPr bwMode="auto">
            <a:xfrm>
              <a:off x="5617449" y="1621332"/>
              <a:ext cx="624203" cy="462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2918" tIns="26459" rIns="52918" bIns="26459">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r>
                <a:rPr lang="en-US" altLang="zh-CN" sz="4000" dirty="0" smtClean="0">
                  <a:solidFill>
                    <a:schemeClr val="bg1">
                      <a:lumMod val="50000"/>
                    </a:schemeClr>
                  </a:solidFill>
                  <a:latin typeface="Impact" panose="020B0806030902050204" pitchFamily="34" charset="0"/>
                  <a:ea typeface="微软雅黑" panose="020B0503020204020204" pitchFamily="34" charset="-122"/>
                </a:rPr>
                <a:t>03</a:t>
              </a:r>
              <a:r>
                <a:rPr lang="en-US" altLang="zh-CN" sz="2800" dirty="0" smtClean="0">
                  <a:solidFill>
                    <a:schemeClr val="bg1">
                      <a:lumMod val="50000"/>
                    </a:schemeClr>
                  </a:solidFill>
                  <a:latin typeface="Impact" panose="020B0806030902050204" pitchFamily="34" charset="0"/>
                  <a:ea typeface="微软雅黑" panose="020B0503020204020204" pitchFamily="34" charset="-122"/>
                </a:rPr>
                <a:t>%</a:t>
              </a:r>
              <a:endParaRPr lang="zh-CN" altLang="en-US" sz="4000" dirty="0">
                <a:solidFill>
                  <a:schemeClr val="bg1">
                    <a:lumMod val="50000"/>
                  </a:schemeClr>
                </a:solidFill>
                <a:latin typeface="Impact" panose="020B0806030902050204" pitchFamily="34" charset="0"/>
                <a:ea typeface="微软雅黑" panose="020B0503020204020204" pitchFamily="34" charset="-122"/>
              </a:endParaRPr>
            </a:p>
          </p:txBody>
        </p:sp>
        <p:sp>
          <p:nvSpPr>
            <p:cNvPr id="17" name="TextBox 73"/>
            <p:cNvSpPr txBox="1">
              <a:spLocks noChangeArrowheads="1"/>
            </p:cNvSpPr>
            <p:nvPr/>
          </p:nvSpPr>
          <p:spPr bwMode="auto">
            <a:xfrm>
              <a:off x="611560" y="3186138"/>
              <a:ext cx="614236" cy="462153"/>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none" lIns="52918" tIns="26459" rIns="52918" bIns="26459">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r>
                <a:rPr lang="en-US" altLang="zh-CN" sz="4000" dirty="0" smtClean="0">
                  <a:solidFill>
                    <a:schemeClr val="bg1">
                      <a:lumMod val="50000"/>
                    </a:schemeClr>
                  </a:solidFill>
                  <a:latin typeface="Impact" panose="020B0806030902050204" pitchFamily="34" charset="0"/>
                  <a:ea typeface="微软雅黑" panose="020B0503020204020204" pitchFamily="34" charset="-122"/>
                </a:rPr>
                <a:t>20</a:t>
              </a:r>
              <a:r>
                <a:rPr lang="en-US" altLang="zh-CN" sz="2800" dirty="0" smtClean="0">
                  <a:solidFill>
                    <a:schemeClr val="bg1">
                      <a:lumMod val="50000"/>
                    </a:schemeClr>
                  </a:solidFill>
                  <a:latin typeface="Impact" panose="020B0806030902050204" pitchFamily="34" charset="0"/>
                  <a:ea typeface="微软雅黑" panose="020B0503020204020204" pitchFamily="34" charset="-122"/>
                </a:rPr>
                <a:t>%</a:t>
              </a:r>
              <a:endParaRPr lang="zh-CN" altLang="en-US" sz="4000" dirty="0">
                <a:solidFill>
                  <a:schemeClr val="bg1">
                    <a:lumMod val="50000"/>
                  </a:schemeClr>
                </a:solidFill>
                <a:latin typeface="Impact" panose="020B0806030902050204" pitchFamily="34" charset="0"/>
                <a:ea typeface="微软雅黑" panose="020B0503020204020204" pitchFamily="34" charset="-122"/>
              </a:endParaRPr>
            </a:p>
          </p:txBody>
        </p:sp>
        <p:sp>
          <p:nvSpPr>
            <p:cNvPr id="18" name="TextBox 77"/>
            <p:cNvSpPr txBox="1">
              <a:spLocks noChangeArrowheads="1"/>
            </p:cNvSpPr>
            <p:nvPr/>
          </p:nvSpPr>
          <p:spPr bwMode="auto">
            <a:xfrm>
              <a:off x="5617444" y="3186138"/>
              <a:ext cx="626418" cy="462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2918" tIns="26459" rIns="52918" bIns="26459">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r>
                <a:rPr lang="en-US" altLang="zh-CN" sz="4000" dirty="0" smtClean="0">
                  <a:solidFill>
                    <a:schemeClr val="bg1">
                      <a:lumMod val="50000"/>
                    </a:schemeClr>
                  </a:solidFill>
                  <a:latin typeface="Impact" panose="020B0806030902050204" pitchFamily="34" charset="0"/>
                  <a:ea typeface="微软雅黑" panose="020B0503020204020204" pitchFamily="34" charset="-122"/>
                </a:rPr>
                <a:t>68</a:t>
              </a:r>
              <a:r>
                <a:rPr lang="en-US" altLang="zh-CN" sz="2800" dirty="0" smtClean="0">
                  <a:solidFill>
                    <a:schemeClr val="bg1">
                      <a:lumMod val="50000"/>
                    </a:schemeClr>
                  </a:solidFill>
                  <a:latin typeface="Impact" panose="020B0806030902050204" pitchFamily="34" charset="0"/>
                  <a:ea typeface="微软雅黑" panose="020B0503020204020204" pitchFamily="34" charset="-122"/>
                </a:rPr>
                <a:t>%</a:t>
              </a:r>
              <a:endParaRPr lang="zh-CN" altLang="en-US" sz="4000" dirty="0">
                <a:solidFill>
                  <a:schemeClr val="bg1">
                    <a:lumMod val="50000"/>
                  </a:schemeClr>
                </a:solidFill>
                <a:latin typeface="Impact" panose="020B0806030902050204" pitchFamily="34" charset="0"/>
                <a:ea typeface="微软雅黑" panose="020B0503020204020204" pitchFamily="34" charset="-122"/>
              </a:endParaRPr>
            </a:p>
          </p:txBody>
        </p:sp>
        <p:sp>
          <p:nvSpPr>
            <p:cNvPr id="19" name="TextBox 78"/>
            <p:cNvSpPr txBox="1"/>
            <p:nvPr/>
          </p:nvSpPr>
          <p:spPr>
            <a:xfrm>
              <a:off x="1403864" y="1923754"/>
              <a:ext cx="1944000" cy="340960"/>
            </a:xfrm>
            <a:prstGeom prst="rect">
              <a:avLst/>
            </a:prstGeom>
            <a:noFill/>
          </p:spPr>
          <p:txBody>
            <a:bodyPr lIns="52918" tIns="26459" rIns="52918" bIns="26459">
              <a:spAutoFit/>
            </a:bodyPr>
            <a:lstStyle/>
            <a:p>
              <a:pPr algn="just" defTabSz="685800" eaLnBrk="1" fontAlgn="auto" hangingPunct="1">
                <a:lnSpc>
                  <a:spcPct val="130000"/>
                </a:lnSpc>
                <a:spcBef>
                  <a:spcPts val="0"/>
                </a:spcBef>
                <a:spcAft>
                  <a:spcPts val="0"/>
                </a:spcAft>
                <a:defRPr/>
              </a:pPr>
              <a:r>
                <a:rPr lang="zh-CN" altLang="en-US" sz="11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20" name="TextBox 79"/>
            <p:cNvSpPr txBox="1">
              <a:spLocks noChangeArrowheads="1"/>
            </p:cNvSpPr>
            <p:nvPr/>
          </p:nvSpPr>
          <p:spPr bwMode="auto">
            <a:xfrm>
              <a:off x="1403864" y="1657051"/>
              <a:ext cx="1656000" cy="281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918" tIns="0" rIns="52918"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2000" b="1" dirty="0">
                  <a:solidFill>
                    <a:schemeClr val="bg1">
                      <a:lumMod val="50000"/>
                    </a:schemeClr>
                  </a:solidFill>
                  <a:latin typeface="微软雅黑" panose="020B0503020204020204" pitchFamily="34" charset="-122"/>
                  <a:ea typeface="微软雅黑" panose="020B0503020204020204" pitchFamily="34" charset="-122"/>
                  <a:cs typeface="华文黑体" charset="-122"/>
                </a:rPr>
                <a:t>点击添加标题</a:t>
              </a:r>
            </a:p>
          </p:txBody>
        </p:sp>
        <p:sp>
          <p:nvSpPr>
            <p:cNvPr id="21" name="TextBox 80"/>
            <p:cNvSpPr txBox="1"/>
            <p:nvPr/>
          </p:nvSpPr>
          <p:spPr>
            <a:xfrm>
              <a:off x="6372416" y="1923754"/>
              <a:ext cx="1944000" cy="340960"/>
            </a:xfrm>
            <a:prstGeom prst="rect">
              <a:avLst/>
            </a:prstGeom>
            <a:noFill/>
          </p:spPr>
          <p:txBody>
            <a:bodyPr lIns="52918" tIns="26459" rIns="52918" bIns="26459">
              <a:spAutoFit/>
            </a:bodyPr>
            <a:lstStyle/>
            <a:p>
              <a:pPr algn="just" defTabSz="685800" eaLnBrk="1" fontAlgn="auto" hangingPunct="1">
                <a:lnSpc>
                  <a:spcPct val="130000"/>
                </a:lnSpc>
                <a:spcBef>
                  <a:spcPts val="0"/>
                </a:spcBef>
                <a:spcAft>
                  <a:spcPts val="0"/>
                </a:spcAft>
                <a:defRPr/>
              </a:pPr>
              <a:r>
                <a:rPr lang="zh-CN" altLang="en-US" sz="11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22" name="TextBox 81"/>
            <p:cNvSpPr txBox="1">
              <a:spLocks noChangeArrowheads="1"/>
            </p:cNvSpPr>
            <p:nvPr/>
          </p:nvSpPr>
          <p:spPr bwMode="auto">
            <a:xfrm>
              <a:off x="6372417" y="1657051"/>
              <a:ext cx="1656000" cy="318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918" tIns="0" rIns="52918"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2000" b="1" dirty="0">
                  <a:solidFill>
                    <a:schemeClr val="bg1">
                      <a:lumMod val="50000"/>
                    </a:schemeClr>
                  </a:solidFill>
                  <a:latin typeface="微软雅黑" panose="020B0503020204020204" pitchFamily="34" charset="-122"/>
                  <a:ea typeface="微软雅黑" panose="020B0503020204020204" pitchFamily="34" charset="-122"/>
                  <a:cs typeface="华文黑体" charset="-122"/>
                </a:rPr>
                <a:t>点击添加标题</a:t>
              </a:r>
            </a:p>
          </p:txBody>
        </p:sp>
        <p:sp>
          <p:nvSpPr>
            <p:cNvPr id="23" name="TextBox 88"/>
            <p:cNvSpPr txBox="1"/>
            <p:nvPr/>
          </p:nvSpPr>
          <p:spPr>
            <a:xfrm>
              <a:off x="1403864" y="3490940"/>
              <a:ext cx="1944000" cy="340960"/>
            </a:xfrm>
            <a:prstGeom prst="rect">
              <a:avLst/>
            </a:prstGeom>
            <a:noFill/>
          </p:spPr>
          <p:txBody>
            <a:bodyPr lIns="52918" tIns="26459" rIns="52918" bIns="26459">
              <a:spAutoFit/>
            </a:bodyPr>
            <a:lstStyle/>
            <a:p>
              <a:pPr algn="just" defTabSz="685800" eaLnBrk="1" fontAlgn="auto" hangingPunct="1">
                <a:lnSpc>
                  <a:spcPct val="130000"/>
                </a:lnSpc>
                <a:spcBef>
                  <a:spcPts val="0"/>
                </a:spcBef>
                <a:spcAft>
                  <a:spcPts val="0"/>
                </a:spcAft>
                <a:defRPr/>
              </a:pPr>
              <a:r>
                <a:rPr lang="zh-CN" altLang="en-US" sz="11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24" name="TextBox 89"/>
            <p:cNvSpPr txBox="1">
              <a:spLocks noChangeArrowheads="1"/>
            </p:cNvSpPr>
            <p:nvPr/>
          </p:nvSpPr>
          <p:spPr bwMode="auto">
            <a:xfrm>
              <a:off x="1403864" y="3223047"/>
              <a:ext cx="1656000" cy="318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918" tIns="0" rIns="52918"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2000" b="1" dirty="0">
                  <a:solidFill>
                    <a:schemeClr val="bg1">
                      <a:lumMod val="50000"/>
                    </a:schemeClr>
                  </a:solidFill>
                  <a:latin typeface="微软雅黑" panose="020B0503020204020204" pitchFamily="34" charset="-122"/>
                  <a:ea typeface="微软雅黑" panose="020B0503020204020204" pitchFamily="34" charset="-122"/>
                  <a:cs typeface="华文黑体" charset="-122"/>
                </a:rPr>
                <a:t>点击添加标题</a:t>
              </a:r>
            </a:p>
          </p:txBody>
        </p:sp>
        <p:sp>
          <p:nvSpPr>
            <p:cNvPr id="25" name="TextBox 95"/>
            <p:cNvSpPr txBox="1"/>
            <p:nvPr/>
          </p:nvSpPr>
          <p:spPr>
            <a:xfrm>
              <a:off x="6372416" y="3490940"/>
              <a:ext cx="1944000" cy="340960"/>
            </a:xfrm>
            <a:prstGeom prst="rect">
              <a:avLst/>
            </a:prstGeom>
            <a:noFill/>
          </p:spPr>
          <p:txBody>
            <a:bodyPr lIns="52918" tIns="26459" rIns="52918" bIns="26459">
              <a:spAutoFit/>
            </a:bodyPr>
            <a:lstStyle/>
            <a:p>
              <a:pPr algn="just" defTabSz="685800" eaLnBrk="1" fontAlgn="auto" hangingPunct="1">
                <a:lnSpc>
                  <a:spcPct val="130000"/>
                </a:lnSpc>
                <a:spcBef>
                  <a:spcPts val="0"/>
                </a:spcBef>
                <a:spcAft>
                  <a:spcPts val="0"/>
                </a:spcAft>
                <a:defRPr/>
              </a:pPr>
              <a:r>
                <a:rPr lang="zh-CN" altLang="en-US" sz="11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26" name="TextBox 96"/>
            <p:cNvSpPr txBox="1">
              <a:spLocks noChangeArrowheads="1"/>
            </p:cNvSpPr>
            <p:nvPr/>
          </p:nvSpPr>
          <p:spPr bwMode="auto">
            <a:xfrm>
              <a:off x="6372417" y="3223047"/>
              <a:ext cx="1656000" cy="318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918" tIns="0" rIns="52918"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2000" b="1" dirty="0">
                  <a:solidFill>
                    <a:schemeClr val="bg1">
                      <a:lumMod val="50000"/>
                    </a:schemeClr>
                  </a:solidFill>
                  <a:latin typeface="微软雅黑" panose="020B0503020204020204" pitchFamily="34" charset="-122"/>
                  <a:ea typeface="微软雅黑" panose="020B0503020204020204" pitchFamily="34" charset="-122"/>
                  <a:cs typeface="华文黑体" charset="-122"/>
                </a:rPr>
                <a:t>点击添加标题</a:t>
              </a:r>
            </a:p>
          </p:txBody>
        </p:sp>
      </p:grpSp>
    </p:spTree>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553801" y="2274152"/>
            <a:ext cx="8142973" cy="1542124"/>
            <a:chOff x="971997" y="2179710"/>
            <a:chExt cx="10472562" cy="1983303"/>
          </a:xfrm>
        </p:grpSpPr>
        <p:grpSp>
          <p:nvGrpSpPr>
            <p:cNvPr id="53" name="组合 52"/>
            <p:cNvGrpSpPr/>
            <p:nvPr/>
          </p:nvGrpSpPr>
          <p:grpSpPr>
            <a:xfrm>
              <a:off x="3093581" y="2179710"/>
              <a:ext cx="8350978" cy="1983303"/>
              <a:chOff x="2320695" y="442438"/>
              <a:chExt cx="8350978" cy="784254"/>
            </a:xfrm>
          </p:grpSpPr>
          <p:sp>
            <p:nvSpPr>
              <p:cNvPr id="57" name="矩形 56"/>
              <p:cNvSpPr/>
              <p:nvPr/>
            </p:nvSpPr>
            <p:spPr>
              <a:xfrm flipH="1">
                <a:off x="2320695" y="442438"/>
                <a:ext cx="8350978" cy="784254"/>
              </a:xfrm>
              <a:prstGeom prst="rect">
                <a:avLst/>
              </a:prstGeom>
              <a:solidFill>
                <a:srgbClr val="18D2A6"/>
              </a:solidFill>
              <a:ln>
                <a:noFill/>
              </a:ln>
              <a:effectLst>
                <a:reflection blurRad="6350" stA="500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8" name="组合 57"/>
              <p:cNvGrpSpPr/>
              <p:nvPr/>
            </p:nvGrpSpPr>
            <p:grpSpPr>
              <a:xfrm>
                <a:off x="2947755" y="602540"/>
                <a:ext cx="7245292" cy="422603"/>
                <a:chOff x="3802405" y="558147"/>
                <a:chExt cx="7245292" cy="422603"/>
              </a:xfrm>
            </p:grpSpPr>
            <p:sp>
              <p:nvSpPr>
                <p:cNvPr id="71" name="矩形 3"/>
                <p:cNvSpPr/>
                <p:nvPr/>
              </p:nvSpPr>
              <p:spPr>
                <a:xfrm>
                  <a:off x="4476993" y="558147"/>
                  <a:ext cx="6570704" cy="422603"/>
                </a:xfrm>
                <a:prstGeom prst="rect">
                  <a:avLst/>
                </a:prstGeom>
                <a:noFill/>
                <a:ln w="9525">
                  <a:noFill/>
                  <a:miter/>
                </a:ln>
              </p:spPr>
              <p:txBody>
                <a:bodyPr wrap="none" lIns="91431" tIns="45716" rIns="91431" bIns="45716">
                  <a:spAutoFit/>
                </a:bodyPr>
                <a:lstStyle/>
                <a:p>
                  <a:pPr lvl="0" eaLnBrk="1" hangingPunct="1">
                    <a:buNone/>
                  </a:pPr>
                  <a:r>
                    <a:rPr lang="zh-CN" altLang="en-US" sz="4800" b="1"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加入你的标题描述</a:t>
                  </a:r>
                  <a:endParaRPr lang="zh-CN" altLang="en-US" sz="48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72" name="组合 26"/>
                <p:cNvGrpSpPr/>
                <p:nvPr/>
              </p:nvGrpSpPr>
              <p:grpSpPr>
                <a:xfrm>
                  <a:off x="3802405" y="569913"/>
                  <a:ext cx="263525" cy="395287"/>
                  <a:chOff x="-1006695" y="0"/>
                  <a:chExt cx="213756" cy="427512"/>
                </a:xfrm>
              </p:grpSpPr>
              <p:sp>
                <p:nvSpPr>
                  <p:cNvPr id="73" name="直接连接符 27"/>
                  <p:cNvSpPr/>
                  <p:nvPr/>
                </p:nvSpPr>
                <p:spPr>
                  <a:xfrm>
                    <a:off x="-1006695" y="0"/>
                    <a:ext cx="213756" cy="213756"/>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sp>
                <p:nvSpPr>
                  <p:cNvPr id="83" name="直接连接符 28"/>
                  <p:cNvSpPr/>
                  <p:nvPr/>
                </p:nvSpPr>
                <p:spPr>
                  <a:xfrm flipH="1">
                    <a:off x="-1006695" y="213756"/>
                    <a:ext cx="213756" cy="213756"/>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grpSp>
          </p:grpSp>
        </p:grpSp>
        <p:grpSp>
          <p:nvGrpSpPr>
            <p:cNvPr id="87" name="组合 86"/>
            <p:cNvGrpSpPr/>
            <p:nvPr/>
          </p:nvGrpSpPr>
          <p:grpSpPr>
            <a:xfrm>
              <a:off x="971997" y="2179710"/>
              <a:ext cx="2121586" cy="1983303"/>
              <a:chOff x="2215144" y="1032180"/>
              <a:chExt cx="1120898" cy="824468"/>
            </a:xfrm>
          </p:grpSpPr>
          <p:sp>
            <p:nvSpPr>
              <p:cNvPr id="88" name="平行四边形 87"/>
              <p:cNvSpPr/>
              <p:nvPr/>
            </p:nvSpPr>
            <p:spPr>
              <a:xfrm>
                <a:off x="2215144" y="1032180"/>
                <a:ext cx="1120898" cy="824468"/>
              </a:xfrm>
              <a:prstGeom prst="parallelogram">
                <a:avLst>
                  <a:gd name="adj" fmla="val 0"/>
                </a:avLst>
              </a:prstGeom>
              <a:solidFill>
                <a:srgbClr val="1983B7"/>
              </a:solidFill>
              <a:ln>
                <a:noFill/>
              </a:ln>
              <a:effectLst>
                <a:reflection blurRad="6350" stA="500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95" name="文本框 9"/>
              <p:cNvSpPr txBox="1"/>
              <p:nvPr/>
            </p:nvSpPr>
            <p:spPr>
              <a:xfrm>
                <a:off x="2245058" y="1100246"/>
                <a:ext cx="1066799" cy="641734"/>
              </a:xfrm>
              <a:prstGeom prst="rect">
                <a:avLst/>
              </a:prstGeom>
              <a:noFill/>
            </p:spPr>
            <p:txBody>
              <a:bodyPr wrap="square" rtlCol="0">
                <a:spAutoFit/>
              </a:bodyPr>
              <a:lstStyle/>
              <a:p>
                <a:pPr algn="ctr"/>
                <a:r>
                  <a:rPr lang="en-US" altLang="zh-CN" sz="7200" dirty="0" smtClean="0">
                    <a:solidFill>
                      <a:schemeClr val="bg1"/>
                    </a:solidFill>
                    <a:latin typeface="Impact" panose="020B0806030902050204" pitchFamily="34" charset="0"/>
                  </a:rPr>
                  <a:t>03</a:t>
                </a:r>
                <a:endParaRPr lang="zh-CN" altLang="en-US" sz="7200" dirty="0">
                  <a:solidFill>
                    <a:schemeClr val="bg1"/>
                  </a:solidFill>
                  <a:latin typeface="Impact" panose="020B0806030902050204" pitchFamily="34" charset="0"/>
                </a:endParaRPr>
              </a:p>
            </p:txBody>
          </p:sp>
        </p:grpSp>
      </p:grpSp>
      <p:grpSp>
        <p:nvGrpSpPr>
          <p:cNvPr id="13" name="组合 12"/>
          <p:cNvGrpSpPr/>
          <p:nvPr/>
        </p:nvGrpSpPr>
        <p:grpSpPr>
          <a:xfrm rot="13187308">
            <a:off x="-6592880" y="2752868"/>
            <a:ext cx="11496362" cy="6726866"/>
            <a:chOff x="0" y="4292079"/>
            <a:chExt cx="12190414" cy="4843505"/>
          </a:xfrm>
        </p:grpSpPr>
        <p:grpSp>
          <p:nvGrpSpPr>
            <p:cNvPr id="14" name="组合 13"/>
            <p:cNvGrpSpPr/>
            <p:nvPr/>
          </p:nvGrpSpPr>
          <p:grpSpPr>
            <a:xfrm>
              <a:off x="0" y="4692834"/>
              <a:ext cx="12190414" cy="4442750"/>
              <a:chOff x="0" y="5400390"/>
              <a:chExt cx="12190414" cy="4442750"/>
            </a:xfrm>
          </p:grpSpPr>
          <p:grpSp>
            <p:nvGrpSpPr>
              <p:cNvPr id="22" name="组合 21"/>
              <p:cNvGrpSpPr/>
              <p:nvPr/>
            </p:nvGrpSpPr>
            <p:grpSpPr>
              <a:xfrm>
                <a:off x="0" y="5403580"/>
                <a:ext cx="6095207" cy="4439560"/>
                <a:chOff x="0" y="5320120"/>
                <a:chExt cx="12190413" cy="4439560"/>
              </a:xfrm>
            </p:grpSpPr>
            <p:sp>
              <p:nvSpPr>
                <p:cNvPr id="26" name="波形 25"/>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波形 26"/>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6095207" y="5400390"/>
                <a:ext cx="6095207" cy="4439560"/>
                <a:chOff x="0" y="5320120"/>
                <a:chExt cx="12190413" cy="4439560"/>
              </a:xfrm>
            </p:grpSpPr>
            <p:sp>
              <p:nvSpPr>
                <p:cNvPr id="24" name="波形 23"/>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波形 24"/>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5" name="组合 14"/>
            <p:cNvGrpSpPr/>
            <p:nvPr/>
          </p:nvGrpSpPr>
          <p:grpSpPr>
            <a:xfrm>
              <a:off x="0" y="4292079"/>
              <a:ext cx="12190414" cy="4442750"/>
              <a:chOff x="0" y="5400390"/>
              <a:chExt cx="12190414" cy="4442750"/>
            </a:xfrm>
          </p:grpSpPr>
          <p:grpSp>
            <p:nvGrpSpPr>
              <p:cNvPr id="16" name="组合 15"/>
              <p:cNvGrpSpPr/>
              <p:nvPr/>
            </p:nvGrpSpPr>
            <p:grpSpPr>
              <a:xfrm>
                <a:off x="0" y="5403580"/>
                <a:ext cx="6095207" cy="4439560"/>
                <a:chOff x="0" y="5320120"/>
                <a:chExt cx="12190413" cy="4439560"/>
              </a:xfrm>
            </p:grpSpPr>
            <p:sp>
              <p:nvSpPr>
                <p:cNvPr id="20" name="波形 19"/>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波形 20"/>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6095207" y="5400390"/>
                <a:ext cx="6095207" cy="4439560"/>
                <a:chOff x="0" y="5320120"/>
                <a:chExt cx="12190413" cy="4439560"/>
              </a:xfrm>
            </p:grpSpPr>
            <p:sp>
              <p:nvSpPr>
                <p:cNvPr id="18" name="波形 17"/>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波形 18"/>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grpSp>
        <p:nvGrpSpPr>
          <p:cNvPr id="28" name="组合 27"/>
          <p:cNvGrpSpPr/>
          <p:nvPr/>
        </p:nvGrpSpPr>
        <p:grpSpPr>
          <a:xfrm rot="13187308">
            <a:off x="7037427" y="-4308561"/>
            <a:ext cx="11496362" cy="6726866"/>
            <a:chOff x="0" y="4292079"/>
            <a:chExt cx="12190414" cy="4843505"/>
          </a:xfrm>
        </p:grpSpPr>
        <p:grpSp>
          <p:nvGrpSpPr>
            <p:cNvPr id="29" name="组合 28"/>
            <p:cNvGrpSpPr/>
            <p:nvPr/>
          </p:nvGrpSpPr>
          <p:grpSpPr>
            <a:xfrm>
              <a:off x="0" y="4692834"/>
              <a:ext cx="12190414" cy="4442750"/>
              <a:chOff x="0" y="5400390"/>
              <a:chExt cx="12190414" cy="4442750"/>
            </a:xfrm>
          </p:grpSpPr>
          <p:grpSp>
            <p:nvGrpSpPr>
              <p:cNvPr id="37" name="组合 36"/>
              <p:cNvGrpSpPr/>
              <p:nvPr/>
            </p:nvGrpSpPr>
            <p:grpSpPr>
              <a:xfrm>
                <a:off x="0" y="5403580"/>
                <a:ext cx="6095207" cy="4439560"/>
                <a:chOff x="0" y="5320120"/>
                <a:chExt cx="12190413" cy="4439560"/>
              </a:xfrm>
            </p:grpSpPr>
            <p:sp>
              <p:nvSpPr>
                <p:cNvPr id="41" name="波形 40"/>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波形 41"/>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8" name="组合 37"/>
              <p:cNvGrpSpPr/>
              <p:nvPr/>
            </p:nvGrpSpPr>
            <p:grpSpPr>
              <a:xfrm>
                <a:off x="6095207" y="5400390"/>
                <a:ext cx="6095207" cy="4439560"/>
                <a:chOff x="0" y="5320120"/>
                <a:chExt cx="12190413" cy="4439560"/>
              </a:xfrm>
            </p:grpSpPr>
            <p:sp>
              <p:nvSpPr>
                <p:cNvPr id="39" name="波形 38"/>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波形 39"/>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0" name="组合 29"/>
            <p:cNvGrpSpPr/>
            <p:nvPr/>
          </p:nvGrpSpPr>
          <p:grpSpPr>
            <a:xfrm>
              <a:off x="0" y="4292079"/>
              <a:ext cx="12190414" cy="4446967"/>
              <a:chOff x="0" y="5400390"/>
              <a:chExt cx="12190414" cy="4446967"/>
            </a:xfrm>
          </p:grpSpPr>
          <p:grpSp>
            <p:nvGrpSpPr>
              <p:cNvPr id="31" name="组合 30"/>
              <p:cNvGrpSpPr/>
              <p:nvPr/>
            </p:nvGrpSpPr>
            <p:grpSpPr>
              <a:xfrm>
                <a:off x="0" y="5403580"/>
                <a:ext cx="6100378" cy="4443777"/>
                <a:chOff x="0" y="5320120"/>
                <a:chExt cx="12200755" cy="4443777"/>
              </a:xfrm>
            </p:grpSpPr>
            <p:sp>
              <p:nvSpPr>
                <p:cNvPr id="35" name="波形 34"/>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波形 35"/>
                <p:cNvSpPr/>
                <p:nvPr/>
              </p:nvSpPr>
              <p:spPr>
                <a:xfrm flipH="1">
                  <a:off x="10342" y="5344297"/>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2" name="组合 31"/>
              <p:cNvGrpSpPr/>
              <p:nvPr/>
            </p:nvGrpSpPr>
            <p:grpSpPr>
              <a:xfrm>
                <a:off x="6095207" y="5400390"/>
                <a:ext cx="6095207" cy="4439560"/>
                <a:chOff x="0" y="5320120"/>
                <a:chExt cx="12190413" cy="4439560"/>
              </a:xfrm>
            </p:grpSpPr>
            <p:sp>
              <p:nvSpPr>
                <p:cNvPr id="33" name="波形 32"/>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波形 33"/>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spTree>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250" fill="hold"/>
                                        <p:tgtEl>
                                          <p:spTgt spid="13"/>
                                        </p:tgtEl>
                                        <p:attrNameLst>
                                          <p:attrName>ppt_w</p:attrName>
                                        </p:attrNameLst>
                                      </p:cBhvr>
                                      <p:tavLst>
                                        <p:tav tm="0">
                                          <p:val>
                                            <p:fltVal val="0"/>
                                          </p:val>
                                        </p:tav>
                                        <p:tav tm="100000">
                                          <p:val>
                                            <p:strVal val="#ppt_w"/>
                                          </p:val>
                                        </p:tav>
                                      </p:tavLst>
                                    </p:anim>
                                    <p:anim calcmode="lin" valueType="num">
                                      <p:cBhvr>
                                        <p:cTn id="8" dur="1250" fill="hold"/>
                                        <p:tgtEl>
                                          <p:spTgt spid="13"/>
                                        </p:tgtEl>
                                        <p:attrNameLst>
                                          <p:attrName>ppt_h</p:attrName>
                                        </p:attrNameLst>
                                      </p:cBhvr>
                                      <p:tavLst>
                                        <p:tav tm="0">
                                          <p:val>
                                            <p:fltVal val="0"/>
                                          </p:val>
                                        </p:tav>
                                        <p:tav tm="100000">
                                          <p:val>
                                            <p:strVal val="#ppt_h"/>
                                          </p:val>
                                        </p:tav>
                                      </p:tavLst>
                                    </p:anim>
                                    <p:animEffect transition="in" filter="fade">
                                      <p:cBhvr>
                                        <p:cTn id="9" dur="1250"/>
                                        <p:tgtEl>
                                          <p:spTgt spid="13"/>
                                        </p:tgtEl>
                                      </p:cBhvr>
                                    </p:animEffect>
                                  </p:childTnLst>
                                </p:cTn>
                              </p:par>
                              <p:par>
                                <p:cTn id="10" presetID="53" presetClass="entr" presetSubtype="16" fill="hold" nodeType="with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p:cTn id="12" dur="1250" fill="hold"/>
                                        <p:tgtEl>
                                          <p:spTgt spid="28"/>
                                        </p:tgtEl>
                                        <p:attrNameLst>
                                          <p:attrName>ppt_w</p:attrName>
                                        </p:attrNameLst>
                                      </p:cBhvr>
                                      <p:tavLst>
                                        <p:tav tm="0">
                                          <p:val>
                                            <p:fltVal val="0"/>
                                          </p:val>
                                        </p:tav>
                                        <p:tav tm="100000">
                                          <p:val>
                                            <p:strVal val="#ppt_w"/>
                                          </p:val>
                                        </p:tav>
                                      </p:tavLst>
                                    </p:anim>
                                    <p:anim calcmode="lin" valueType="num">
                                      <p:cBhvr>
                                        <p:cTn id="13" dur="1250" fill="hold"/>
                                        <p:tgtEl>
                                          <p:spTgt spid="28"/>
                                        </p:tgtEl>
                                        <p:attrNameLst>
                                          <p:attrName>ppt_h</p:attrName>
                                        </p:attrNameLst>
                                      </p:cBhvr>
                                      <p:tavLst>
                                        <p:tav tm="0">
                                          <p:val>
                                            <p:fltVal val="0"/>
                                          </p:val>
                                        </p:tav>
                                        <p:tav tm="100000">
                                          <p:val>
                                            <p:strVal val="#ppt_h"/>
                                          </p:val>
                                        </p:tav>
                                      </p:tavLst>
                                    </p:anim>
                                    <p:animEffect transition="in" filter="fade">
                                      <p:cBhvr>
                                        <p:cTn id="14" dur="1250"/>
                                        <p:tgtEl>
                                          <p:spTgt spid="28"/>
                                        </p:tgtEl>
                                      </p:cBhvr>
                                    </p:animEffect>
                                  </p:childTnLst>
                                </p:cTn>
                              </p:par>
                              <p:par>
                                <p:cTn id="15" presetID="22" presetClass="entr" presetSubtype="8" fill="hold" nodeType="withEffect">
                                  <p:stCondLst>
                                    <p:cond delay="75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 y="720"/>
            <a:ext cx="12190413" cy="1157520"/>
            <a:chOff x="-6" y="395508"/>
            <a:chExt cx="12190413" cy="1157520"/>
          </a:xfrm>
        </p:grpSpPr>
        <p:sp>
          <p:nvSpPr>
            <p:cNvPr id="11" name="矩形 10"/>
            <p:cNvSpPr/>
            <p:nvPr/>
          </p:nvSpPr>
          <p:spPr>
            <a:xfrm flipH="1">
              <a:off x="-6" y="395508"/>
              <a:ext cx="12190413" cy="1157520"/>
            </a:xfrm>
            <a:prstGeom prst="rect">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4188838" y="733051"/>
              <a:ext cx="3783708" cy="538601"/>
              <a:chOff x="5043488" y="688658"/>
              <a:chExt cx="3783708" cy="538601"/>
            </a:xfrm>
          </p:grpSpPr>
          <p:sp>
            <p:nvSpPr>
              <p:cNvPr id="7" name="矩形 3"/>
              <p:cNvSpPr/>
              <p:nvPr/>
            </p:nvSpPr>
            <p:spPr>
              <a:xfrm>
                <a:off x="5667375" y="68865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加入你的标题描述</a:t>
                </a:r>
                <a:endParaRPr lang="zh-CN" altLang="en-US" sz="29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8" name="组合 26"/>
              <p:cNvGrpSpPr/>
              <p:nvPr/>
            </p:nvGrpSpPr>
            <p:grpSpPr>
              <a:xfrm>
                <a:off x="5043488" y="768033"/>
                <a:ext cx="263525" cy="395292"/>
                <a:chOff x="0" y="214266"/>
                <a:chExt cx="213756" cy="427517"/>
              </a:xfrm>
            </p:grpSpPr>
            <p:sp>
              <p:nvSpPr>
                <p:cNvPr id="9" name="直接连接符 27"/>
                <p:cNvSpPr/>
                <p:nvPr/>
              </p:nvSpPr>
              <p:spPr>
                <a:xfrm>
                  <a:off x="0" y="214266"/>
                  <a:ext cx="213756" cy="213757"/>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sp>
              <p:nvSpPr>
                <p:cNvPr id="10" name="直接连接符 28"/>
                <p:cNvSpPr/>
                <p:nvPr/>
              </p:nvSpPr>
              <p:spPr>
                <a:xfrm flipH="1">
                  <a:off x="0" y="428028"/>
                  <a:ext cx="213756" cy="213755"/>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grpSp>
        </p:grpSp>
      </p:grpSp>
      <p:sp>
        <p:nvSpPr>
          <p:cNvPr id="13" name="文本框 4"/>
          <p:cNvSpPr txBox="1"/>
          <p:nvPr/>
        </p:nvSpPr>
        <p:spPr>
          <a:xfrm>
            <a:off x="4203626" y="4784960"/>
            <a:ext cx="4137006" cy="524679"/>
          </a:xfrm>
          <a:prstGeom prst="rect">
            <a:avLst/>
          </a:prstGeom>
          <a:noFill/>
        </p:spPr>
        <p:txBody>
          <a:bodyPr wrap="square" lIns="91424" tIns="45712" rIns="91424" bIns="45712" rtlCol="0">
            <a:spAutoFit/>
          </a:bodyPr>
          <a:lstStyle/>
          <a:p>
            <a:pPr algn="ctr" defTabSz="457200">
              <a:lnSpc>
                <a:spcPct val="130000"/>
              </a:lnSpc>
            </a:pPr>
            <a:r>
              <a:rPr lang="zh-CN" altLang="en-US" sz="2400" dirty="0" smtClean="0">
                <a:solidFill>
                  <a:schemeClr val="bg1">
                    <a:lumMod val="50000"/>
                  </a:schemeClr>
                </a:solidFill>
                <a:latin typeface="Century Gothic" panose="020B0502020202020204"/>
                <a:ea typeface="微软雅黑" panose="020B0503020204020204" pitchFamily="34" charset="-122"/>
              </a:rPr>
              <a:t>添加</a:t>
            </a:r>
            <a:r>
              <a:rPr lang="zh-CN" altLang="en-US" sz="2400" dirty="0">
                <a:solidFill>
                  <a:schemeClr val="bg1">
                    <a:lumMod val="50000"/>
                  </a:schemeClr>
                </a:solidFill>
                <a:latin typeface="Century Gothic" panose="020B0502020202020204"/>
                <a:ea typeface="微软雅黑" panose="020B0503020204020204" pitchFamily="34" charset="-122"/>
              </a:rPr>
              <a:t>标题</a:t>
            </a:r>
            <a:endParaRPr lang="en-US" altLang="zh-CN" sz="2400" dirty="0">
              <a:solidFill>
                <a:schemeClr val="bg1">
                  <a:lumMod val="50000"/>
                </a:schemeClr>
              </a:solidFill>
              <a:latin typeface="Century Gothic" panose="020B0502020202020204"/>
              <a:ea typeface="微软雅黑" panose="020B0503020204020204" pitchFamily="34" charset="-122"/>
            </a:endParaRPr>
          </a:p>
        </p:txBody>
      </p:sp>
      <p:sp>
        <p:nvSpPr>
          <p:cNvPr id="14" name="文本框 5"/>
          <p:cNvSpPr txBox="1"/>
          <p:nvPr/>
        </p:nvSpPr>
        <p:spPr>
          <a:xfrm>
            <a:off x="1520355" y="5443450"/>
            <a:ext cx="9503548" cy="932547"/>
          </a:xfrm>
          <a:prstGeom prst="rect">
            <a:avLst/>
          </a:prstGeom>
          <a:noFill/>
        </p:spPr>
        <p:txBody>
          <a:bodyPr wrap="square" lIns="91424" tIns="45712" rIns="91424" bIns="45712" rtlCol="0">
            <a:spAutoFit/>
          </a:bodyPr>
          <a:lstStyle/>
          <a:p>
            <a:pPr algn="ctr" defTabSz="457200">
              <a:lnSpc>
                <a:spcPct val="130000"/>
              </a:lnSpc>
            </a:pPr>
            <a:r>
              <a:rPr lang="zh-CN" altLang="en-US" sz="1400" dirty="0">
                <a:solidFill>
                  <a:schemeClr val="bg1">
                    <a:lumMod val="50000"/>
                  </a:schemeClr>
                </a:solidFill>
                <a:latin typeface="Century Gothic" panose="020B0502020202020204"/>
                <a:ea typeface="微软雅黑" panose="020B0503020204020204" pitchFamily="34" charset="-122"/>
              </a:rPr>
              <a:t>双击图标可以对图表图形及文字的颜色、边框等进行选择。点击图表然后右键选择“编辑数据”即自动跳转到</a:t>
            </a:r>
            <a:r>
              <a:rPr lang="en-US" altLang="zh-CN" sz="1400" dirty="0">
                <a:solidFill>
                  <a:schemeClr val="bg1">
                    <a:lumMod val="50000"/>
                  </a:schemeClr>
                </a:solidFill>
                <a:latin typeface="Century Gothic" panose="020B0502020202020204"/>
                <a:ea typeface="微软雅黑" panose="020B0503020204020204" pitchFamily="34" charset="-122"/>
              </a:rPr>
              <a:t>Excel</a:t>
            </a:r>
            <a:r>
              <a:rPr lang="zh-CN" altLang="en-US" sz="1400" dirty="0">
                <a:solidFill>
                  <a:schemeClr val="bg1">
                    <a:lumMod val="50000"/>
                  </a:schemeClr>
                </a:solidFill>
                <a:latin typeface="Century Gothic" panose="020B0502020202020204"/>
                <a:ea typeface="微软雅黑" panose="020B0503020204020204" pitchFamily="34" charset="-122"/>
              </a:rPr>
              <a:t>中对图表的数据信息进行编辑。点击图标，在屏幕上方的“图标布局”面板中可以对图表的标题、坐标轴、图例、数据标签、网格线、趋势线等进行编辑。</a:t>
            </a:r>
          </a:p>
        </p:txBody>
      </p:sp>
      <p:sp>
        <p:nvSpPr>
          <p:cNvPr id="15" name="矩形 14"/>
          <p:cNvSpPr/>
          <p:nvPr/>
        </p:nvSpPr>
        <p:spPr>
          <a:xfrm>
            <a:off x="1747765" y="1982910"/>
            <a:ext cx="2672855" cy="1999831"/>
          </a:xfrm>
          <a:prstGeom prst="rect">
            <a:avLst/>
          </a:prstGeom>
          <a:blipFill rotWithShape="1">
            <a:blip r:embed="rId3" cstate="screen">
              <a:extLst>
                <a:ext uri="{BEBA8EAE-BF5A-486C-A8C5-ECC9F3942E4B}">
                  <a14:imgProps xmlns:a14="http://schemas.microsoft.com/office/drawing/2010/main">
                    <a14:imgLayer r:embed="rId4">
                      <a14:imgEffect>
                        <a14:saturation sat="0"/>
                      </a14:imgEffect>
                    </a14:imgLayer>
                  </a14:imgProps>
                </a:ext>
              </a:extLst>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lIns="91438" tIns="45719" rIns="91438" bIns="45719" rtlCol="0" anchor="ctr"/>
          <a:lstStyle/>
          <a:p>
            <a:pPr algn="ctr"/>
            <a:endParaRPr kumimoji="1" lang="zh-CN" altLang="en-US">
              <a:solidFill>
                <a:prstClr val="white"/>
              </a:solidFill>
              <a:latin typeface="Calibri" panose="020F0502020204030204"/>
              <a:ea typeface="宋体" panose="02010600030101010101" pitchFamily="2" charset="-122"/>
            </a:endParaRPr>
          </a:p>
        </p:txBody>
      </p:sp>
      <p:pic>
        <p:nvPicPr>
          <p:cNvPr id="16" name="图片 15" descr="IMG_2247.JPG"/>
          <p:cNvPicPr>
            <a:picLocks noChangeAspect="1"/>
          </p:cNvPicPr>
          <p:nvPr/>
        </p:nvPicPr>
        <p:blipFill rotWithShape="1">
          <a:blip r:embed="rId5" cstate="screen"/>
          <a:srcRect/>
          <a:stretch>
            <a:fillRect/>
          </a:stretch>
        </p:blipFill>
        <p:spPr>
          <a:xfrm>
            <a:off x="4912996" y="1973385"/>
            <a:ext cx="2652103" cy="2016757"/>
          </a:xfrm>
          <a:prstGeom prst="rect">
            <a:avLst/>
          </a:prstGeom>
        </p:spPr>
      </p:pic>
      <p:sp>
        <p:nvSpPr>
          <p:cNvPr id="17" name="矩形 16"/>
          <p:cNvSpPr/>
          <p:nvPr/>
        </p:nvSpPr>
        <p:spPr>
          <a:xfrm>
            <a:off x="8057475" y="1973385"/>
            <a:ext cx="2638035" cy="2016757"/>
          </a:xfrm>
          <a:prstGeom prst="rect">
            <a:avLst/>
          </a:prstGeom>
          <a:blipFill rotWithShape="1">
            <a:blip r:embed="rId6" cstate="screen"/>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solidFill>
                <a:prstClr val="white"/>
              </a:solidFill>
              <a:latin typeface="Calibri" panose="020F0502020204030204"/>
              <a:ea typeface="宋体" panose="02010600030101010101" pitchFamily="2" charset="-122"/>
            </a:endParaRPr>
          </a:p>
        </p:txBody>
      </p:sp>
      <p:sp>
        <p:nvSpPr>
          <p:cNvPr id="18" name="矩形 17"/>
          <p:cNvSpPr/>
          <p:nvPr/>
        </p:nvSpPr>
        <p:spPr>
          <a:xfrm>
            <a:off x="1747765" y="3980056"/>
            <a:ext cx="2672855" cy="336229"/>
          </a:xfrm>
          <a:prstGeom prst="rect">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4912996" y="3980056"/>
            <a:ext cx="2652103" cy="336229"/>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8057473" y="3980056"/>
            <a:ext cx="2638037" cy="336229"/>
          </a:xfrm>
          <a:prstGeom prst="rect">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50"/>
                                        <p:tgtEl>
                                          <p:spTgt spid="13"/>
                                        </p:tgtEl>
                                      </p:cBhvr>
                                    </p:animEffect>
                                    <p:anim calcmode="lin" valueType="num">
                                      <p:cBhvr>
                                        <p:cTn id="12" dur="250" fill="hold"/>
                                        <p:tgtEl>
                                          <p:spTgt spid="13"/>
                                        </p:tgtEl>
                                        <p:attrNameLst>
                                          <p:attrName>ppt_x</p:attrName>
                                        </p:attrNameLst>
                                      </p:cBhvr>
                                      <p:tavLst>
                                        <p:tav tm="0">
                                          <p:val>
                                            <p:strVal val="#ppt_x"/>
                                          </p:val>
                                        </p:tav>
                                        <p:tav tm="100000">
                                          <p:val>
                                            <p:strVal val="#ppt_x"/>
                                          </p:val>
                                        </p:tav>
                                      </p:tavLst>
                                    </p:anim>
                                    <p:anim calcmode="lin" valueType="num">
                                      <p:cBhvr>
                                        <p:cTn id="13" dur="25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250"/>
                                        <p:tgtEl>
                                          <p:spTgt spid="14"/>
                                        </p:tgtEl>
                                      </p:cBhvr>
                                    </p:animEffect>
                                    <p:anim calcmode="lin" valueType="num">
                                      <p:cBhvr>
                                        <p:cTn id="18" dur="250" fill="hold"/>
                                        <p:tgtEl>
                                          <p:spTgt spid="14"/>
                                        </p:tgtEl>
                                        <p:attrNameLst>
                                          <p:attrName>ppt_x</p:attrName>
                                        </p:attrNameLst>
                                      </p:cBhvr>
                                      <p:tavLst>
                                        <p:tav tm="0">
                                          <p:val>
                                            <p:strVal val="#ppt_x"/>
                                          </p:val>
                                        </p:tav>
                                        <p:tav tm="100000">
                                          <p:val>
                                            <p:strVal val="#ppt_x"/>
                                          </p:val>
                                        </p:tav>
                                      </p:tavLst>
                                    </p:anim>
                                    <p:anim calcmode="lin" valueType="num">
                                      <p:cBhvr>
                                        <p:cTn id="19" dur="250" fill="hold"/>
                                        <p:tgtEl>
                                          <p:spTgt spid="14"/>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250"/>
                                        <p:tgtEl>
                                          <p:spTgt spid="15"/>
                                        </p:tgtEl>
                                      </p:cBhvr>
                                    </p:animEffect>
                                    <p:anim calcmode="lin" valueType="num">
                                      <p:cBhvr>
                                        <p:cTn id="24" dur="250" fill="hold"/>
                                        <p:tgtEl>
                                          <p:spTgt spid="15"/>
                                        </p:tgtEl>
                                        <p:attrNameLst>
                                          <p:attrName>ppt_x</p:attrName>
                                        </p:attrNameLst>
                                      </p:cBhvr>
                                      <p:tavLst>
                                        <p:tav tm="0">
                                          <p:val>
                                            <p:strVal val="#ppt_x"/>
                                          </p:val>
                                        </p:tav>
                                        <p:tav tm="100000">
                                          <p:val>
                                            <p:strVal val="#ppt_x"/>
                                          </p:val>
                                        </p:tav>
                                      </p:tavLst>
                                    </p:anim>
                                    <p:anim calcmode="lin" valueType="num">
                                      <p:cBhvr>
                                        <p:cTn id="25" dur="250" fill="hold"/>
                                        <p:tgtEl>
                                          <p:spTgt spid="15"/>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250"/>
                                        <p:tgtEl>
                                          <p:spTgt spid="16"/>
                                        </p:tgtEl>
                                      </p:cBhvr>
                                    </p:animEffect>
                                    <p:anim calcmode="lin" valueType="num">
                                      <p:cBhvr>
                                        <p:cTn id="30" dur="250" fill="hold"/>
                                        <p:tgtEl>
                                          <p:spTgt spid="16"/>
                                        </p:tgtEl>
                                        <p:attrNameLst>
                                          <p:attrName>ppt_x</p:attrName>
                                        </p:attrNameLst>
                                      </p:cBhvr>
                                      <p:tavLst>
                                        <p:tav tm="0">
                                          <p:val>
                                            <p:strVal val="#ppt_x"/>
                                          </p:val>
                                        </p:tav>
                                        <p:tav tm="100000">
                                          <p:val>
                                            <p:strVal val="#ppt_x"/>
                                          </p:val>
                                        </p:tav>
                                      </p:tavLst>
                                    </p:anim>
                                    <p:anim calcmode="lin" valueType="num">
                                      <p:cBhvr>
                                        <p:cTn id="31" dur="250" fill="hold"/>
                                        <p:tgtEl>
                                          <p:spTgt spid="16"/>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250"/>
                                        <p:tgtEl>
                                          <p:spTgt spid="17"/>
                                        </p:tgtEl>
                                      </p:cBhvr>
                                    </p:animEffect>
                                    <p:anim calcmode="lin" valueType="num">
                                      <p:cBhvr>
                                        <p:cTn id="36" dur="250" fill="hold"/>
                                        <p:tgtEl>
                                          <p:spTgt spid="17"/>
                                        </p:tgtEl>
                                        <p:attrNameLst>
                                          <p:attrName>ppt_x</p:attrName>
                                        </p:attrNameLst>
                                      </p:cBhvr>
                                      <p:tavLst>
                                        <p:tav tm="0">
                                          <p:val>
                                            <p:strVal val="#ppt_x"/>
                                          </p:val>
                                        </p:tav>
                                        <p:tav tm="100000">
                                          <p:val>
                                            <p:strVal val="#ppt_x"/>
                                          </p:val>
                                        </p:tav>
                                      </p:tavLst>
                                    </p:anim>
                                    <p:anim calcmode="lin" valueType="num">
                                      <p:cBhvr>
                                        <p:cTn id="37" dur="250" fill="hold"/>
                                        <p:tgtEl>
                                          <p:spTgt spid="17"/>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250"/>
                                        <p:tgtEl>
                                          <p:spTgt spid="18"/>
                                        </p:tgtEl>
                                      </p:cBhvr>
                                    </p:animEffect>
                                    <p:anim calcmode="lin" valueType="num">
                                      <p:cBhvr>
                                        <p:cTn id="42" dur="250" fill="hold"/>
                                        <p:tgtEl>
                                          <p:spTgt spid="18"/>
                                        </p:tgtEl>
                                        <p:attrNameLst>
                                          <p:attrName>ppt_x</p:attrName>
                                        </p:attrNameLst>
                                      </p:cBhvr>
                                      <p:tavLst>
                                        <p:tav tm="0">
                                          <p:val>
                                            <p:strVal val="#ppt_x"/>
                                          </p:val>
                                        </p:tav>
                                        <p:tav tm="100000">
                                          <p:val>
                                            <p:strVal val="#ppt_x"/>
                                          </p:val>
                                        </p:tav>
                                      </p:tavLst>
                                    </p:anim>
                                    <p:anim calcmode="lin" valueType="num">
                                      <p:cBhvr>
                                        <p:cTn id="43" dur="250" fill="hold"/>
                                        <p:tgtEl>
                                          <p:spTgt spid="18"/>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42" presetClass="entr" presetSubtype="0" fill="hold" grpId="0"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250"/>
                                        <p:tgtEl>
                                          <p:spTgt spid="19"/>
                                        </p:tgtEl>
                                      </p:cBhvr>
                                    </p:animEffect>
                                    <p:anim calcmode="lin" valueType="num">
                                      <p:cBhvr>
                                        <p:cTn id="48" dur="250" fill="hold"/>
                                        <p:tgtEl>
                                          <p:spTgt spid="19"/>
                                        </p:tgtEl>
                                        <p:attrNameLst>
                                          <p:attrName>ppt_x</p:attrName>
                                        </p:attrNameLst>
                                      </p:cBhvr>
                                      <p:tavLst>
                                        <p:tav tm="0">
                                          <p:val>
                                            <p:strVal val="#ppt_x"/>
                                          </p:val>
                                        </p:tav>
                                        <p:tav tm="100000">
                                          <p:val>
                                            <p:strVal val="#ppt_x"/>
                                          </p:val>
                                        </p:tav>
                                      </p:tavLst>
                                    </p:anim>
                                    <p:anim calcmode="lin" valueType="num">
                                      <p:cBhvr>
                                        <p:cTn id="49" dur="250" fill="hold"/>
                                        <p:tgtEl>
                                          <p:spTgt spid="19"/>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42" presetClass="entr" presetSubtype="0" fill="hold" grpId="0"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250"/>
                                        <p:tgtEl>
                                          <p:spTgt spid="20"/>
                                        </p:tgtEl>
                                      </p:cBhvr>
                                    </p:animEffect>
                                    <p:anim calcmode="lin" valueType="num">
                                      <p:cBhvr>
                                        <p:cTn id="54" dur="250" fill="hold"/>
                                        <p:tgtEl>
                                          <p:spTgt spid="20"/>
                                        </p:tgtEl>
                                        <p:attrNameLst>
                                          <p:attrName>ppt_x</p:attrName>
                                        </p:attrNameLst>
                                      </p:cBhvr>
                                      <p:tavLst>
                                        <p:tav tm="0">
                                          <p:val>
                                            <p:strVal val="#ppt_x"/>
                                          </p:val>
                                        </p:tav>
                                        <p:tav tm="100000">
                                          <p:val>
                                            <p:strVal val="#ppt_x"/>
                                          </p:val>
                                        </p:tav>
                                      </p:tavLst>
                                    </p:anim>
                                    <p:anim calcmode="lin" valueType="num">
                                      <p:cBhvr>
                                        <p:cTn id="55" dur="25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animBg="1"/>
      <p:bldP spid="17" grpId="0" animBg="1"/>
      <p:bldP spid="18" grpId="0" animBg="1"/>
      <p:bldP spid="19" grpId="0" animBg="1"/>
      <p:bldP spid="2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 y="720"/>
            <a:ext cx="12190413" cy="1157520"/>
            <a:chOff x="-6" y="395508"/>
            <a:chExt cx="12190413" cy="1157520"/>
          </a:xfrm>
        </p:grpSpPr>
        <p:sp>
          <p:nvSpPr>
            <p:cNvPr id="11" name="矩形 10"/>
            <p:cNvSpPr/>
            <p:nvPr/>
          </p:nvSpPr>
          <p:spPr>
            <a:xfrm flipH="1">
              <a:off x="-6" y="395508"/>
              <a:ext cx="12190413" cy="1157520"/>
            </a:xfrm>
            <a:prstGeom prst="rect">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4188838" y="733051"/>
              <a:ext cx="3783708" cy="538601"/>
              <a:chOff x="5043488" y="688658"/>
              <a:chExt cx="3783708" cy="538601"/>
            </a:xfrm>
          </p:grpSpPr>
          <p:sp>
            <p:nvSpPr>
              <p:cNvPr id="7" name="矩形 3"/>
              <p:cNvSpPr/>
              <p:nvPr/>
            </p:nvSpPr>
            <p:spPr>
              <a:xfrm>
                <a:off x="5667375" y="68865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加入你的标题描述</a:t>
                </a:r>
                <a:endParaRPr lang="zh-CN" altLang="en-US" sz="29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8" name="组合 26"/>
              <p:cNvGrpSpPr/>
              <p:nvPr/>
            </p:nvGrpSpPr>
            <p:grpSpPr>
              <a:xfrm>
                <a:off x="5043488" y="768033"/>
                <a:ext cx="263525" cy="395292"/>
                <a:chOff x="0" y="214266"/>
                <a:chExt cx="213756" cy="427517"/>
              </a:xfrm>
            </p:grpSpPr>
            <p:sp>
              <p:nvSpPr>
                <p:cNvPr id="9" name="直接连接符 27"/>
                <p:cNvSpPr/>
                <p:nvPr/>
              </p:nvSpPr>
              <p:spPr>
                <a:xfrm>
                  <a:off x="0" y="214266"/>
                  <a:ext cx="213756" cy="213757"/>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sp>
              <p:nvSpPr>
                <p:cNvPr id="10" name="直接连接符 28"/>
                <p:cNvSpPr/>
                <p:nvPr/>
              </p:nvSpPr>
              <p:spPr>
                <a:xfrm flipH="1">
                  <a:off x="0" y="428028"/>
                  <a:ext cx="213756" cy="213755"/>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grpSp>
        </p:grpSp>
      </p:grpSp>
      <p:sp>
        <p:nvSpPr>
          <p:cNvPr id="13" name="Oval 7"/>
          <p:cNvSpPr>
            <a:spLocks noChangeArrowheads="1"/>
          </p:cNvSpPr>
          <p:nvPr/>
        </p:nvSpPr>
        <p:spPr bwMode="auto">
          <a:xfrm>
            <a:off x="4204654" y="2139827"/>
            <a:ext cx="3920868" cy="3932135"/>
          </a:xfrm>
          <a:prstGeom prst="ellipse">
            <a:avLst/>
          </a:prstGeom>
          <a:noFill/>
          <a:ln w="9525" cap="flat">
            <a:solidFill>
              <a:schemeClr val="bg1">
                <a:lumMod val="50000"/>
              </a:schemeClr>
            </a:solidFill>
            <a:prstDash val="sysDash"/>
            <a:miter lim="800000"/>
          </a:ln>
          <a:extLst>
            <a:ext uri="{909E8E84-426E-40DD-AFC4-6F175D3DCCD1}">
              <a14:hiddenFill xmlns:a14="http://schemas.microsoft.com/office/drawing/2010/main">
                <a:solidFill>
                  <a:srgbClr val="FFFFFF"/>
                </a:solidFill>
              </a14:hiddenFill>
            </a:ext>
          </a:extLst>
        </p:spPr>
        <p:txBody>
          <a:bodyPr vert="horz" wrap="square" lIns="91356" tIns="45679" rIns="91356" bIns="45679" numCol="1" anchor="t" anchorCtr="0" compatLnSpc="1"/>
          <a:lstStyle/>
          <a:p>
            <a:endParaRPr lang="zh-CN" altLang="en-US"/>
          </a:p>
        </p:txBody>
      </p:sp>
      <p:sp>
        <p:nvSpPr>
          <p:cNvPr id="14" name="Freeform 34"/>
          <p:cNvSpPr/>
          <p:nvPr/>
        </p:nvSpPr>
        <p:spPr bwMode="auto">
          <a:xfrm>
            <a:off x="4678930" y="2651109"/>
            <a:ext cx="1362315" cy="1372639"/>
          </a:xfrm>
          <a:custGeom>
            <a:avLst/>
            <a:gdLst>
              <a:gd name="T0" fmla="*/ 33 w 66"/>
              <a:gd name="T1" fmla="*/ 0 h 66"/>
              <a:gd name="T2" fmla="*/ 66 w 66"/>
              <a:gd name="T3" fmla="*/ 33 h 66"/>
              <a:gd name="T4" fmla="*/ 64 w 66"/>
              <a:gd name="T5" fmla="*/ 46 h 66"/>
              <a:gd name="T6" fmla="*/ 50 w 66"/>
              <a:gd name="T7" fmla="*/ 36 h 66"/>
              <a:gd name="T8" fmla="*/ 50 w 66"/>
              <a:gd name="T9" fmla="*/ 33 h 66"/>
              <a:gd name="T10" fmla="*/ 33 w 66"/>
              <a:gd name="T11" fmla="*/ 16 h 66"/>
              <a:gd name="T12" fmla="*/ 16 w 66"/>
              <a:gd name="T13" fmla="*/ 33 h 66"/>
              <a:gd name="T14" fmla="*/ 33 w 66"/>
              <a:gd name="T15" fmla="*/ 50 h 66"/>
              <a:gd name="T16" fmla="*/ 34 w 66"/>
              <a:gd name="T17" fmla="*/ 50 h 66"/>
              <a:gd name="T18" fmla="*/ 34 w 66"/>
              <a:gd name="T19" fmla="*/ 51 h 66"/>
              <a:gd name="T20" fmla="*/ 42 w 66"/>
              <a:gd name="T21" fmla="*/ 65 h 66"/>
              <a:gd name="T22" fmla="*/ 33 w 66"/>
              <a:gd name="T23" fmla="*/ 66 h 66"/>
              <a:gd name="T24" fmla="*/ 0 w 66"/>
              <a:gd name="T25" fmla="*/ 33 h 66"/>
              <a:gd name="T26" fmla="*/ 33 w 66"/>
              <a:gd name="T27"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6" h="66">
                <a:moveTo>
                  <a:pt x="33" y="0"/>
                </a:moveTo>
                <a:cubicBezTo>
                  <a:pt x="51" y="0"/>
                  <a:pt x="66" y="15"/>
                  <a:pt x="66" y="33"/>
                </a:cubicBezTo>
                <a:cubicBezTo>
                  <a:pt x="66" y="38"/>
                  <a:pt x="66" y="42"/>
                  <a:pt x="64" y="46"/>
                </a:cubicBezTo>
                <a:cubicBezTo>
                  <a:pt x="62" y="40"/>
                  <a:pt x="56" y="36"/>
                  <a:pt x="50" y="36"/>
                </a:cubicBezTo>
                <a:cubicBezTo>
                  <a:pt x="50" y="35"/>
                  <a:pt x="50" y="34"/>
                  <a:pt x="50" y="33"/>
                </a:cubicBezTo>
                <a:cubicBezTo>
                  <a:pt x="50" y="24"/>
                  <a:pt x="42" y="16"/>
                  <a:pt x="33" y="16"/>
                </a:cubicBezTo>
                <a:cubicBezTo>
                  <a:pt x="24" y="16"/>
                  <a:pt x="16" y="24"/>
                  <a:pt x="16" y="33"/>
                </a:cubicBezTo>
                <a:cubicBezTo>
                  <a:pt x="16" y="42"/>
                  <a:pt x="24" y="50"/>
                  <a:pt x="33" y="50"/>
                </a:cubicBezTo>
                <a:cubicBezTo>
                  <a:pt x="34" y="50"/>
                  <a:pt x="34" y="50"/>
                  <a:pt x="34" y="50"/>
                </a:cubicBezTo>
                <a:cubicBezTo>
                  <a:pt x="34" y="50"/>
                  <a:pt x="34" y="51"/>
                  <a:pt x="34" y="51"/>
                </a:cubicBezTo>
                <a:cubicBezTo>
                  <a:pt x="34" y="57"/>
                  <a:pt x="37" y="63"/>
                  <a:pt x="42" y="65"/>
                </a:cubicBezTo>
                <a:cubicBezTo>
                  <a:pt x="39" y="66"/>
                  <a:pt x="36" y="66"/>
                  <a:pt x="33" y="66"/>
                </a:cubicBezTo>
                <a:cubicBezTo>
                  <a:pt x="15" y="66"/>
                  <a:pt x="0" y="51"/>
                  <a:pt x="0" y="33"/>
                </a:cubicBezTo>
                <a:cubicBezTo>
                  <a:pt x="0" y="15"/>
                  <a:pt x="15" y="0"/>
                  <a:pt x="33" y="0"/>
                </a:cubicBezTo>
                <a:close/>
              </a:path>
            </a:pathLst>
          </a:custGeom>
          <a:solidFill>
            <a:srgbClr val="18D2A6"/>
          </a:solidFill>
          <a:ln w="4" cap="flat">
            <a:noFill/>
            <a:prstDash val="solid"/>
            <a:miter lim="800000"/>
          </a:ln>
        </p:spPr>
        <p:txBody>
          <a:bodyPr vert="horz" wrap="square" lIns="91356" tIns="45679" rIns="91356" bIns="45679" numCol="1" anchor="t" anchorCtr="0" compatLnSpc="1"/>
          <a:lstStyle/>
          <a:p>
            <a:endParaRPr lang="zh-CN" altLang="en-US" b="1"/>
          </a:p>
        </p:txBody>
      </p:sp>
      <p:sp>
        <p:nvSpPr>
          <p:cNvPr id="15" name="Freeform 35"/>
          <p:cNvSpPr/>
          <p:nvPr/>
        </p:nvSpPr>
        <p:spPr bwMode="auto">
          <a:xfrm>
            <a:off x="4678930" y="4188864"/>
            <a:ext cx="1362315" cy="1382956"/>
          </a:xfrm>
          <a:custGeom>
            <a:avLst/>
            <a:gdLst>
              <a:gd name="T0" fmla="*/ 33 w 66"/>
              <a:gd name="T1" fmla="*/ 67 h 67"/>
              <a:gd name="T2" fmla="*/ 66 w 66"/>
              <a:gd name="T3" fmla="*/ 33 h 67"/>
              <a:gd name="T4" fmla="*/ 64 w 66"/>
              <a:gd name="T5" fmla="*/ 20 h 67"/>
              <a:gd name="T6" fmla="*/ 50 w 66"/>
              <a:gd name="T7" fmla="*/ 30 h 67"/>
              <a:gd name="T8" fmla="*/ 50 w 66"/>
              <a:gd name="T9" fmla="*/ 33 h 67"/>
              <a:gd name="T10" fmla="*/ 33 w 66"/>
              <a:gd name="T11" fmla="*/ 50 h 67"/>
              <a:gd name="T12" fmla="*/ 16 w 66"/>
              <a:gd name="T13" fmla="*/ 33 h 67"/>
              <a:gd name="T14" fmla="*/ 33 w 66"/>
              <a:gd name="T15" fmla="*/ 17 h 67"/>
              <a:gd name="T16" fmla="*/ 34 w 66"/>
              <a:gd name="T17" fmla="*/ 17 h 67"/>
              <a:gd name="T18" fmla="*/ 34 w 66"/>
              <a:gd name="T19" fmla="*/ 15 h 67"/>
              <a:gd name="T20" fmla="*/ 42 w 66"/>
              <a:gd name="T21" fmla="*/ 1 h 67"/>
              <a:gd name="T22" fmla="*/ 33 w 66"/>
              <a:gd name="T23" fmla="*/ 0 h 67"/>
              <a:gd name="T24" fmla="*/ 0 w 66"/>
              <a:gd name="T25" fmla="*/ 33 h 67"/>
              <a:gd name="T26" fmla="*/ 33 w 66"/>
              <a:gd name="T27"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6" h="67">
                <a:moveTo>
                  <a:pt x="33" y="67"/>
                </a:moveTo>
                <a:cubicBezTo>
                  <a:pt x="51" y="67"/>
                  <a:pt x="66" y="52"/>
                  <a:pt x="66" y="33"/>
                </a:cubicBezTo>
                <a:cubicBezTo>
                  <a:pt x="66" y="29"/>
                  <a:pt x="66" y="24"/>
                  <a:pt x="64" y="20"/>
                </a:cubicBezTo>
                <a:cubicBezTo>
                  <a:pt x="62" y="26"/>
                  <a:pt x="56" y="30"/>
                  <a:pt x="50" y="30"/>
                </a:cubicBezTo>
                <a:cubicBezTo>
                  <a:pt x="50" y="31"/>
                  <a:pt x="50" y="32"/>
                  <a:pt x="50" y="33"/>
                </a:cubicBezTo>
                <a:cubicBezTo>
                  <a:pt x="50" y="43"/>
                  <a:pt x="42" y="50"/>
                  <a:pt x="33" y="50"/>
                </a:cubicBezTo>
                <a:cubicBezTo>
                  <a:pt x="24" y="50"/>
                  <a:pt x="16" y="43"/>
                  <a:pt x="16" y="33"/>
                </a:cubicBezTo>
                <a:cubicBezTo>
                  <a:pt x="16" y="24"/>
                  <a:pt x="24" y="17"/>
                  <a:pt x="33" y="17"/>
                </a:cubicBezTo>
                <a:cubicBezTo>
                  <a:pt x="34" y="17"/>
                  <a:pt x="34" y="17"/>
                  <a:pt x="34" y="17"/>
                </a:cubicBezTo>
                <a:cubicBezTo>
                  <a:pt x="34" y="16"/>
                  <a:pt x="34" y="16"/>
                  <a:pt x="34" y="15"/>
                </a:cubicBezTo>
                <a:cubicBezTo>
                  <a:pt x="34" y="9"/>
                  <a:pt x="37" y="4"/>
                  <a:pt x="42" y="1"/>
                </a:cubicBezTo>
                <a:cubicBezTo>
                  <a:pt x="39" y="0"/>
                  <a:pt x="36" y="0"/>
                  <a:pt x="33" y="0"/>
                </a:cubicBezTo>
                <a:cubicBezTo>
                  <a:pt x="15" y="0"/>
                  <a:pt x="0" y="15"/>
                  <a:pt x="0" y="33"/>
                </a:cubicBezTo>
                <a:cubicBezTo>
                  <a:pt x="0" y="52"/>
                  <a:pt x="15" y="67"/>
                  <a:pt x="33" y="67"/>
                </a:cubicBezTo>
                <a:close/>
              </a:path>
            </a:pathLst>
          </a:custGeom>
          <a:solidFill>
            <a:srgbClr val="1983B7"/>
          </a:solidFill>
          <a:ln w="4" cap="flat">
            <a:noFill/>
            <a:prstDash val="solid"/>
            <a:miter lim="800000"/>
          </a:ln>
        </p:spPr>
        <p:txBody>
          <a:bodyPr vert="horz" wrap="square" lIns="91356" tIns="45679" rIns="91356" bIns="45679" numCol="1" anchor="t" anchorCtr="0" compatLnSpc="1"/>
          <a:lstStyle/>
          <a:p>
            <a:endParaRPr lang="zh-CN" altLang="en-US" b="1"/>
          </a:p>
        </p:txBody>
      </p:sp>
      <p:sp>
        <p:nvSpPr>
          <p:cNvPr id="16" name="Freeform 37"/>
          <p:cNvSpPr/>
          <p:nvPr/>
        </p:nvSpPr>
        <p:spPr bwMode="auto">
          <a:xfrm>
            <a:off x="6268296" y="2651109"/>
            <a:ext cx="1382957" cy="1372639"/>
          </a:xfrm>
          <a:custGeom>
            <a:avLst/>
            <a:gdLst>
              <a:gd name="T0" fmla="*/ 34 w 67"/>
              <a:gd name="T1" fmla="*/ 0 h 66"/>
              <a:gd name="T2" fmla="*/ 0 w 67"/>
              <a:gd name="T3" fmla="*/ 33 h 66"/>
              <a:gd name="T4" fmla="*/ 3 w 67"/>
              <a:gd name="T5" fmla="*/ 46 h 66"/>
              <a:gd name="T6" fmla="*/ 17 w 67"/>
              <a:gd name="T7" fmla="*/ 36 h 66"/>
              <a:gd name="T8" fmla="*/ 17 w 67"/>
              <a:gd name="T9" fmla="*/ 33 h 66"/>
              <a:gd name="T10" fmla="*/ 34 w 67"/>
              <a:gd name="T11" fmla="*/ 16 h 66"/>
              <a:gd name="T12" fmla="*/ 51 w 67"/>
              <a:gd name="T13" fmla="*/ 33 h 66"/>
              <a:gd name="T14" fmla="*/ 34 w 67"/>
              <a:gd name="T15" fmla="*/ 50 h 66"/>
              <a:gd name="T16" fmla="*/ 33 w 67"/>
              <a:gd name="T17" fmla="*/ 50 h 66"/>
              <a:gd name="T18" fmla="*/ 33 w 67"/>
              <a:gd name="T19" fmla="*/ 51 h 66"/>
              <a:gd name="T20" fmla="*/ 24 w 67"/>
              <a:gd name="T21" fmla="*/ 65 h 66"/>
              <a:gd name="T22" fmla="*/ 34 w 67"/>
              <a:gd name="T23" fmla="*/ 66 h 66"/>
              <a:gd name="T24" fmla="*/ 67 w 67"/>
              <a:gd name="T25" fmla="*/ 33 h 66"/>
              <a:gd name="T26" fmla="*/ 34 w 67"/>
              <a:gd name="T27"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7" h="66">
                <a:moveTo>
                  <a:pt x="34" y="0"/>
                </a:moveTo>
                <a:cubicBezTo>
                  <a:pt x="15" y="0"/>
                  <a:pt x="0" y="15"/>
                  <a:pt x="0" y="33"/>
                </a:cubicBezTo>
                <a:cubicBezTo>
                  <a:pt x="0" y="38"/>
                  <a:pt x="1" y="42"/>
                  <a:pt x="3" y="46"/>
                </a:cubicBezTo>
                <a:cubicBezTo>
                  <a:pt x="5" y="40"/>
                  <a:pt x="11" y="36"/>
                  <a:pt x="17" y="36"/>
                </a:cubicBezTo>
                <a:cubicBezTo>
                  <a:pt x="17" y="35"/>
                  <a:pt x="17" y="34"/>
                  <a:pt x="17" y="33"/>
                </a:cubicBezTo>
                <a:cubicBezTo>
                  <a:pt x="17" y="24"/>
                  <a:pt x="24" y="16"/>
                  <a:pt x="34" y="16"/>
                </a:cubicBezTo>
                <a:cubicBezTo>
                  <a:pt x="43" y="16"/>
                  <a:pt x="51" y="24"/>
                  <a:pt x="51" y="33"/>
                </a:cubicBezTo>
                <a:cubicBezTo>
                  <a:pt x="51" y="42"/>
                  <a:pt x="43" y="50"/>
                  <a:pt x="34" y="50"/>
                </a:cubicBezTo>
                <a:cubicBezTo>
                  <a:pt x="33" y="50"/>
                  <a:pt x="33" y="50"/>
                  <a:pt x="33" y="50"/>
                </a:cubicBezTo>
                <a:cubicBezTo>
                  <a:pt x="33" y="50"/>
                  <a:pt x="33" y="51"/>
                  <a:pt x="33" y="51"/>
                </a:cubicBezTo>
                <a:cubicBezTo>
                  <a:pt x="33" y="57"/>
                  <a:pt x="29" y="63"/>
                  <a:pt x="24" y="65"/>
                </a:cubicBezTo>
                <a:cubicBezTo>
                  <a:pt x="27" y="66"/>
                  <a:pt x="30" y="66"/>
                  <a:pt x="34" y="66"/>
                </a:cubicBezTo>
                <a:cubicBezTo>
                  <a:pt x="52" y="66"/>
                  <a:pt x="67" y="51"/>
                  <a:pt x="67" y="33"/>
                </a:cubicBezTo>
                <a:cubicBezTo>
                  <a:pt x="67" y="15"/>
                  <a:pt x="52" y="0"/>
                  <a:pt x="34" y="0"/>
                </a:cubicBezTo>
                <a:close/>
              </a:path>
            </a:pathLst>
          </a:custGeom>
          <a:solidFill>
            <a:srgbClr val="1983B7"/>
          </a:solidFill>
          <a:ln w="4" cap="flat">
            <a:noFill/>
            <a:prstDash val="solid"/>
            <a:miter lim="800000"/>
          </a:ln>
        </p:spPr>
        <p:txBody>
          <a:bodyPr vert="horz" wrap="square" lIns="91356" tIns="45679" rIns="91356" bIns="45679" numCol="1" anchor="t" anchorCtr="0" compatLnSpc="1"/>
          <a:lstStyle/>
          <a:p>
            <a:endParaRPr lang="zh-CN" altLang="en-US" b="1"/>
          </a:p>
        </p:txBody>
      </p:sp>
      <p:sp>
        <p:nvSpPr>
          <p:cNvPr id="17" name="Freeform 39"/>
          <p:cNvSpPr/>
          <p:nvPr/>
        </p:nvSpPr>
        <p:spPr bwMode="auto">
          <a:xfrm>
            <a:off x="6268296" y="4188864"/>
            <a:ext cx="1382957" cy="1382956"/>
          </a:xfrm>
          <a:custGeom>
            <a:avLst/>
            <a:gdLst>
              <a:gd name="T0" fmla="*/ 34 w 67"/>
              <a:gd name="T1" fmla="*/ 67 h 67"/>
              <a:gd name="T2" fmla="*/ 0 w 67"/>
              <a:gd name="T3" fmla="*/ 33 h 67"/>
              <a:gd name="T4" fmla="*/ 3 w 67"/>
              <a:gd name="T5" fmla="*/ 20 h 67"/>
              <a:gd name="T6" fmla="*/ 17 w 67"/>
              <a:gd name="T7" fmla="*/ 30 h 67"/>
              <a:gd name="T8" fmla="*/ 17 w 67"/>
              <a:gd name="T9" fmla="*/ 33 h 67"/>
              <a:gd name="T10" fmla="*/ 34 w 67"/>
              <a:gd name="T11" fmla="*/ 50 h 67"/>
              <a:gd name="T12" fmla="*/ 51 w 67"/>
              <a:gd name="T13" fmla="*/ 33 h 67"/>
              <a:gd name="T14" fmla="*/ 34 w 67"/>
              <a:gd name="T15" fmla="*/ 17 h 67"/>
              <a:gd name="T16" fmla="*/ 33 w 67"/>
              <a:gd name="T17" fmla="*/ 17 h 67"/>
              <a:gd name="T18" fmla="*/ 33 w 67"/>
              <a:gd name="T19" fmla="*/ 15 h 67"/>
              <a:gd name="T20" fmla="*/ 24 w 67"/>
              <a:gd name="T21" fmla="*/ 1 h 67"/>
              <a:gd name="T22" fmla="*/ 34 w 67"/>
              <a:gd name="T23" fmla="*/ 0 h 67"/>
              <a:gd name="T24" fmla="*/ 67 w 67"/>
              <a:gd name="T25" fmla="*/ 33 h 67"/>
              <a:gd name="T26" fmla="*/ 34 w 67"/>
              <a:gd name="T27"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7" h="67">
                <a:moveTo>
                  <a:pt x="34" y="67"/>
                </a:moveTo>
                <a:cubicBezTo>
                  <a:pt x="15" y="67"/>
                  <a:pt x="0" y="52"/>
                  <a:pt x="0" y="33"/>
                </a:cubicBezTo>
                <a:cubicBezTo>
                  <a:pt x="0" y="29"/>
                  <a:pt x="1" y="24"/>
                  <a:pt x="3" y="20"/>
                </a:cubicBezTo>
                <a:cubicBezTo>
                  <a:pt x="5" y="26"/>
                  <a:pt x="11" y="30"/>
                  <a:pt x="17" y="30"/>
                </a:cubicBezTo>
                <a:cubicBezTo>
                  <a:pt x="17" y="31"/>
                  <a:pt x="17" y="32"/>
                  <a:pt x="17" y="33"/>
                </a:cubicBezTo>
                <a:cubicBezTo>
                  <a:pt x="17" y="43"/>
                  <a:pt x="24" y="50"/>
                  <a:pt x="34" y="50"/>
                </a:cubicBezTo>
                <a:cubicBezTo>
                  <a:pt x="43" y="50"/>
                  <a:pt x="51" y="43"/>
                  <a:pt x="51" y="33"/>
                </a:cubicBezTo>
                <a:cubicBezTo>
                  <a:pt x="51" y="24"/>
                  <a:pt x="43" y="17"/>
                  <a:pt x="34" y="17"/>
                </a:cubicBezTo>
                <a:cubicBezTo>
                  <a:pt x="33" y="17"/>
                  <a:pt x="33" y="17"/>
                  <a:pt x="33" y="17"/>
                </a:cubicBezTo>
                <a:cubicBezTo>
                  <a:pt x="33" y="16"/>
                  <a:pt x="33" y="16"/>
                  <a:pt x="33" y="15"/>
                </a:cubicBezTo>
                <a:cubicBezTo>
                  <a:pt x="33" y="9"/>
                  <a:pt x="29" y="4"/>
                  <a:pt x="24" y="1"/>
                </a:cubicBezTo>
                <a:cubicBezTo>
                  <a:pt x="27" y="0"/>
                  <a:pt x="30" y="0"/>
                  <a:pt x="34" y="0"/>
                </a:cubicBezTo>
                <a:cubicBezTo>
                  <a:pt x="52" y="0"/>
                  <a:pt x="67" y="15"/>
                  <a:pt x="67" y="33"/>
                </a:cubicBezTo>
                <a:cubicBezTo>
                  <a:pt x="67" y="52"/>
                  <a:pt x="52" y="67"/>
                  <a:pt x="34" y="67"/>
                </a:cubicBezTo>
                <a:close/>
              </a:path>
            </a:pathLst>
          </a:custGeom>
          <a:solidFill>
            <a:srgbClr val="18D2A6"/>
          </a:solidFill>
          <a:ln w="4" cap="flat">
            <a:noFill/>
            <a:prstDash val="solid"/>
            <a:miter lim="800000"/>
          </a:ln>
        </p:spPr>
        <p:txBody>
          <a:bodyPr vert="horz" wrap="square" lIns="91356" tIns="45679" rIns="91356" bIns="45679" numCol="1" anchor="t" anchorCtr="0" compatLnSpc="1"/>
          <a:lstStyle/>
          <a:p>
            <a:endParaRPr lang="zh-CN" altLang="en-US" b="1"/>
          </a:p>
        </p:txBody>
      </p:sp>
      <p:grpSp>
        <p:nvGrpSpPr>
          <p:cNvPr id="18" name="组合 17"/>
          <p:cNvGrpSpPr/>
          <p:nvPr/>
        </p:nvGrpSpPr>
        <p:grpSpPr>
          <a:xfrm>
            <a:off x="5422007" y="3445797"/>
            <a:ext cx="617239" cy="536670"/>
            <a:chOff x="5481877" y="3723806"/>
            <a:chExt cx="617239" cy="536669"/>
          </a:xfrm>
          <a:solidFill>
            <a:srgbClr val="18D2A6"/>
          </a:solidFill>
        </p:grpSpPr>
        <p:sp>
          <p:nvSpPr>
            <p:cNvPr id="19" name="Oval 32"/>
            <p:cNvSpPr>
              <a:spLocks noChangeArrowheads="1"/>
            </p:cNvSpPr>
            <p:nvPr/>
          </p:nvSpPr>
          <p:spPr bwMode="auto">
            <a:xfrm>
              <a:off x="5481877" y="3723806"/>
              <a:ext cx="536669" cy="536669"/>
            </a:xfrm>
            <a:prstGeom prst="ellipse">
              <a:avLst/>
            </a:prstGeom>
            <a:grpFill/>
            <a:ln w="9525">
              <a:noFill/>
              <a:round/>
            </a:ln>
          </p:spPr>
          <p:txBody>
            <a:bodyPr vert="horz" wrap="square" lIns="91440" tIns="45720" rIns="91440" bIns="45720" numCol="1" anchor="t" anchorCtr="0" compatLnSpc="1"/>
            <a:lstStyle/>
            <a:p>
              <a:endParaRPr lang="zh-CN" altLang="en-US" b="1" dirty="0"/>
            </a:p>
          </p:txBody>
        </p:sp>
        <p:sp>
          <p:nvSpPr>
            <p:cNvPr id="20" name="Oval 33"/>
            <p:cNvSpPr>
              <a:spLocks noChangeArrowheads="1"/>
            </p:cNvSpPr>
            <p:nvPr/>
          </p:nvSpPr>
          <p:spPr bwMode="auto">
            <a:xfrm>
              <a:off x="5481877" y="3723806"/>
              <a:ext cx="536669" cy="536669"/>
            </a:xfrm>
            <a:prstGeom prst="ellipse">
              <a:avLst/>
            </a:prstGeom>
            <a:grpFill/>
            <a:ln w="4" cap="flat">
              <a:noFill/>
              <a:prstDash val="solid"/>
              <a:miter lim="800000"/>
            </a:ln>
          </p:spPr>
          <p:txBody>
            <a:bodyPr vert="horz" wrap="square" lIns="91440" tIns="45720" rIns="91440" bIns="45720" numCol="1" anchor="t" anchorCtr="0" compatLnSpc="1"/>
            <a:lstStyle/>
            <a:p>
              <a:endParaRPr lang="zh-CN" altLang="en-US" b="1"/>
            </a:p>
          </p:txBody>
        </p:sp>
        <p:sp>
          <p:nvSpPr>
            <p:cNvPr id="21" name="TextBox 20"/>
            <p:cNvSpPr txBox="1"/>
            <p:nvPr/>
          </p:nvSpPr>
          <p:spPr>
            <a:xfrm>
              <a:off x="5516319" y="3774001"/>
              <a:ext cx="582797" cy="477053"/>
            </a:xfrm>
            <a:prstGeom prst="rect">
              <a:avLst/>
            </a:prstGeom>
            <a:noFill/>
          </p:spPr>
          <p:txBody>
            <a:bodyPr wrap="square" rtlCol="0">
              <a:spAutoFit/>
            </a:bodyPr>
            <a:lstStyle/>
            <a:p>
              <a:r>
                <a:rPr lang="en-US" altLang="zh-CN" sz="2500" spc="-151" dirty="0">
                  <a:solidFill>
                    <a:schemeClr val="bg1"/>
                  </a:solidFill>
                  <a:latin typeface="方正大黑_GBK" pitchFamily="65" charset="-122"/>
                  <a:ea typeface="方正大黑_GBK" pitchFamily="65" charset="-122"/>
                </a:rPr>
                <a:t>01</a:t>
              </a:r>
              <a:endParaRPr lang="zh-CN" altLang="en-US" sz="2500" spc="-151" dirty="0">
                <a:solidFill>
                  <a:schemeClr val="bg1"/>
                </a:solidFill>
                <a:latin typeface="方正大黑_GBK" pitchFamily="65" charset="-122"/>
                <a:ea typeface="方正大黑_GBK" pitchFamily="65" charset="-122"/>
              </a:endParaRPr>
            </a:p>
          </p:txBody>
        </p:sp>
      </p:grpSp>
      <p:grpSp>
        <p:nvGrpSpPr>
          <p:cNvPr id="22" name="组合 21"/>
          <p:cNvGrpSpPr/>
          <p:nvPr/>
        </p:nvGrpSpPr>
        <p:grpSpPr>
          <a:xfrm>
            <a:off x="6350862" y="3445797"/>
            <a:ext cx="608913" cy="536670"/>
            <a:chOff x="6410728" y="3723806"/>
            <a:chExt cx="608913" cy="536669"/>
          </a:xfrm>
          <a:solidFill>
            <a:srgbClr val="1983B7"/>
          </a:solidFill>
        </p:grpSpPr>
        <p:sp>
          <p:nvSpPr>
            <p:cNvPr id="23" name="Oval 38"/>
            <p:cNvSpPr>
              <a:spLocks noChangeArrowheads="1"/>
            </p:cNvSpPr>
            <p:nvPr/>
          </p:nvSpPr>
          <p:spPr bwMode="auto">
            <a:xfrm>
              <a:off x="6410728" y="3723806"/>
              <a:ext cx="536669" cy="536669"/>
            </a:xfrm>
            <a:prstGeom prst="ellipse">
              <a:avLst/>
            </a:prstGeom>
            <a:grpFill/>
            <a:ln w="4" cap="flat">
              <a:noFill/>
              <a:prstDash val="solid"/>
              <a:miter lim="800000"/>
            </a:ln>
          </p:spPr>
          <p:txBody>
            <a:bodyPr vert="horz" wrap="square" lIns="91440" tIns="45720" rIns="91440" bIns="45720" numCol="1" anchor="t" anchorCtr="0" compatLnSpc="1"/>
            <a:lstStyle/>
            <a:p>
              <a:endParaRPr lang="zh-CN" altLang="en-US" b="1"/>
            </a:p>
          </p:txBody>
        </p:sp>
        <p:sp>
          <p:nvSpPr>
            <p:cNvPr id="24" name="TextBox 23"/>
            <p:cNvSpPr txBox="1"/>
            <p:nvPr/>
          </p:nvSpPr>
          <p:spPr>
            <a:xfrm>
              <a:off x="6436843" y="3774006"/>
              <a:ext cx="582798" cy="477053"/>
            </a:xfrm>
            <a:prstGeom prst="rect">
              <a:avLst/>
            </a:prstGeom>
            <a:noFill/>
          </p:spPr>
          <p:txBody>
            <a:bodyPr wrap="square" rtlCol="0">
              <a:spAutoFit/>
            </a:bodyPr>
            <a:lstStyle/>
            <a:p>
              <a:r>
                <a:rPr lang="en-US" altLang="zh-CN" sz="2500" spc="-151" dirty="0">
                  <a:solidFill>
                    <a:schemeClr val="bg1"/>
                  </a:solidFill>
                  <a:latin typeface="方正大黑_GBK" pitchFamily="65" charset="-122"/>
                  <a:ea typeface="方正大黑_GBK" pitchFamily="65" charset="-122"/>
                </a:rPr>
                <a:t>02</a:t>
              </a:r>
              <a:endParaRPr lang="zh-CN" altLang="en-US" sz="2500" spc="-151" dirty="0">
                <a:solidFill>
                  <a:schemeClr val="bg1"/>
                </a:solidFill>
                <a:latin typeface="方正大黑_GBK" pitchFamily="65" charset="-122"/>
                <a:ea typeface="方正大黑_GBK" pitchFamily="65" charset="-122"/>
              </a:endParaRPr>
            </a:p>
          </p:txBody>
        </p:sp>
      </p:grpSp>
      <p:grpSp>
        <p:nvGrpSpPr>
          <p:cNvPr id="25" name="组合 24"/>
          <p:cNvGrpSpPr/>
          <p:nvPr/>
        </p:nvGrpSpPr>
        <p:grpSpPr>
          <a:xfrm>
            <a:off x="6350862" y="4230154"/>
            <a:ext cx="608913" cy="536669"/>
            <a:chOff x="6410728" y="4508169"/>
            <a:chExt cx="608913" cy="536669"/>
          </a:xfrm>
          <a:solidFill>
            <a:srgbClr val="18D2A6"/>
          </a:solidFill>
        </p:grpSpPr>
        <p:sp>
          <p:nvSpPr>
            <p:cNvPr id="26" name="Oval 40"/>
            <p:cNvSpPr>
              <a:spLocks noChangeArrowheads="1"/>
            </p:cNvSpPr>
            <p:nvPr/>
          </p:nvSpPr>
          <p:spPr bwMode="auto">
            <a:xfrm>
              <a:off x="6410728" y="4508169"/>
              <a:ext cx="536669" cy="536669"/>
            </a:xfrm>
            <a:prstGeom prst="ellipse">
              <a:avLst/>
            </a:prstGeom>
            <a:grpFill/>
            <a:ln w="4" cap="flat">
              <a:noFill/>
              <a:prstDash val="solid"/>
              <a:miter lim="800000"/>
            </a:ln>
          </p:spPr>
          <p:txBody>
            <a:bodyPr vert="horz" wrap="square" lIns="91440" tIns="45720" rIns="91440" bIns="45720" numCol="1" anchor="t" anchorCtr="0" compatLnSpc="1"/>
            <a:lstStyle/>
            <a:p>
              <a:endParaRPr lang="zh-CN" altLang="en-US" b="1"/>
            </a:p>
          </p:txBody>
        </p:sp>
        <p:sp>
          <p:nvSpPr>
            <p:cNvPr id="27" name="TextBox 26"/>
            <p:cNvSpPr txBox="1"/>
            <p:nvPr/>
          </p:nvSpPr>
          <p:spPr>
            <a:xfrm>
              <a:off x="6436843" y="4545670"/>
              <a:ext cx="582798" cy="477054"/>
            </a:xfrm>
            <a:prstGeom prst="rect">
              <a:avLst/>
            </a:prstGeom>
            <a:noFill/>
          </p:spPr>
          <p:txBody>
            <a:bodyPr wrap="square" rtlCol="0">
              <a:spAutoFit/>
            </a:bodyPr>
            <a:lstStyle/>
            <a:p>
              <a:r>
                <a:rPr lang="en-US" altLang="zh-CN" sz="2500" spc="-151" dirty="0">
                  <a:solidFill>
                    <a:schemeClr val="bg1"/>
                  </a:solidFill>
                  <a:latin typeface="方正大黑_GBK" pitchFamily="65" charset="-122"/>
                  <a:ea typeface="方正大黑_GBK" pitchFamily="65" charset="-122"/>
                </a:rPr>
                <a:t>03</a:t>
              </a:r>
              <a:endParaRPr lang="zh-CN" altLang="en-US" sz="2500" spc="-151" dirty="0">
                <a:solidFill>
                  <a:schemeClr val="bg1"/>
                </a:solidFill>
                <a:latin typeface="方正大黑_GBK" pitchFamily="65" charset="-122"/>
                <a:ea typeface="方正大黑_GBK" pitchFamily="65" charset="-122"/>
              </a:endParaRPr>
            </a:p>
          </p:txBody>
        </p:sp>
      </p:grpSp>
      <p:grpSp>
        <p:nvGrpSpPr>
          <p:cNvPr id="28" name="组合 27"/>
          <p:cNvGrpSpPr/>
          <p:nvPr/>
        </p:nvGrpSpPr>
        <p:grpSpPr>
          <a:xfrm>
            <a:off x="5422011" y="4230154"/>
            <a:ext cx="607823" cy="536669"/>
            <a:chOff x="5481877" y="4508169"/>
            <a:chExt cx="607824" cy="536669"/>
          </a:xfrm>
          <a:solidFill>
            <a:srgbClr val="1983B7"/>
          </a:solidFill>
        </p:grpSpPr>
        <p:sp>
          <p:nvSpPr>
            <p:cNvPr id="29" name="Oval 36"/>
            <p:cNvSpPr>
              <a:spLocks noChangeArrowheads="1"/>
            </p:cNvSpPr>
            <p:nvPr/>
          </p:nvSpPr>
          <p:spPr bwMode="auto">
            <a:xfrm>
              <a:off x="5481877" y="4508169"/>
              <a:ext cx="536669" cy="536669"/>
            </a:xfrm>
            <a:prstGeom prst="ellipse">
              <a:avLst/>
            </a:prstGeom>
            <a:grpFill/>
            <a:ln w="4" cap="flat">
              <a:noFill/>
              <a:prstDash val="solid"/>
              <a:miter lim="800000"/>
            </a:ln>
          </p:spPr>
          <p:txBody>
            <a:bodyPr vert="horz" wrap="square" lIns="91440" tIns="45720" rIns="91440" bIns="45720" numCol="1" anchor="t" anchorCtr="0" compatLnSpc="1"/>
            <a:lstStyle/>
            <a:p>
              <a:endParaRPr lang="zh-CN" altLang="en-US" b="1"/>
            </a:p>
          </p:txBody>
        </p:sp>
        <p:sp>
          <p:nvSpPr>
            <p:cNvPr id="30" name="TextBox 29"/>
            <p:cNvSpPr txBox="1"/>
            <p:nvPr/>
          </p:nvSpPr>
          <p:spPr>
            <a:xfrm>
              <a:off x="5506902" y="4545670"/>
              <a:ext cx="582799" cy="477054"/>
            </a:xfrm>
            <a:prstGeom prst="rect">
              <a:avLst/>
            </a:prstGeom>
            <a:noFill/>
          </p:spPr>
          <p:txBody>
            <a:bodyPr wrap="square" rtlCol="0">
              <a:spAutoFit/>
            </a:bodyPr>
            <a:lstStyle/>
            <a:p>
              <a:r>
                <a:rPr lang="en-US" altLang="zh-CN" sz="2500" spc="-151" dirty="0">
                  <a:solidFill>
                    <a:schemeClr val="bg1"/>
                  </a:solidFill>
                  <a:latin typeface="方正大黑_GBK" pitchFamily="65" charset="-122"/>
                  <a:ea typeface="方正大黑_GBK" pitchFamily="65" charset="-122"/>
                </a:rPr>
                <a:t>04</a:t>
              </a:r>
              <a:endParaRPr lang="zh-CN" altLang="en-US" sz="2500" spc="-151" dirty="0">
                <a:solidFill>
                  <a:schemeClr val="bg1"/>
                </a:solidFill>
                <a:latin typeface="方正大黑_GBK" pitchFamily="65" charset="-122"/>
                <a:ea typeface="方正大黑_GBK" pitchFamily="65" charset="-122"/>
              </a:endParaRPr>
            </a:p>
          </p:txBody>
        </p:sp>
      </p:grpSp>
      <p:sp>
        <p:nvSpPr>
          <p:cNvPr id="31" name="TextBox 30"/>
          <p:cNvSpPr txBox="1"/>
          <p:nvPr/>
        </p:nvSpPr>
        <p:spPr>
          <a:xfrm>
            <a:off x="8863870" y="3032899"/>
            <a:ext cx="2232248" cy="572382"/>
          </a:xfrm>
          <a:prstGeom prst="rect">
            <a:avLst/>
          </a:prstGeom>
          <a:noFill/>
        </p:spPr>
        <p:txBody>
          <a:bodyPr wrap="square" lIns="91356" tIns="45679" rIns="91356" bIns="45679" rtlCol="0">
            <a:spAutoFit/>
          </a:bodyPr>
          <a:lstStyle/>
          <a:p>
            <a:pPr>
              <a:lnSpc>
                <a:spcPct val="130000"/>
              </a:lnSpc>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a:t>
            </a:r>
          </a:p>
        </p:txBody>
      </p:sp>
      <p:sp>
        <p:nvSpPr>
          <p:cNvPr id="32" name="TextBox 31"/>
          <p:cNvSpPr txBox="1"/>
          <p:nvPr/>
        </p:nvSpPr>
        <p:spPr>
          <a:xfrm>
            <a:off x="8771643" y="2584177"/>
            <a:ext cx="1235096" cy="438582"/>
          </a:xfrm>
          <a:prstGeom prst="rect">
            <a:avLst/>
          </a:prstGeom>
          <a:noFill/>
        </p:spPr>
        <p:txBody>
          <a:bodyPr wrap="square" lIns="91356" tIns="0" rIns="91356" bIns="0" rtlCol="0" anchor="t">
            <a:spAutoFit/>
          </a:bodyPr>
          <a:lstStyle/>
          <a:p>
            <a:pPr>
              <a:lnSpc>
                <a:spcPct val="150000"/>
              </a:lnSpc>
            </a:pPr>
            <a:r>
              <a:rPr lang="zh-CN" altLang="en-US" sz="1900" dirty="0">
                <a:solidFill>
                  <a:schemeClr val="bg1">
                    <a:lumMod val="50000"/>
                  </a:schemeClr>
                </a:solidFill>
                <a:latin typeface="微软雅黑" panose="020B0503020204020204" pitchFamily="34" charset="-122"/>
                <a:ea typeface="微软雅黑" panose="020B0503020204020204" pitchFamily="34" charset="-122"/>
                <a:cs typeface="华文黑体" charset="-122"/>
              </a:rPr>
              <a:t>添加标题</a:t>
            </a:r>
          </a:p>
        </p:txBody>
      </p:sp>
      <p:grpSp>
        <p:nvGrpSpPr>
          <p:cNvPr id="33" name="组合 32"/>
          <p:cNvGrpSpPr/>
          <p:nvPr/>
        </p:nvGrpSpPr>
        <p:grpSpPr>
          <a:xfrm flipH="1">
            <a:off x="7892897" y="2808602"/>
            <a:ext cx="897080" cy="465639"/>
            <a:chOff x="10968080" y="2834540"/>
            <a:chExt cx="1020324" cy="465639"/>
          </a:xfrm>
        </p:grpSpPr>
        <p:grpSp>
          <p:nvGrpSpPr>
            <p:cNvPr id="34" name="组合 33"/>
            <p:cNvGrpSpPr/>
            <p:nvPr/>
          </p:nvGrpSpPr>
          <p:grpSpPr>
            <a:xfrm flipH="1" flipV="1">
              <a:off x="10968082" y="3062876"/>
              <a:ext cx="1020322" cy="129707"/>
              <a:chOff x="3407502" y="4686698"/>
              <a:chExt cx="1055154" cy="60148"/>
            </a:xfrm>
          </p:grpSpPr>
          <p:cxnSp>
            <p:nvCxnSpPr>
              <p:cNvPr id="38" name="直接连接符 37"/>
              <p:cNvCxnSpPr/>
              <p:nvPr/>
            </p:nvCxnSpPr>
            <p:spPr>
              <a:xfrm>
                <a:off x="3407502" y="4686698"/>
                <a:ext cx="140752" cy="6014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3548256" y="4746846"/>
                <a:ext cx="9144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35" name="组合 34"/>
            <p:cNvGrpSpPr/>
            <p:nvPr/>
          </p:nvGrpSpPr>
          <p:grpSpPr>
            <a:xfrm>
              <a:off x="10968080" y="2834540"/>
              <a:ext cx="45720" cy="465639"/>
              <a:chOff x="3034140" y="2463978"/>
              <a:chExt cx="45720" cy="465639"/>
            </a:xfrm>
          </p:grpSpPr>
          <p:cxnSp>
            <p:nvCxnSpPr>
              <p:cNvPr id="36" name="直接连接符 35"/>
              <p:cNvCxnSpPr/>
              <p:nvPr/>
            </p:nvCxnSpPr>
            <p:spPr>
              <a:xfrm>
                <a:off x="3058867" y="2463978"/>
                <a:ext cx="0" cy="46563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7" name="椭圆 36"/>
              <p:cNvSpPr/>
              <p:nvPr/>
            </p:nvSpPr>
            <p:spPr>
              <a:xfrm>
                <a:off x="3034140" y="2666319"/>
                <a:ext cx="45720" cy="45720"/>
              </a:xfrm>
              <a:prstGeom prst="ellipse">
                <a:avLst/>
              </a:prstGeom>
              <a:solidFill>
                <a:schemeClr val="accent6"/>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40" name="组合 39"/>
          <p:cNvGrpSpPr/>
          <p:nvPr/>
        </p:nvGrpSpPr>
        <p:grpSpPr>
          <a:xfrm flipH="1" flipV="1">
            <a:off x="7839229" y="5106182"/>
            <a:ext cx="897080" cy="465641"/>
            <a:chOff x="10968080" y="2834540"/>
            <a:chExt cx="1020324" cy="465639"/>
          </a:xfrm>
        </p:grpSpPr>
        <p:grpSp>
          <p:nvGrpSpPr>
            <p:cNvPr id="41" name="组合 40"/>
            <p:cNvGrpSpPr/>
            <p:nvPr/>
          </p:nvGrpSpPr>
          <p:grpSpPr>
            <a:xfrm flipH="1" flipV="1">
              <a:off x="10968082" y="3062876"/>
              <a:ext cx="1020322" cy="129707"/>
              <a:chOff x="3407502" y="4686698"/>
              <a:chExt cx="1055154" cy="60148"/>
            </a:xfrm>
          </p:grpSpPr>
          <p:cxnSp>
            <p:nvCxnSpPr>
              <p:cNvPr id="45" name="直接连接符 44"/>
              <p:cNvCxnSpPr/>
              <p:nvPr/>
            </p:nvCxnSpPr>
            <p:spPr>
              <a:xfrm>
                <a:off x="3407502" y="4686698"/>
                <a:ext cx="140752" cy="6014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3548256" y="4746846"/>
                <a:ext cx="9144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42" name="组合 41"/>
            <p:cNvGrpSpPr/>
            <p:nvPr/>
          </p:nvGrpSpPr>
          <p:grpSpPr>
            <a:xfrm>
              <a:off x="10968080" y="2834540"/>
              <a:ext cx="45720" cy="465639"/>
              <a:chOff x="3034140" y="2463978"/>
              <a:chExt cx="45720" cy="465639"/>
            </a:xfrm>
          </p:grpSpPr>
          <p:cxnSp>
            <p:nvCxnSpPr>
              <p:cNvPr id="43" name="直接连接符 42"/>
              <p:cNvCxnSpPr/>
              <p:nvPr/>
            </p:nvCxnSpPr>
            <p:spPr>
              <a:xfrm>
                <a:off x="3058867" y="2463978"/>
                <a:ext cx="0" cy="46563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4" name="椭圆 43"/>
              <p:cNvSpPr/>
              <p:nvPr/>
            </p:nvSpPr>
            <p:spPr>
              <a:xfrm>
                <a:off x="3034140" y="2666319"/>
                <a:ext cx="45720" cy="45720"/>
              </a:xfrm>
              <a:prstGeom prst="ellipse">
                <a:avLst/>
              </a:prstGeom>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47" name="TextBox 46"/>
          <p:cNvSpPr txBox="1"/>
          <p:nvPr/>
        </p:nvSpPr>
        <p:spPr>
          <a:xfrm>
            <a:off x="8876739" y="5320064"/>
            <a:ext cx="2232248" cy="548978"/>
          </a:xfrm>
          <a:prstGeom prst="rect">
            <a:avLst/>
          </a:prstGeom>
          <a:noFill/>
        </p:spPr>
        <p:txBody>
          <a:bodyPr wrap="square" lIns="91356" tIns="45679" rIns="91356" bIns="45679" rtlCol="0">
            <a:spAutoFit/>
          </a:bodyPr>
          <a:lstStyle/>
          <a:p>
            <a:pPr>
              <a:lnSpc>
                <a:spcPct val="130000"/>
              </a:lnSpc>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a:t>
            </a:r>
          </a:p>
        </p:txBody>
      </p:sp>
      <p:sp>
        <p:nvSpPr>
          <p:cNvPr id="48" name="TextBox 47"/>
          <p:cNvSpPr txBox="1"/>
          <p:nvPr/>
        </p:nvSpPr>
        <p:spPr>
          <a:xfrm>
            <a:off x="8804735" y="4871345"/>
            <a:ext cx="1235096" cy="438582"/>
          </a:xfrm>
          <a:prstGeom prst="rect">
            <a:avLst/>
          </a:prstGeom>
          <a:noFill/>
        </p:spPr>
        <p:txBody>
          <a:bodyPr wrap="square" lIns="91356" tIns="0" rIns="91356" bIns="0" rtlCol="0" anchor="t">
            <a:spAutoFit/>
          </a:bodyPr>
          <a:lstStyle/>
          <a:p>
            <a:pPr algn="r">
              <a:lnSpc>
                <a:spcPct val="150000"/>
              </a:lnSpc>
            </a:pPr>
            <a:r>
              <a:rPr lang="zh-CN" altLang="en-US" sz="1900" dirty="0">
                <a:solidFill>
                  <a:schemeClr val="bg1">
                    <a:lumMod val="50000"/>
                  </a:schemeClr>
                </a:solidFill>
                <a:latin typeface="微软雅黑" panose="020B0503020204020204" pitchFamily="34" charset="-122"/>
                <a:ea typeface="微软雅黑" panose="020B0503020204020204" pitchFamily="34" charset="-122"/>
                <a:cs typeface="华文黑体" charset="-122"/>
              </a:rPr>
              <a:t>添加标题</a:t>
            </a:r>
          </a:p>
        </p:txBody>
      </p:sp>
      <p:grpSp>
        <p:nvGrpSpPr>
          <p:cNvPr id="49" name="组合 48"/>
          <p:cNvGrpSpPr/>
          <p:nvPr/>
        </p:nvGrpSpPr>
        <p:grpSpPr>
          <a:xfrm>
            <a:off x="3489452" y="2739719"/>
            <a:ext cx="1020325" cy="2832113"/>
            <a:chOff x="3549319" y="3017729"/>
            <a:chExt cx="1020324" cy="2832113"/>
          </a:xfrm>
        </p:grpSpPr>
        <p:grpSp>
          <p:nvGrpSpPr>
            <p:cNvPr id="50" name="组合 49"/>
            <p:cNvGrpSpPr/>
            <p:nvPr/>
          </p:nvGrpSpPr>
          <p:grpSpPr>
            <a:xfrm flipH="1" flipV="1">
              <a:off x="3549321" y="3246065"/>
              <a:ext cx="1020322" cy="129707"/>
              <a:chOff x="3407502" y="4686698"/>
              <a:chExt cx="1055154" cy="60148"/>
            </a:xfrm>
          </p:grpSpPr>
          <p:cxnSp>
            <p:nvCxnSpPr>
              <p:cNvPr id="61" name="直接连接符 60"/>
              <p:cNvCxnSpPr/>
              <p:nvPr/>
            </p:nvCxnSpPr>
            <p:spPr>
              <a:xfrm>
                <a:off x="3407502" y="4686698"/>
                <a:ext cx="140752" cy="6014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a:off x="3548256" y="4746846"/>
                <a:ext cx="9144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51" name="组合 50"/>
            <p:cNvGrpSpPr/>
            <p:nvPr/>
          </p:nvGrpSpPr>
          <p:grpSpPr>
            <a:xfrm>
              <a:off x="3549319" y="3017729"/>
              <a:ext cx="45720" cy="465639"/>
              <a:chOff x="3034140" y="2463978"/>
              <a:chExt cx="45720" cy="465639"/>
            </a:xfrm>
          </p:grpSpPr>
          <p:cxnSp>
            <p:nvCxnSpPr>
              <p:cNvPr id="59" name="直接连接符 58"/>
              <p:cNvCxnSpPr/>
              <p:nvPr/>
            </p:nvCxnSpPr>
            <p:spPr>
              <a:xfrm>
                <a:off x="3058867" y="2463978"/>
                <a:ext cx="0" cy="46563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0" name="椭圆 59"/>
              <p:cNvSpPr/>
              <p:nvPr/>
            </p:nvSpPr>
            <p:spPr>
              <a:xfrm>
                <a:off x="3034140" y="2666319"/>
                <a:ext cx="45720" cy="45720"/>
              </a:xfrm>
              <a:prstGeom prst="ellipse">
                <a:avLst/>
              </a:prstGeom>
              <a:solidFill>
                <a:srgbClr val="00A4A0"/>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2" name="组合 51"/>
            <p:cNvGrpSpPr/>
            <p:nvPr/>
          </p:nvGrpSpPr>
          <p:grpSpPr>
            <a:xfrm flipV="1">
              <a:off x="3572178" y="5384202"/>
              <a:ext cx="994721" cy="465640"/>
              <a:chOff x="10968080" y="2834540"/>
              <a:chExt cx="1020324" cy="465639"/>
            </a:xfrm>
          </p:grpSpPr>
          <p:grpSp>
            <p:nvGrpSpPr>
              <p:cNvPr id="53" name="组合 52"/>
              <p:cNvGrpSpPr/>
              <p:nvPr/>
            </p:nvGrpSpPr>
            <p:grpSpPr>
              <a:xfrm flipH="1" flipV="1">
                <a:off x="10968082" y="3062876"/>
                <a:ext cx="1020322" cy="129707"/>
                <a:chOff x="3407502" y="4686698"/>
                <a:chExt cx="1055154" cy="60148"/>
              </a:xfrm>
            </p:grpSpPr>
            <p:cxnSp>
              <p:nvCxnSpPr>
                <p:cNvPr id="57" name="直接连接符 56"/>
                <p:cNvCxnSpPr/>
                <p:nvPr/>
              </p:nvCxnSpPr>
              <p:spPr>
                <a:xfrm>
                  <a:off x="3407502" y="4686698"/>
                  <a:ext cx="140752" cy="6014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a:off x="3548256" y="4746846"/>
                  <a:ext cx="9144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54" name="组合 53"/>
              <p:cNvGrpSpPr/>
              <p:nvPr/>
            </p:nvGrpSpPr>
            <p:grpSpPr>
              <a:xfrm>
                <a:off x="10968080" y="2834540"/>
                <a:ext cx="45720" cy="465639"/>
                <a:chOff x="3034140" y="2463978"/>
                <a:chExt cx="45720" cy="465639"/>
              </a:xfrm>
            </p:grpSpPr>
            <p:cxnSp>
              <p:nvCxnSpPr>
                <p:cNvPr id="55" name="直接连接符 54"/>
                <p:cNvCxnSpPr/>
                <p:nvPr/>
              </p:nvCxnSpPr>
              <p:spPr>
                <a:xfrm>
                  <a:off x="3058867" y="2463978"/>
                  <a:ext cx="0" cy="46563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6" name="椭圆 55"/>
                <p:cNvSpPr/>
                <p:nvPr/>
              </p:nvSpPr>
              <p:spPr>
                <a:xfrm>
                  <a:off x="3034140" y="2666319"/>
                  <a:ext cx="45720" cy="45720"/>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grpSp>
        <p:nvGrpSpPr>
          <p:cNvPr id="63" name="组合 62"/>
          <p:cNvGrpSpPr/>
          <p:nvPr/>
        </p:nvGrpSpPr>
        <p:grpSpPr>
          <a:xfrm>
            <a:off x="1193403" y="2471567"/>
            <a:ext cx="2232248" cy="3398140"/>
            <a:chOff x="1253273" y="2749583"/>
            <a:chExt cx="2232248" cy="3398140"/>
          </a:xfrm>
        </p:grpSpPr>
        <p:sp>
          <p:nvSpPr>
            <p:cNvPr id="64" name="TextBox 63"/>
            <p:cNvSpPr txBox="1"/>
            <p:nvPr/>
          </p:nvSpPr>
          <p:spPr>
            <a:xfrm>
              <a:off x="1253273" y="3197136"/>
              <a:ext cx="2232248" cy="549061"/>
            </a:xfrm>
            <a:prstGeom prst="rect">
              <a:avLst/>
            </a:prstGeom>
            <a:noFill/>
          </p:spPr>
          <p:txBody>
            <a:bodyPr wrap="square" rtlCol="0">
              <a:spAutoFit/>
            </a:bodyPr>
            <a:lstStyle/>
            <a:p>
              <a:pPr algn="r">
                <a:lnSpc>
                  <a:spcPct val="130000"/>
                </a:lnSpc>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a:t>
              </a:r>
            </a:p>
          </p:txBody>
        </p:sp>
        <p:sp>
          <p:nvSpPr>
            <p:cNvPr id="65" name="TextBox 64"/>
            <p:cNvSpPr txBox="1"/>
            <p:nvPr/>
          </p:nvSpPr>
          <p:spPr>
            <a:xfrm>
              <a:off x="2250425" y="2749583"/>
              <a:ext cx="1235096" cy="386965"/>
            </a:xfrm>
            <a:prstGeom prst="rect">
              <a:avLst/>
            </a:prstGeom>
            <a:noFill/>
          </p:spPr>
          <p:txBody>
            <a:bodyPr wrap="square" tIns="0" bIns="0" rtlCol="0" anchor="t">
              <a:spAutoFit/>
            </a:bodyPr>
            <a:lstStyle/>
            <a:p>
              <a:pPr algn="r">
                <a:lnSpc>
                  <a:spcPct val="150000"/>
                </a:lnSpc>
              </a:pPr>
              <a:r>
                <a:rPr lang="zh-CN" altLang="en-US" sz="1900" dirty="0">
                  <a:solidFill>
                    <a:schemeClr val="bg1">
                      <a:lumMod val="50000"/>
                    </a:schemeClr>
                  </a:solidFill>
                  <a:latin typeface="微软雅黑" panose="020B0503020204020204" pitchFamily="34" charset="-122"/>
                  <a:ea typeface="微软雅黑" panose="020B0503020204020204" pitchFamily="34" charset="-122"/>
                  <a:cs typeface="华文黑体" charset="-122"/>
                </a:rPr>
                <a:t>添加标题</a:t>
              </a:r>
            </a:p>
          </p:txBody>
        </p:sp>
        <p:sp>
          <p:nvSpPr>
            <p:cNvPr id="66" name="TextBox 65"/>
            <p:cNvSpPr txBox="1"/>
            <p:nvPr/>
          </p:nvSpPr>
          <p:spPr>
            <a:xfrm>
              <a:off x="1253273" y="5598662"/>
              <a:ext cx="2232248" cy="549061"/>
            </a:xfrm>
            <a:prstGeom prst="rect">
              <a:avLst/>
            </a:prstGeom>
            <a:noFill/>
          </p:spPr>
          <p:txBody>
            <a:bodyPr wrap="square" rtlCol="0">
              <a:spAutoFit/>
            </a:bodyPr>
            <a:lstStyle/>
            <a:p>
              <a:pPr algn="r">
                <a:lnSpc>
                  <a:spcPct val="130000"/>
                </a:lnSpc>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a:t>
              </a:r>
            </a:p>
          </p:txBody>
        </p:sp>
        <p:sp>
          <p:nvSpPr>
            <p:cNvPr id="67" name="TextBox 66"/>
            <p:cNvSpPr txBox="1"/>
            <p:nvPr/>
          </p:nvSpPr>
          <p:spPr>
            <a:xfrm>
              <a:off x="2250425" y="5151107"/>
              <a:ext cx="1235096" cy="386965"/>
            </a:xfrm>
            <a:prstGeom prst="rect">
              <a:avLst/>
            </a:prstGeom>
            <a:noFill/>
          </p:spPr>
          <p:txBody>
            <a:bodyPr wrap="square" tIns="0" bIns="0" rtlCol="0" anchor="t">
              <a:spAutoFit/>
            </a:bodyPr>
            <a:lstStyle/>
            <a:p>
              <a:pPr algn="r">
                <a:lnSpc>
                  <a:spcPct val="150000"/>
                </a:lnSpc>
              </a:pPr>
              <a:r>
                <a:rPr lang="zh-CN" altLang="en-US" sz="1900" dirty="0">
                  <a:solidFill>
                    <a:schemeClr val="bg1">
                      <a:lumMod val="50000"/>
                    </a:schemeClr>
                  </a:solidFill>
                  <a:latin typeface="微软雅黑" panose="020B0503020204020204" pitchFamily="34" charset="-122"/>
                  <a:ea typeface="微软雅黑" panose="020B0503020204020204" pitchFamily="34" charset="-122"/>
                  <a:cs typeface="华文黑体" charset="-122"/>
                </a:rPr>
                <a:t>添加标题</a:t>
              </a:r>
            </a:p>
          </p:txBody>
        </p:sp>
      </p:grpSp>
      <p:sp>
        <p:nvSpPr>
          <p:cNvPr id="68" name="矩形 67"/>
          <p:cNvSpPr/>
          <p:nvPr/>
        </p:nvSpPr>
        <p:spPr>
          <a:xfrm>
            <a:off x="6010288" y="3957656"/>
            <a:ext cx="309617" cy="2476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56" tIns="45679" rIns="91356" bIns="45679"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68"/>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childTnLst>
                                </p:cTn>
                              </p:par>
                              <p:par>
                                <p:cTn id="14" presetID="23" presetClass="entr" presetSubtype="16"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p:cTn id="16" dur="500" fill="hold"/>
                                        <p:tgtEl>
                                          <p:spTgt spid="14"/>
                                        </p:tgtEl>
                                        <p:attrNameLst>
                                          <p:attrName>ppt_w</p:attrName>
                                        </p:attrNameLst>
                                      </p:cBhvr>
                                      <p:tavLst>
                                        <p:tav tm="0">
                                          <p:val>
                                            <p:fltVal val="0"/>
                                          </p:val>
                                        </p:tav>
                                        <p:tav tm="100000">
                                          <p:val>
                                            <p:strVal val="#ppt_w"/>
                                          </p:val>
                                        </p:tav>
                                      </p:tavLst>
                                    </p:anim>
                                    <p:anim calcmode="lin" valueType="num">
                                      <p:cBhvr>
                                        <p:cTn id="17" dur="500" fill="hold"/>
                                        <p:tgtEl>
                                          <p:spTgt spid="14"/>
                                        </p:tgtEl>
                                        <p:attrNameLst>
                                          <p:attrName>ppt_h</p:attrName>
                                        </p:attrNameLst>
                                      </p:cBhvr>
                                      <p:tavLst>
                                        <p:tav tm="0">
                                          <p:val>
                                            <p:fltVal val="0"/>
                                          </p:val>
                                        </p:tav>
                                        <p:tav tm="100000">
                                          <p:val>
                                            <p:strVal val="#ppt_h"/>
                                          </p:val>
                                        </p:tav>
                                      </p:tavLst>
                                    </p:anim>
                                  </p:childTnLst>
                                </p:cTn>
                              </p:par>
                            </p:childTnLst>
                          </p:cTn>
                        </p:par>
                        <p:par>
                          <p:cTn id="18" fill="hold">
                            <p:stCondLst>
                              <p:cond delay="500"/>
                            </p:stCondLst>
                            <p:childTnLst>
                              <p:par>
                                <p:cTn id="19" presetID="19" presetClass="entr" presetSubtype="10" fill="hold" nodeType="after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p:cTn id="21" dur="300" fill="hold"/>
                                        <p:tgtEl>
                                          <p:spTgt spid="18"/>
                                        </p:tgtEl>
                                        <p:attrNameLst>
                                          <p:attrName>ppt_w</p:attrName>
                                        </p:attrNameLst>
                                      </p:cBhvr>
                                      <p:tavLst>
                                        <p:tav tm="0" fmla="#ppt_w*sin(2.5*pi*$)">
                                          <p:val>
                                            <p:fltVal val="0"/>
                                          </p:val>
                                        </p:tav>
                                        <p:tav tm="100000">
                                          <p:val>
                                            <p:fltVal val="1"/>
                                          </p:val>
                                        </p:tav>
                                      </p:tavLst>
                                    </p:anim>
                                    <p:anim calcmode="lin" valueType="num">
                                      <p:cBhvr>
                                        <p:cTn id="22" dur="300" fill="hold"/>
                                        <p:tgtEl>
                                          <p:spTgt spid="18"/>
                                        </p:tgtEl>
                                        <p:attrNameLst>
                                          <p:attrName>ppt_h</p:attrName>
                                        </p:attrNameLst>
                                      </p:cBhvr>
                                      <p:tavLst>
                                        <p:tav tm="0">
                                          <p:val>
                                            <p:strVal val="#ppt_h"/>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500" fill="hold"/>
                                        <p:tgtEl>
                                          <p:spTgt spid="16"/>
                                        </p:tgtEl>
                                        <p:attrNameLst>
                                          <p:attrName>ppt_w</p:attrName>
                                        </p:attrNameLst>
                                      </p:cBhvr>
                                      <p:tavLst>
                                        <p:tav tm="0">
                                          <p:val>
                                            <p:fltVal val="0"/>
                                          </p:val>
                                        </p:tav>
                                        <p:tav tm="100000">
                                          <p:val>
                                            <p:strVal val="#ppt_w"/>
                                          </p:val>
                                        </p:tav>
                                      </p:tavLst>
                                    </p:anim>
                                    <p:anim calcmode="lin" valueType="num">
                                      <p:cBhvr>
                                        <p:cTn id="26" dur="500" fill="hold"/>
                                        <p:tgtEl>
                                          <p:spTgt spid="16"/>
                                        </p:tgtEl>
                                        <p:attrNameLst>
                                          <p:attrName>ppt_h</p:attrName>
                                        </p:attrNameLst>
                                      </p:cBhvr>
                                      <p:tavLst>
                                        <p:tav tm="0">
                                          <p:val>
                                            <p:fltVal val="0"/>
                                          </p:val>
                                        </p:tav>
                                        <p:tav tm="100000">
                                          <p:val>
                                            <p:strVal val="#ppt_h"/>
                                          </p:val>
                                        </p:tav>
                                      </p:tavLst>
                                    </p:anim>
                                  </p:childTnLst>
                                </p:cTn>
                              </p:par>
                            </p:childTnLst>
                          </p:cTn>
                        </p:par>
                        <p:par>
                          <p:cTn id="27" fill="hold">
                            <p:stCondLst>
                              <p:cond delay="1000"/>
                            </p:stCondLst>
                            <p:childTnLst>
                              <p:par>
                                <p:cTn id="28" presetID="19" presetClass="entr" presetSubtype="10" fill="hold" nodeType="after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p:cTn id="30" dur="300" fill="hold"/>
                                        <p:tgtEl>
                                          <p:spTgt spid="22"/>
                                        </p:tgtEl>
                                        <p:attrNameLst>
                                          <p:attrName>ppt_w</p:attrName>
                                        </p:attrNameLst>
                                      </p:cBhvr>
                                      <p:tavLst>
                                        <p:tav tm="0" fmla="#ppt_w*sin(2.5*pi*$)">
                                          <p:val>
                                            <p:fltVal val="0"/>
                                          </p:val>
                                        </p:tav>
                                        <p:tav tm="100000">
                                          <p:val>
                                            <p:fltVal val="1"/>
                                          </p:val>
                                        </p:tav>
                                      </p:tavLst>
                                    </p:anim>
                                    <p:anim calcmode="lin" valueType="num">
                                      <p:cBhvr>
                                        <p:cTn id="31" dur="300" fill="hold"/>
                                        <p:tgtEl>
                                          <p:spTgt spid="22"/>
                                        </p:tgtEl>
                                        <p:attrNameLst>
                                          <p:attrName>ppt_h</p:attrName>
                                        </p:attrNameLst>
                                      </p:cBhvr>
                                      <p:tavLst>
                                        <p:tav tm="0">
                                          <p:val>
                                            <p:strVal val="#ppt_h"/>
                                          </p:val>
                                        </p:tav>
                                        <p:tav tm="100000">
                                          <p:val>
                                            <p:strVal val="#ppt_h"/>
                                          </p:val>
                                        </p:tav>
                                      </p:tavLst>
                                    </p:anim>
                                  </p:childTnLst>
                                </p:cTn>
                              </p:par>
                              <p:par>
                                <p:cTn id="32" presetID="23" presetClass="entr" presetSubtype="16"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p:cTn id="34" dur="500" fill="hold"/>
                                        <p:tgtEl>
                                          <p:spTgt spid="17"/>
                                        </p:tgtEl>
                                        <p:attrNameLst>
                                          <p:attrName>ppt_w</p:attrName>
                                        </p:attrNameLst>
                                      </p:cBhvr>
                                      <p:tavLst>
                                        <p:tav tm="0">
                                          <p:val>
                                            <p:fltVal val="0"/>
                                          </p:val>
                                        </p:tav>
                                        <p:tav tm="100000">
                                          <p:val>
                                            <p:strVal val="#ppt_w"/>
                                          </p:val>
                                        </p:tav>
                                      </p:tavLst>
                                    </p:anim>
                                    <p:anim calcmode="lin" valueType="num">
                                      <p:cBhvr>
                                        <p:cTn id="35" dur="500" fill="hold"/>
                                        <p:tgtEl>
                                          <p:spTgt spid="17"/>
                                        </p:tgtEl>
                                        <p:attrNameLst>
                                          <p:attrName>ppt_h</p:attrName>
                                        </p:attrNameLst>
                                      </p:cBhvr>
                                      <p:tavLst>
                                        <p:tav tm="0">
                                          <p:val>
                                            <p:fltVal val="0"/>
                                          </p:val>
                                        </p:tav>
                                        <p:tav tm="100000">
                                          <p:val>
                                            <p:strVal val="#ppt_h"/>
                                          </p:val>
                                        </p:tav>
                                      </p:tavLst>
                                    </p:anim>
                                  </p:childTnLst>
                                </p:cTn>
                              </p:par>
                            </p:childTnLst>
                          </p:cTn>
                        </p:par>
                        <p:par>
                          <p:cTn id="36" fill="hold">
                            <p:stCondLst>
                              <p:cond delay="1500"/>
                            </p:stCondLst>
                            <p:childTnLst>
                              <p:par>
                                <p:cTn id="37" presetID="19" presetClass="entr" presetSubtype="10" fill="hold" nodeType="after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p:cTn id="39" dur="300" fill="hold"/>
                                        <p:tgtEl>
                                          <p:spTgt spid="25"/>
                                        </p:tgtEl>
                                        <p:attrNameLst>
                                          <p:attrName>ppt_w</p:attrName>
                                        </p:attrNameLst>
                                      </p:cBhvr>
                                      <p:tavLst>
                                        <p:tav tm="0" fmla="#ppt_w*sin(2.5*pi*$)">
                                          <p:val>
                                            <p:fltVal val="0"/>
                                          </p:val>
                                        </p:tav>
                                        <p:tav tm="100000">
                                          <p:val>
                                            <p:fltVal val="1"/>
                                          </p:val>
                                        </p:tav>
                                      </p:tavLst>
                                    </p:anim>
                                    <p:anim calcmode="lin" valueType="num">
                                      <p:cBhvr>
                                        <p:cTn id="40" dur="300" fill="hold"/>
                                        <p:tgtEl>
                                          <p:spTgt spid="25"/>
                                        </p:tgtEl>
                                        <p:attrNameLst>
                                          <p:attrName>ppt_h</p:attrName>
                                        </p:attrNameLst>
                                      </p:cBhvr>
                                      <p:tavLst>
                                        <p:tav tm="0">
                                          <p:val>
                                            <p:strVal val="#ppt_h"/>
                                          </p:val>
                                        </p:tav>
                                        <p:tav tm="100000">
                                          <p:val>
                                            <p:strVal val="#ppt_h"/>
                                          </p:val>
                                        </p:tav>
                                      </p:tavLst>
                                    </p:anim>
                                  </p:childTnLst>
                                </p:cTn>
                              </p:par>
                              <p:par>
                                <p:cTn id="41" presetID="23" presetClass="entr" presetSubtype="16"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p:cTn id="43" dur="500" fill="hold"/>
                                        <p:tgtEl>
                                          <p:spTgt spid="15"/>
                                        </p:tgtEl>
                                        <p:attrNameLst>
                                          <p:attrName>ppt_w</p:attrName>
                                        </p:attrNameLst>
                                      </p:cBhvr>
                                      <p:tavLst>
                                        <p:tav tm="0">
                                          <p:val>
                                            <p:fltVal val="0"/>
                                          </p:val>
                                        </p:tav>
                                        <p:tav tm="100000">
                                          <p:val>
                                            <p:strVal val="#ppt_w"/>
                                          </p:val>
                                        </p:tav>
                                      </p:tavLst>
                                    </p:anim>
                                    <p:anim calcmode="lin" valueType="num">
                                      <p:cBhvr>
                                        <p:cTn id="44" dur="500" fill="hold"/>
                                        <p:tgtEl>
                                          <p:spTgt spid="15"/>
                                        </p:tgtEl>
                                        <p:attrNameLst>
                                          <p:attrName>ppt_h</p:attrName>
                                        </p:attrNameLst>
                                      </p:cBhvr>
                                      <p:tavLst>
                                        <p:tav tm="0">
                                          <p:val>
                                            <p:fltVal val="0"/>
                                          </p:val>
                                        </p:tav>
                                        <p:tav tm="100000">
                                          <p:val>
                                            <p:strVal val="#ppt_h"/>
                                          </p:val>
                                        </p:tav>
                                      </p:tavLst>
                                    </p:anim>
                                  </p:childTnLst>
                                </p:cTn>
                              </p:par>
                            </p:childTnLst>
                          </p:cTn>
                        </p:par>
                        <p:par>
                          <p:cTn id="45" fill="hold">
                            <p:stCondLst>
                              <p:cond delay="2000"/>
                            </p:stCondLst>
                            <p:childTnLst>
                              <p:par>
                                <p:cTn id="46" presetID="19" presetClass="entr" presetSubtype="10" fill="hold" nodeType="afterEffect">
                                  <p:stCondLst>
                                    <p:cond delay="0"/>
                                  </p:stCondLst>
                                  <p:childTnLst>
                                    <p:set>
                                      <p:cBhvr>
                                        <p:cTn id="47" dur="1" fill="hold">
                                          <p:stCondLst>
                                            <p:cond delay="0"/>
                                          </p:stCondLst>
                                        </p:cTn>
                                        <p:tgtEl>
                                          <p:spTgt spid="28"/>
                                        </p:tgtEl>
                                        <p:attrNameLst>
                                          <p:attrName>style.visibility</p:attrName>
                                        </p:attrNameLst>
                                      </p:cBhvr>
                                      <p:to>
                                        <p:strVal val="visible"/>
                                      </p:to>
                                    </p:set>
                                    <p:anim calcmode="lin" valueType="num">
                                      <p:cBhvr>
                                        <p:cTn id="48" dur="300" fill="hold"/>
                                        <p:tgtEl>
                                          <p:spTgt spid="28"/>
                                        </p:tgtEl>
                                        <p:attrNameLst>
                                          <p:attrName>ppt_w</p:attrName>
                                        </p:attrNameLst>
                                      </p:cBhvr>
                                      <p:tavLst>
                                        <p:tav tm="0" fmla="#ppt_w*sin(2.5*pi*$)">
                                          <p:val>
                                            <p:fltVal val="0"/>
                                          </p:val>
                                        </p:tav>
                                        <p:tav tm="100000">
                                          <p:val>
                                            <p:fltVal val="1"/>
                                          </p:val>
                                        </p:tav>
                                      </p:tavLst>
                                    </p:anim>
                                    <p:anim calcmode="lin" valueType="num">
                                      <p:cBhvr>
                                        <p:cTn id="49" dur="300" fill="hold"/>
                                        <p:tgtEl>
                                          <p:spTgt spid="28"/>
                                        </p:tgtEl>
                                        <p:attrNameLst>
                                          <p:attrName>ppt_h</p:attrName>
                                        </p:attrNameLst>
                                      </p:cBhvr>
                                      <p:tavLst>
                                        <p:tav tm="0">
                                          <p:val>
                                            <p:strVal val="#ppt_h"/>
                                          </p:val>
                                        </p:tav>
                                        <p:tav tm="100000">
                                          <p:val>
                                            <p:strVal val="#ppt_h"/>
                                          </p:val>
                                        </p:tav>
                                      </p:tavLst>
                                    </p:anim>
                                  </p:childTnLst>
                                </p:cTn>
                              </p:par>
                            </p:childTnLst>
                          </p:cTn>
                        </p:par>
                        <p:par>
                          <p:cTn id="50" fill="hold">
                            <p:stCondLst>
                              <p:cond delay="2500"/>
                            </p:stCondLst>
                            <p:childTnLst>
                              <p:par>
                                <p:cTn id="51" presetID="22" presetClass="entr" presetSubtype="2" fill="hold" grpId="0" nodeType="after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wipe(right)">
                                      <p:cBhvr>
                                        <p:cTn id="53" dur="500"/>
                                        <p:tgtEl>
                                          <p:spTgt spid="31"/>
                                        </p:tgtEl>
                                      </p:cBhvr>
                                    </p:animEffect>
                                  </p:childTnLst>
                                </p:cTn>
                              </p:par>
                              <p:par>
                                <p:cTn id="54" presetID="22" presetClass="entr" presetSubtype="2" fill="hold" grpId="0" nodeType="withEffect">
                                  <p:stCondLst>
                                    <p:cond delay="0"/>
                                  </p:stCondLst>
                                  <p:childTnLst>
                                    <p:set>
                                      <p:cBhvr>
                                        <p:cTn id="55" dur="1" fill="hold">
                                          <p:stCondLst>
                                            <p:cond delay="0"/>
                                          </p:stCondLst>
                                        </p:cTn>
                                        <p:tgtEl>
                                          <p:spTgt spid="32"/>
                                        </p:tgtEl>
                                        <p:attrNameLst>
                                          <p:attrName>style.visibility</p:attrName>
                                        </p:attrNameLst>
                                      </p:cBhvr>
                                      <p:to>
                                        <p:strVal val="visible"/>
                                      </p:to>
                                    </p:set>
                                    <p:animEffect transition="in" filter="wipe(right)">
                                      <p:cBhvr>
                                        <p:cTn id="56" dur="500"/>
                                        <p:tgtEl>
                                          <p:spTgt spid="32"/>
                                        </p:tgtEl>
                                      </p:cBhvr>
                                    </p:animEffect>
                                  </p:childTnLst>
                                </p:cTn>
                              </p:par>
                              <p:par>
                                <p:cTn id="57" presetID="22" presetClass="entr" presetSubtype="4" fill="hold" nodeType="with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wipe(down)">
                                      <p:cBhvr>
                                        <p:cTn id="59" dur="500"/>
                                        <p:tgtEl>
                                          <p:spTgt spid="33"/>
                                        </p:tgtEl>
                                      </p:cBhvr>
                                    </p:animEffect>
                                  </p:childTnLst>
                                </p:cTn>
                              </p:par>
                              <p:par>
                                <p:cTn id="60" presetID="22" presetClass="entr" presetSubtype="4" fill="hold" nodeType="withEffect">
                                  <p:stCondLst>
                                    <p:cond delay="0"/>
                                  </p:stCondLst>
                                  <p:childTnLst>
                                    <p:set>
                                      <p:cBhvr>
                                        <p:cTn id="61" dur="1" fill="hold">
                                          <p:stCondLst>
                                            <p:cond delay="0"/>
                                          </p:stCondLst>
                                        </p:cTn>
                                        <p:tgtEl>
                                          <p:spTgt spid="40"/>
                                        </p:tgtEl>
                                        <p:attrNameLst>
                                          <p:attrName>style.visibility</p:attrName>
                                        </p:attrNameLst>
                                      </p:cBhvr>
                                      <p:to>
                                        <p:strVal val="visible"/>
                                      </p:to>
                                    </p:set>
                                    <p:animEffect transition="in" filter="wipe(down)">
                                      <p:cBhvr>
                                        <p:cTn id="62" dur="500"/>
                                        <p:tgtEl>
                                          <p:spTgt spid="40"/>
                                        </p:tgtEl>
                                      </p:cBhvr>
                                    </p:animEffect>
                                  </p:childTnLst>
                                </p:cTn>
                              </p:par>
                              <p:par>
                                <p:cTn id="63" presetID="22" presetClass="entr" presetSubtype="2" fill="hold" grpId="0" nodeType="with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right)">
                                      <p:cBhvr>
                                        <p:cTn id="65" dur="500"/>
                                        <p:tgtEl>
                                          <p:spTgt spid="47"/>
                                        </p:tgtEl>
                                      </p:cBhvr>
                                    </p:animEffect>
                                  </p:childTnLst>
                                </p:cTn>
                              </p:par>
                              <p:par>
                                <p:cTn id="66" presetID="22" presetClass="entr" presetSubtype="2" fill="hold" grpId="0" nodeType="with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wipe(right)">
                                      <p:cBhvr>
                                        <p:cTn id="68" dur="500"/>
                                        <p:tgtEl>
                                          <p:spTgt spid="48"/>
                                        </p:tgtEl>
                                      </p:cBhvr>
                                    </p:animEffect>
                                  </p:childTnLst>
                                </p:cTn>
                              </p:par>
                            </p:childTnLst>
                          </p:cTn>
                        </p:par>
                        <p:par>
                          <p:cTn id="69" fill="hold">
                            <p:stCondLst>
                              <p:cond delay="3000"/>
                            </p:stCondLst>
                            <p:childTnLst>
                              <p:par>
                                <p:cTn id="70" presetID="22" presetClass="entr" presetSubtype="2" fill="hold" nodeType="afterEffect">
                                  <p:stCondLst>
                                    <p:cond delay="0"/>
                                  </p:stCondLst>
                                  <p:childTnLst>
                                    <p:set>
                                      <p:cBhvr>
                                        <p:cTn id="71" dur="1" fill="hold">
                                          <p:stCondLst>
                                            <p:cond delay="0"/>
                                          </p:stCondLst>
                                        </p:cTn>
                                        <p:tgtEl>
                                          <p:spTgt spid="49"/>
                                        </p:tgtEl>
                                        <p:attrNameLst>
                                          <p:attrName>style.visibility</p:attrName>
                                        </p:attrNameLst>
                                      </p:cBhvr>
                                      <p:to>
                                        <p:strVal val="visible"/>
                                      </p:to>
                                    </p:set>
                                    <p:animEffect transition="in" filter="wipe(right)">
                                      <p:cBhvr>
                                        <p:cTn id="72" dur="500"/>
                                        <p:tgtEl>
                                          <p:spTgt spid="49"/>
                                        </p:tgtEl>
                                      </p:cBhvr>
                                    </p:animEffect>
                                  </p:childTnLst>
                                </p:cTn>
                              </p:par>
                            </p:childTnLst>
                          </p:cTn>
                        </p:par>
                        <p:par>
                          <p:cTn id="73" fill="hold">
                            <p:stCondLst>
                              <p:cond delay="3500"/>
                            </p:stCondLst>
                            <p:childTnLst>
                              <p:par>
                                <p:cTn id="74" presetID="12" presetClass="entr" presetSubtype="8" fill="hold" nodeType="afterEffect">
                                  <p:stCondLst>
                                    <p:cond delay="0"/>
                                  </p:stCondLst>
                                  <p:childTnLst>
                                    <p:set>
                                      <p:cBhvr>
                                        <p:cTn id="75" dur="1" fill="hold">
                                          <p:stCondLst>
                                            <p:cond delay="0"/>
                                          </p:stCondLst>
                                        </p:cTn>
                                        <p:tgtEl>
                                          <p:spTgt spid="63"/>
                                        </p:tgtEl>
                                        <p:attrNameLst>
                                          <p:attrName>style.visibility</p:attrName>
                                        </p:attrNameLst>
                                      </p:cBhvr>
                                      <p:to>
                                        <p:strVal val="visible"/>
                                      </p:to>
                                    </p:set>
                                    <p:anim calcmode="lin" valueType="num">
                                      <p:cBhvr additive="base">
                                        <p:cTn id="76" dur="500"/>
                                        <p:tgtEl>
                                          <p:spTgt spid="63"/>
                                        </p:tgtEl>
                                        <p:attrNameLst>
                                          <p:attrName>ppt_x</p:attrName>
                                        </p:attrNameLst>
                                      </p:cBhvr>
                                      <p:tavLst>
                                        <p:tav tm="0">
                                          <p:val>
                                            <p:strVal val="#ppt_x-#ppt_w*1.125000"/>
                                          </p:val>
                                        </p:tav>
                                        <p:tav tm="100000">
                                          <p:val>
                                            <p:strVal val="#ppt_x"/>
                                          </p:val>
                                        </p:tav>
                                      </p:tavLst>
                                    </p:anim>
                                    <p:animEffect transition="in" filter="wipe(right)">
                                      <p:cBhvr>
                                        <p:cTn id="77"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31" grpId="0"/>
      <p:bldP spid="32" grpId="0"/>
      <p:bldP spid="47" grpId="0"/>
      <p:bldP spid="48" grpId="0"/>
      <p:bldP spid="6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 y="720"/>
            <a:ext cx="12190413" cy="1157520"/>
            <a:chOff x="-6" y="395508"/>
            <a:chExt cx="12190413" cy="1157520"/>
          </a:xfrm>
        </p:grpSpPr>
        <p:sp>
          <p:nvSpPr>
            <p:cNvPr id="11" name="矩形 10"/>
            <p:cNvSpPr/>
            <p:nvPr/>
          </p:nvSpPr>
          <p:spPr>
            <a:xfrm flipH="1">
              <a:off x="-6" y="395508"/>
              <a:ext cx="12190413" cy="1157520"/>
            </a:xfrm>
            <a:prstGeom prst="rect">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4188838" y="733051"/>
              <a:ext cx="3783708" cy="538601"/>
              <a:chOff x="5043488" y="688658"/>
              <a:chExt cx="3783708" cy="538601"/>
            </a:xfrm>
          </p:grpSpPr>
          <p:sp>
            <p:nvSpPr>
              <p:cNvPr id="7" name="矩形 3"/>
              <p:cNvSpPr/>
              <p:nvPr/>
            </p:nvSpPr>
            <p:spPr>
              <a:xfrm>
                <a:off x="5667375" y="68865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加入你的标题描述</a:t>
                </a:r>
                <a:endParaRPr lang="zh-CN" altLang="en-US" sz="29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8" name="组合 26"/>
              <p:cNvGrpSpPr/>
              <p:nvPr/>
            </p:nvGrpSpPr>
            <p:grpSpPr>
              <a:xfrm>
                <a:off x="5043488" y="768033"/>
                <a:ext cx="263525" cy="395292"/>
                <a:chOff x="0" y="214266"/>
                <a:chExt cx="213756" cy="427517"/>
              </a:xfrm>
            </p:grpSpPr>
            <p:sp>
              <p:nvSpPr>
                <p:cNvPr id="9" name="直接连接符 27"/>
                <p:cNvSpPr/>
                <p:nvPr/>
              </p:nvSpPr>
              <p:spPr>
                <a:xfrm>
                  <a:off x="0" y="214266"/>
                  <a:ext cx="213756" cy="213757"/>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sp>
              <p:nvSpPr>
                <p:cNvPr id="10" name="直接连接符 28"/>
                <p:cNvSpPr/>
                <p:nvPr/>
              </p:nvSpPr>
              <p:spPr>
                <a:xfrm flipH="1">
                  <a:off x="0" y="428028"/>
                  <a:ext cx="213756" cy="213755"/>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grpSp>
        </p:grpSp>
      </p:grpSp>
      <p:sp>
        <p:nvSpPr>
          <p:cNvPr id="12" name="矩形 25"/>
          <p:cNvSpPr/>
          <p:nvPr/>
        </p:nvSpPr>
        <p:spPr>
          <a:xfrm>
            <a:off x="2025193" y="2583538"/>
            <a:ext cx="1489075" cy="1484313"/>
          </a:xfrm>
          <a:prstGeom prst="rect">
            <a:avLst/>
          </a:prstGeom>
          <a:solidFill>
            <a:schemeClr val="bg1">
              <a:lumMod val="65000"/>
            </a:schemeClr>
          </a:solidFill>
          <a:ln w="9525">
            <a:noFill/>
            <a:miter/>
          </a:ln>
        </p:spPr>
        <p:txBody>
          <a:bodyPr lIns="75520" tIns="37760" rIns="75520" bIns="37760" anchor="ctr"/>
          <a:lstStyle/>
          <a:p>
            <a:pPr lvl="0" algn="ctr" eaLnBrk="1" hangingPunct="1">
              <a:buNone/>
            </a:pP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3" name="矩形 26"/>
          <p:cNvSpPr/>
          <p:nvPr/>
        </p:nvSpPr>
        <p:spPr>
          <a:xfrm>
            <a:off x="2025193" y="4067851"/>
            <a:ext cx="1489075" cy="890587"/>
          </a:xfrm>
          <a:prstGeom prst="rect">
            <a:avLst/>
          </a:prstGeom>
          <a:solidFill>
            <a:srgbClr val="18D2A6"/>
          </a:solidFill>
          <a:ln w="9525">
            <a:noFill/>
            <a:miter/>
          </a:ln>
        </p:spPr>
        <p:txBody>
          <a:bodyPr lIns="75520" tIns="37760" rIns="75520" bIns="37760" anchor="ctr"/>
          <a:lstStyle/>
          <a:p>
            <a:pPr lvl="0" algn="ctr" eaLnBrk="1" hangingPunct="1">
              <a:buNone/>
            </a:pPr>
            <a:r>
              <a:rPr lang="zh-CN" altLang="en-US" sz="1600" dirty="0">
                <a:solidFill>
                  <a:srgbClr val="FFFFFF"/>
                </a:solidFill>
                <a:latin typeface="微软雅黑" panose="020B0503020204020204" pitchFamily="34" charset="-122"/>
                <a:ea typeface="微软雅黑" panose="020B0503020204020204" pitchFamily="34" charset="-122"/>
                <a:sym typeface="华文黑体" charset="-122"/>
              </a:rPr>
              <a:t>点击添加标题</a:t>
            </a:r>
          </a:p>
          <a:p>
            <a:pPr lvl="0" algn="ctr" eaLnBrk="1" hangingPunct="1">
              <a:buNone/>
            </a:pPr>
            <a:r>
              <a:rPr lang="zh-CN" altLang="en-US" sz="1600" dirty="0">
                <a:solidFill>
                  <a:srgbClr val="FFFFFF"/>
                </a:solidFill>
                <a:latin typeface="微软雅黑" panose="020B0503020204020204" pitchFamily="34" charset="-122"/>
                <a:ea typeface="微软雅黑" panose="020B0503020204020204" pitchFamily="34" charset="-122"/>
                <a:sym typeface="华文黑体" charset="-122"/>
              </a:rPr>
              <a:t>点击添加标题</a:t>
            </a:r>
          </a:p>
        </p:txBody>
      </p:sp>
      <p:sp>
        <p:nvSpPr>
          <p:cNvPr id="14" name="矩形 27"/>
          <p:cNvSpPr/>
          <p:nvPr/>
        </p:nvSpPr>
        <p:spPr>
          <a:xfrm>
            <a:off x="3707943" y="2583538"/>
            <a:ext cx="1487488" cy="1484313"/>
          </a:xfrm>
          <a:prstGeom prst="rect">
            <a:avLst/>
          </a:prstGeom>
          <a:solidFill>
            <a:schemeClr val="bg1">
              <a:lumMod val="65000"/>
            </a:schemeClr>
          </a:solidFill>
          <a:ln w="9525">
            <a:noFill/>
            <a:miter/>
          </a:ln>
        </p:spPr>
        <p:txBody>
          <a:bodyPr lIns="75520" tIns="37760" rIns="75520" bIns="37760" anchor="ctr"/>
          <a:lstStyle/>
          <a:p>
            <a:pPr lvl="0" algn="ctr" eaLnBrk="1" hangingPunct="1">
              <a:buNone/>
            </a:pP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5" name="矩形 28"/>
          <p:cNvSpPr/>
          <p:nvPr/>
        </p:nvSpPr>
        <p:spPr>
          <a:xfrm>
            <a:off x="3707943" y="4067851"/>
            <a:ext cx="1487488" cy="890587"/>
          </a:xfrm>
          <a:prstGeom prst="rect">
            <a:avLst/>
          </a:prstGeom>
          <a:solidFill>
            <a:srgbClr val="1983B7"/>
          </a:solidFill>
          <a:ln w="9525">
            <a:noFill/>
            <a:miter/>
          </a:ln>
        </p:spPr>
        <p:txBody>
          <a:bodyPr lIns="75520" tIns="37760" rIns="75520" bIns="37760" anchor="ctr"/>
          <a:lstStyle/>
          <a:p>
            <a:pPr lvl="0" algn="ctr" eaLnBrk="1" hangingPunct="1">
              <a:buNone/>
            </a:pPr>
            <a:r>
              <a:rPr lang="zh-CN" altLang="en-US" sz="1600" dirty="0">
                <a:solidFill>
                  <a:srgbClr val="FFFFFF"/>
                </a:solidFill>
                <a:latin typeface="微软雅黑" panose="020B0503020204020204" pitchFamily="34" charset="-122"/>
                <a:ea typeface="微软雅黑" panose="020B0503020204020204" pitchFamily="34" charset="-122"/>
                <a:sym typeface="华文黑体" charset="-122"/>
              </a:rPr>
              <a:t>点击添加标题</a:t>
            </a:r>
          </a:p>
          <a:p>
            <a:pPr lvl="0" algn="ctr" eaLnBrk="1" hangingPunct="1">
              <a:buNone/>
            </a:pPr>
            <a:r>
              <a:rPr lang="zh-CN" altLang="en-US" sz="1600" dirty="0">
                <a:solidFill>
                  <a:srgbClr val="FFFFFF"/>
                </a:solidFill>
                <a:latin typeface="微软雅黑" panose="020B0503020204020204" pitchFamily="34" charset="-122"/>
                <a:ea typeface="微软雅黑" panose="020B0503020204020204" pitchFamily="34" charset="-122"/>
                <a:sym typeface="华文黑体" charset="-122"/>
              </a:rPr>
              <a:t>点击添加标题</a:t>
            </a:r>
          </a:p>
        </p:txBody>
      </p:sp>
      <p:sp>
        <p:nvSpPr>
          <p:cNvPr id="16" name="矩形 29"/>
          <p:cNvSpPr/>
          <p:nvPr/>
        </p:nvSpPr>
        <p:spPr>
          <a:xfrm>
            <a:off x="5389106" y="2583538"/>
            <a:ext cx="1489075" cy="1484313"/>
          </a:xfrm>
          <a:prstGeom prst="rect">
            <a:avLst/>
          </a:prstGeom>
          <a:solidFill>
            <a:schemeClr val="bg1">
              <a:lumMod val="65000"/>
            </a:schemeClr>
          </a:solidFill>
          <a:ln w="9525">
            <a:noFill/>
            <a:miter/>
          </a:ln>
        </p:spPr>
        <p:txBody>
          <a:bodyPr lIns="75520" tIns="37760" rIns="75520" bIns="37760" anchor="ctr"/>
          <a:lstStyle/>
          <a:p>
            <a:pPr lvl="0" algn="ctr" eaLnBrk="1" hangingPunct="1">
              <a:buNone/>
            </a:pP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 name="矩形 30"/>
          <p:cNvSpPr/>
          <p:nvPr/>
        </p:nvSpPr>
        <p:spPr>
          <a:xfrm>
            <a:off x="5389106" y="4067851"/>
            <a:ext cx="1489075" cy="890587"/>
          </a:xfrm>
          <a:prstGeom prst="rect">
            <a:avLst/>
          </a:prstGeom>
          <a:solidFill>
            <a:srgbClr val="18D2A6"/>
          </a:solidFill>
          <a:ln w="9525">
            <a:noFill/>
            <a:miter/>
          </a:ln>
        </p:spPr>
        <p:txBody>
          <a:bodyPr lIns="75520" tIns="37760" rIns="75520" bIns="37760" anchor="ctr"/>
          <a:lstStyle/>
          <a:p>
            <a:pPr lvl="0" algn="ctr" eaLnBrk="1" hangingPunct="1">
              <a:buNone/>
            </a:pPr>
            <a:r>
              <a:rPr lang="zh-CN" altLang="en-US" sz="1600" dirty="0">
                <a:solidFill>
                  <a:srgbClr val="FFFFFF"/>
                </a:solidFill>
                <a:latin typeface="微软雅黑" panose="020B0503020204020204" pitchFamily="34" charset="-122"/>
                <a:ea typeface="微软雅黑" panose="020B0503020204020204" pitchFamily="34" charset="-122"/>
                <a:sym typeface="华文黑体" charset="-122"/>
              </a:rPr>
              <a:t>点击添加标题</a:t>
            </a:r>
          </a:p>
          <a:p>
            <a:pPr lvl="0" algn="ctr" eaLnBrk="1" hangingPunct="1">
              <a:buNone/>
            </a:pPr>
            <a:r>
              <a:rPr lang="zh-CN" altLang="en-US" sz="1600" dirty="0">
                <a:solidFill>
                  <a:srgbClr val="FFFFFF"/>
                </a:solidFill>
                <a:latin typeface="微软雅黑" panose="020B0503020204020204" pitchFamily="34" charset="-122"/>
                <a:ea typeface="微软雅黑" panose="020B0503020204020204" pitchFamily="34" charset="-122"/>
                <a:sym typeface="华文黑体" charset="-122"/>
              </a:rPr>
              <a:t>点击添加标题</a:t>
            </a:r>
          </a:p>
        </p:txBody>
      </p:sp>
      <p:sp>
        <p:nvSpPr>
          <p:cNvPr id="18" name="矩形 31"/>
          <p:cNvSpPr/>
          <p:nvPr/>
        </p:nvSpPr>
        <p:spPr>
          <a:xfrm>
            <a:off x="7071856" y="2583538"/>
            <a:ext cx="1487487" cy="1484313"/>
          </a:xfrm>
          <a:prstGeom prst="rect">
            <a:avLst/>
          </a:prstGeom>
          <a:solidFill>
            <a:schemeClr val="bg1">
              <a:lumMod val="65000"/>
            </a:schemeClr>
          </a:solidFill>
          <a:ln w="9525">
            <a:noFill/>
            <a:miter/>
          </a:ln>
        </p:spPr>
        <p:txBody>
          <a:bodyPr lIns="75520" tIns="37760" rIns="75520" bIns="37760" anchor="ctr"/>
          <a:lstStyle/>
          <a:p>
            <a:pPr lvl="0" algn="ctr" eaLnBrk="1" hangingPunct="1">
              <a:buNone/>
            </a:pP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9" name="矩形 32"/>
          <p:cNvSpPr/>
          <p:nvPr/>
        </p:nvSpPr>
        <p:spPr>
          <a:xfrm>
            <a:off x="7071856" y="4067851"/>
            <a:ext cx="1487487" cy="890587"/>
          </a:xfrm>
          <a:prstGeom prst="rect">
            <a:avLst/>
          </a:prstGeom>
          <a:solidFill>
            <a:srgbClr val="1983B7"/>
          </a:solidFill>
          <a:ln w="9525">
            <a:noFill/>
            <a:miter/>
          </a:ln>
        </p:spPr>
        <p:txBody>
          <a:bodyPr lIns="75520" tIns="37760" rIns="75520" bIns="37760" anchor="ctr"/>
          <a:lstStyle/>
          <a:p>
            <a:pPr lvl="0" algn="ctr" eaLnBrk="1" hangingPunct="1">
              <a:buNone/>
            </a:pPr>
            <a:r>
              <a:rPr lang="zh-CN" altLang="en-US" sz="1600" dirty="0">
                <a:solidFill>
                  <a:srgbClr val="FFFFFF"/>
                </a:solidFill>
                <a:latin typeface="微软雅黑" panose="020B0503020204020204" pitchFamily="34" charset="-122"/>
                <a:ea typeface="微软雅黑" panose="020B0503020204020204" pitchFamily="34" charset="-122"/>
                <a:sym typeface="华文黑体" charset="-122"/>
              </a:rPr>
              <a:t>点击添加标题</a:t>
            </a:r>
          </a:p>
          <a:p>
            <a:pPr lvl="0" algn="ctr" eaLnBrk="1" hangingPunct="1">
              <a:buNone/>
            </a:pPr>
            <a:r>
              <a:rPr lang="zh-CN" altLang="en-US" sz="1600" dirty="0">
                <a:solidFill>
                  <a:srgbClr val="FFFFFF"/>
                </a:solidFill>
                <a:latin typeface="微软雅黑" panose="020B0503020204020204" pitchFamily="34" charset="-122"/>
                <a:ea typeface="微软雅黑" panose="020B0503020204020204" pitchFamily="34" charset="-122"/>
                <a:sym typeface="华文黑体" charset="-122"/>
              </a:rPr>
              <a:t>点击添加标题</a:t>
            </a:r>
          </a:p>
        </p:txBody>
      </p:sp>
      <p:sp>
        <p:nvSpPr>
          <p:cNvPr id="20" name="矩形 33"/>
          <p:cNvSpPr/>
          <p:nvPr/>
        </p:nvSpPr>
        <p:spPr>
          <a:xfrm>
            <a:off x="8753018" y="2583538"/>
            <a:ext cx="1489075" cy="1484313"/>
          </a:xfrm>
          <a:prstGeom prst="rect">
            <a:avLst/>
          </a:prstGeom>
          <a:solidFill>
            <a:schemeClr val="bg1">
              <a:lumMod val="65000"/>
            </a:schemeClr>
          </a:solidFill>
          <a:ln w="9525">
            <a:noFill/>
            <a:miter/>
          </a:ln>
        </p:spPr>
        <p:txBody>
          <a:bodyPr lIns="75520" tIns="37760" rIns="75520" bIns="37760" anchor="ctr"/>
          <a:lstStyle/>
          <a:p>
            <a:pPr lvl="0" algn="ctr" eaLnBrk="1" hangingPunct="1">
              <a:buNone/>
            </a:pP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1" name="矩形 34"/>
          <p:cNvSpPr/>
          <p:nvPr/>
        </p:nvSpPr>
        <p:spPr>
          <a:xfrm>
            <a:off x="8753018" y="4067851"/>
            <a:ext cx="1489075" cy="890587"/>
          </a:xfrm>
          <a:prstGeom prst="rect">
            <a:avLst/>
          </a:prstGeom>
          <a:solidFill>
            <a:srgbClr val="18D2A6"/>
          </a:solidFill>
          <a:ln w="9525">
            <a:noFill/>
            <a:miter/>
          </a:ln>
        </p:spPr>
        <p:txBody>
          <a:bodyPr lIns="75520" tIns="37760" rIns="75520" bIns="37760" anchor="ctr"/>
          <a:lstStyle/>
          <a:p>
            <a:pPr lvl="0" algn="ctr" eaLnBrk="1" hangingPunct="1">
              <a:buNone/>
            </a:pPr>
            <a:r>
              <a:rPr lang="zh-CN" altLang="en-US" sz="1600" dirty="0">
                <a:solidFill>
                  <a:srgbClr val="FFFFFF"/>
                </a:solidFill>
                <a:latin typeface="微软雅黑" panose="020B0503020204020204" pitchFamily="34" charset="-122"/>
                <a:ea typeface="微软雅黑" panose="020B0503020204020204" pitchFamily="34" charset="-122"/>
                <a:sym typeface="华文黑体" charset="-122"/>
              </a:rPr>
              <a:t>点击添加标题</a:t>
            </a:r>
          </a:p>
          <a:p>
            <a:pPr lvl="0" algn="ctr" eaLnBrk="1" hangingPunct="1">
              <a:buNone/>
            </a:pPr>
            <a:r>
              <a:rPr lang="zh-CN" altLang="en-US" sz="1600" dirty="0">
                <a:solidFill>
                  <a:srgbClr val="FFFFFF"/>
                </a:solidFill>
                <a:latin typeface="微软雅黑" panose="020B0503020204020204" pitchFamily="34" charset="-122"/>
                <a:ea typeface="微软雅黑" panose="020B0503020204020204" pitchFamily="34" charset="-122"/>
                <a:sym typeface="华文黑体" charset="-122"/>
              </a:rPr>
              <a:t>点击添加标题</a:t>
            </a:r>
          </a:p>
        </p:txBody>
      </p:sp>
      <p:grpSp>
        <p:nvGrpSpPr>
          <p:cNvPr id="22" name="组合 35"/>
          <p:cNvGrpSpPr/>
          <p:nvPr/>
        </p:nvGrpSpPr>
        <p:grpSpPr>
          <a:xfrm>
            <a:off x="2501443" y="2761338"/>
            <a:ext cx="536575" cy="685800"/>
            <a:chOff x="0" y="0"/>
            <a:chExt cx="366231" cy="470769"/>
          </a:xfrm>
        </p:grpSpPr>
        <p:sp>
          <p:nvSpPr>
            <p:cNvPr id="23" name="Freeform 108"/>
            <p:cNvSpPr/>
            <p:nvPr/>
          </p:nvSpPr>
          <p:spPr>
            <a:xfrm flipH="1">
              <a:off x="0" y="418154"/>
              <a:ext cx="51923" cy="52615"/>
            </a:xfrm>
            <a:custGeom>
              <a:avLst/>
              <a:gdLst>
                <a:gd name="txL" fmla="*/ 0 w 32"/>
                <a:gd name="txT" fmla="*/ 0 h 32"/>
                <a:gd name="txR" fmla="*/ 32 w 32"/>
                <a:gd name="txB" fmla="*/ 32 h 32"/>
              </a:gdLst>
              <a:ahLst/>
              <a:cxnLst>
                <a:cxn ang="0">
                  <a:pos x="0" y="2147483646"/>
                </a:cxn>
                <a:cxn ang="0">
                  <a:pos x="2147483646" y="2147483646"/>
                </a:cxn>
                <a:cxn ang="0">
                  <a:pos x="2147483646" y="2147483646"/>
                </a:cxn>
                <a:cxn ang="0">
                  <a:pos x="2147483646" y="0"/>
                </a:cxn>
                <a:cxn ang="0">
                  <a:pos x="0" y="0"/>
                </a:cxn>
                <a:cxn ang="0">
                  <a:pos x="0" y="2147483646"/>
                </a:cxn>
              </a:cxnLst>
              <a:rect l="txL" t="txT" r="txR" b="txB"/>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alpha val="100000"/>
              </a:srgbClr>
            </a:solidFill>
            <a:ln w="9525">
              <a:noFill/>
            </a:ln>
          </p:spPr>
          <p:txBody>
            <a:bodyPr/>
            <a:lstStyle/>
            <a:p>
              <a:endParaRPr lang="zh-CN" altLang="en-US"/>
            </a:p>
          </p:txBody>
        </p:sp>
        <p:sp>
          <p:nvSpPr>
            <p:cNvPr id="24" name="Freeform 109"/>
            <p:cNvSpPr>
              <a:spLocks noEditPoints="1"/>
            </p:cNvSpPr>
            <p:nvPr/>
          </p:nvSpPr>
          <p:spPr>
            <a:xfrm flipH="1">
              <a:off x="0" y="0"/>
              <a:ext cx="366231" cy="470769"/>
            </a:xfrm>
            <a:custGeom>
              <a:avLst/>
              <a:gdLst>
                <a:gd name="txL" fmla="*/ 0 w 224"/>
                <a:gd name="txT" fmla="*/ 0 h 288"/>
                <a:gd name="txR" fmla="*/ 224 w 224"/>
                <a:gd name="txB" fmla="*/ 288 h 288"/>
              </a:gdLst>
              <a:ahLst/>
              <a:cxnLst>
                <a:cxn ang="0">
                  <a:pos x="2147483646" y="0"/>
                </a:cxn>
                <a:cxn ang="0">
                  <a:pos x="2147483646" y="0"/>
                </a:cxn>
                <a:cxn ang="0">
                  <a:pos x="0"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txL" t="txT" r="txR" b="txB"/>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alpha val="100000"/>
              </a:srgbClr>
            </a:solidFill>
            <a:ln w="9525">
              <a:noFill/>
            </a:ln>
          </p:spPr>
          <p:txBody>
            <a:bodyPr/>
            <a:lstStyle/>
            <a:p>
              <a:endParaRPr lang="zh-CN" altLang="en-US"/>
            </a:p>
          </p:txBody>
        </p:sp>
        <p:sp>
          <p:nvSpPr>
            <p:cNvPr id="25" name="Rectangle 110"/>
            <p:cNvSpPr/>
            <p:nvPr/>
          </p:nvSpPr>
          <p:spPr>
            <a:xfrm flipH="1">
              <a:off x="0" y="261692"/>
              <a:ext cx="51923" cy="51923"/>
            </a:xfrm>
            <a:prstGeom prst="rect">
              <a:avLst/>
            </a:prstGeom>
            <a:solidFill>
              <a:srgbClr val="FFFFFF"/>
            </a:solidFill>
            <a:ln w="9525">
              <a:noFill/>
              <a:miter/>
            </a:ln>
          </p:spPr>
          <p:txBody>
            <a:bodyPr/>
            <a:lstStyle/>
            <a:p>
              <a:pPr lvl="0" eaLnBrk="1" hangingPunct="1">
                <a:buNone/>
              </a:pPr>
              <a:endParaRPr lang="zh-CN" altLang="zh-CN" sz="1500" dirty="0">
                <a:solidFill>
                  <a:srgbClr val="000000"/>
                </a:solidFill>
                <a:latin typeface="Calibri" panose="020F0502020204030204" pitchFamily="34" charset="0"/>
                <a:ea typeface="宋体" panose="02010600030101010101" pitchFamily="2" charset="-122"/>
                <a:sym typeface="Calibri" panose="020F0502020204030204" pitchFamily="34" charset="0"/>
              </a:endParaRPr>
            </a:p>
          </p:txBody>
        </p:sp>
        <p:sp>
          <p:nvSpPr>
            <p:cNvPr id="26" name="Rectangle 111"/>
            <p:cNvSpPr/>
            <p:nvPr/>
          </p:nvSpPr>
          <p:spPr>
            <a:xfrm flipH="1">
              <a:off x="0" y="339923"/>
              <a:ext cx="51923" cy="52615"/>
            </a:xfrm>
            <a:prstGeom prst="rect">
              <a:avLst/>
            </a:prstGeom>
            <a:solidFill>
              <a:srgbClr val="FFFFFF"/>
            </a:solidFill>
            <a:ln w="9525">
              <a:noFill/>
              <a:miter/>
            </a:ln>
          </p:spPr>
          <p:txBody>
            <a:bodyPr/>
            <a:lstStyle/>
            <a:p>
              <a:pPr lvl="0" eaLnBrk="1" hangingPunct="1">
                <a:buNone/>
              </a:pPr>
              <a:endParaRPr lang="zh-CN" altLang="zh-CN" sz="1500" dirty="0">
                <a:solidFill>
                  <a:srgbClr val="000000"/>
                </a:solidFill>
                <a:latin typeface="Calibri" panose="020F0502020204030204" pitchFamily="34" charset="0"/>
                <a:ea typeface="宋体" panose="02010600030101010101" pitchFamily="2" charset="-122"/>
                <a:sym typeface="Calibri" panose="020F0502020204030204" pitchFamily="34" charset="0"/>
              </a:endParaRPr>
            </a:p>
          </p:txBody>
        </p:sp>
      </p:grpSp>
      <p:sp>
        <p:nvSpPr>
          <p:cNvPr id="27" name="Freeform 64"/>
          <p:cNvSpPr>
            <a:spLocks noEditPoints="1"/>
          </p:cNvSpPr>
          <p:nvPr/>
        </p:nvSpPr>
        <p:spPr>
          <a:xfrm flipH="1">
            <a:off x="4082593" y="2799438"/>
            <a:ext cx="738188" cy="609600"/>
          </a:xfrm>
          <a:custGeom>
            <a:avLst/>
            <a:gdLst>
              <a:gd name="txL" fmla="*/ 0 w 308"/>
              <a:gd name="txT" fmla="*/ 0 h 256"/>
              <a:gd name="txR" fmla="*/ 308 w 308"/>
              <a:gd name="txB" fmla="*/ 256 h 256"/>
            </a:gdLst>
            <a:ahLst/>
            <a:cxnLst>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txL" t="txT" r="txR" b="txB"/>
            <a:pathLst>
              <a:path w="308" h="256">
                <a:moveTo>
                  <a:pt x="188" y="19"/>
                </a:moveTo>
                <a:cubicBezTo>
                  <a:pt x="180" y="7"/>
                  <a:pt x="168" y="0"/>
                  <a:pt x="154" y="0"/>
                </a:cubicBezTo>
                <a:cubicBezTo>
                  <a:pt x="140" y="0"/>
                  <a:pt x="128" y="7"/>
                  <a:pt x="120" y="19"/>
                </a:cubicBezTo>
                <a:cubicBezTo>
                  <a:pt x="8" y="195"/>
                  <a:pt x="8" y="195"/>
                  <a:pt x="8" y="195"/>
                </a:cubicBezTo>
                <a:cubicBezTo>
                  <a:pt x="0" y="207"/>
                  <a:pt x="0" y="222"/>
                  <a:pt x="7" y="235"/>
                </a:cubicBezTo>
                <a:cubicBezTo>
                  <a:pt x="14" y="248"/>
                  <a:pt x="27" y="256"/>
                  <a:pt x="42" y="256"/>
                </a:cubicBezTo>
                <a:cubicBezTo>
                  <a:pt x="266" y="256"/>
                  <a:pt x="266" y="256"/>
                  <a:pt x="266" y="256"/>
                </a:cubicBezTo>
                <a:cubicBezTo>
                  <a:pt x="281" y="256"/>
                  <a:pt x="294" y="248"/>
                  <a:pt x="301" y="235"/>
                </a:cubicBezTo>
                <a:cubicBezTo>
                  <a:pt x="308" y="222"/>
                  <a:pt x="308" y="207"/>
                  <a:pt x="300" y="195"/>
                </a:cubicBezTo>
                <a:lnTo>
                  <a:pt x="188" y="19"/>
                </a:lnTo>
                <a:close/>
                <a:moveTo>
                  <a:pt x="154" y="216"/>
                </a:moveTo>
                <a:cubicBezTo>
                  <a:pt x="145" y="216"/>
                  <a:pt x="138" y="209"/>
                  <a:pt x="138" y="200"/>
                </a:cubicBezTo>
                <a:cubicBezTo>
                  <a:pt x="138" y="191"/>
                  <a:pt x="145" y="184"/>
                  <a:pt x="154" y="184"/>
                </a:cubicBezTo>
                <a:cubicBezTo>
                  <a:pt x="163" y="184"/>
                  <a:pt x="170" y="191"/>
                  <a:pt x="170" y="200"/>
                </a:cubicBezTo>
                <a:cubicBezTo>
                  <a:pt x="170" y="209"/>
                  <a:pt x="163" y="216"/>
                  <a:pt x="154" y="216"/>
                </a:cubicBezTo>
                <a:close/>
                <a:moveTo>
                  <a:pt x="170" y="152"/>
                </a:moveTo>
                <a:cubicBezTo>
                  <a:pt x="170" y="161"/>
                  <a:pt x="163" y="168"/>
                  <a:pt x="154" y="168"/>
                </a:cubicBezTo>
                <a:cubicBezTo>
                  <a:pt x="145" y="168"/>
                  <a:pt x="138" y="161"/>
                  <a:pt x="138" y="152"/>
                </a:cubicBezTo>
                <a:cubicBezTo>
                  <a:pt x="138" y="96"/>
                  <a:pt x="138" y="96"/>
                  <a:pt x="138" y="96"/>
                </a:cubicBezTo>
                <a:cubicBezTo>
                  <a:pt x="138" y="87"/>
                  <a:pt x="145" y="80"/>
                  <a:pt x="154" y="80"/>
                </a:cubicBezTo>
                <a:cubicBezTo>
                  <a:pt x="163" y="80"/>
                  <a:pt x="170" y="87"/>
                  <a:pt x="170" y="96"/>
                </a:cubicBezTo>
                <a:lnTo>
                  <a:pt x="170" y="152"/>
                </a:lnTo>
                <a:close/>
              </a:path>
            </a:pathLst>
          </a:custGeom>
          <a:solidFill>
            <a:srgbClr val="FFFFFF">
              <a:alpha val="100000"/>
            </a:srgbClr>
          </a:solidFill>
          <a:ln w="9525">
            <a:noFill/>
          </a:ln>
        </p:spPr>
        <p:txBody>
          <a:bodyPr/>
          <a:lstStyle/>
          <a:p>
            <a:endParaRPr lang="zh-CN" altLang="en-US"/>
          </a:p>
        </p:txBody>
      </p:sp>
      <p:grpSp>
        <p:nvGrpSpPr>
          <p:cNvPr id="28" name="组合 41"/>
          <p:cNvGrpSpPr/>
          <p:nvPr/>
        </p:nvGrpSpPr>
        <p:grpSpPr>
          <a:xfrm>
            <a:off x="5903456" y="2770863"/>
            <a:ext cx="460375" cy="666750"/>
            <a:chOff x="0" y="0"/>
            <a:chExt cx="314729" cy="458061"/>
          </a:xfrm>
        </p:grpSpPr>
        <p:sp>
          <p:nvSpPr>
            <p:cNvPr id="29" name="Freeform 36"/>
            <p:cNvSpPr/>
            <p:nvPr/>
          </p:nvSpPr>
          <p:spPr>
            <a:xfrm flipH="1">
              <a:off x="92213" y="379880"/>
              <a:ext cx="130302" cy="78181"/>
            </a:xfrm>
            <a:custGeom>
              <a:avLst/>
              <a:gdLst>
                <a:gd name="txL" fmla="*/ 0 w 80"/>
                <a:gd name="txT" fmla="*/ 0 h 48"/>
                <a:gd name="txR" fmla="*/ 80 w 80"/>
                <a:gd name="txB" fmla="*/ 48 h 48"/>
              </a:gdLst>
              <a:ahLst/>
              <a:cxnLst>
                <a:cxn ang="0">
                  <a:pos x="2147483646" y="2147483646"/>
                </a:cxn>
                <a:cxn ang="0">
                  <a:pos x="2147483646" y="2147483646"/>
                </a:cxn>
                <a:cxn ang="0">
                  <a:pos x="2147483646" y="2147483646"/>
                </a:cxn>
                <a:cxn ang="0">
                  <a:pos x="2147483646" y="2147483646"/>
                </a:cxn>
                <a:cxn ang="0">
                  <a:pos x="2147483646" y="2147483646"/>
                </a:cxn>
                <a:cxn ang="0">
                  <a:pos x="0" y="0"/>
                </a:cxn>
                <a:cxn ang="0">
                  <a:pos x="0" y="0"/>
                </a:cxn>
                <a:cxn ang="0">
                  <a:pos x="2147483646" y="2147483646"/>
                </a:cxn>
                <a:cxn ang="0">
                  <a:pos x="2147483646" y="0"/>
                </a:cxn>
                <a:cxn ang="0">
                  <a:pos x="2147483646" y="0"/>
                </a:cxn>
                <a:cxn ang="0">
                  <a:pos x="2147483646" y="2147483646"/>
                </a:cxn>
              </a:cxnLst>
              <a:rect l="txL" t="txT" r="txR" b="txB"/>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alpha val="100000"/>
              </a:srgbClr>
            </a:solidFill>
            <a:ln w="9525">
              <a:noFill/>
            </a:ln>
          </p:spPr>
          <p:txBody>
            <a:bodyPr/>
            <a:lstStyle/>
            <a:p>
              <a:endParaRPr lang="zh-CN" altLang="en-US"/>
            </a:p>
          </p:txBody>
        </p:sp>
        <p:sp>
          <p:nvSpPr>
            <p:cNvPr id="30" name="Freeform 37"/>
            <p:cNvSpPr>
              <a:spLocks noEditPoints="1"/>
            </p:cNvSpPr>
            <p:nvPr/>
          </p:nvSpPr>
          <p:spPr>
            <a:xfrm flipH="1">
              <a:off x="0" y="0"/>
              <a:ext cx="314729" cy="366849"/>
            </a:xfrm>
            <a:custGeom>
              <a:avLst/>
              <a:gdLst>
                <a:gd name="txL" fmla="*/ 0 w 192"/>
                <a:gd name="txT" fmla="*/ 0 h 224"/>
                <a:gd name="txR" fmla="*/ 192 w 192"/>
                <a:gd name="txB" fmla="*/ 224 h 224"/>
              </a:gdLst>
              <a:ahLst/>
              <a:cxnLst>
                <a:cxn ang="0">
                  <a:pos x="2147483646" y="0"/>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txL" t="txT" r="txR" b="txB"/>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alpha val="100000"/>
              </a:srgbClr>
            </a:solidFill>
            <a:ln w="9525">
              <a:noFill/>
            </a:ln>
          </p:spPr>
          <p:txBody>
            <a:bodyPr/>
            <a:lstStyle/>
            <a:p>
              <a:endParaRPr lang="zh-CN" altLang="en-US"/>
            </a:p>
          </p:txBody>
        </p:sp>
      </p:grpSp>
      <p:sp>
        <p:nvSpPr>
          <p:cNvPr id="31" name="Freeform 9"/>
          <p:cNvSpPr/>
          <p:nvPr/>
        </p:nvSpPr>
        <p:spPr>
          <a:xfrm flipH="1">
            <a:off x="7433806" y="2866113"/>
            <a:ext cx="765175" cy="476250"/>
          </a:xfrm>
          <a:custGeom>
            <a:avLst/>
            <a:gdLst>
              <a:gd name="txL" fmla="*/ 0 w 320"/>
              <a:gd name="txT" fmla="*/ 0 h 200"/>
              <a:gd name="txR" fmla="*/ 320 w 320"/>
              <a:gd name="txB" fmla="*/ 200 h 200"/>
            </a:gdLst>
            <a:ahLst/>
            <a:cxnLst>
              <a:cxn ang="0">
                <a:pos x="2147483646" y="2147483646"/>
              </a:cxn>
              <a:cxn ang="0">
                <a:pos x="2147483646" y="0"/>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Lst>
            <a:rect l="txL" t="txT" r="txR" b="txB"/>
            <a:pathLst>
              <a:path w="320" h="200">
                <a:moveTo>
                  <a:pt x="262" y="70"/>
                </a:moveTo>
                <a:cubicBezTo>
                  <a:pt x="249" y="29"/>
                  <a:pt x="209" y="0"/>
                  <a:pt x="163" y="0"/>
                </a:cubicBezTo>
                <a:cubicBezTo>
                  <a:pt x="108" y="0"/>
                  <a:pt x="66" y="41"/>
                  <a:pt x="63" y="94"/>
                </a:cubicBezTo>
                <a:cubicBezTo>
                  <a:pt x="60" y="94"/>
                  <a:pt x="57" y="93"/>
                  <a:pt x="54" y="93"/>
                </a:cubicBezTo>
                <a:cubicBezTo>
                  <a:pt x="24" y="93"/>
                  <a:pt x="0" y="117"/>
                  <a:pt x="0" y="146"/>
                </a:cubicBezTo>
                <a:cubicBezTo>
                  <a:pt x="0" y="171"/>
                  <a:pt x="19" y="195"/>
                  <a:pt x="43" y="200"/>
                </a:cubicBezTo>
                <a:cubicBezTo>
                  <a:pt x="251" y="200"/>
                  <a:pt x="251" y="200"/>
                  <a:pt x="251" y="200"/>
                </a:cubicBezTo>
                <a:cubicBezTo>
                  <a:pt x="287" y="200"/>
                  <a:pt x="320" y="170"/>
                  <a:pt x="320" y="134"/>
                </a:cubicBezTo>
                <a:cubicBezTo>
                  <a:pt x="320" y="101"/>
                  <a:pt x="295" y="74"/>
                  <a:pt x="262" y="70"/>
                </a:cubicBezTo>
                <a:close/>
              </a:path>
            </a:pathLst>
          </a:custGeom>
          <a:solidFill>
            <a:srgbClr val="FFFFFF">
              <a:alpha val="100000"/>
            </a:srgbClr>
          </a:solidFill>
          <a:ln w="9525">
            <a:noFill/>
          </a:ln>
        </p:spPr>
        <p:txBody>
          <a:bodyPr/>
          <a:lstStyle/>
          <a:p>
            <a:endParaRPr lang="zh-CN" altLang="en-US"/>
          </a:p>
        </p:txBody>
      </p:sp>
      <p:grpSp>
        <p:nvGrpSpPr>
          <p:cNvPr id="32" name="组合 45"/>
          <p:cNvGrpSpPr/>
          <p:nvPr/>
        </p:nvGrpSpPr>
        <p:grpSpPr>
          <a:xfrm>
            <a:off x="9172118" y="2799438"/>
            <a:ext cx="652463" cy="611188"/>
            <a:chOff x="0" y="0"/>
            <a:chExt cx="446032" cy="418971"/>
          </a:xfrm>
        </p:grpSpPr>
        <p:sp>
          <p:nvSpPr>
            <p:cNvPr id="33" name="Freeform 68"/>
            <p:cNvSpPr/>
            <p:nvPr/>
          </p:nvSpPr>
          <p:spPr>
            <a:xfrm flipH="1">
              <a:off x="0" y="183425"/>
              <a:ext cx="66153" cy="235546"/>
            </a:xfrm>
            <a:custGeom>
              <a:avLst/>
              <a:gdLst>
                <a:gd name="txL" fmla="*/ 0 w 40"/>
                <a:gd name="txT" fmla="*/ 0 h 144"/>
                <a:gd name="txR" fmla="*/ 40 w 40"/>
                <a:gd name="txB" fmla="*/ 144 h 144"/>
              </a:gdLst>
              <a:ahLst/>
              <a:cxnLst>
                <a:cxn ang="0">
                  <a:pos x="2147483646" y="0"/>
                </a:cxn>
                <a:cxn ang="0">
                  <a:pos x="0" y="0"/>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Lst>
              <a:rect l="txL" t="txT" r="txR" b="txB"/>
              <a:pathLst>
                <a:path w="40" h="144">
                  <a:moveTo>
                    <a:pt x="24" y="0"/>
                  </a:moveTo>
                  <a:cubicBezTo>
                    <a:pt x="0" y="0"/>
                    <a:pt x="0" y="0"/>
                    <a:pt x="0" y="0"/>
                  </a:cubicBezTo>
                  <a:cubicBezTo>
                    <a:pt x="0" y="100"/>
                    <a:pt x="0" y="100"/>
                    <a:pt x="0" y="100"/>
                  </a:cubicBezTo>
                  <a:cubicBezTo>
                    <a:pt x="3" y="102"/>
                    <a:pt x="6" y="105"/>
                    <a:pt x="9" y="108"/>
                  </a:cubicBezTo>
                  <a:cubicBezTo>
                    <a:pt x="9" y="109"/>
                    <a:pt x="9" y="109"/>
                    <a:pt x="9" y="109"/>
                  </a:cubicBezTo>
                  <a:cubicBezTo>
                    <a:pt x="10" y="109"/>
                    <a:pt x="10" y="110"/>
                    <a:pt x="11" y="111"/>
                  </a:cubicBezTo>
                  <a:cubicBezTo>
                    <a:pt x="11" y="112"/>
                    <a:pt x="12" y="112"/>
                    <a:pt x="12" y="113"/>
                  </a:cubicBezTo>
                  <a:cubicBezTo>
                    <a:pt x="12" y="113"/>
                    <a:pt x="13" y="114"/>
                    <a:pt x="13" y="115"/>
                  </a:cubicBezTo>
                  <a:cubicBezTo>
                    <a:pt x="13" y="115"/>
                    <a:pt x="14" y="116"/>
                    <a:pt x="14" y="117"/>
                  </a:cubicBezTo>
                  <a:cubicBezTo>
                    <a:pt x="14" y="118"/>
                    <a:pt x="14" y="118"/>
                    <a:pt x="15" y="119"/>
                  </a:cubicBezTo>
                  <a:cubicBezTo>
                    <a:pt x="15" y="120"/>
                    <a:pt x="15" y="121"/>
                    <a:pt x="15" y="122"/>
                  </a:cubicBezTo>
                  <a:cubicBezTo>
                    <a:pt x="15" y="122"/>
                    <a:pt x="16" y="123"/>
                    <a:pt x="16" y="123"/>
                  </a:cubicBezTo>
                  <a:cubicBezTo>
                    <a:pt x="16" y="125"/>
                    <a:pt x="16" y="126"/>
                    <a:pt x="16" y="128"/>
                  </a:cubicBezTo>
                  <a:cubicBezTo>
                    <a:pt x="16" y="130"/>
                    <a:pt x="16" y="132"/>
                    <a:pt x="15" y="133"/>
                  </a:cubicBezTo>
                  <a:cubicBezTo>
                    <a:pt x="15" y="134"/>
                    <a:pt x="15" y="135"/>
                    <a:pt x="15" y="136"/>
                  </a:cubicBezTo>
                  <a:cubicBezTo>
                    <a:pt x="15" y="136"/>
                    <a:pt x="15" y="137"/>
                    <a:pt x="14" y="138"/>
                  </a:cubicBezTo>
                  <a:cubicBezTo>
                    <a:pt x="14" y="140"/>
                    <a:pt x="13" y="142"/>
                    <a:pt x="12" y="144"/>
                  </a:cubicBezTo>
                  <a:cubicBezTo>
                    <a:pt x="24" y="144"/>
                    <a:pt x="24" y="144"/>
                    <a:pt x="24" y="144"/>
                  </a:cubicBezTo>
                  <a:cubicBezTo>
                    <a:pt x="33" y="144"/>
                    <a:pt x="40" y="137"/>
                    <a:pt x="40" y="128"/>
                  </a:cubicBezTo>
                  <a:cubicBezTo>
                    <a:pt x="40" y="16"/>
                    <a:pt x="40" y="16"/>
                    <a:pt x="40" y="16"/>
                  </a:cubicBezTo>
                  <a:cubicBezTo>
                    <a:pt x="40" y="7"/>
                    <a:pt x="33" y="0"/>
                    <a:pt x="24" y="0"/>
                  </a:cubicBezTo>
                  <a:close/>
                </a:path>
              </a:pathLst>
            </a:custGeom>
            <a:solidFill>
              <a:srgbClr val="FFFFFF">
                <a:alpha val="100000"/>
              </a:srgbClr>
            </a:solidFill>
            <a:ln w="9525">
              <a:noFill/>
            </a:ln>
          </p:spPr>
          <p:txBody>
            <a:bodyPr/>
            <a:lstStyle/>
            <a:p>
              <a:endParaRPr lang="zh-CN" altLang="en-US"/>
            </a:p>
          </p:txBody>
        </p:sp>
        <p:sp>
          <p:nvSpPr>
            <p:cNvPr id="34" name="Freeform 69"/>
            <p:cNvSpPr/>
            <p:nvPr/>
          </p:nvSpPr>
          <p:spPr>
            <a:xfrm flipH="1">
              <a:off x="66153" y="366849"/>
              <a:ext cx="313727" cy="52121"/>
            </a:xfrm>
            <a:custGeom>
              <a:avLst/>
              <a:gdLst>
                <a:gd name="txL" fmla="*/ 0 w 192"/>
                <a:gd name="txT" fmla="*/ 0 h 32"/>
                <a:gd name="txR" fmla="*/ 192 w 192"/>
                <a:gd name="txB" fmla="*/ 32 h 32"/>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txL" t="txT" r="txR" b="txB"/>
              <a:pathLst>
                <a:path w="192" h="32">
                  <a:moveTo>
                    <a:pt x="191" y="10"/>
                  </a:moveTo>
                  <a:cubicBezTo>
                    <a:pt x="190" y="9"/>
                    <a:pt x="190" y="8"/>
                    <a:pt x="189" y="8"/>
                  </a:cubicBezTo>
                  <a:cubicBezTo>
                    <a:pt x="189" y="7"/>
                    <a:pt x="188" y="6"/>
                    <a:pt x="188" y="6"/>
                  </a:cubicBezTo>
                  <a:cubicBezTo>
                    <a:pt x="188" y="5"/>
                    <a:pt x="187" y="5"/>
                    <a:pt x="187" y="4"/>
                  </a:cubicBezTo>
                  <a:cubicBezTo>
                    <a:pt x="186" y="4"/>
                    <a:pt x="185" y="3"/>
                    <a:pt x="184" y="3"/>
                  </a:cubicBezTo>
                  <a:cubicBezTo>
                    <a:pt x="183" y="2"/>
                    <a:pt x="182" y="1"/>
                    <a:pt x="181" y="1"/>
                  </a:cubicBezTo>
                  <a:cubicBezTo>
                    <a:pt x="180" y="0"/>
                    <a:pt x="178" y="0"/>
                    <a:pt x="176" y="0"/>
                  </a:cubicBezTo>
                  <a:cubicBezTo>
                    <a:pt x="16" y="0"/>
                    <a:pt x="16" y="0"/>
                    <a:pt x="16" y="0"/>
                  </a:cubicBezTo>
                  <a:cubicBezTo>
                    <a:pt x="14" y="0"/>
                    <a:pt x="12" y="0"/>
                    <a:pt x="11" y="1"/>
                  </a:cubicBezTo>
                  <a:cubicBezTo>
                    <a:pt x="10" y="1"/>
                    <a:pt x="9" y="2"/>
                    <a:pt x="8" y="3"/>
                  </a:cubicBezTo>
                  <a:cubicBezTo>
                    <a:pt x="7" y="3"/>
                    <a:pt x="6" y="4"/>
                    <a:pt x="5" y="4"/>
                  </a:cubicBezTo>
                  <a:cubicBezTo>
                    <a:pt x="5" y="5"/>
                    <a:pt x="4" y="5"/>
                    <a:pt x="4" y="6"/>
                  </a:cubicBezTo>
                  <a:cubicBezTo>
                    <a:pt x="4" y="6"/>
                    <a:pt x="3" y="7"/>
                    <a:pt x="3" y="8"/>
                  </a:cubicBezTo>
                  <a:cubicBezTo>
                    <a:pt x="2" y="8"/>
                    <a:pt x="2" y="9"/>
                    <a:pt x="1" y="10"/>
                  </a:cubicBezTo>
                  <a:cubicBezTo>
                    <a:pt x="1" y="10"/>
                    <a:pt x="1" y="11"/>
                    <a:pt x="1" y="11"/>
                  </a:cubicBezTo>
                  <a:cubicBezTo>
                    <a:pt x="0" y="13"/>
                    <a:pt x="0" y="14"/>
                    <a:pt x="0" y="16"/>
                  </a:cubicBezTo>
                  <a:cubicBezTo>
                    <a:pt x="0" y="19"/>
                    <a:pt x="1" y="21"/>
                    <a:pt x="2" y="24"/>
                  </a:cubicBezTo>
                  <a:cubicBezTo>
                    <a:pt x="3" y="25"/>
                    <a:pt x="3" y="25"/>
                    <a:pt x="3" y="25"/>
                  </a:cubicBezTo>
                  <a:cubicBezTo>
                    <a:pt x="5" y="29"/>
                    <a:pt x="10" y="32"/>
                    <a:pt x="16" y="32"/>
                  </a:cubicBezTo>
                  <a:cubicBezTo>
                    <a:pt x="176" y="32"/>
                    <a:pt x="176" y="32"/>
                    <a:pt x="176" y="32"/>
                  </a:cubicBezTo>
                  <a:cubicBezTo>
                    <a:pt x="182" y="32"/>
                    <a:pt x="187" y="29"/>
                    <a:pt x="189" y="25"/>
                  </a:cubicBezTo>
                  <a:cubicBezTo>
                    <a:pt x="190" y="24"/>
                    <a:pt x="190" y="24"/>
                    <a:pt x="190" y="24"/>
                  </a:cubicBezTo>
                  <a:cubicBezTo>
                    <a:pt x="191" y="21"/>
                    <a:pt x="192" y="19"/>
                    <a:pt x="192" y="16"/>
                  </a:cubicBezTo>
                  <a:cubicBezTo>
                    <a:pt x="192" y="14"/>
                    <a:pt x="192" y="13"/>
                    <a:pt x="191" y="11"/>
                  </a:cubicBezTo>
                  <a:cubicBezTo>
                    <a:pt x="191" y="11"/>
                    <a:pt x="191" y="10"/>
                    <a:pt x="191" y="10"/>
                  </a:cubicBezTo>
                  <a:close/>
                </a:path>
              </a:pathLst>
            </a:custGeom>
            <a:solidFill>
              <a:srgbClr val="FFFFFF">
                <a:alpha val="100000"/>
              </a:srgbClr>
            </a:solidFill>
            <a:ln w="9525">
              <a:noFill/>
            </a:ln>
          </p:spPr>
          <p:txBody>
            <a:bodyPr/>
            <a:lstStyle/>
            <a:p>
              <a:endParaRPr lang="zh-CN" altLang="en-US"/>
            </a:p>
          </p:txBody>
        </p:sp>
        <p:sp>
          <p:nvSpPr>
            <p:cNvPr id="35" name="Freeform 70"/>
            <p:cNvSpPr/>
            <p:nvPr/>
          </p:nvSpPr>
          <p:spPr>
            <a:xfrm flipH="1">
              <a:off x="379879" y="183425"/>
              <a:ext cx="66153" cy="235546"/>
            </a:xfrm>
            <a:custGeom>
              <a:avLst/>
              <a:gdLst>
                <a:gd name="txL" fmla="*/ 0 w 40"/>
                <a:gd name="txT" fmla="*/ 0 h 144"/>
                <a:gd name="txR" fmla="*/ 40 w 40"/>
                <a:gd name="txB" fmla="*/ 144 h 144"/>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0"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txL" t="txT" r="txR" b="txB"/>
              <a:pathLst>
                <a:path w="40" h="144">
                  <a:moveTo>
                    <a:pt x="40" y="96"/>
                  </a:moveTo>
                  <a:cubicBezTo>
                    <a:pt x="40" y="64"/>
                    <a:pt x="40" y="64"/>
                    <a:pt x="40" y="64"/>
                  </a:cubicBezTo>
                  <a:cubicBezTo>
                    <a:pt x="24" y="64"/>
                    <a:pt x="24" y="64"/>
                    <a:pt x="24" y="64"/>
                  </a:cubicBezTo>
                  <a:cubicBezTo>
                    <a:pt x="24" y="48"/>
                    <a:pt x="24" y="48"/>
                    <a:pt x="24" y="48"/>
                  </a:cubicBezTo>
                  <a:cubicBezTo>
                    <a:pt x="40" y="48"/>
                    <a:pt x="40" y="48"/>
                    <a:pt x="40" y="48"/>
                  </a:cubicBezTo>
                  <a:cubicBezTo>
                    <a:pt x="40" y="32"/>
                    <a:pt x="40" y="32"/>
                    <a:pt x="40" y="32"/>
                  </a:cubicBezTo>
                  <a:cubicBezTo>
                    <a:pt x="24" y="32"/>
                    <a:pt x="24" y="32"/>
                    <a:pt x="24" y="32"/>
                  </a:cubicBezTo>
                  <a:cubicBezTo>
                    <a:pt x="24" y="16"/>
                    <a:pt x="24" y="16"/>
                    <a:pt x="24" y="16"/>
                  </a:cubicBezTo>
                  <a:cubicBezTo>
                    <a:pt x="40" y="16"/>
                    <a:pt x="40" y="16"/>
                    <a:pt x="40" y="16"/>
                  </a:cubicBezTo>
                  <a:cubicBezTo>
                    <a:pt x="40" y="0"/>
                    <a:pt x="40" y="0"/>
                    <a:pt x="40" y="0"/>
                  </a:cubicBezTo>
                  <a:cubicBezTo>
                    <a:pt x="16" y="0"/>
                    <a:pt x="16" y="0"/>
                    <a:pt x="16" y="0"/>
                  </a:cubicBezTo>
                  <a:cubicBezTo>
                    <a:pt x="7" y="0"/>
                    <a:pt x="0" y="7"/>
                    <a:pt x="0" y="16"/>
                  </a:cubicBezTo>
                  <a:cubicBezTo>
                    <a:pt x="0" y="128"/>
                    <a:pt x="0" y="128"/>
                    <a:pt x="0" y="128"/>
                  </a:cubicBezTo>
                  <a:cubicBezTo>
                    <a:pt x="0" y="137"/>
                    <a:pt x="7" y="144"/>
                    <a:pt x="16" y="144"/>
                  </a:cubicBezTo>
                  <a:cubicBezTo>
                    <a:pt x="28" y="144"/>
                    <a:pt x="28" y="144"/>
                    <a:pt x="28" y="144"/>
                  </a:cubicBezTo>
                  <a:cubicBezTo>
                    <a:pt x="27" y="142"/>
                    <a:pt x="26" y="140"/>
                    <a:pt x="26" y="138"/>
                  </a:cubicBezTo>
                  <a:cubicBezTo>
                    <a:pt x="25" y="137"/>
                    <a:pt x="25" y="136"/>
                    <a:pt x="25" y="136"/>
                  </a:cubicBezTo>
                  <a:cubicBezTo>
                    <a:pt x="25" y="135"/>
                    <a:pt x="25" y="134"/>
                    <a:pt x="25" y="133"/>
                  </a:cubicBezTo>
                  <a:cubicBezTo>
                    <a:pt x="24" y="132"/>
                    <a:pt x="24" y="130"/>
                    <a:pt x="24" y="128"/>
                  </a:cubicBezTo>
                  <a:cubicBezTo>
                    <a:pt x="24" y="126"/>
                    <a:pt x="24" y="125"/>
                    <a:pt x="24" y="123"/>
                  </a:cubicBezTo>
                  <a:cubicBezTo>
                    <a:pt x="24" y="123"/>
                    <a:pt x="25" y="122"/>
                    <a:pt x="25" y="122"/>
                  </a:cubicBezTo>
                  <a:cubicBezTo>
                    <a:pt x="25" y="121"/>
                    <a:pt x="25" y="120"/>
                    <a:pt x="25" y="119"/>
                  </a:cubicBezTo>
                  <a:cubicBezTo>
                    <a:pt x="26" y="118"/>
                    <a:pt x="26" y="118"/>
                    <a:pt x="26" y="117"/>
                  </a:cubicBezTo>
                  <a:cubicBezTo>
                    <a:pt x="26" y="116"/>
                    <a:pt x="27" y="115"/>
                    <a:pt x="27" y="115"/>
                  </a:cubicBezTo>
                  <a:cubicBezTo>
                    <a:pt x="27" y="114"/>
                    <a:pt x="28" y="113"/>
                    <a:pt x="28" y="113"/>
                  </a:cubicBezTo>
                  <a:cubicBezTo>
                    <a:pt x="28" y="112"/>
                    <a:pt x="29" y="112"/>
                    <a:pt x="29" y="111"/>
                  </a:cubicBezTo>
                  <a:cubicBezTo>
                    <a:pt x="30" y="110"/>
                    <a:pt x="30" y="109"/>
                    <a:pt x="31" y="109"/>
                  </a:cubicBezTo>
                  <a:cubicBezTo>
                    <a:pt x="31" y="108"/>
                    <a:pt x="31" y="108"/>
                    <a:pt x="31" y="108"/>
                  </a:cubicBezTo>
                  <a:cubicBezTo>
                    <a:pt x="34" y="105"/>
                    <a:pt x="37" y="102"/>
                    <a:pt x="40" y="100"/>
                  </a:cubicBezTo>
                  <a:lnTo>
                    <a:pt x="40" y="96"/>
                  </a:lnTo>
                  <a:close/>
                </a:path>
              </a:pathLst>
            </a:custGeom>
            <a:solidFill>
              <a:srgbClr val="FFFFFF">
                <a:alpha val="100000"/>
              </a:srgbClr>
            </a:solidFill>
            <a:ln w="9525">
              <a:noFill/>
            </a:ln>
          </p:spPr>
          <p:txBody>
            <a:bodyPr/>
            <a:lstStyle/>
            <a:p>
              <a:endParaRPr lang="zh-CN" altLang="en-US"/>
            </a:p>
          </p:txBody>
        </p:sp>
        <p:sp>
          <p:nvSpPr>
            <p:cNvPr id="36" name="Freeform 71"/>
            <p:cNvSpPr/>
            <p:nvPr/>
          </p:nvSpPr>
          <p:spPr>
            <a:xfrm flipH="1">
              <a:off x="79183" y="0"/>
              <a:ext cx="91211" cy="91211"/>
            </a:xfrm>
            <a:custGeom>
              <a:avLst/>
              <a:gdLst>
                <a:gd name="txL" fmla="*/ 0 w 56"/>
                <a:gd name="txT" fmla="*/ 0 h 56"/>
                <a:gd name="txR" fmla="*/ 56 w 56"/>
                <a:gd name="txB" fmla="*/ 56 h 56"/>
              </a:gdLst>
              <a:ahLst/>
              <a:cxnLst>
                <a:cxn ang="0">
                  <a:pos x="2147483646" y="2147483646"/>
                </a:cxn>
                <a:cxn ang="0">
                  <a:pos x="2147483646" y="2147483646"/>
                </a:cxn>
                <a:cxn ang="0">
                  <a:pos x="0" y="0"/>
                </a:cxn>
                <a:cxn ang="0">
                  <a:pos x="0" y="2147483646"/>
                </a:cxn>
                <a:cxn ang="0">
                  <a:pos x="2147483646" y="2147483646"/>
                </a:cxn>
              </a:cxnLst>
              <a:rect l="txL" t="txT" r="txR" b="txB"/>
              <a:pathLst>
                <a:path w="56" h="56">
                  <a:moveTo>
                    <a:pt x="16" y="56"/>
                  </a:moveTo>
                  <a:cubicBezTo>
                    <a:pt x="56" y="56"/>
                    <a:pt x="56" y="56"/>
                    <a:pt x="56" y="56"/>
                  </a:cubicBezTo>
                  <a:cubicBezTo>
                    <a:pt x="0" y="0"/>
                    <a:pt x="0" y="0"/>
                    <a:pt x="0" y="0"/>
                  </a:cubicBezTo>
                  <a:cubicBezTo>
                    <a:pt x="0" y="40"/>
                    <a:pt x="0" y="40"/>
                    <a:pt x="0" y="40"/>
                  </a:cubicBezTo>
                  <a:cubicBezTo>
                    <a:pt x="0" y="49"/>
                    <a:pt x="7" y="56"/>
                    <a:pt x="16" y="56"/>
                  </a:cubicBezTo>
                  <a:close/>
                </a:path>
              </a:pathLst>
            </a:custGeom>
            <a:solidFill>
              <a:srgbClr val="FFFFFF">
                <a:alpha val="100000"/>
              </a:srgbClr>
            </a:solidFill>
            <a:ln w="9525">
              <a:noFill/>
            </a:ln>
          </p:spPr>
          <p:txBody>
            <a:bodyPr/>
            <a:lstStyle/>
            <a:p>
              <a:endParaRPr lang="zh-CN" altLang="en-US"/>
            </a:p>
          </p:txBody>
        </p:sp>
        <p:sp>
          <p:nvSpPr>
            <p:cNvPr id="37" name="Freeform 72"/>
            <p:cNvSpPr/>
            <p:nvPr/>
          </p:nvSpPr>
          <p:spPr>
            <a:xfrm flipH="1">
              <a:off x="79183" y="0"/>
              <a:ext cx="287666" cy="157365"/>
            </a:xfrm>
            <a:custGeom>
              <a:avLst/>
              <a:gdLst>
                <a:gd name="txL" fmla="*/ 0 w 176"/>
                <a:gd name="txT" fmla="*/ 0 h 96"/>
                <a:gd name="txR" fmla="*/ 176 w 176"/>
                <a:gd name="txB" fmla="*/ 96 h 96"/>
              </a:gdLst>
              <a:ahLst/>
              <a:cxnLst>
                <a:cxn ang="0">
                  <a:pos x="2147483646" y="2147483646"/>
                </a:cxn>
                <a:cxn ang="0">
                  <a:pos x="2147483646" y="2147483646"/>
                </a:cxn>
                <a:cxn ang="0">
                  <a:pos x="2147483646" y="2147483646"/>
                </a:cxn>
                <a:cxn ang="0">
                  <a:pos x="2147483646" y="2147483646"/>
                </a:cxn>
                <a:cxn ang="0">
                  <a:pos x="2147483646" y="0"/>
                </a:cxn>
                <a:cxn ang="0">
                  <a:pos x="2147483646" y="0"/>
                </a:cxn>
                <a:cxn ang="0">
                  <a:pos x="0" y="2147483646"/>
                </a:cxn>
                <a:cxn ang="0">
                  <a:pos x="0" y="2147483646"/>
                </a:cxn>
                <a:cxn ang="0">
                  <a:pos x="2147483646" y="2147483646"/>
                </a:cxn>
                <a:cxn ang="0">
                  <a:pos x="2147483646" y="2147483646"/>
                </a:cxn>
              </a:cxnLst>
              <a:rect l="txL" t="txT" r="txR" b="txB"/>
              <a:pathLst>
                <a:path w="176" h="96">
                  <a:moveTo>
                    <a:pt x="176" y="72"/>
                  </a:moveTo>
                  <a:cubicBezTo>
                    <a:pt x="120" y="72"/>
                    <a:pt x="120" y="72"/>
                    <a:pt x="120" y="72"/>
                  </a:cubicBezTo>
                  <a:cubicBezTo>
                    <a:pt x="111" y="72"/>
                    <a:pt x="104" y="65"/>
                    <a:pt x="104" y="56"/>
                  </a:cubicBezTo>
                  <a:cubicBezTo>
                    <a:pt x="104" y="40"/>
                    <a:pt x="104" y="40"/>
                    <a:pt x="104" y="40"/>
                  </a:cubicBezTo>
                  <a:cubicBezTo>
                    <a:pt x="104" y="0"/>
                    <a:pt x="104" y="0"/>
                    <a:pt x="104" y="0"/>
                  </a:cubicBezTo>
                  <a:cubicBezTo>
                    <a:pt x="16" y="0"/>
                    <a:pt x="16" y="0"/>
                    <a:pt x="16" y="0"/>
                  </a:cubicBezTo>
                  <a:cubicBezTo>
                    <a:pt x="7" y="0"/>
                    <a:pt x="0" y="7"/>
                    <a:pt x="0" y="16"/>
                  </a:cubicBezTo>
                  <a:cubicBezTo>
                    <a:pt x="0" y="96"/>
                    <a:pt x="0" y="96"/>
                    <a:pt x="0" y="96"/>
                  </a:cubicBezTo>
                  <a:cubicBezTo>
                    <a:pt x="176" y="96"/>
                    <a:pt x="176" y="96"/>
                    <a:pt x="176" y="96"/>
                  </a:cubicBezTo>
                  <a:lnTo>
                    <a:pt x="176" y="72"/>
                  </a:lnTo>
                  <a:close/>
                </a:path>
              </a:pathLst>
            </a:custGeom>
            <a:solidFill>
              <a:srgbClr val="FFFFFF">
                <a:alpha val="100000"/>
              </a:srgbClr>
            </a:solidFill>
            <a:ln w="9525">
              <a:noFill/>
            </a:ln>
          </p:spPr>
          <p:txBody>
            <a:bodyPr/>
            <a:lstStyle/>
            <a:p>
              <a:endParaRPr lang="zh-CN" altLang="en-US"/>
            </a:p>
          </p:txBody>
        </p:sp>
        <p:sp>
          <p:nvSpPr>
            <p:cNvPr id="38" name="Rectangle 73"/>
            <p:cNvSpPr/>
            <p:nvPr/>
          </p:nvSpPr>
          <p:spPr>
            <a:xfrm flipH="1">
              <a:off x="92213" y="183425"/>
              <a:ext cx="261606" cy="156362"/>
            </a:xfrm>
            <a:prstGeom prst="rect">
              <a:avLst/>
            </a:prstGeom>
            <a:solidFill>
              <a:srgbClr val="FFFFFF"/>
            </a:solidFill>
            <a:ln w="9525">
              <a:noFill/>
              <a:miter/>
            </a:ln>
          </p:spPr>
          <p:txBody>
            <a:bodyPr/>
            <a:lstStyle/>
            <a:p>
              <a:pPr lvl="0" eaLnBrk="1" hangingPunct="1">
                <a:buNone/>
              </a:pPr>
              <a:endParaRPr lang="zh-CN" altLang="zh-CN" sz="1500" dirty="0">
                <a:solidFill>
                  <a:srgbClr val="000000"/>
                </a:solidFill>
                <a:latin typeface="Calibri" panose="020F0502020204030204" pitchFamily="34" charset="0"/>
                <a:ea typeface="宋体" panose="02010600030101010101" pitchFamily="2" charset="-122"/>
                <a:sym typeface="Calibri" panose="020F0502020204030204" pitchFamily="34" charset="0"/>
              </a:endParaRPr>
            </a:p>
          </p:txBody>
        </p:sp>
      </p:grpSp>
      <p:grpSp>
        <p:nvGrpSpPr>
          <p:cNvPr id="39" name="组合 52"/>
          <p:cNvGrpSpPr/>
          <p:nvPr/>
        </p:nvGrpSpPr>
        <p:grpSpPr>
          <a:xfrm>
            <a:off x="2680831" y="3651926"/>
            <a:ext cx="6907212" cy="177800"/>
            <a:chOff x="0" y="0"/>
            <a:chExt cx="8352927" cy="216024"/>
          </a:xfrm>
        </p:grpSpPr>
        <p:sp>
          <p:nvSpPr>
            <p:cNvPr id="40" name="椭圆 53"/>
            <p:cNvSpPr/>
            <p:nvPr/>
          </p:nvSpPr>
          <p:spPr>
            <a:xfrm>
              <a:off x="0" y="0"/>
              <a:ext cx="216024" cy="216024"/>
            </a:xfrm>
            <a:prstGeom prst="ellipse">
              <a:avLst/>
            </a:prstGeom>
            <a:solidFill>
              <a:schemeClr val="bg1"/>
            </a:solidFill>
            <a:ln w="9525">
              <a:noFill/>
            </a:ln>
          </p:spPr>
          <p:txBody>
            <a:bodyPr anchor="ctr"/>
            <a:lstStyle/>
            <a:p>
              <a:pPr lvl="0" algn="ctr" eaLnBrk="1" hangingPunct="1">
                <a:buNone/>
              </a:pP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41" name="椭圆 54"/>
            <p:cNvSpPr/>
            <p:nvPr/>
          </p:nvSpPr>
          <p:spPr>
            <a:xfrm>
              <a:off x="1994686" y="0"/>
              <a:ext cx="216024" cy="216024"/>
            </a:xfrm>
            <a:prstGeom prst="ellipse">
              <a:avLst/>
            </a:prstGeom>
            <a:solidFill>
              <a:schemeClr val="bg1"/>
            </a:solidFill>
            <a:ln w="9525">
              <a:noFill/>
            </a:ln>
          </p:spPr>
          <p:txBody>
            <a:bodyPr anchor="ctr"/>
            <a:lstStyle/>
            <a:p>
              <a:pPr lvl="0" algn="ctr" eaLnBrk="1" hangingPunct="1">
                <a:buNone/>
              </a:pP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42" name="椭圆 55"/>
            <p:cNvSpPr/>
            <p:nvPr/>
          </p:nvSpPr>
          <p:spPr>
            <a:xfrm>
              <a:off x="4068452" y="0"/>
              <a:ext cx="216024" cy="216024"/>
            </a:xfrm>
            <a:prstGeom prst="ellipse">
              <a:avLst/>
            </a:prstGeom>
            <a:solidFill>
              <a:schemeClr val="bg1"/>
            </a:solidFill>
            <a:ln w="9525">
              <a:noFill/>
            </a:ln>
          </p:spPr>
          <p:txBody>
            <a:bodyPr anchor="ctr"/>
            <a:lstStyle/>
            <a:p>
              <a:pPr lvl="0" algn="ctr" eaLnBrk="1" hangingPunct="1">
                <a:buNone/>
              </a:pP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43" name="椭圆 56"/>
            <p:cNvSpPr/>
            <p:nvPr/>
          </p:nvSpPr>
          <p:spPr>
            <a:xfrm>
              <a:off x="6102678" y="0"/>
              <a:ext cx="216024" cy="216024"/>
            </a:xfrm>
            <a:prstGeom prst="ellipse">
              <a:avLst/>
            </a:prstGeom>
            <a:solidFill>
              <a:schemeClr val="bg1"/>
            </a:solidFill>
            <a:ln w="9525">
              <a:noFill/>
            </a:ln>
          </p:spPr>
          <p:txBody>
            <a:bodyPr anchor="ctr"/>
            <a:lstStyle/>
            <a:p>
              <a:pPr lvl="0" algn="ctr" eaLnBrk="1" hangingPunct="1">
                <a:buNone/>
              </a:pP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44" name="椭圆 57"/>
            <p:cNvSpPr/>
            <p:nvPr/>
          </p:nvSpPr>
          <p:spPr>
            <a:xfrm>
              <a:off x="8136903" y="0"/>
              <a:ext cx="216024" cy="216024"/>
            </a:xfrm>
            <a:prstGeom prst="ellipse">
              <a:avLst/>
            </a:prstGeom>
            <a:solidFill>
              <a:schemeClr val="bg1"/>
            </a:solidFill>
            <a:ln w="9525">
              <a:noFill/>
            </a:ln>
          </p:spPr>
          <p:txBody>
            <a:bodyPr anchor="ctr"/>
            <a:lstStyle/>
            <a:p>
              <a:pPr lvl="0" algn="ctr" eaLnBrk="1" hangingPunct="1">
                <a:buNone/>
              </a:pP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45" name="矩形 58"/>
            <p:cNvSpPr/>
            <p:nvPr/>
          </p:nvSpPr>
          <p:spPr>
            <a:xfrm>
              <a:off x="41206" y="85153"/>
              <a:ext cx="8136905" cy="45719"/>
            </a:xfrm>
            <a:prstGeom prst="rect">
              <a:avLst/>
            </a:prstGeom>
            <a:solidFill>
              <a:schemeClr val="bg1"/>
            </a:solidFill>
            <a:ln w="9525">
              <a:noFill/>
              <a:miter/>
            </a:ln>
          </p:spPr>
          <p:txBody>
            <a:bodyPr anchor="ctr"/>
            <a:lstStyle/>
            <a:p>
              <a:pPr lvl="0" algn="ctr" eaLnBrk="1" hangingPunct="1">
                <a:buNone/>
              </a:pP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46" name="等腰三角形 59"/>
          <p:cNvSpPr/>
          <p:nvPr/>
        </p:nvSpPr>
        <p:spPr>
          <a:xfrm flipV="1">
            <a:off x="2666543" y="4958438"/>
            <a:ext cx="206375" cy="177800"/>
          </a:xfrm>
          <a:prstGeom prst="triangle">
            <a:avLst>
              <a:gd name="adj" fmla="val 50000"/>
            </a:avLst>
          </a:prstGeom>
          <a:solidFill>
            <a:srgbClr val="18D2A6"/>
          </a:solidFill>
          <a:ln w="9525">
            <a:noFill/>
            <a:miter/>
          </a:ln>
        </p:spPr>
        <p:txBody>
          <a:bodyPr lIns="75520" tIns="37760" rIns="75520" bIns="37760" anchor="ctr"/>
          <a:lstStyle/>
          <a:p>
            <a:pPr lvl="0" algn="ctr" eaLnBrk="1" hangingPunct="1">
              <a:buNone/>
            </a:pP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47" name="等腰三角形 60"/>
          <p:cNvSpPr/>
          <p:nvPr/>
        </p:nvSpPr>
        <p:spPr>
          <a:xfrm flipV="1">
            <a:off x="4347706" y="4958438"/>
            <a:ext cx="207962" cy="177800"/>
          </a:xfrm>
          <a:prstGeom prst="triangle">
            <a:avLst>
              <a:gd name="adj" fmla="val 50000"/>
            </a:avLst>
          </a:prstGeom>
          <a:solidFill>
            <a:srgbClr val="1983B7"/>
          </a:solidFill>
          <a:ln w="9525">
            <a:noFill/>
            <a:miter/>
          </a:ln>
        </p:spPr>
        <p:txBody>
          <a:bodyPr lIns="75520" tIns="37760" rIns="75520" bIns="37760" anchor="ctr"/>
          <a:lstStyle/>
          <a:p>
            <a:pPr lvl="0" algn="ctr" eaLnBrk="1" hangingPunct="1">
              <a:buNone/>
            </a:pP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48" name="等腰三角形 61"/>
          <p:cNvSpPr/>
          <p:nvPr/>
        </p:nvSpPr>
        <p:spPr>
          <a:xfrm flipV="1">
            <a:off x="6030456" y="4958438"/>
            <a:ext cx="206375" cy="177800"/>
          </a:xfrm>
          <a:prstGeom prst="triangle">
            <a:avLst>
              <a:gd name="adj" fmla="val 50000"/>
            </a:avLst>
          </a:prstGeom>
          <a:solidFill>
            <a:srgbClr val="18D2A6"/>
          </a:solidFill>
          <a:ln w="9525">
            <a:noFill/>
            <a:miter/>
          </a:ln>
        </p:spPr>
        <p:txBody>
          <a:bodyPr lIns="75520" tIns="37760" rIns="75520" bIns="37760" anchor="ctr"/>
          <a:lstStyle/>
          <a:p>
            <a:pPr lvl="0" algn="ctr" eaLnBrk="1" hangingPunct="1">
              <a:buNone/>
            </a:pP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49" name="等腰三角形 62"/>
          <p:cNvSpPr/>
          <p:nvPr/>
        </p:nvSpPr>
        <p:spPr>
          <a:xfrm flipV="1">
            <a:off x="7711618" y="4958438"/>
            <a:ext cx="207963" cy="177800"/>
          </a:xfrm>
          <a:prstGeom prst="triangle">
            <a:avLst>
              <a:gd name="adj" fmla="val 50000"/>
            </a:avLst>
          </a:prstGeom>
          <a:solidFill>
            <a:srgbClr val="1983B7"/>
          </a:solidFill>
          <a:ln w="9525">
            <a:noFill/>
            <a:miter/>
          </a:ln>
        </p:spPr>
        <p:txBody>
          <a:bodyPr lIns="75520" tIns="37760" rIns="75520" bIns="37760" anchor="ctr"/>
          <a:lstStyle/>
          <a:p>
            <a:pPr lvl="0" algn="ctr" eaLnBrk="1" hangingPunct="1">
              <a:buNone/>
            </a:pP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50" name="等腰三角形 63"/>
          <p:cNvSpPr/>
          <p:nvPr/>
        </p:nvSpPr>
        <p:spPr>
          <a:xfrm flipV="1">
            <a:off x="9394368" y="4958438"/>
            <a:ext cx="206375" cy="177800"/>
          </a:xfrm>
          <a:prstGeom prst="triangle">
            <a:avLst>
              <a:gd name="adj" fmla="val 50000"/>
            </a:avLst>
          </a:prstGeom>
          <a:solidFill>
            <a:srgbClr val="18D2A6"/>
          </a:solidFill>
          <a:ln w="9525">
            <a:noFill/>
            <a:miter/>
          </a:ln>
        </p:spPr>
        <p:txBody>
          <a:bodyPr lIns="75520" tIns="37760" rIns="75520" bIns="37760" anchor="ctr"/>
          <a:lstStyle/>
          <a:p>
            <a:pPr lvl="0" algn="ctr" eaLnBrk="1" hangingPunct="1">
              <a:buNone/>
            </a:pP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51" name="TextBox 64"/>
          <p:cNvSpPr/>
          <p:nvPr/>
        </p:nvSpPr>
        <p:spPr>
          <a:xfrm>
            <a:off x="2231568" y="5247363"/>
            <a:ext cx="1076325" cy="352425"/>
          </a:xfrm>
          <a:prstGeom prst="rect">
            <a:avLst/>
          </a:prstGeom>
          <a:noFill/>
          <a:ln w="9525">
            <a:noFill/>
            <a:miter/>
          </a:ln>
        </p:spPr>
        <p:txBody>
          <a:bodyPr wrap="none" lIns="75520" tIns="37760" rIns="75520" bIns="37760">
            <a:spAutoFit/>
          </a:bodyPr>
          <a:lstStyle/>
          <a:p>
            <a:pPr lvl="0" algn="ctr" eaLnBrk="1" hangingPunct="1">
              <a:buNone/>
            </a:pPr>
            <a:r>
              <a:rPr lang="zh-CN" altLang="en-US"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添加文字</a:t>
            </a:r>
          </a:p>
        </p:txBody>
      </p:sp>
      <p:sp>
        <p:nvSpPr>
          <p:cNvPr id="52" name="TextBox 65"/>
          <p:cNvSpPr/>
          <p:nvPr/>
        </p:nvSpPr>
        <p:spPr>
          <a:xfrm>
            <a:off x="3914318" y="5247363"/>
            <a:ext cx="1074738" cy="352425"/>
          </a:xfrm>
          <a:prstGeom prst="rect">
            <a:avLst/>
          </a:prstGeom>
          <a:noFill/>
          <a:ln w="9525">
            <a:noFill/>
            <a:miter/>
          </a:ln>
        </p:spPr>
        <p:txBody>
          <a:bodyPr wrap="none" lIns="75520" tIns="37760" rIns="75520" bIns="37760">
            <a:spAutoFit/>
          </a:bodyPr>
          <a:lstStyle/>
          <a:p>
            <a:pPr lvl="0" algn="ctr" eaLnBrk="1" hangingPunct="1">
              <a:buNone/>
            </a:pPr>
            <a:r>
              <a:rPr lang="zh-CN" altLang="en-US"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添加文字</a:t>
            </a:r>
            <a:endParaRPr lang="zh-CN" altLang="en-US" dirty="0">
              <a:solidFill>
                <a:schemeClr val="bg1">
                  <a:lumMod val="50000"/>
                </a:schemeClr>
              </a:solidFill>
              <a:latin typeface="Arial" panose="020B0604020202020204" pitchFamily="34" charset="0"/>
              <a:ea typeface="宋体" panose="02010600030101010101" pitchFamily="2" charset="-122"/>
            </a:endParaRPr>
          </a:p>
        </p:txBody>
      </p:sp>
      <p:sp>
        <p:nvSpPr>
          <p:cNvPr id="53" name="TextBox 66"/>
          <p:cNvSpPr/>
          <p:nvPr/>
        </p:nvSpPr>
        <p:spPr>
          <a:xfrm>
            <a:off x="5595481" y="5247363"/>
            <a:ext cx="1076325" cy="352425"/>
          </a:xfrm>
          <a:prstGeom prst="rect">
            <a:avLst/>
          </a:prstGeom>
          <a:noFill/>
          <a:ln w="9525">
            <a:noFill/>
            <a:miter/>
          </a:ln>
        </p:spPr>
        <p:txBody>
          <a:bodyPr wrap="none" lIns="75520" tIns="37760" rIns="75520" bIns="37760">
            <a:spAutoFit/>
          </a:bodyPr>
          <a:lstStyle/>
          <a:p>
            <a:pPr lvl="0" algn="ctr" eaLnBrk="1" hangingPunct="1">
              <a:buNone/>
            </a:pPr>
            <a:r>
              <a:rPr lang="zh-CN" altLang="en-US"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添加文字</a:t>
            </a:r>
            <a:endParaRPr lang="zh-CN" altLang="en-US" dirty="0">
              <a:solidFill>
                <a:schemeClr val="bg1">
                  <a:lumMod val="50000"/>
                </a:schemeClr>
              </a:solidFill>
              <a:latin typeface="Arial" panose="020B0604020202020204" pitchFamily="34" charset="0"/>
              <a:ea typeface="宋体" panose="02010600030101010101" pitchFamily="2" charset="-122"/>
            </a:endParaRPr>
          </a:p>
        </p:txBody>
      </p:sp>
      <p:sp>
        <p:nvSpPr>
          <p:cNvPr id="54" name="TextBox 67"/>
          <p:cNvSpPr/>
          <p:nvPr/>
        </p:nvSpPr>
        <p:spPr>
          <a:xfrm>
            <a:off x="7278231" y="5247363"/>
            <a:ext cx="1074737" cy="352425"/>
          </a:xfrm>
          <a:prstGeom prst="rect">
            <a:avLst/>
          </a:prstGeom>
          <a:noFill/>
          <a:ln w="9525">
            <a:noFill/>
            <a:miter/>
          </a:ln>
        </p:spPr>
        <p:txBody>
          <a:bodyPr wrap="none" lIns="75520" tIns="37760" rIns="75520" bIns="37760">
            <a:spAutoFit/>
          </a:bodyPr>
          <a:lstStyle/>
          <a:p>
            <a:pPr lvl="0" algn="ctr" eaLnBrk="1" hangingPunct="1">
              <a:buNone/>
            </a:pPr>
            <a:r>
              <a:rPr lang="zh-CN" altLang="en-US"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添加文字</a:t>
            </a:r>
            <a:endParaRPr lang="zh-CN" altLang="en-US" dirty="0">
              <a:solidFill>
                <a:schemeClr val="bg1">
                  <a:lumMod val="50000"/>
                </a:schemeClr>
              </a:solidFill>
              <a:latin typeface="Arial" panose="020B0604020202020204" pitchFamily="34" charset="0"/>
              <a:ea typeface="宋体" panose="02010600030101010101" pitchFamily="2" charset="-122"/>
            </a:endParaRPr>
          </a:p>
        </p:txBody>
      </p:sp>
      <p:sp>
        <p:nvSpPr>
          <p:cNvPr id="55" name="TextBox 68"/>
          <p:cNvSpPr/>
          <p:nvPr/>
        </p:nvSpPr>
        <p:spPr>
          <a:xfrm>
            <a:off x="8959393" y="5247363"/>
            <a:ext cx="1076325" cy="352425"/>
          </a:xfrm>
          <a:prstGeom prst="rect">
            <a:avLst/>
          </a:prstGeom>
          <a:noFill/>
          <a:ln w="9525">
            <a:noFill/>
            <a:miter/>
          </a:ln>
        </p:spPr>
        <p:txBody>
          <a:bodyPr wrap="none" lIns="75520" tIns="37760" rIns="75520" bIns="37760">
            <a:spAutoFit/>
          </a:bodyPr>
          <a:lstStyle/>
          <a:p>
            <a:pPr lvl="0" algn="ctr" eaLnBrk="1" hangingPunct="1">
              <a:buNone/>
            </a:pPr>
            <a:r>
              <a:rPr lang="zh-CN" altLang="en-US"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添加文字</a:t>
            </a:r>
            <a:endParaRPr lang="zh-CN" altLang="en-US" dirty="0">
              <a:solidFill>
                <a:schemeClr val="bg1">
                  <a:lumMod val="50000"/>
                </a:schemeClr>
              </a:solidFill>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ppt_x</p:attrName>
                                        </p:attrNameLst>
                                      </p:cBhvr>
                                      <p:tavLst>
                                        <p:tav tm="0">
                                          <p:val>
                                            <p:strVal val="#ppt_x"/>
                                          </p:val>
                                        </p:tav>
                                        <p:tav tm="100000">
                                          <p:val>
                                            <p:strVal val="#ppt_x"/>
                                          </p:val>
                                        </p:tav>
                                      </p:tavLst>
                                    </p:anim>
                                    <p:anim calcmode="lin" valueType="num">
                                      <p:cBhvr>
                                        <p:cTn id="12" dur="5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p:cTn id="15" dur="500" fill="hold"/>
                                        <p:tgtEl>
                                          <p:spTgt spid="13"/>
                                        </p:tgtEl>
                                        <p:attrNameLst>
                                          <p:attrName>ppt_x</p:attrName>
                                        </p:attrNameLst>
                                      </p:cBhvr>
                                      <p:tavLst>
                                        <p:tav tm="0">
                                          <p:val>
                                            <p:strVal val="#ppt_x"/>
                                          </p:val>
                                        </p:tav>
                                        <p:tav tm="100000">
                                          <p:val>
                                            <p:strVal val="#ppt_x"/>
                                          </p:val>
                                        </p:tav>
                                      </p:tavLst>
                                    </p:anim>
                                    <p:anim calcmode="lin" valueType="num">
                                      <p:cBhvr>
                                        <p:cTn id="16" dur="500" fill="hold"/>
                                        <p:tgtEl>
                                          <p:spTgt spid="13"/>
                                        </p:tgtEl>
                                        <p:attrNameLst>
                                          <p:attrName>ppt_y</p:attrName>
                                        </p:attrNameLst>
                                      </p:cBhvr>
                                      <p:tavLst>
                                        <p:tav tm="0">
                                          <p:val>
                                            <p:strVal val="0-#ppt_h/2"/>
                                          </p:val>
                                        </p:tav>
                                        <p:tav tm="100000">
                                          <p:val>
                                            <p:strVal val="#ppt_y"/>
                                          </p:val>
                                        </p:tav>
                                      </p:tavLst>
                                    </p:anim>
                                  </p:childTnLst>
                                </p:cTn>
                              </p:par>
                              <p:par>
                                <p:cTn id="17" presetID="2" presetClass="entr" presetSubtype="4" fill="hold" grpId="0" nodeType="withEffect">
                                  <p:stCondLst>
                                    <p:cond delay="50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ppt_x</p:attrName>
                                        </p:attrNameLst>
                                      </p:cBhvr>
                                      <p:tavLst>
                                        <p:tav tm="0">
                                          <p:val>
                                            <p:strVal val="#ppt_x"/>
                                          </p:val>
                                        </p:tav>
                                        <p:tav tm="100000">
                                          <p:val>
                                            <p:strVal val="#ppt_x"/>
                                          </p:val>
                                        </p:tav>
                                      </p:tavLst>
                                    </p:anim>
                                    <p:anim calcmode="lin" valueType="num">
                                      <p:cBhvr>
                                        <p:cTn id="20" dur="500" fill="hold"/>
                                        <p:tgtEl>
                                          <p:spTgt spid="14"/>
                                        </p:tgtEl>
                                        <p:attrNameLst>
                                          <p:attrName>ppt_y</p:attrName>
                                        </p:attrNameLst>
                                      </p:cBhvr>
                                      <p:tavLst>
                                        <p:tav tm="0">
                                          <p:val>
                                            <p:strVal val="1+#ppt_h/2"/>
                                          </p:val>
                                        </p:tav>
                                        <p:tav tm="100000">
                                          <p:val>
                                            <p:strVal val="#ppt_y"/>
                                          </p:val>
                                        </p:tav>
                                      </p:tavLst>
                                    </p:anim>
                                  </p:childTnLst>
                                </p:cTn>
                              </p:par>
                              <p:par>
                                <p:cTn id="21" presetID="2" presetClass="entr" presetSubtype="1" fill="hold" grpId="0" nodeType="withEffect">
                                  <p:stCondLst>
                                    <p:cond delay="500"/>
                                  </p:stCondLst>
                                  <p:childTnLst>
                                    <p:set>
                                      <p:cBhvr>
                                        <p:cTn id="22" dur="1" fill="hold">
                                          <p:stCondLst>
                                            <p:cond delay="0"/>
                                          </p:stCondLst>
                                        </p:cTn>
                                        <p:tgtEl>
                                          <p:spTgt spid="15"/>
                                        </p:tgtEl>
                                        <p:attrNameLst>
                                          <p:attrName>style.visibility</p:attrName>
                                        </p:attrNameLst>
                                      </p:cBhvr>
                                      <p:to>
                                        <p:strVal val="visible"/>
                                      </p:to>
                                    </p:set>
                                    <p:anim calcmode="lin" valueType="num">
                                      <p:cBhvr>
                                        <p:cTn id="23" dur="500" fill="hold"/>
                                        <p:tgtEl>
                                          <p:spTgt spid="15"/>
                                        </p:tgtEl>
                                        <p:attrNameLst>
                                          <p:attrName>ppt_x</p:attrName>
                                        </p:attrNameLst>
                                      </p:cBhvr>
                                      <p:tavLst>
                                        <p:tav tm="0">
                                          <p:val>
                                            <p:strVal val="#ppt_x"/>
                                          </p:val>
                                        </p:tav>
                                        <p:tav tm="100000">
                                          <p:val>
                                            <p:strVal val="#ppt_x"/>
                                          </p:val>
                                        </p:tav>
                                      </p:tavLst>
                                    </p:anim>
                                    <p:anim calcmode="lin" valueType="num">
                                      <p:cBhvr>
                                        <p:cTn id="24" dur="500" fill="hold"/>
                                        <p:tgtEl>
                                          <p:spTgt spid="15"/>
                                        </p:tgtEl>
                                        <p:attrNameLst>
                                          <p:attrName>ppt_y</p:attrName>
                                        </p:attrNameLst>
                                      </p:cBhvr>
                                      <p:tavLst>
                                        <p:tav tm="0">
                                          <p:val>
                                            <p:strVal val="0-#ppt_h/2"/>
                                          </p:val>
                                        </p:tav>
                                        <p:tav tm="100000">
                                          <p:val>
                                            <p:strVal val="#ppt_y"/>
                                          </p:val>
                                        </p:tav>
                                      </p:tavLst>
                                    </p:anim>
                                  </p:childTnLst>
                                </p:cTn>
                              </p:par>
                              <p:par>
                                <p:cTn id="25" presetID="2" presetClass="entr" presetSubtype="4" fill="hold" grpId="0" nodeType="withEffect">
                                  <p:stCondLst>
                                    <p:cond delay="100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ppt_x</p:attrName>
                                        </p:attrNameLst>
                                      </p:cBhvr>
                                      <p:tavLst>
                                        <p:tav tm="0">
                                          <p:val>
                                            <p:strVal val="#ppt_x"/>
                                          </p:val>
                                        </p:tav>
                                        <p:tav tm="100000">
                                          <p:val>
                                            <p:strVal val="#ppt_x"/>
                                          </p:val>
                                        </p:tav>
                                      </p:tavLst>
                                    </p:anim>
                                    <p:anim calcmode="lin" valueType="num">
                                      <p:cBhvr>
                                        <p:cTn id="28" dur="500" fill="hold"/>
                                        <p:tgtEl>
                                          <p:spTgt spid="16"/>
                                        </p:tgtEl>
                                        <p:attrNameLst>
                                          <p:attrName>ppt_y</p:attrName>
                                        </p:attrNameLst>
                                      </p:cBhvr>
                                      <p:tavLst>
                                        <p:tav tm="0">
                                          <p:val>
                                            <p:strVal val="1+#ppt_h/2"/>
                                          </p:val>
                                        </p:tav>
                                        <p:tav tm="100000">
                                          <p:val>
                                            <p:strVal val="#ppt_y"/>
                                          </p:val>
                                        </p:tav>
                                      </p:tavLst>
                                    </p:anim>
                                  </p:childTnLst>
                                </p:cTn>
                              </p:par>
                              <p:par>
                                <p:cTn id="29" presetID="2" presetClass="entr" presetSubtype="1" fill="hold" grpId="0" nodeType="withEffect">
                                  <p:stCondLst>
                                    <p:cond delay="1000"/>
                                  </p:stCondLst>
                                  <p:childTnLst>
                                    <p:set>
                                      <p:cBhvr>
                                        <p:cTn id="30" dur="1" fill="hold">
                                          <p:stCondLst>
                                            <p:cond delay="0"/>
                                          </p:stCondLst>
                                        </p:cTn>
                                        <p:tgtEl>
                                          <p:spTgt spid="17"/>
                                        </p:tgtEl>
                                        <p:attrNameLst>
                                          <p:attrName>style.visibility</p:attrName>
                                        </p:attrNameLst>
                                      </p:cBhvr>
                                      <p:to>
                                        <p:strVal val="visible"/>
                                      </p:to>
                                    </p:set>
                                    <p:anim calcmode="lin" valueType="num">
                                      <p:cBhvr>
                                        <p:cTn id="31" dur="500" fill="hold"/>
                                        <p:tgtEl>
                                          <p:spTgt spid="17"/>
                                        </p:tgtEl>
                                        <p:attrNameLst>
                                          <p:attrName>ppt_x</p:attrName>
                                        </p:attrNameLst>
                                      </p:cBhvr>
                                      <p:tavLst>
                                        <p:tav tm="0">
                                          <p:val>
                                            <p:strVal val="#ppt_x"/>
                                          </p:val>
                                        </p:tav>
                                        <p:tav tm="100000">
                                          <p:val>
                                            <p:strVal val="#ppt_x"/>
                                          </p:val>
                                        </p:tav>
                                      </p:tavLst>
                                    </p:anim>
                                    <p:anim calcmode="lin" valueType="num">
                                      <p:cBhvr>
                                        <p:cTn id="32" dur="500" fill="hold"/>
                                        <p:tgtEl>
                                          <p:spTgt spid="17"/>
                                        </p:tgtEl>
                                        <p:attrNameLst>
                                          <p:attrName>ppt_y</p:attrName>
                                        </p:attrNameLst>
                                      </p:cBhvr>
                                      <p:tavLst>
                                        <p:tav tm="0">
                                          <p:val>
                                            <p:strVal val="0-#ppt_h/2"/>
                                          </p:val>
                                        </p:tav>
                                        <p:tav tm="100000">
                                          <p:val>
                                            <p:strVal val="#ppt_y"/>
                                          </p:val>
                                        </p:tav>
                                      </p:tavLst>
                                    </p:anim>
                                  </p:childTnLst>
                                </p:cTn>
                              </p:par>
                              <p:par>
                                <p:cTn id="33" presetID="2" presetClass="entr" presetSubtype="4" fill="hold" grpId="0" nodeType="withEffect">
                                  <p:stCondLst>
                                    <p:cond delay="1500"/>
                                  </p:stCondLst>
                                  <p:childTnLst>
                                    <p:set>
                                      <p:cBhvr>
                                        <p:cTn id="34" dur="1" fill="hold">
                                          <p:stCondLst>
                                            <p:cond delay="0"/>
                                          </p:stCondLst>
                                        </p:cTn>
                                        <p:tgtEl>
                                          <p:spTgt spid="18"/>
                                        </p:tgtEl>
                                        <p:attrNameLst>
                                          <p:attrName>style.visibility</p:attrName>
                                        </p:attrNameLst>
                                      </p:cBhvr>
                                      <p:to>
                                        <p:strVal val="visible"/>
                                      </p:to>
                                    </p:set>
                                    <p:anim calcmode="lin" valueType="num">
                                      <p:cBhvr>
                                        <p:cTn id="35" dur="500" fill="hold"/>
                                        <p:tgtEl>
                                          <p:spTgt spid="18"/>
                                        </p:tgtEl>
                                        <p:attrNameLst>
                                          <p:attrName>ppt_x</p:attrName>
                                        </p:attrNameLst>
                                      </p:cBhvr>
                                      <p:tavLst>
                                        <p:tav tm="0">
                                          <p:val>
                                            <p:strVal val="#ppt_x"/>
                                          </p:val>
                                        </p:tav>
                                        <p:tav tm="100000">
                                          <p:val>
                                            <p:strVal val="#ppt_x"/>
                                          </p:val>
                                        </p:tav>
                                      </p:tavLst>
                                    </p:anim>
                                    <p:anim calcmode="lin" valueType="num">
                                      <p:cBhvr>
                                        <p:cTn id="36" dur="500" fill="hold"/>
                                        <p:tgtEl>
                                          <p:spTgt spid="18"/>
                                        </p:tgtEl>
                                        <p:attrNameLst>
                                          <p:attrName>ppt_y</p:attrName>
                                        </p:attrNameLst>
                                      </p:cBhvr>
                                      <p:tavLst>
                                        <p:tav tm="0">
                                          <p:val>
                                            <p:strVal val="1+#ppt_h/2"/>
                                          </p:val>
                                        </p:tav>
                                        <p:tav tm="100000">
                                          <p:val>
                                            <p:strVal val="#ppt_y"/>
                                          </p:val>
                                        </p:tav>
                                      </p:tavLst>
                                    </p:anim>
                                  </p:childTnLst>
                                </p:cTn>
                              </p:par>
                              <p:par>
                                <p:cTn id="37" presetID="2" presetClass="entr" presetSubtype="1" fill="hold" grpId="0" nodeType="withEffect">
                                  <p:stCondLst>
                                    <p:cond delay="1500"/>
                                  </p:stCondLst>
                                  <p:childTnLst>
                                    <p:set>
                                      <p:cBhvr>
                                        <p:cTn id="38" dur="1" fill="hold">
                                          <p:stCondLst>
                                            <p:cond delay="0"/>
                                          </p:stCondLst>
                                        </p:cTn>
                                        <p:tgtEl>
                                          <p:spTgt spid="19"/>
                                        </p:tgtEl>
                                        <p:attrNameLst>
                                          <p:attrName>style.visibility</p:attrName>
                                        </p:attrNameLst>
                                      </p:cBhvr>
                                      <p:to>
                                        <p:strVal val="visible"/>
                                      </p:to>
                                    </p:set>
                                    <p:anim calcmode="lin" valueType="num">
                                      <p:cBhvr>
                                        <p:cTn id="39" dur="500" fill="hold"/>
                                        <p:tgtEl>
                                          <p:spTgt spid="19"/>
                                        </p:tgtEl>
                                        <p:attrNameLst>
                                          <p:attrName>ppt_x</p:attrName>
                                        </p:attrNameLst>
                                      </p:cBhvr>
                                      <p:tavLst>
                                        <p:tav tm="0">
                                          <p:val>
                                            <p:strVal val="#ppt_x"/>
                                          </p:val>
                                        </p:tav>
                                        <p:tav tm="100000">
                                          <p:val>
                                            <p:strVal val="#ppt_x"/>
                                          </p:val>
                                        </p:tav>
                                      </p:tavLst>
                                    </p:anim>
                                    <p:anim calcmode="lin" valueType="num">
                                      <p:cBhvr>
                                        <p:cTn id="40" dur="500" fill="hold"/>
                                        <p:tgtEl>
                                          <p:spTgt spid="19"/>
                                        </p:tgtEl>
                                        <p:attrNameLst>
                                          <p:attrName>ppt_y</p:attrName>
                                        </p:attrNameLst>
                                      </p:cBhvr>
                                      <p:tavLst>
                                        <p:tav tm="0">
                                          <p:val>
                                            <p:strVal val="0-#ppt_h/2"/>
                                          </p:val>
                                        </p:tav>
                                        <p:tav tm="100000">
                                          <p:val>
                                            <p:strVal val="#ppt_y"/>
                                          </p:val>
                                        </p:tav>
                                      </p:tavLst>
                                    </p:anim>
                                  </p:childTnLst>
                                </p:cTn>
                              </p:par>
                              <p:par>
                                <p:cTn id="41" presetID="2" presetClass="entr" presetSubtype="4" fill="hold" grpId="0" nodeType="withEffect">
                                  <p:stCondLst>
                                    <p:cond delay="2000"/>
                                  </p:stCondLst>
                                  <p:childTnLst>
                                    <p:set>
                                      <p:cBhvr>
                                        <p:cTn id="42" dur="1" fill="hold">
                                          <p:stCondLst>
                                            <p:cond delay="0"/>
                                          </p:stCondLst>
                                        </p:cTn>
                                        <p:tgtEl>
                                          <p:spTgt spid="20"/>
                                        </p:tgtEl>
                                        <p:attrNameLst>
                                          <p:attrName>style.visibility</p:attrName>
                                        </p:attrNameLst>
                                      </p:cBhvr>
                                      <p:to>
                                        <p:strVal val="visible"/>
                                      </p:to>
                                    </p:set>
                                    <p:anim calcmode="lin" valueType="num">
                                      <p:cBhvr>
                                        <p:cTn id="43" dur="500" fill="hold"/>
                                        <p:tgtEl>
                                          <p:spTgt spid="20"/>
                                        </p:tgtEl>
                                        <p:attrNameLst>
                                          <p:attrName>ppt_x</p:attrName>
                                        </p:attrNameLst>
                                      </p:cBhvr>
                                      <p:tavLst>
                                        <p:tav tm="0">
                                          <p:val>
                                            <p:strVal val="#ppt_x"/>
                                          </p:val>
                                        </p:tav>
                                        <p:tav tm="100000">
                                          <p:val>
                                            <p:strVal val="#ppt_x"/>
                                          </p:val>
                                        </p:tav>
                                      </p:tavLst>
                                    </p:anim>
                                    <p:anim calcmode="lin" valueType="num">
                                      <p:cBhvr>
                                        <p:cTn id="44" dur="500" fill="hold"/>
                                        <p:tgtEl>
                                          <p:spTgt spid="20"/>
                                        </p:tgtEl>
                                        <p:attrNameLst>
                                          <p:attrName>ppt_y</p:attrName>
                                        </p:attrNameLst>
                                      </p:cBhvr>
                                      <p:tavLst>
                                        <p:tav tm="0">
                                          <p:val>
                                            <p:strVal val="1+#ppt_h/2"/>
                                          </p:val>
                                        </p:tav>
                                        <p:tav tm="100000">
                                          <p:val>
                                            <p:strVal val="#ppt_y"/>
                                          </p:val>
                                        </p:tav>
                                      </p:tavLst>
                                    </p:anim>
                                  </p:childTnLst>
                                </p:cTn>
                              </p:par>
                              <p:par>
                                <p:cTn id="45" presetID="2" presetClass="entr" presetSubtype="1" fill="hold" grpId="0" nodeType="withEffect">
                                  <p:stCondLst>
                                    <p:cond delay="2000"/>
                                  </p:stCondLst>
                                  <p:childTnLst>
                                    <p:set>
                                      <p:cBhvr>
                                        <p:cTn id="46" dur="1" fill="hold">
                                          <p:stCondLst>
                                            <p:cond delay="0"/>
                                          </p:stCondLst>
                                        </p:cTn>
                                        <p:tgtEl>
                                          <p:spTgt spid="21"/>
                                        </p:tgtEl>
                                        <p:attrNameLst>
                                          <p:attrName>style.visibility</p:attrName>
                                        </p:attrNameLst>
                                      </p:cBhvr>
                                      <p:to>
                                        <p:strVal val="visible"/>
                                      </p:to>
                                    </p:set>
                                    <p:anim calcmode="lin" valueType="num">
                                      <p:cBhvr>
                                        <p:cTn id="47" dur="500" fill="hold"/>
                                        <p:tgtEl>
                                          <p:spTgt spid="21"/>
                                        </p:tgtEl>
                                        <p:attrNameLst>
                                          <p:attrName>ppt_x</p:attrName>
                                        </p:attrNameLst>
                                      </p:cBhvr>
                                      <p:tavLst>
                                        <p:tav tm="0">
                                          <p:val>
                                            <p:strVal val="#ppt_x"/>
                                          </p:val>
                                        </p:tav>
                                        <p:tav tm="100000">
                                          <p:val>
                                            <p:strVal val="#ppt_x"/>
                                          </p:val>
                                        </p:tav>
                                      </p:tavLst>
                                    </p:anim>
                                    <p:anim calcmode="lin" valueType="num">
                                      <p:cBhvr>
                                        <p:cTn id="48" dur="500" fill="hold"/>
                                        <p:tgtEl>
                                          <p:spTgt spid="21"/>
                                        </p:tgtEl>
                                        <p:attrNameLst>
                                          <p:attrName>ppt_y</p:attrName>
                                        </p:attrNameLst>
                                      </p:cBhvr>
                                      <p:tavLst>
                                        <p:tav tm="0">
                                          <p:val>
                                            <p:strVal val="0-#ppt_h/2"/>
                                          </p:val>
                                        </p:tav>
                                        <p:tav tm="100000">
                                          <p:val>
                                            <p:strVal val="#ppt_y"/>
                                          </p:val>
                                        </p:tav>
                                      </p:tavLst>
                                    </p:anim>
                                  </p:childTnLst>
                                </p:cTn>
                              </p:par>
                              <p:par>
                                <p:cTn id="49" presetID="42" presetClass="entr" presetSubtype="0" fill="hold" nodeType="withEffect">
                                  <p:stCondLst>
                                    <p:cond delay="2500"/>
                                  </p:stCondLst>
                                  <p:childTnLst>
                                    <p:set>
                                      <p:cBhvr>
                                        <p:cTn id="50" dur="1" fill="hold">
                                          <p:stCondLst>
                                            <p:cond delay="0"/>
                                          </p:stCondLst>
                                        </p:cTn>
                                        <p:tgtEl>
                                          <p:spTgt spid="22"/>
                                        </p:tgtEl>
                                        <p:attrNameLst>
                                          <p:attrName>style.visibility</p:attrName>
                                        </p:attrNameLst>
                                      </p:cBhvr>
                                      <p:to>
                                        <p:strVal val="visible"/>
                                      </p:to>
                                    </p:set>
                                    <p:animEffect filter="fade">
                                      <p:cBhvr>
                                        <p:cTn id="51" dur="1000"/>
                                        <p:tgtEl>
                                          <p:spTgt spid="22"/>
                                        </p:tgtEl>
                                      </p:cBhvr>
                                    </p:animEffect>
                                    <p:anim calcmode="lin" valueType="num">
                                      <p:cBhvr>
                                        <p:cTn id="52" dur="1000" fill="hold"/>
                                        <p:tgtEl>
                                          <p:spTgt spid="22"/>
                                        </p:tgtEl>
                                        <p:attrNameLst>
                                          <p:attrName>ppt_x</p:attrName>
                                        </p:attrNameLst>
                                      </p:cBhvr>
                                      <p:tavLst>
                                        <p:tav tm="0">
                                          <p:val>
                                            <p:strVal val="#ppt_x"/>
                                          </p:val>
                                        </p:tav>
                                        <p:tav tm="100000">
                                          <p:val>
                                            <p:strVal val="#ppt_x"/>
                                          </p:val>
                                        </p:tav>
                                      </p:tavLst>
                                    </p:anim>
                                    <p:anim calcmode="lin" valueType="num">
                                      <p:cBhvr>
                                        <p:cTn id="53" dur="1000" fill="hold"/>
                                        <p:tgtEl>
                                          <p:spTgt spid="22"/>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2500"/>
                                  </p:stCondLst>
                                  <p:childTnLst>
                                    <p:set>
                                      <p:cBhvr>
                                        <p:cTn id="55" dur="1" fill="hold">
                                          <p:stCondLst>
                                            <p:cond delay="0"/>
                                          </p:stCondLst>
                                        </p:cTn>
                                        <p:tgtEl>
                                          <p:spTgt spid="27"/>
                                        </p:tgtEl>
                                        <p:attrNameLst>
                                          <p:attrName>style.visibility</p:attrName>
                                        </p:attrNameLst>
                                      </p:cBhvr>
                                      <p:to>
                                        <p:strVal val="visible"/>
                                      </p:to>
                                    </p:set>
                                    <p:animEffect filter="fade">
                                      <p:cBhvr>
                                        <p:cTn id="56" dur="1000"/>
                                        <p:tgtEl>
                                          <p:spTgt spid="27"/>
                                        </p:tgtEl>
                                      </p:cBhvr>
                                    </p:animEffect>
                                    <p:anim calcmode="lin" valueType="num">
                                      <p:cBhvr>
                                        <p:cTn id="57" dur="1000" fill="hold"/>
                                        <p:tgtEl>
                                          <p:spTgt spid="27"/>
                                        </p:tgtEl>
                                        <p:attrNameLst>
                                          <p:attrName>ppt_x</p:attrName>
                                        </p:attrNameLst>
                                      </p:cBhvr>
                                      <p:tavLst>
                                        <p:tav tm="0">
                                          <p:val>
                                            <p:strVal val="#ppt_x"/>
                                          </p:val>
                                        </p:tav>
                                        <p:tav tm="100000">
                                          <p:val>
                                            <p:strVal val="#ppt_x"/>
                                          </p:val>
                                        </p:tav>
                                      </p:tavLst>
                                    </p:anim>
                                    <p:anim calcmode="lin" valueType="num">
                                      <p:cBhvr>
                                        <p:cTn id="58" dur="1000" fill="hold"/>
                                        <p:tgtEl>
                                          <p:spTgt spid="27"/>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2500"/>
                                  </p:stCondLst>
                                  <p:childTnLst>
                                    <p:set>
                                      <p:cBhvr>
                                        <p:cTn id="60" dur="1" fill="hold">
                                          <p:stCondLst>
                                            <p:cond delay="0"/>
                                          </p:stCondLst>
                                        </p:cTn>
                                        <p:tgtEl>
                                          <p:spTgt spid="28"/>
                                        </p:tgtEl>
                                        <p:attrNameLst>
                                          <p:attrName>style.visibility</p:attrName>
                                        </p:attrNameLst>
                                      </p:cBhvr>
                                      <p:to>
                                        <p:strVal val="visible"/>
                                      </p:to>
                                    </p:set>
                                    <p:animEffect filter="fade">
                                      <p:cBhvr>
                                        <p:cTn id="61" dur="1000"/>
                                        <p:tgtEl>
                                          <p:spTgt spid="28"/>
                                        </p:tgtEl>
                                      </p:cBhvr>
                                    </p:animEffect>
                                    <p:anim calcmode="lin" valueType="num">
                                      <p:cBhvr>
                                        <p:cTn id="62" dur="1000" fill="hold"/>
                                        <p:tgtEl>
                                          <p:spTgt spid="28"/>
                                        </p:tgtEl>
                                        <p:attrNameLst>
                                          <p:attrName>ppt_x</p:attrName>
                                        </p:attrNameLst>
                                      </p:cBhvr>
                                      <p:tavLst>
                                        <p:tav tm="0">
                                          <p:val>
                                            <p:strVal val="#ppt_x"/>
                                          </p:val>
                                        </p:tav>
                                        <p:tav tm="100000">
                                          <p:val>
                                            <p:strVal val="#ppt_x"/>
                                          </p:val>
                                        </p:tav>
                                      </p:tavLst>
                                    </p:anim>
                                    <p:anim calcmode="lin" valueType="num">
                                      <p:cBhvr>
                                        <p:cTn id="63" dur="1000" fill="hold"/>
                                        <p:tgtEl>
                                          <p:spTgt spid="28"/>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2500"/>
                                  </p:stCondLst>
                                  <p:childTnLst>
                                    <p:set>
                                      <p:cBhvr>
                                        <p:cTn id="65" dur="1" fill="hold">
                                          <p:stCondLst>
                                            <p:cond delay="0"/>
                                          </p:stCondLst>
                                        </p:cTn>
                                        <p:tgtEl>
                                          <p:spTgt spid="31"/>
                                        </p:tgtEl>
                                        <p:attrNameLst>
                                          <p:attrName>style.visibility</p:attrName>
                                        </p:attrNameLst>
                                      </p:cBhvr>
                                      <p:to>
                                        <p:strVal val="visible"/>
                                      </p:to>
                                    </p:set>
                                    <p:animEffect filter="fade">
                                      <p:cBhvr>
                                        <p:cTn id="66" dur="1000"/>
                                        <p:tgtEl>
                                          <p:spTgt spid="31"/>
                                        </p:tgtEl>
                                      </p:cBhvr>
                                    </p:animEffect>
                                    <p:anim calcmode="lin" valueType="num">
                                      <p:cBhvr>
                                        <p:cTn id="67" dur="1000" fill="hold"/>
                                        <p:tgtEl>
                                          <p:spTgt spid="31"/>
                                        </p:tgtEl>
                                        <p:attrNameLst>
                                          <p:attrName>ppt_x</p:attrName>
                                        </p:attrNameLst>
                                      </p:cBhvr>
                                      <p:tavLst>
                                        <p:tav tm="0">
                                          <p:val>
                                            <p:strVal val="#ppt_x"/>
                                          </p:val>
                                        </p:tav>
                                        <p:tav tm="100000">
                                          <p:val>
                                            <p:strVal val="#ppt_x"/>
                                          </p:val>
                                        </p:tav>
                                      </p:tavLst>
                                    </p:anim>
                                    <p:anim calcmode="lin" valueType="num">
                                      <p:cBhvr>
                                        <p:cTn id="68" dur="1000" fill="hold"/>
                                        <p:tgtEl>
                                          <p:spTgt spid="31"/>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2500"/>
                                  </p:stCondLst>
                                  <p:childTnLst>
                                    <p:set>
                                      <p:cBhvr>
                                        <p:cTn id="70" dur="1" fill="hold">
                                          <p:stCondLst>
                                            <p:cond delay="0"/>
                                          </p:stCondLst>
                                        </p:cTn>
                                        <p:tgtEl>
                                          <p:spTgt spid="32"/>
                                        </p:tgtEl>
                                        <p:attrNameLst>
                                          <p:attrName>style.visibility</p:attrName>
                                        </p:attrNameLst>
                                      </p:cBhvr>
                                      <p:to>
                                        <p:strVal val="visible"/>
                                      </p:to>
                                    </p:set>
                                    <p:animEffect filter="fade">
                                      <p:cBhvr>
                                        <p:cTn id="71" dur="1000"/>
                                        <p:tgtEl>
                                          <p:spTgt spid="32"/>
                                        </p:tgtEl>
                                      </p:cBhvr>
                                    </p:animEffect>
                                    <p:anim calcmode="lin" valueType="num">
                                      <p:cBhvr>
                                        <p:cTn id="72" dur="1000" fill="hold"/>
                                        <p:tgtEl>
                                          <p:spTgt spid="32"/>
                                        </p:tgtEl>
                                        <p:attrNameLst>
                                          <p:attrName>ppt_x</p:attrName>
                                        </p:attrNameLst>
                                      </p:cBhvr>
                                      <p:tavLst>
                                        <p:tav tm="0">
                                          <p:val>
                                            <p:strVal val="#ppt_x"/>
                                          </p:val>
                                        </p:tav>
                                        <p:tav tm="100000">
                                          <p:val>
                                            <p:strVal val="#ppt_x"/>
                                          </p:val>
                                        </p:tav>
                                      </p:tavLst>
                                    </p:anim>
                                    <p:anim calcmode="lin" valueType="num">
                                      <p:cBhvr>
                                        <p:cTn id="73" dur="1000" fill="hold"/>
                                        <p:tgtEl>
                                          <p:spTgt spid="32"/>
                                        </p:tgtEl>
                                        <p:attrNameLst>
                                          <p:attrName>ppt_y</p:attrName>
                                        </p:attrNameLst>
                                      </p:cBhvr>
                                      <p:tavLst>
                                        <p:tav tm="0">
                                          <p:val>
                                            <p:strVal val="#ppt_y+.1"/>
                                          </p:val>
                                        </p:tav>
                                        <p:tav tm="100000">
                                          <p:val>
                                            <p:strVal val="#ppt_y"/>
                                          </p:val>
                                        </p:tav>
                                      </p:tavLst>
                                    </p:anim>
                                  </p:childTnLst>
                                </p:cTn>
                              </p:par>
                              <p:par>
                                <p:cTn id="74" presetID="22" presetClass="entr" presetSubtype="8" fill="hold" nodeType="withEffect">
                                  <p:stCondLst>
                                    <p:cond delay="3000"/>
                                  </p:stCondLst>
                                  <p:childTnLst>
                                    <p:set>
                                      <p:cBhvr>
                                        <p:cTn id="75" dur="1" fill="hold">
                                          <p:stCondLst>
                                            <p:cond delay="0"/>
                                          </p:stCondLst>
                                        </p:cTn>
                                        <p:tgtEl>
                                          <p:spTgt spid="39"/>
                                        </p:tgtEl>
                                        <p:attrNameLst>
                                          <p:attrName>style.visibility</p:attrName>
                                        </p:attrNameLst>
                                      </p:cBhvr>
                                      <p:to>
                                        <p:strVal val="visible"/>
                                      </p:to>
                                    </p:set>
                                    <p:animEffect filter="wipe(left)">
                                      <p:cBhvr>
                                        <p:cTn id="76" dur="500"/>
                                        <p:tgtEl>
                                          <p:spTgt spid="39"/>
                                        </p:tgtEl>
                                      </p:cBhvr>
                                    </p:animEffect>
                                  </p:childTnLst>
                                </p:cTn>
                              </p:par>
                              <p:par>
                                <p:cTn id="77" presetID="10" presetClass="entr" presetSubtype="0" fill="hold" grpId="0" nodeType="withEffect">
                                  <p:stCondLst>
                                    <p:cond delay="2500"/>
                                  </p:stCondLst>
                                  <p:childTnLst>
                                    <p:set>
                                      <p:cBhvr>
                                        <p:cTn id="78" dur="1" fill="hold">
                                          <p:stCondLst>
                                            <p:cond delay="0"/>
                                          </p:stCondLst>
                                        </p:cTn>
                                        <p:tgtEl>
                                          <p:spTgt spid="46"/>
                                        </p:tgtEl>
                                        <p:attrNameLst>
                                          <p:attrName>style.visibility</p:attrName>
                                        </p:attrNameLst>
                                      </p:cBhvr>
                                      <p:to>
                                        <p:strVal val="visible"/>
                                      </p:to>
                                    </p:set>
                                    <p:animEffect filter="fade">
                                      <p:cBhvr>
                                        <p:cTn id="79" dur="500"/>
                                        <p:tgtEl>
                                          <p:spTgt spid="46"/>
                                        </p:tgtEl>
                                      </p:cBhvr>
                                    </p:animEffect>
                                  </p:childTnLst>
                                </p:cTn>
                              </p:par>
                              <p:par>
                                <p:cTn id="80" presetID="42" presetClass="entr" presetSubtype="0" fill="hold" grpId="0" nodeType="withEffect">
                                  <p:stCondLst>
                                    <p:cond delay="2500"/>
                                  </p:stCondLst>
                                  <p:childTnLst>
                                    <p:set>
                                      <p:cBhvr>
                                        <p:cTn id="81" dur="1" fill="hold">
                                          <p:stCondLst>
                                            <p:cond delay="0"/>
                                          </p:stCondLst>
                                        </p:cTn>
                                        <p:tgtEl>
                                          <p:spTgt spid="51"/>
                                        </p:tgtEl>
                                        <p:attrNameLst>
                                          <p:attrName>style.visibility</p:attrName>
                                        </p:attrNameLst>
                                      </p:cBhvr>
                                      <p:to>
                                        <p:strVal val="visible"/>
                                      </p:to>
                                    </p:set>
                                    <p:animEffect filter="fade">
                                      <p:cBhvr>
                                        <p:cTn id="82" dur="500"/>
                                        <p:tgtEl>
                                          <p:spTgt spid="51"/>
                                        </p:tgtEl>
                                      </p:cBhvr>
                                    </p:animEffect>
                                    <p:anim calcmode="lin" valueType="num">
                                      <p:cBhvr>
                                        <p:cTn id="83" dur="500" fill="hold"/>
                                        <p:tgtEl>
                                          <p:spTgt spid="51"/>
                                        </p:tgtEl>
                                        <p:attrNameLst>
                                          <p:attrName>ppt_x</p:attrName>
                                        </p:attrNameLst>
                                      </p:cBhvr>
                                      <p:tavLst>
                                        <p:tav tm="0">
                                          <p:val>
                                            <p:strVal val="#ppt_x"/>
                                          </p:val>
                                        </p:tav>
                                        <p:tav tm="100000">
                                          <p:val>
                                            <p:strVal val="#ppt_x"/>
                                          </p:val>
                                        </p:tav>
                                      </p:tavLst>
                                    </p:anim>
                                    <p:anim calcmode="lin" valueType="num">
                                      <p:cBhvr>
                                        <p:cTn id="84" dur="500" fill="hold"/>
                                        <p:tgtEl>
                                          <p:spTgt spid="51"/>
                                        </p:tgtEl>
                                        <p:attrNameLst>
                                          <p:attrName>ppt_y</p:attrName>
                                        </p:attrNameLst>
                                      </p:cBhvr>
                                      <p:tavLst>
                                        <p:tav tm="0">
                                          <p:val>
                                            <p:strVal val="#ppt_y+.1"/>
                                          </p:val>
                                        </p:tav>
                                        <p:tav tm="100000">
                                          <p:val>
                                            <p:strVal val="#ppt_y"/>
                                          </p:val>
                                        </p:tav>
                                      </p:tavLst>
                                    </p:anim>
                                  </p:childTnLst>
                                </p:cTn>
                              </p:par>
                              <p:par>
                                <p:cTn id="85" presetID="10" presetClass="entr" presetSubtype="0" fill="hold" grpId="0" nodeType="withEffect">
                                  <p:stCondLst>
                                    <p:cond delay="3000"/>
                                  </p:stCondLst>
                                  <p:childTnLst>
                                    <p:set>
                                      <p:cBhvr>
                                        <p:cTn id="86" dur="1" fill="hold">
                                          <p:stCondLst>
                                            <p:cond delay="0"/>
                                          </p:stCondLst>
                                        </p:cTn>
                                        <p:tgtEl>
                                          <p:spTgt spid="47"/>
                                        </p:tgtEl>
                                        <p:attrNameLst>
                                          <p:attrName>style.visibility</p:attrName>
                                        </p:attrNameLst>
                                      </p:cBhvr>
                                      <p:to>
                                        <p:strVal val="visible"/>
                                      </p:to>
                                    </p:set>
                                    <p:animEffect filter="fade">
                                      <p:cBhvr>
                                        <p:cTn id="87" dur="500"/>
                                        <p:tgtEl>
                                          <p:spTgt spid="47"/>
                                        </p:tgtEl>
                                      </p:cBhvr>
                                    </p:animEffect>
                                  </p:childTnLst>
                                </p:cTn>
                              </p:par>
                              <p:par>
                                <p:cTn id="88" presetID="10" presetClass="entr" presetSubtype="0" fill="hold" grpId="0" nodeType="withEffect">
                                  <p:stCondLst>
                                    <p:cond delay="3500"/>
                                  </p:stCondLst>
                                  <p:childTnLst>
                                    <p:set>
                                      <p:cBhvr>
                                        <p:cTn id="89" dur="1" fill="hold">
                                          <p:stCondLst>
                                            <p:cond delay="0"/>
                                          </p:stCondLst>
                                        </p:cTn>
                                        <p:tgtEl>
                                          <p:spTgt spid="48"/>
                                        </p:tgtEl>
                                        <p:attrNameLst>
                                          <p:attrName>style.visibility</p:attrName>
                                        </p:attrNameLst>
                                      </p:cBhvr>
                                      <p:to>
                                        <p:strVal val="visible"/>
                                      </p:to>
                                    </p:set>
                                    <p:animEffect filter="fade">
                                      <p:cBhvr>
                                        <p:cTn id="90" dur="500"/>
                                        <p:tgtEl>
                                          <p:spTgt spid="48"/>
                                        </p:tgtEl>
                                      </p:cBhvr>
                                    </p:animEffect>
                                  </p:childTnLst>
                                </p:cTn>
                              </p:par>
                              <p:par>
                                <p:cTn id="91" presetID="10" presetClass="entr" presetSubtype="0" fill="hold" grpId="0" nodeType="withEffect">
                                  <p:stCondLst>
                                    <p:cond delay="4000"/>
                                  </p:stCondLst>
                                  <p:childTnLst>
                                    <p:set>
                                      <p:cBhvr>
                                        <p:cTn id="92" dur="1" fill="hold">
                                          <p:stCondLst>
                                            <p:cond delay="0"/>
                                          </p:stCondLst>
                                        </p:cTn>
                                        <p:tgtEl>
                                          <p:spTgt spid="49"/>
                                        </p:tgtEl>
                                        <p:attrNameLst>
                                          <p:attrName>style.visibility</p:attrName>
                                        </p:attrNameLst>
                                      </p:cBhvr>
                                      <p:to>
                                        <p:strVal val="visible"/>
                                      </p:to>
                                    </p:set>
                                    <p:animEffect filter="fade">
                                      <p:cBhvr>
                                        <p:cTn id="93" dur="500"/>
                                        <p:tgtEl>
                                          <p:spTgt spid="49"/>
                                        </p:tgtEl>
                                      </p:cBhvr>
                                    </p:animEffect>
                                  </p:childTnLst>
                                </p:cTn>
                              </p:par>
                              <p:par>
                                <p:cTn id="94" presetID="10" presetClass="entr" presetSubtype="0" fill="hold" grpId="0" nodeType="withEffect">
                                  <p:stCondLst>
                                    <p:cond delay="4500"/>
                                  </p:stCondLst>
                                  <p:childTnLst>
                                    <p:set>
                                      <p:cBhvr>
                                        <p:cTn id="95" dur="1" fill="hold">
                                          <p:stCondLst>
                                            <p:cond delay="0"/>
                                          </p:stCondLst>
                                        </p:cTn>
                                        <p:tgtEl>
                                          <p:spTgt spid="50"/>
                                        </p:tgtEl>
                                        <p:attrNameLst>
                                          <p:attrName>style.visibility</p:attrName>
                                        </p:attrNameLst>
                                      </p:cBhvr>
                                      <p:to>
                                        <p:strVal val="visible"/>
                                      </p:to>
                                    </p:set>
                                    <p:animEffect filter="fade">
                                      <p:cBhvr>
                                        <p:cTn id="96" dur="500"/>
                                        <p:tgtEl>
                                          <p:spTgt spid="50"/>
                                        </p:tgtEl>
                                      </p:cBhvr>
                                    </p:animEffect>
                                  </p:childTnLst>
                                </p:cTn>
                              </p:par>
                              <p:par>
                                <p:cTn id="97" presetID="42" presetClass="entr" presetSubtype="0" fill="hold" grpId="0" nodeType="withEffect">
                                  <p:stCondLst>
                                    <p:cond delay="3000"/>
                                  </p:stCondLst>
                                  <p:childTnLst>
                                    <p:set>
                                      <p:cBhvr>
                                        <p:cTn id="98" dur="1" fill="hold">
                                          <p:stCondLst>
                                            <p:cond delay="0"/>
                                          </p:stCondLst>
                                        </p:cTn>
                                        <p:tgtEl>
                                          <p:spTgt spid="52"/>
                                        </p:tgtEl>
                                        <p:attrNameLst>
                                          <p:attrName>style.visibility</p:attrName>
                                        </p:attrNameLst>
                                      </p:cBhvr>
                                      <p:to>
                                        <p:strVal val="visible"/>
                                      </p:to>
                                    </p:set>
                                    <p:animEffect filter="fade">
                                      <p:cBhvr>
                                        <p:cTn id="99" dur="500"/>
                                        <p:tgtEl>
                                          <p:spTgt spid="52"/>
                                        </p:tgtEl>
                                      </p:cBhvr>
                                    </p:animEffect>
                                    <p:anim calcmode="lin" valueType="num">
                                      <p:cBhvr>
                                        <p:cTn id="100" dur="500" fill="hold"/>
                                        <p:tgtEl>
                                          <p:spTgt spid="52"/>
                                        </p:tgtEl>
                                        <p:attrNameLst>
                                          <p:attrName>ppt_x</p:attrName>
                                        </p:attrNameLst>
                                      </p:cBhvr>
                                      <p:tavLst>
                                        <p:tav tm="0">
                                          <p:val>
                                            <p:strVal val="#ppt_x"/>
                                          </p:val>
                                        </p:tav>
                                        <p:tav tm="100000">
                                          <p:val>
                                            <p:strVal val="#ppt_x"/>
                                          </p:val>
                                        </p:tav>
                                      </p:tavLst>
                                    </p:anim>
                                    <p:anim calcmode="lin" valueType="num">
                                      <p:cBhvr>
                                        <p:cTn id="101" dur="500" fill="hold"/>
                                        <p:tgtEl>
                                          <p:spTgt spid="52"/>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3500"/>
                                  </p:stCondLst>
                                  <p:childTnLst>
                                    <p:set>
                                      <p:cBhvr>
                                        <p:cTn id="103" dur="1" fill="hold">
                                          <p:stCondLst>
                                            <p:cond delay="0"/>
                                          </p:stCondLst>
                                        </p:cTn>
                                        <p:tgtEl>
                                          <p:spTgt spid="53"/>
                                        </p:tgtEl>
                                        <p:attrNameLst>
                                          <p:attrName>style.visibility</p:attrName>
                                        </p:attrNameLst>
                                      </p:cBhvr>
                                      <p:to>
                                        <p:strVal val="visible"/>
                                      </p:to>
                                    </p:set>
                                    <p:animEffect filter="fade">
                                      <p:cBhvr>
                                        <p:cTn id="104" dur="500"/>
                                        <p:tgtEl>
                                          <p:spTgt spid="53"/>
                                        </p:tgtEl>
                                      </p:cBhvr>
                                    </p:animEffect>
                                    <p:anim calcmode="lin" valueType="num">
                                      <p:cBhvr>
                                        <p:cTn id="105" dur="500" fill="hold"/>
                                        <p:tgtEl>
                                          <p:spTgt spid="53"/>
                                        </p:tgtEl>
                                        <p:attrNameLst>
                                          <p:attrName>ppt_x</p:attrName>
                                        </p:attrNameLst>
                                      </p:cBhvr>
                                      <p:tavLst>
                                        <p:tav tm="0">
                                          <p:val>
                                            <p:strVal val="#ppt_x"/>
                                          </p:val>
                                        </p:tav>
                                        <p:tav tm="100000">
                                          <p:val>
                                            <p:strVal val="#ppt_x"/>
                                          </p:val>
                                        </p:tav>
                                      </p:tavLst>
                                    </p:anim>
                                    <p:anim calcmode="lin" valueType="num">
                                      <p:cBhvr>
                                        <p:cTn id="106" dur="500" fill="hold"/>
                                        <p:tgtEl>
                                          <p:spTgt spid="53"/>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4000"/>
                                  </p:stCondLst>
                                  <p:childTnLst>
                                    <p:set>
                                      <p:cBhvr>
                                        <p:cTn id="108" dur="1" fill="hold">
                                          <p:stCondLst>
                                            <p:cond delay="0"/>
                                          </p:stCondLst>
                                        </p:cTn>
                                        <p:tgtEl>
                                          <p:spTgt spid="54"/>
                                        </p:tgtEl>
                                        <p:attrNameLst>
                                          <p:attrName>style.visibility</p:attrName>
                                        </p:attrNameLst>
                                      </p:cBhvr>
                                      <p:to>
                                        <p:strVal val="visible"/>
                                      </p:to>
                                    </p:set>
                                    <p:animEffect filter="fade">
                                      <p:cBhvr>
                                        <p:cTn id="109" dur="500"/>
                                        <p:tgtEl>
                                          <p:spTgt spid="54"/>
                                        </p:tgtEl>
                                      </p:cBhvr>
                                    </p:animEffect>
                                    <p:anim calcmode="lin" valueType="num">
                                      <p:cBhvr>
                                        <p:cTn id="110" dur="500" fill="hold"/>
                                        <p:tgtEl>
                                          <p:spTgt spid="54"/>
                                        </p:tgtEl>
                                        <p:attrNameLst>
                                          <p:attrName>ppt_x</p:attrName>
                                        </p:attrNameLst>
                                      </p:cBhvr>
                                      <p:tavLst>
                                        <p:tav tm="0">
                                          <p:val>
                                            <p:strVal val="#ppt_x"/>
                                          </p:val>
                                        </p:tav>
                                        <p:tav tm="100000">
                                          <p:val>
                                            <p:strVal val="#ppt_x"/>
                                          </p:val>
                                        </p:tav>
                                      </p:tavLst>
                                    </p:anim>
                                    <p:anim calcmode="lin" valueType="num">
                                      <p:cBhvr>
                                        <p:cTn id="111" dur="500" fill="hold"/>
                                        <p:tgtEl>
                                          <p:spTgt spid="54"/>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4500"/>
                                  </p:stCondLst>
                                  <p:childTnLst>
                                    <p:set>
                                      <p:cBhvr>
                                        <p:cTn id="113" dur="1" fill="hold">
                                          <p:stCondLst>
                                            <p:cond delay="0"/>
                                          </p:stCondLst>
                                        </p:cTn>
                                        <p:tgtEl>
                                          <p:spTgt spid="55"/>
                                        </p:tgtEl>
                                        <p:attrNameLst>
                                          <p:attrName>style.visibility</p:attrName>
                                        </p:attrNameLst>
                                      </p:cBhvr>
                                      <p:to>
                                        <p:strVal val="visible"/>
                                      </p:to>
                                    </p:set>
                                    <p:animEffect filter="fade">
                                      <p:cBhvr>
                                        <p:cTn id="114" dur="500"/>
                                        <p:tgtEl>
                                          <p:spTgt spid="55"/>
                                        </p:tgtEl>
                                      </p:cBhvr>
                                    </p:animEffect>
                                    <p:anim calcmode="lin" valueType="num">
                                      <p:cBhvr>
                                        <p:cTn id="115" dur="500" fill="hold"/>
                                        <p:tgtEl>
                                          <p:spTgt spid="55"/>
                                        </p:tgtEl>
                                        <p:attrNameLst>
                                          <p:attrName>ppt_x</p:attrName>
                                        </p:attrNameLst>
                                      </p:cBhvr>
                                      <p:tavLst>
                                        <p:tav tm="0">
                                          <p:val>
                                            <p:strVal val="#ppt_x"/>
                                          </p:val>
                                        </p:tav>
                                        <p:tav tm="100000">
                                          <p:val>
                                            <p:strVal val="#ppt_x"/>
                                          </p:val>
                                        </p:tav>
                                      </p:tavLst>
                                    </p:anim>
                                    <p:anim calcmode="lin" valueType="num">
                                      <p:cBhvr>
                                        <p:cTn id="116" dur="5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3" grpId="0" bldLvl="0" animBg="1"/>
      <p:bldP spid="14" grpId="0" bldLvl="0" animBg="1"/>
      <p:bldP spid="15" grpId="0" bldLvl="0" animBg="1"/>
      <p:bldP spid="16" grpId="0" bldLvl="0" animBg="1"/>
      <p:bldP spid="17" grpId="0" bldLvl="0" animBg="1"/>
      <p:bldP spid="18" grpId="0" bldLvl="0" animBg="1"/>
      <p:bldP spid="19" grpId="0" bldLvl="0" animBg="1"/>
      <p:bldP spid="20" grpId="0" bldLvl="0" animBg="1"/>
      <p:bldP spid="21" grpId="0" bldLvl="0" animBg="1"/>
      <p:bldP spid="46" grpId="0" bldLvl="0" animBg="1"/>
      <p:bldP spid="47" grpId="0" bldLvl="0" animBg="1"/>
      <p:bldP spid="48" grpId="0" bldLvl="0" animBg="1"/>
      <p:bldP spid="49" grpId="0" bldLvl="0" animBg="1"/>
      <p:bldP spid="50" grpId="0" bldLvl="0" animBg="1"/>
      <p:bldP spid="51" grpId="0" bldLvl="0"/>
      <p:bldP spid="52" grpId="0" bldLvl="0"/>
      <p:bldP spid="53" grpId="0" bldLvl="0"/>
      <p:bldP spid="54" grpId="0" bldLvl="0"/>
      <p:bldP spid="55" grpId="0" bldLvl="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 y="720"/>
            <a:ext cx="12190413" cy="1157520"/>
            <a:chOff x="-6" y="395508"/>
            <a:chExt cx="12190413" cy="1157520"/>
          </a:xfrm>
        </p:grpSpPr>
        <p:sp>
          <p:nvSpPr>
            <p:cNvPr id="11" name="矩形 10"/>
            <p:cNvSpPr/>
            <p:nvPr/>
          </p:nvSpPr>
          <p:spPr>
            <a:xfrm flipH="1">
              <a:off x="-6" y="395508"/>
              <a:ext cx="12190413" cy="1157520"/>
            </a:xfrm>
            <a:prstGeom prst="rect">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4188838" y="733051"/>
              <a:ext cx="3783708" cy="538601"/>
              <a:chOff x="5043488" y="688658"/>
              <a:chExt cx="3783708" cy="538601"/>
            </a:xfrm>
          </p:grpSpPr>
          <p:sp>
            <p:nvSpPr>
              <p:cNvPr id="7" name="矩形 3"/>
              <p:cNvSpPr/>
              <p:nvPr/>
            </p:nvSpPr>
            <p:spPr>
              <a:xfrm>
                <a:off x="5667375" y="68865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加入你的标题描述</a:t>
                </a:r>
                <a:endParaRPr lang="zh-CN" altLang="en-US" sz="29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8" name="组合 26"/>
              <p:cNvGrpSpPr/>
              <p:nvPr/>
            </p:nvGrpSpPr>
            <p:grpSpPr>
              <a:xfrm>
                <a:off x="5043488" y="768033"/>
                <a:ext cx="263525" cy="395292"/>
                <a:chOff x="0" y="214266"/>
                <a:chExt cx="213756" cy="427517"/>
              </a:xfrm>
            </p:grpSpPr>
            <p:sp>
              <p:nvSpPr>
                <p:cNvPr id="9" name="直接连接符 27"/>
                <p:cNvSpPr/>
                <p:nvPr/>
              </p:nvSpPr>
              <p:spPr>
                <a:xfrm>
                  <a:off x="0" y="214266"/>
                  <a:ext cx="213756" cy="213757"/>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sp>
              <p:nvSpPr>
                <p:cNvPr id="10" name="直接连接符 28"/>
                <p:cNvSpPr/>
                <p:nvPr/>
              </p:nvSpPr>
              <p:spPr>
                <a:xfrm flipH="1">
                  <a:off x="0" y="428028"/>
                  <a:ext cx="213756" cy="213755"/>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grpSp>
        </p:grpSp>
      </p:grpSp>
      <p:cxnSp>
        <p:nvCxnSpPr>
          <p:cNvPr id="12" name="直接箭头连接符 11"/>
          <p:cNvCxnSpPr/>
          <p:nvPr/>
        </p:nvCxnSpPr>
        <p:spPr>
          <a:xfrm flipV="1">
            <a:off x="1862948" y="1726078"/>
            <a:ext cx="2" cy="4477250"/>
          </a:xfrm>
          <a:prstGeom prst="straightConnector1">
            <a:avLst/>
          </a:prstGeom>
          <a:solidFill>
            <a:schemeClr val="accent1"/>
          </a:solidFill>
          <a:ln w="9525" cap="flat" cmpd="sng" algn="ctr">
            <a:solidFill>
              <a:schemeClr val="bg1">
                <a:lumMod val="50000"/>
              </a:schemeClr>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接箭头连接符 12"/>
          <p:cNvCxnSpPr/>
          <p:nvPr/>
        </p:nvCxnSpPr>
        <p:spPr>
          <a:xfrm>
            <a:off x="1863609" y="6203327"/>
            <a:ext cx="8959396" cy="772"/>
          </a:xfrm>
          <a:prstGeom prst="straightConnector1">
            <a:avLst/>
          </a:prstGeom>
          <a:solidFill>
            <a:schemeClr val="accent1"/>
          </a:solidFill>
          <a:ln w="9525" cap="flat" cmpd="sng" algn="ctr">
            <a:solidFill>
              <a:schemeClr val="bg1">
                <a:lumMod val="50000"/>
              </a:schemeClr>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 name="组合 13"/>
          <p:cNvGrpSpPr/>
          <p:nvPr/>
        </p:nvGrpSpPr>
        <p:grpSpPr>
          <a:xfrm>
            <a:off x="2149361" y="4918215"/>
            <a:ext cx="1851041" cy="785818"/>
            <a:chOff x="2200848" y="4495235"/>
            <a:chExt cx="1851041" cy="785818"/>
          </a:xfrm>
          <a:solidFill>
            <a:srgbClr val="18D2A6"/>
          </a:solidFill>
        </p:grpSpPr>
        <p:sp>
          <p:nvSpPr>
            <p:cNvPr id="15" name="圆角矩形 14"/>
            <p:cNvSpPr/>
            <p:nvPr/>
          </p:nvSpPr>
          <p:spPr bwMode="auto">
            <a:xfrm>
              <a:off x="2200848" y="4495235"/>
              <a:ext cx="1851041" cy="785818"/>
            </a:xfrm>
            <a:prstGeom prst="roundRect">
              <a:avLst>
                <a:gd name="adj" fmla="val 10568"/>
              </a:avLst>
            </a:prstGeom>
            <a:grpFill/>
            <a:ln w="7" cap="flat">
              <a:noFill/>
              <a:prstDash val="solid"/>
              <a:miter lim="800000"/>
            </a:ln>
          </p:spPr>
          <p:txBody>
            <a:bodyPr vert="horz" wrap="square" lIns="91440" tIns="45720" rIns="91440" bIns="45720" numCol="1" anchor="t" anchorCtr="0" compatLnSpc="1"/>
            <a:lstStyle/>
            <a:p>
              <a:endParaRPr lang="zh-CN" altLang="en-US">
                <a:solidFill>
                  <a:schemeClr val="bg1"/>
                </a:solidFill>
                <a:latin typeface="Arial" panose="020B0604020202020204" pitchFamily="34" charset="0"/>
                <a:ea typeface="宋体" panose="02010600030101010101" pitchFamily="2" charset="-122"/>
              </a:endParaRPr>
            </a:p>
          </p:txBody>
        </p:sp>
        <p:sp>
          <p:nvSpPr>
            <p:cNvPr id="16" name="矩形 15"/>
            <p:cNvSpPr>
              <a:spLocks noChangeArrowheads="1"/>
            </p:cNvSpPr>
            <p:nvPr/>
          </p:nvSpPr>
          <p:spPr bwMode="auto">
            <a:xfrm>
              <a:off x="2404638" y="4685303"/>
              <a:ext cx="1456155" cy="430887"/>
            </a:xfrm>
            <a:prstGeom prst="rect">
              <a:avLst/>
            </a:prstGeom>
            <a:grpFill/>
            <a:ln w="7" cap="flat">
              <a:noFill/>
              <a:prstDash val="solid"/>
              <a:miter lim="800000"/>
            </a:ln>
          </p:spPr>
          <p:txBody>
            <a:bodyPr vert="horz" wrap="square" lIns="91440" tIns="45720" rIns="91440" bIns="45720" numCol="1" anchor="t" anchorCtr="0" compatLnSpc="1"/>
            <a:lstStyle/>
            <a:p>
              <a:pPr algn="ctr"/>
              <a:r>
                <a:rPr lang="en-US" altLang="zh-CN" sz="2400" dirty="0" smtClean="0">
                  <a:solidFill>
                    <a:schemeClr val="bg1"/>
                  </a:solidFill>
                </a:rPr>
                <a:t>STEP </a:t>
              </a:r>
              <a:r>
                <a:rPr lang="en-US" altLang="zh-CN" sz="2400" dirty="0">
                  <a:solidFill>
                    <a:schemeClr val="bg1"/>
                  </a:solidFill>
                </a:rPr>
                <a:t>1</a:t>
              </a:r>
              <a:endParaRPr lang="zh-CN" altLang="en-US" sz="2400" dirty="0">
                <a:solidFill>
                  <a:schemeClr val="bg1"/>
                </a:solidFill>
              </a:endParaRPr>
            </a:p>
          </p:txBody>
        </p:sp>
      </p:grpSp>
      <p:sp>
        <p:nvSpPr>
          <p:cNvPr id="17" name="矩形 87"/>
          <p:cNvSpPr>
            <a:spLocks noChangeArrowheads="1"/>
          </p:cNvSpPr>
          <p:nvPr/>
        </p:nvSpPr>
        <p:spPr bwMode="auto">
          <a:xfrm>
            <a:off x="2292237" y="2815452"/>
            <a:ext cx="1571636" cy="2031325"/>
          </a:xfrm>
          <a:prstGeom prst="rect">
            <a:avLst/>
          </a:prstGeom>
          <a:noFill/>
          <a:ln w="9525">
            <a:noFill/>
            <a:miter lim="800000"/>
          </a:ln>
        </p:spPr>
        <p:txBody>
          <a:bodyPr wrap="square">
            <a:spAutoFit/>
          </a:bodyPr>
          <a:lstStyle/>
          <a:p>
            <a:pPr algn="ctr" eaLnBrk="0" fontAlgn="ctr" hangingPunct="0">
              <a:buClr>
                <a:srgbClr val="FF0000"/>
              </a:buClr>
              <a:buSzPct val="70000"/>
            </a:pPr>
            <a:r>
              <a:rPr lang="zh-CN" altLang="en-US" dirty="0">
                <a:solidFill>
                  <a:schemeClr val="bg1">
                    <a:lumMod val="50000"/>
                  </a:schemeClr>
                </a:solidFill>
                <a:latin typeface="微软雅黑" panose="020B0503020204020204" pitchFamily="34" charset="-122"/>
                <a:ea typeface="微软雅黑" panose="020B0503020204020204" pitchFamily="34" charset="-122"/>
              </a:rPr>
              <a:t>点击添加</a:t>
            </a:r>
            <a:r>
              <a:rPr lang="zh-CN" altLang="en-US" dirty="0" smtClean="0">
                <a:solidFill>
                  <a:schemeClr val="bg1">
                    <a:lumMod val="50000"/>
                  </a:schemeClr>
                </a:solidFill>
                <a:latin typeface="微软雅黑" panose="020B0503020204020204" pitchFamily="34" charset="-122"/>
                <a:ea typeface="微软雅黑" panose="020B0503020204020204" pitchFamily="34" charset="-122"/>
              </a:rPr>
              <a:t>文本</a:t>
            </a:r>
            <a:r>
              <a:rPr lang="en-US" altLang="zh-CN" dirty="0" smtClean="0">
                <a:solidFill>
                  <a:schemeClr val="bg1">
                    <a:lumMod val="50000"/>
                  </a:schemeClr>
                </a:solidFill>
                <a:latin typeface="微软雅黑" panose="020B0503020204020204" pitchFamily="34" charset="-122"/>
                <a:ea typeface="微软雅黑" panose="020B0503020204020204" pitchFamily="34" charset="-122"/>
              </a:rPr>
              <a:t/>
            </a:r>
            <a:br>
              <a:rPr lang="en-US" altLang="zh-CN" dirty="0" smtClean="0">
                <a:solidFill>
                  <a:schemeClr val="bg1">
                    <a:lumMod val="50000"/>
                  </a:schemeClr>
                </a:solidFill>
                <a:latin typeface="微软雅黑" panose="020B0503020204020204" pitchFamily="34" charset="-122"/>
                <a:ea typeface="微软雅黑" panose="020B0503020204020204" pitchFamily="34" charset="-122"/>
              </a:rPr>
            </a:br>
            <a:r>
              <a:rPr lang="zh-CN" altLang="en-US" dirty="0" smtClean="0">
                <a:solidFill>
                  <a:schemeClr val="bg1">
                    <a:lumMod val="50000"/>
                  </a:schemeClr>
                </a:solidFill>
                <a:latin typeface="微软雅黑" panose="020B0503020204020204" pitchFamily="34" charset="-122"/>
                <a:ea typeface="微软雅黑" panose="020B0503020204020204" pitchFamily="34" charset="-122"/>
              </a:rPr>
              <a:t>点击</a:t>
            </a:r>
            <a:r>
              <a:rPr lang="zh-CN" altLang="en-US" dirty="0">
                <a:solidFill>
                  <a:schemeClr val="bg1">
                    <a:lumMod val="50000"/>
                  </a:schemeClr>
                </a:solidFill>
                <a:latin typeface="微软雅黑" panose="020B0503020204020204" pitchFamily="34" charset="-122"/>
                <a:ea typeface="微软雅黑" panose="020B0503020204020204" pitchFamily="34" charset="-122"/>
              </a:rPr>
              <a:t>添加文本</a:t>
            </a:r>
          </a:p>
          <a:p>
            <a:pPr algn="ctr" eaLnBrk="0" fontAlgn="ctr" hangingPunct="0">
              <a:buClr>
                <a:srgbClr val="FF0000"/>
              </a:buClr>
              <a:buSzPct val="70000"/>
            </a:pPr>
            <a:r>
              <a:rPr lang="zh-CN" altLang="en-US" dirty="0">
                <a:solidFill>
                  <a:schemeClr val="bg1">
                    <a:lumMod val="50000"/>
                  </a:schemeClr>
                </a:solidFill>
                <a:latin typeface="微软雅黑" panose="020B0503020204020204" pitchFamily="34" charset="-122"/>
                <a:ea typeface="微软雅黑" panose="020B0503020204020204" pitchFamily="34" charset="-122"/>
              </a:rPr>
              <a:t>点击添加</a:t>
            </a:r>
            <a:r>
              <a:rPr lang="zh-CN" altLang="en-US" dirty="0" smtClean="0">
                <a:solidFill>
                  <a:schemeClr val="bg1">
                    <a:lumMod val="50000"/>
                  </a:schemeClr>
                </a:solidFill>
                <a:latin typeface="微软雅黑" panose="020B0503020204020204" pitchFamily="34" charset="-122"/>
                <a:ea typeface="微软雅黑" panose="020B0503020204020204" pitchFamily="34" charset="-122"/>
              </a:rPr>
              <a:t>文本</a:t>
            </a:r>
            <a:r>
              <a:rPr lang="en-US" altLang="zh-CN" dirty="0" smtClean="0">
                <a:solidFill>
                  <a:schemeClr val="bg1">
                    <a:lumMod val="50000"/>
                  </a:schemeClr>
                </a:solidFill>
                <a:latin typeface="微软雅黑" panose="020B0503020204020204" pitchFamily="34" charset="-122"/>
                <a:ea typeface="微软雅黑" panose="020B0503020204020204" pitchFamily="34" charset="-122"/>
              </a:rPr>
              <a:t/>
            </a:r>
            <a:br>
              <a:rPr lang="en-US" altLang="zh-CN" dirty="0" smtClean="0">
                <a:solidFill>
                  <a:schemeClr val="bg1">
                    <a:lumMod val="50000"/>
                  </a:schemeClr>
                </a:solidFill>
                <a:latin typeface="微软雅黑" panose="020B0503020204020204" pitchFamily="34" charset="-122"/>
                <a:ea typeface="微软雅黑" panose="020B0503020204020204" pitchFamily="34" charset="-122"/>
              </a:rPr>
            </a:br>
            <a:r>
              <a:rPr lang="en-US" altLang="zh-CN" dirty="0" smtClean="0">
                <a:solidFill>
                  <a:schemeClr val="bg1">
                    <a:lumMod val="50000"/>
                  </a:schemeClr>
                </a:solidFill>
                <a:latin typeface="微软雅黑" panose="020B0503020204020204" pitchFamily="34" charset="-122"/>
                <a:ea typeface="微软雅黑" panose="020B0503020204020204" pitchFamily="34" charset="-122"/>
              </a:rPr>
              <a:t/>
            </a:r>
            <a:br>
              <a:rPr lang="en-US" altLang="zh-CN" dirty="0" smtClean="0">
                <a:solidFill>
                  <a:schemeClr val="bg1">
                    <a:lumMod val="50000"/>
                  </a:schemeClr>
                </a:solidFill>
                <a:latin typeface="微软雅黑" panose="020B0503020204020204" pitchFamily="34" charset="-122"/>
                <a:ea typeface="微软雅黑" panose="020B0503020204020204" pitchFamily="34" charset="-122"/>
              </a:rPr>
            </a:br>
            <a:r>
              <a:rPr lang="zh-CN" altLang="en-US" dirty="0" smtClean="0">
                <a:solidFill>
                  <a:schemeClr val="bg1">
                    <a:lumMod val="50000"/>
                  </a:schemeClr>
                </a:solidFill>
                <a:latin typeface="微软雅黑" panose="020B0503020204020204" pitchFamily="34" charset="-122"/>
                <a:ea typeface="微软雅黑" panose="020B0503020204020204" pitchFamily="34" charset="-122"/>
              </a:rPr>
              <a:t>点击添加文本</a:t>
            </a:r>
          </a:p>
          <a:p>
            <a:pPr algn="ctr" eaLnBrk="0" fontAlgn="ctr" hangingPunct="0">
              <a:buClr>
                <a:srgbClr val="FF0000"/>
              </a:buClr>
              <a:buSzPct val="70000"/>
            </a:pPr>
            <a:r>
              <a:rPr lang="zh-CN" altLang="en-US" dirty="0" smtClean="0">
                <a:solidFill>
                  <a:schemeClr val="bg1">
                    <a:lumMod val="50000"/>
                  </a:schemeClr>
                </a:solidFill>
                <a:latin typeface="微软雅黑" panose="020B0503020204020204" pitchFamily="34" charset="-122"/>
                <a:ea typeface="微软雅黑" panose="020B0503020204020204" pitchFamily="34" charset="-122"/>
              </a:rPr>
              <a:t>点击添加文本</a:t>
            </a:r>
            <a:r>
              <a:rPr lang="en-US" altLang="zh-CN" dirty="0" smtClean="0">
                <a:solidFill>
                  <a:schemeClr val="bg1">
                    <a:lumMod val="50000"/>
                  </a:schemeClr>
                </a:solidFill>
                <a:latin typeface="微软雅黑" panose="020B0503020204020204" pitchFamily="34" charset="-122"/>
                <a:ea typeface="微软雅黑" panose="020B0503020204020204" pitchFamily="34" charset="-122"/>
              </a:rPr>
              <a:t/>
            </a:r>
            <a:br>
              <a:rPr lang="en-US" altLang="zh-CN" dirty="0" smtClean="0">
                <a:solidFill>
                  <a:schemeClr val="bg1">
                    <a:lumMod val="50000"/>
                  </a:schemeClr>
                </a:solidFill>
                <a:latin typeface="微软雅黑" panose="020B0503020204020204" pitchFamily="34" charset="-122"/>
                <a:ea typeface="微软雅黑" panose="020B0503020204020204" pitchFamily="34" charset="-122"/>
              </a:rPr>
            </a:br>
            <a:r>
              <a:rPr lang="zh-CN" altLang="en-US" dirty="0" smtClean="0">
                <a:solidFill>
                  <a:schemeClr val="bg1">
                    <a:lumMod val="50000"/>
                  </a:schemeClr>
                </a:solidFill>
                <a:latin typeface="微软雅黑" panose="020B0503020204020204" pitchFamily="34" charset="-122"/>
                <a:ea typeface="微软雅黑" panose="020B0503020204020204" pitchFamily="34" charset="-122"/>
              </a:rPr>
              <a:t>点击添加文本</a:t>
            </a:r>
          </a:p>
        </p:txBody>
      </p:sp>
      <p:grpSp>
        <p:nvGrpSpPr>
          <p:cNvPr id="18" name="组合 17"/>
          <p:cNvGrpSpPr/>
          <p:nvPr/>
        </p:nvGrpSpPr>
        <p:grpSpPr>
          <a:xfrm>
            <a:off x="4370405" y="4092020"/>
            <a:ext cx="1851041" cy="785818"/>
            <a:chOff x="4272550" y="3669040"/>
            <a:chExt cx="1851041" cy="785818"/>
          </a:xfrm>
          <a:solidFill>
            <a:srgbClr val="1983B7"/>
          </a:solidFill>
        </p:grpSpPr>
        <p:sp>
          <p:nvSpPr>
            <p:cNvPr id="19" name="圆角矩形 18"/>
            <p:cNvSpPr/>
            <p:nvPr/>
          </p:nvSpPr>
          <p:spPr bwMode="auto">
            <a:xfrm>
              <a:off x="4272550" y="3669040"/>
              <a:ext cx="1851041" cy="785818"/>
            </a:xfrm>
            <a:prstGeom prst="roundRect">
              <a:avLst>
                <a:gd name="adj" fmla="val 10568"/>
              </a:avLst>
            </a:prstGeom>
            <a:grpFill/>
            <a:ln w="7" cap="flat">
              <a:noFill/>
              <a:prstDash val="solid"/>
              <a:miter lim="800000"/>
            </a:ln>
          </p:spPr>
          <p:txBody>
            <a:bodyPr vert="horz" wrap="square" lIns="91440" tIns="45720" rIns="91440" bIns="45720" numCol="1" anchor="t" anchorCtr="0" compatLnSpc="1"/>
            <a:lstStyle/>
            <a:p>
              <a:endParaRPr lang="zh-CN" altLang="en-US">
                <a:solidFill>
                  <a:schemeClr val="bg1"/>
                </a:solidFill>
                <a:latin typeface="Arial" panose="020B0604020202020204" pitchFamily="34" charset="0"/>
                <a:ea typeface="宋体" panose="02010600030101010101" pitchFamily="2" charset="-122"/>
              </a:endParaRPr>
            </a:p>
          </p:txBody>
        </p:sp>
        <p:sp>
          <p:nvSpPr>
            <p:cNvPr id="20" name="矩形 19"/>
            <p:cNvSpPr>
              <a:spLocks noChangeArrowheads="1"/>
            </p:cNvSpPr>
            <p:nvPr/>
          </p:nvSpPr>
          <p:spPr bwMode="auto">
            <a:xfrm>
              <a:off x="4469993" y="3841027"/>
              <a:ext cx="1456155" cy="430887"/>
            </a:xfrm>
            <a:prstGeom prst="rect">
              <a:avLst/>
            </a:prstGeom>
            <a:grpFill/>
            <a:ln w="7" cap="flat">
              <a:noFill/>
              <a:prstDash val="solid"/>
              <a:miter lim="800000"/>
            </a:ln>
          </p:spPr>
          <p:txBody>
            <a:bodyPr vert="horz" wrap="square" lIns="91440" tIns="45720" rIns="91440" bIns="45720" numCol="1" anchor="t" anchorCtr="0" compatLnSpc="1"/>
            <a:lstStyle/>
            <a:p>
              <a:pPr algn="ctr"/>
              <a:r>
                <a:rPr lang="en-US" altLang="zh-CN" sz="2400" dirty="0" smtClean="0">
                  <a:solidFill>
                    <a:schemeClr val="bg1"/>
                  </a:solidFill>
                </a:rPr>
                <a:t>STEP</a:t>
              </a:r>
              <a:r>
                <a:rPr lang="zh-CN" altLang="en-US" sz="2400" dirty="0" smtClean="0">
                  <a:solidFill>
                    <a:schemeClr val="bg1"/>
                  </a:solidFill>
                </a:rPr>
                <a:t> </a:t>
              </a:r>
              <a:r>
                <a:rPr lang="en-US" altLang="zh-CN" sz="2400" dirty="0">
                  <a:solidFill>
                    <a:schemeClr val="bg1"/>
                  </a:solidFill>
                </a:rPr>
                <a:t>2</a:t>
              </a:r>
            </a:p>
          </p:txBody>
        </p:sp>
      </p:grpSp>
      <p:sp>
        <p:nvSpPr>
          <p:cNvPr id="21" name="矩形 87"/>
          <p:cNvSpPr>
            <a:spLocks noChangeArrowheads="1"/>
          </p:cNvSpPr>
          <p:nvPr/>
        </p:nvSpPr>
        <p:spPr bwMode="auto">
          <a:xfrm>
            <a:off x="4506934" y="1989257"/>
            <a:ext cx="1571636" cy="2031325"/>
          </a:xfrm>
          <a:prstGeom prst="rect">
            <a:avLst/>
          </a:prstGeom>
          <a:noFill/>
          <a:ln w="9525">
            <a:noFill/>
            <a:miter lim="800000"/>
          </a:ln>
        </p:spPr>
        <p:txBody>
          <a:bodyPr wrap="square">
            <a:spAutoFit/>
          </a:bodyPr>
          <a:lstStyle/>
          <a:p>
            <a:pPr algn="ctr" eaLnBrk="0" fontAlgn="ctr" hangingPunct="0">
              <a:buClr>
                <a:srgbClr val="FF0000"/>
              </a:buClr>
              <a:buSzPct val="70000"/>
            </a:pPr>
            <a:r>
              <a:rPr lang="zh-CN" altLang="en-US" dirty="0">
                <a:solidFill>
                  <a:schemeClr val="bg1">
                    <a:lumMod val="50000"/>
                  </a:schemeClr>
                </a:solidFill>
                <a:latin typeface="微软雅黑" panose="020B0503020204020204" pitchFamily="34" charset="-122"/>
                <a:ea typeface="微软雅黑" panose="020B0503020204020204" pitchFamily="34" charset="-122"/>
              </a:rPr>
              <a:t>点击添加</a:t>
            </a:r>
            <a:r>
              <a:rPr lang="zh-CN" altLang="en-US" dirty="0" smtClean="0">
                <a:solidFill>
                  <a:schemeClr val="bg1">
                    <a:lumMod val="50000"/>
                  </a:schemeClr>
                </a:solidFill>
                <a:latin typeface="微软雅黑" panose="020B0503020204020204" pitchFamily="34" charset="-122"/>
                <a:ea typeface="微软雅黑" panose="020B0503020204020204" pitchFamily="34" charset="-122"/>
              </a:rPr>
              <a:t>文本</a:t>
            </a:r>
            <a:r>
              <a:rPr lang="en-US" altLang="zh-CN" dirty="0" smtClean="0">
                <a:solidFill>
                  <a:schemeClr val="bg1">
                    <a:lumMod val="50000"/>
                  </a:schemeClr>
                </a:solidFill>
                <a:latin typeface="微软雅黑" panose="020B0503020204020204" pitchFamily="34" charset="-122"/>
                <a:ea typeface="微软雅黑" panose="020B0503020204020204" pitchFamily="34" charset="-122"/>
              </a:rPr>
              <a:t/>
            </a:r>
            <a:br>
              <a:rPr lang="en-US" altLang="zh-CN" dirty="0" smtClean="0">
                <a:solidFill>
                  <a:schemeClr val="bg1">
                    <a:lumMod val="50000"/>
                  </a:schemeClr>
                </a:solidFill>
                <a:latin typeface="微软雅黑" panose="020B0503020204020204" pitchFamily="34" charset="-122"/>
                <a:ea typeface="微软雅黑" panose="020B0503020204020204" pitchFamily="34" charset="-122"/>
              </a:rPr>
            </a:br>
            <a:r>
              <a:rPr lang="zh-CN" altLang="en-US" dirty="0" smtClean="0">
                <a:solidFill>
                  <a:schemeClr val="bg1">
                    <a:lumMod val="50000"/>
                  </a:schemeClr>
                </a:solidFill>
                <a:latin typeface="微软雅黑" panose="020B0503020204020204" pitchFamily="34" charset="-122"/>
                <a:ea typeface="微软雅黑" panose="020B0503020204020204" pitchFamily="34" charset="-122"/>
              </a:rPr>
              <a:t>点击</a:t>
            </a:r>
            <a:r>
              <a:rPr lang="zh-CN" altLang="en-US" dirty="0">
                <a:solidFill>
                  <a:schemeClr val="bg1">
                    <a:lumMod val="50000"/>
                  </a:schemeClr>
                </a:solidFill>
                <a:latin typeface="微软雅黑" panose="020B0503020204020204" pitchFamily="34" charset="-122"/>
                <a:ea typeface="微软雅黑" panose="020B0503020204020204" pitchFamily="34" charset="-122"/>
              </a:rPr>
              <a:t>添加文本</a:t>
            </a:r>
          </a:p>
          <a:p>
            <a:pPr algn="ctr" eaLnBrk="0" fontAlgn="ctr" hangingPunct="0">
              <a:buClr>
                <a:srgbClr val="FF0000"/>
              </a:buClr>
              <a:buSzPct val="70000"/>
            </a:pPr>
            <a:r>
              <a:rPr lang="zh-CN" altLang="en-US" dirty="0">
                <a:solidFill>
                  <a:schemeClr val="bg1">
                    <a:lumMod val="50000"/>
                  </a:schemeClr>
                </a:solidFill>
                <a:latin typeface="微软雅黑" panose="020B0503020204020204" pitchFamily="34" charset="-122"/>
                <a:ea typeface="微软雅黑" panose="020B0503020204020204" pitchFamily="34" charset="-122"/>
              </a:rPr>
              <a:t>点击添加</a:t>
            </a:r>
            <a:r>
              <a:rPr lang="zh-CN" altLang="en-US" dirty="0" smtClean="0">
                <a:solidFill>
                  <a:schemeClr val="bg1">
                    <a:lumMod val="50000"/>
                  </a:schemeClr>
                </a:solidFill>
                <a:latin typeface="微软雅黑" panose="020B0503020204020204" pitchFamily="34" charset="-122"/>
                <a:ea typeface="微软雅黑" panose="020B0503020204020204" pitchFamily="34" charset="-122"/>
              </a:rPr>
              <a:t>文本</a:t>
            </a:r>
            <a:r>
              <a:rPr lang="en-US" altLang="zh-CN" dirty="0" smtClean="0">
                <a:solidFill>
                  <a:schemeClr val="bg1">
                    <a:lumMod val="50000"/>
                  </a:schemeClr>
                </a:solidFill>
                <a:latin typeface="微软雅黑" panose="020B0503020204020204" pitchFamily="34" charset="-122"/>
                <a:ea typeface="微软雅黑" panose="020B0503020204020204" pitchFamily="34" charset="-122"/>
              </a:rPr>
              <a:t/>
            </a:r>
            <a:br>
              <a:rPr lang="en-US" altLang="zh-CN" dirty="0" smtClean="0">
                <a:solidFill>
                  <a:schemeClr val="bg1">
                    <a:lumMod val="50000"/>
                  </a:schemeClr>
                </a:solidFill>
                <a:latin typeface="微软雅黑" panose="020B0503020204020204" pitchFamily="34" charset="-122"/>
                <a:ea typeface="微软雅黑" panose="020B0503020204020204" pitchFamily="34" charset="-122"/>
              </a:rPr>
            </a:br>
            <a:r>
              <a:rPr lang="en-US" altLang="zh-CN" dirty="0" smtClean="0">
                <a:solidFill>
                  <a:schemeClr val="bg1">
                    <a:lumMod val="50000"/>
                  </a:schemeClr>
                </a:solidFill>
                <a:latin typeface="微软雅黑" panose="020B0503020204020204" pitchFamily="34" charset="-122"/>
                <a:ea typeface="微软雅黑" panose="020B0503020204020204" pitchFamily="34" charset="-122"/>
              </a:rPr>
              <a:t/>
            </a:r>
            <a:br>
              <a:rPr lang="en-US" altLang="zh-CN" dirty="0" smtClean="0">
                <a:solidFill>
                  <a:schemeClr val="bg1">
                    <a:lumMod val="50000"/>
                  </a:schemeClr>
                </a:solidFill>
                <a:latin typeface="微软雅黑" panose="020B0503020204020204" pitchFamily="34" charset="-122"/>
                <a:ea typeface="微软雅黑" panose="020B0503020204020204" pitchFamily="34" charset="-122"/>
              </a:rPr>
            </a:br>
            <a:r>
              <a:rPr lang="zh-CN" altLang="en-US" dirty="0" smtClean="0">
                <a:solidFill>
                  <a:schemeClr val="bg1">
                    <a:lumMod val="50000"/>
                  </a:schemeClr>
                </a:solidFill>
                <a:latin typeface="微软雅黑" panose="020B0503020204020204" pitchFamily="34" charset="-122"/>
                <a:ea typeface="微软雅黑" panose="020B0503020204020204" pitchFamily="34" charset="-122"/>
              </a:rPr>
              <a:t>点击添加文本</a:t>
            </a:r>
          </a:p>
          <a:p>
            <a:pPr algn="ctr" eaLnBrk="0" fontAlgn="ctr" hangingPunct="0">
              <a:buClr>
                <a:srgbClr val="FF0000"/>
              </a:buClr>
              <a:buSzPct val="70000"/>
            </a:pPr>
            <a:r>
              <a:rPr lang="zh-CN" altLang="en-US" dirty="0" smtClean="0">
                <a:solidFill>
                  <a:schemeClr val="bg1">
                    <a:lumMod val="50000"/>
                  </a:schemeClr>
                </a:solidFill>
                <a:latin typeface="微软雅黑" panose="020B0503020204020204" pitchFamily="34" charset="-122"/>
                <a:ea typeface="微软雅黑" panose="020B0503020204020204" pitchFamily="34" charset="-122"/>
              </a:rPr>
              <a:t>点击添加文本</a:t>
            </a:r>
            <a:r>
              <a:rPr lang="en-US" altLang="zh-CN" dirty="0" smtClean="0">
                <a:solidFill>
                  <a:schemeClr val="bg1">
                    <a:lumMod val="50000"/>
                  </a:schemeClr>
                </a:solidFill>
                <a:latin typeface="微软雅黑" panose="020B0503020204020204" pitchFamily="34" charset="-122"/>
                <a:ea typeface="微软雅黑" panose="020B0503020204020204" pitchFamily="34" charset="-122"/>
              </a:rPr>
              <a:t/>
            </a:r>
            <a:br>
              <a:rPr lang="en-US" altLang="zh-CN" dirty="0" smtClean="0">
                <a:solidFill>
                  <a:schemeClr val="bg1">
                    <a:lumMod val="50000"/>
                  </a:schemeClr>
                </a:solidFill>
                <a:latin typeface="微软雅黑" panose="020B0503020204020204" pitchFamily="34" charset="-122"/>
                <a:ea typeface="微软雅黑" panose="020B0503020204020204" pitchFamily="34" charset="-122"/>
              </a:rPr>
            </a:br>
            <a:r>
              <a:rPr lang="zh-CN" altLang="en-US" dirty="0" smtClean="0">
                <a:solidFill>
                  <a:schemeClr val="bg1">
                    <a:lumMod val="50000"/>
                  </a:schemeClr>
                </a:solidFill>
                <a:latin typeface="微软雅黑" panose="020B0503020204020204" pitchFamily="34" charset="-122"/>
                <a:ea typeface="微软雅黑" panose="020B0503020204020204" pitchFamily="34" charset="-122"/>
              </a:rPr>
              <a:t>点击添加文本</a:t>
            </a:r>
          </a:p>
        </p:txBody>
      </p:sp>
      <p:cxnSp>
        <p:nvCxnSpPr>
          <p:cNvPr id="22" name="直接连接符 21"/>
          <p:cNvCxnSpPr/>
          <p:nvPr/>
        </p:nvCxnSpPr>
        <p:spPr>
          <a:xfrm flipH="1">
            <a:off x="4270277" y="1726078"/>
            <a:ext cx="1588" cy="4406583"/>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3" name="组合 22"/>
          <p:cNvGrpSpPr/>
          <p:nvPr/>
        </p:nvGrpSpPr>
        <p:grpSpPr>
          <a:xfrm>
            <a:off x="6467644" y="3275141"/>
            <a:ext cx="1851041" cy="785818"/>
            <a:chOff x="6279161" y="2852161"/>
            <a:chExt cx="1851041" cy="785818"/>
          </a:xfrm>
          <a:solidFill>
            <a:srgbClr val="18D2A6"/>
          </a:solidFill>
        </p:grpSpPr>
        <p:sp>
          <p:nvSpPr>
            <p:cNvPr id="24" name="圆角矩形 23"/>
            <p:cNvSpPr/>
            <p:nvPr/>
          </p:nvSpPr>
          <p:spPr bwMode="auto">
            <a:xfrm>
              <a:off x="6279161" y="2852161"/>
              <a:ext cx="1851041" cy="785818"/>
            </a:xfrm>
            <a:prstGeom prst="roundRect">
              <a:avLst>
                <a:gd name="adj" fmla="val 10568"/>
              </a:avLst>
            </a:prstGeom>
            <a:grpFill/>
            <a:ln w="7" cap="flat">
              <a:noFill/>
              <a:prstDash val="solid"/>
              <a:miter lim="800000"/>
            </a:ln>
          </p:spPr>
          <p:txBody>
            <a:bodyPr vert="horz" wrap="square" lIns="91440" tIns="45720" rIns="91440" bIns="45720" numCol="1" anchor="t" anchorCtr="0" compatLnSpc="1"/>
            <a:lstStyle/>
            <a:p>
              <a:endParaRPr lang="zh-CN" altLang="en-US">
                <a:solidFill>
                  <a:schemeClr val="bg1"/>
                </a:solidFill>
                <a:latin typeface="Arial" panose="020B0604020202020204" pitchFamily="34" charset="0"/>
                <a:ea typeface="宋体" panose="02010600030101010101" pitchFamily="2" charset="-122"/>
              </a:endParaRPr>
            </a:p>
          </p:txBody>
        </p:sp>
        <p:sp>
          <p:nvSpPr>
            <p:cNvPr id="25" name="矩形 24"/>
            <p:cNvSpPr>
              <a:spLocks noChangeArrowheads="1"/>
            </p:cNvSpPr>
            <p:nvPr/>
          </p:nvSpPr>
          <p:spPr bwMode="auto">
            <a:xfrm>
              <a:off x="6476604" y="3055209"/>
              <a:ext cx="1456155" cy="430887"/>
            </a:xfrm>
            <a:prstGeom prst="rect">
              <a:avLst/>
            </a:prstGeom>
            <a:grpFill/>
            <a:ln w="7" cap="flat">
              <a:noFill/>
              <a:prstDash val="solid"/>
              <a:miter lim="800000"/>
            </a:ln>
          </p:spPr>
          <p:txBody>
            <a:bodyPr vert="horz" wrap="square" lIns="91440" tIns="45720" rIns="91440" bIns="45720" numCol="1" anchor="t" anchorCtr="0" compatLnSpc="1"/>
            <a:lstStyle/>
            <a:p>
              <a:r>
                <a:rPr lang="en-US" altLang="zh-CN" sz="2400" dirty="0" smtClean="0">
                  <a:solidFill>
                    <a:schemeClr val="bg1"/>
                  </a:solidFill>
                </a:rPr>
                <a:t>STEP </a:t>
              </a:r>
              <a:r>
                <a:rPr lang="en-US" altLang="zh-CN" sz="2400" dirty="0">
                  <a:solidFill>
                    <a:schemeClr val="bg1"/>
                  </a:solidFill>
                </a:rPr>
                <a:t>3</a:t>
              </a:r>
              <a:endParaRPr lang="zh-CN" altLang="en-US" sz="2400" dirty="0">
                <a:solidFill>
                  <a:schemeClr val="bg1"/>
                </a:solidFill>
              </a:endParaRPr>
            </a:p>
          </p:txBody>
        </p:sp>
      </p:grpSp>
      <p:cxnSp>
        <p:nvCxnSpPr>
          <p:cNvPr id="26" name="直接连接符 25"/>
          <p:cNvCxnSpPr/>
          <p:nvPr/>
        </p:nvCxnSpPr>
        <p:spPr>
          <a:xfrm flipH="1">
            <a:off x="6388271" y="1726078"/>
            <a:ext cx="1588" cy="4406583"/>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矩形 87"/>
          <p:cNvSpPr>
            <a:spLocks noChangeArrowheads="1"/>
          </p:cNvSpPr>
          <p:nvPr/>
        </p:nvSpPr>
        <p:spPr bwMode="auto">
          <a:xfrm>
            <a:off x="6604173" y="4101336"/>
            <a:ext cx="1571636" cy="2031325"/>
          </a:xfrm>
          <a:prstGeom prst="rect">
            <a:avLst/>
          </a:prstGeom>
          <a:noFill/>
          <a:ln w="9525">
            <a:noFill/>
            <a:miter lim="800000"/>
          </a:ln>
        </p:spPr>
        <p:txBody>
          <a:bodyPr wrap="square">
            <a:spAutoFit/>
          </a:bodyPr>
          <a:lstStyle/>
          <a:p>
            <a:pPr algn="ctr" eaLnBrk="0" fontAlgn="ctr" hangingPunct="0">
              <a:buClr>
                <a:srgbClr val="FF0000"/>
              </a:buClr>
              <a:buSzPct val="70000"/>
            </a:pPr>
            <a:r>
              <a:rPr lang="zh-CN" altLang="en-US" dirty="0">
                <a:solidFill>
                  <a:schemeClr val="bg1">
                    <a:lumMod val="50000"/>
                  </a:schemeClr>
                </a:solidFill>
                <a:latin typeface="微软雅黑" panose="020B0503020204020204" pitchFamily="34" charset="-122"/>
                <a:ea typeface="微软雅黑" panose="020B0503020204020204" pitchFamily="34" charset="-122"/>
              </a:rPr>
              <a:t>点击添加</a:t>
            </a:r>
            <a:r>
              <a:rPr lang="zh-CN" altLang="en-US" dirty="0" smtClean="0">
                <a:solidFill>
                  <a:schemeClr val="bg1">
                    <a:lumMod val="50000"/>
                  </a:schemeClr>
                </a:solidFill>
                <a:latin typeface="微软雅黑" panose="020B0503020204020204" pitchFamily="34" charset="-122"/>
                <a:ea typeface="微软雅黑" panose="020B0503020204020204" pitchFamily="34" charset="-122"/>
              </a:rPr>
              <a:t>文本</a:t>
            </a:r>
            <a:r>
              <a:rPr lang="en-US" altLang="zh-CN" dirty="0" smtClean="0">
                <a:solidFill>
                  <a:schemeClr val="bg1">
                    <a:lumMod val="50000"/>
                  </a:schemeClr>
                </a:solidFill>
                <a:latin typeface="微软雅黑" panose="020B0503020204020204" pitchFamily="34" charset="-122"/>
                <a:ea typeface="微软雅黑" panose="020B0503020204020204" pitchFamily="34" charset="-122"/>
              </a:rPr>
              <a:t/>
            </a:r>
            <a:br>
              <a:rPr lang="en-US" altLang="zh-CN" dirty="0" smtClean="0">
                <a:solidFill>
                  <a:schemeClr val="bg1">
                    <a:lumMod val="50000"/>
                  </a:schemeClr>
                </a:solidFill>
                <a:latin typeface="微软雅黑" panose="020B0503020204020204" pitchFamily="34" charset="-122"/>
                <a:ea typeface="微软雅黑" panose="020B0503020204020204" pitchFamily="34" charset="-122"/>
              </a:rPr>
            </a:br>
            <a:r>
              <a:rPr lang="zh-CN" altLang="en-US" dirty="0" smtClean="0">
                <a:solidFill>
                  <a:schemeClr val="bg1">
                    <a:lumMod val="50000"/>
                  </a:schemeClr>
                </a:solidFill>
                <a:latin typeface="微软雅黑" panose="020B0503020204020204" pitchFamily="34" charset="-122"/>
                <a:ea typeface="微软雅黑" panose="020B0503020204020204" pitchFamily="34" charset="-122"/>
              </a:rPr>
              <a:t>点击</a:t>
            </a:r>
            <a:r>
              <a:rPr lang="zh-CN" altLang="en-US" dirty="0">
                <a:solidFill>
                  <a:schemeClr val="bg1">
                    <a:lumMod val="50000"/>
                  </a:schemeClr>
                </a:solidFill>
                <a:latin typeface="微软雅黑" panose="020B0503020204020204" pitchFamily="34" charset="-122"/>
                <a:ea typeface="微软雅黑" panose="020B0503020204020204" pitchFamily="34" charset="-122"/>
              </a:rPr>
              <a:t>添加文本</a:t>
            </a:r>
          </a:p>
          <a:p>
            <a:pPr algn="ctr" eaLnBrk="0" fontAlgn="ctr" hangingPunct="0">
              <a:buClr>
                <a:srgbClr val="FF0000"/>
              </a:buClr>
              <a:buSzPct val="70000"/>
            </a:pPr>
            <a:r>
              <a:rPr lang="zh-CN" altLang="en-US" dirty="0">
                <a:solidFill>
                  <a:schemeClr val="bg1">
                    <a:lumMod val="50000"/>
                  </a:schemeClr>
                </a:solidFill>
                <a:latin typeface="微软雅黑" panose="020B0503020204020204" pitchFamily="34" charset="-122"/>
                <a:ea typeface="微软雅黑" panose="020B0503020204020204" pitchFamily="34" charset="-122"/>
              </a:rPr>
              <a:t>点击添加</a:t>
            </a:r>
            <a:r>
              <a:rPr lang="zh-CN" altLang="en-US" dirty="0" smtClean="0">
                <a:solidFill>
                  <a:schemeClr val="bg1">
                    <a:lumMod val="50000"/>
                  </a:schemeClr>
                </a:solidFill>
                <a:latin typeface="微软雅黑" panose="020B0503020204020204" pitchFamily="34" charset="-122"/>
                <a:ea typeface="微软雅黑" panose="020B0503020204020204" pitchFamily="34" charset="-122"/>
              </a:rPr>
              <a:t>文本</a:t>
            </a:r>
            <a:r>
              <a:rPr lang="en-US" altLang="zh-CN" dirty="0" smtClean="0">
                <a:solidFill>
                  <a:schemeClr val="bg1">
                    <a:lumMod val="50000"/>
                  </a:schemeClr>
                </a:solidFill>
                <a:latin typeface="微软雅黑" panose="020B0503020204020204" pitchFamily="34" charset="-122"/>
                <a:ea typeface="微软雅黑" panose="020B0503020204020204" pitchFamily="34" charset="-122"/>
              </a:rPr>
              <a:t/>
            </a:r>
            <a:br>
              <a:rPr lang="en-US" altLang="zh-CN" dirty="0" smtClean="0">
                <a:solidFill>
                  <a:schemeClr val="bg1">
                    <a:lumMod val="50000"/>
                  </a:schemeClr>
                </a:solidFill>
                <a:latin typeface="微软雅黑" panose="020B0503020204020204" pitchFamily="34" charset="-122"/>
                <a:ea typeface="微软雅黑" panose="020B0503020204020204" pitchFamily="34" charset="-122"/>
              </a:rPr>
            </a:br>
            <a:r>
              <a:rPr lang="en-US" altLang="zh-CN" dirty="0" smtClean="0">
                <a:solidFill>
                  <a:schemeClr val="bg1">
                    <a:lumMod val="50000"/>
                  </a:schemeClr>
                </a:solidFill>
                <a:latin typeface="微软雅黑" panose="020B0503020204020204" pitchFamily="34" charset="-122"/>
                <a:ea typeface="微软雅黑" panose="020B0503020204020204" pitchFamily="34" charset="-122"/>
              </a:rPr>
              <a:t/>
            </a:r>
            <a:br>
              <a:rPr lang="en-US" altLang="zh-CN" dirty="0" smtClean="0">
                <a:solidFill>
                  <a:schemeClr val="bg1">
                    <a:lumMod val="50000"/>
                  </a:schemeClr>
                </a:solidFill>
                <a:latin typeface="微软雅黑" panose="020B0503020204020204" pitchFamily="34" charset="-122"/>
                <a:ea typeface="微软雅黑" panose="020B0503020204020204" pitchFamily="34" charset="-122"/>
              </a:rPr>
            </a:br>
            <a:r>
              <a:rPr lang="zh-CN" altLang="en-US" dirty="0" smtClean="0">
                <a:solidFill>
                  <a:schemeClr val="bg1">
                    <a:lumMod val="50000"/>
                  </a:schemeClr>
                </a:solidFill>
                <a:latin typeface="微软雅黑" panose="020B0503020204020204" pitchFamily="34" charset="-122"/>
                <a:ea typeface="微软雅黑" panose="020B0503020204020204" pitchFamily="34" charset="-122"/>
              </a:rPr>
              <a:t>点击添加文本</a:t>
            </a:r>
          </a:p>
          <a:p>
            <a:pPr algn="ctr" eaLnBrk="0" fontAlgn="ctr" hangingPunct="0">
              <a:buClr>
                <a:srgbClr val="FF0000"/>
              </a:buClr>
              <a:buSzPct val="70000"/>
            </a:pPr>
            <a:r>
              <a:rPr lang="zh-CN" altLang="en-US" dirty="0" smtClean="0">
                <a:solidFill>
                  <a:schemeClr val="bg1">
                    <a:lumMod val="50000"/>
                  </a:schemeClr>
                </a:solidFill>
                <a:latin typeface="微软雅黑" panose="020B0503020204020204" pitchFamily="34" charset="-122"/>
                <a:ea typeface="微软雅黑" panose="020B0503020204020204" pitchFamily="34" charset="-122"/>
              </a:rPr>
              <a:t>点击添加文本</a:t>
            </a:r>
            <a:r>
              <a:rPr lang="en-US" altLang="zh-CN" dirty="0" smtClean="0">
                <a:solidFill>
                  <a:schemeClr val="bg1">
                    <a:lumMod val="50000"/>
                  </a:schemeClr>
                </a:solidFill>
                <a:latin typeface="微软雅黑" panose="020B0503020204020204" pitchFamily="34" charset="-122"/>
                <a:ea typeface="微软雅黑" panose="020B0503020204020204" pitchFamily="34" charset="-122"/>
              </a:rPr>
              <a:t/>
            </a:r>
            <a:br>
              <a:rPr lang="en-US" altLang="zh-CN" dirty="0" smtClean="0">
                <a:solidFill>
                  <a:schemeClr val="bg1">
                    <a:lumMod val="50000"/>
                  </a:schemeClr>
                </a:solidFill>
                <a:latin typeface="微软雅黑" panose="020B0503020204020204" pitchFamily="34" charset="-122"/>
                <a:ea typeface="微软雅黑" panose="020B0503020204020204" pitchFamily="34" charset="-122"/>
              </a:rPr>
            </a:br>
            <a:r>
              <a:rPr lang="zh-CN" altLang="en-US" dirty="0" smtClean="0">
                <a:solidFill>
                  <a:schemeClr val="bg1">
                    <a:lumMod val="50000"/>
                  </a:schemeClr>
                </a:solidFill>
                <a:latin typeface="微软雅黑" panose="020B0503020204020204" pitchFamily="34" charset="-122"/>
                <a:ea typeface="微软雅黑" panose="020B0503020204020204" pitchFamily="34" charset="-122"/>
              </a:rPr>
              <a:t>点击添加文本</a:t>
            </a:r>
          </a:p>
        </p:txBody>
      </p:sp>
      <p:grpSp>
        <p:nvGrpSpPr>
          <p:cNvPr id="28" name="组合 27"/>
          <p:cNvGrpSpPr/>
          <p:nvPr/>
        </p:nvGrpSpPr>
        <p:grpSpPr>
          <a:xfrm>
            <a:off x="8611924" y="2417885"/>
            <a:ext cx="1851041" cy="785818"/>
            <a:chOff x="8279425" y="1994905"/>
            <a:chExt cx="1851041" cy="785818"/>
          </a:xfrm>
          <a:solidFill>
            <a:srgbClr val="1983B7"/>
          </a:solidFill>
        </p:grpSpPr>
        <p:sp>
          <p:nvSpPr>
            <p:cNvPr id="29" name="圆角矩形 28"/>
            <p:cNvSpPr/>
            <p:nvPr/>
          </p:nvSpPr>
          <p:spPr bwMode="auto">
            <a:xfrm>
              <a:off x="8279425" y="1994905"/>
              <a:ext cx="1851041" cy="785818"/>
            </a:xfrm>
            <a:prstGeom prst="roundRect">
              <a:avLst>
                <a:gd name="adj" fmla="val 10568"/>
              </a:avLst>
            </a:prstGeom>
            <a:grpFill/>
            <a:ln w="7" cap="flat">
              <a:noFill/>
              <a:prstDash val="solid"/>
              <a:miter lim="800000"/>
            </a:ln>
          </p:spPr>
          <p:txBody>
            <a:bodyPr vert="horz" wrap="square" lIns="91440" tIns="45720" rIns="91440" bIns="45720" numCol="1" anchor="t" anchorCtr="0" compatLnSpc="1"/>
            <a:lstStyle/>
            <a:p>
              <a:endParaRPr lang="zh-CN" altLang="en-US">
                <a:solidFill>
                  <a:schemeClr val="bg1"/>
                </a:solidFill>
                <a:latin typeface="Arial" panose="020B0604020202020204" pitchFamily="34" charset="0"/>
                <a:ea typeface="宋体" panose="02010600030101010101" pitchFamily="2" charset="-122"/>
              </a:endParaRPr>
            </a:p>
          </p:txBody>
        </p:sp>
        <p:sp>
          <p:nvSpPr>
            <p:cNvPr id="30" name="矩形 29"/>
            <p:cNvSpPr>
              <a:spLocks noChangeArrowheads="1"/>
            </p:cNvSpPr>
            <p:nvPr/>
          </p:nvSpPr>
          <p:spPr bwMode="auto">
            <a:xfrm>
              <a:off x="8476868" y="2197953"/>
              <a:ext cx="1456155" cy="430887"/>
            </a:xfrm>
            <a:prstGeom prst="rect">
              <a:avLst/>
            </a:prstGeom>
            <a:grpFill/>
            <a:ln w="7" cap="flat">
              <a:noFill/>
              <a:prstDash val="solid"/>
              <a:miter lim="800000"/>
            </a:ln>
          </p:spPr>
          <p:txBody>
            <a:bodyPr vert="horz" wrap="square" lIns="91440" tIns="45720" rIns="91440" bIns="45720" numCol="1" anchor="t" anchorCtr="0" compatLnSpc="1"/>
            <a:lstStyle/>
            <a:p>
              <a:pPr algn="ctr"/>
              <a:r>
                <a:rPr lang="en-US" altLang="zh-CN" sz="2400" dirty="0" smtClean="0">
                  <a:solidFill>
                    <a:schemeClr val="bg1"/>
                  </a:solidFill>
                </a:rPr>
                <a:t>STEP </a:t>
              </a:r>
              <a:r>
                <a:rPr lang="en-US" altLang="zh-CN" sz="2400" dirty="0">
                  <a:solidFill>
                    <a:schemeClr val="bg1"/>
                  </a:solidFill>
                </a:rPr>
                <a:t>4</a:t>
              </a:r>
              <a:endParaRPr lang="zh-CN" altLang="en-US" sz="2400" dirty="0">
                <a:solidFill>
                  <a:schemeClr val="bg1"/>
                </a:solidFill>
              </a:endParaRPr>
            </a:p>
          </p:txBody>
        </p:sp>
      </p:grpSp>
      <p:sp>
        <p:nvSpPr>
          <p:cNvPr id="31" name="矩形 87"/>
          <p:cNvSpPr>
            <a:spLocks noChangeArrowheads="1"/>
          </p:cNvSpPr>
          <p:nvPr/>
        </p:nvSpPr>
        <p:spPr bwMode="auto">
          <a:xfrm>
            <a:off x="8748453" y="3244080"/>
            <a:ext cx="1571636" cy="2031325"/>
          </a:xfrm>
          <a:prstGeom prst="rect">
            <a:avLst/>
          </a:prstGeom>
          <a:noFill/>
          <a:ln w="9525">
            <a:noFill/>
            <a:miter lim="800000"/>
          </a:ln>
        </p:spPr>
        <p:txBody>
          <a:bodyPr wrap="square">
            <a:spAutoFit/>
          </a:bodyPr>
          <a:lstStyle/>
          <a:p>
            <a:pPr algn="ctr" eaLnBrk="0" fontAlgn="ctr" hangingPunct="0">
              <a:buClr>
                <a:srgbClr val="FF0000"/>
              </a:buClr>
              <a:buSzPct val="70000"/>
            </a:pPr>
            <a:r>
              <a:rPr lang="zh-CN" altLang="en-US" dirty="0">
                <a:solidFill>
                  <a:schemeClr val="bg1">
                    <a:lumMod val="50000"/>
                  </a:schemeClr>
                </a:solidFill>
                <a:latin typeface="微软雅黑" panose="020B0503020204020204" pitchFamily="34" charset="-122"/>
                <a:ea typeface="微软雅黑" panose="020B0503020204020204" pitchFamily="34" charset="-122"/>
              </a:rPr>
              <a:t>点击添加</a:t>
            </a:r>
            <a:r>
              <a:rPr lang="zh-CN" altLang="en-US" dirty="0" smtClean="0">
                <a:solidFill>
                  <a:schemeClr val="bg1">
                    <a:lumMod val="50000"/>
                  </a:schemeClr>
                </a:solidFill>
                <a:latin typeface="微软雅黑" panose="020B0503020204020204" pitchFamily="34" charset="-122"/>
                <a:ea typeface="微软雅黑" panose="020B0503020204020204" pitchFamily="34" charset="-122"/>
              </a:rPr>
              <a:t>文本</a:t>
            </a:r>
            <a:r>
              <a:rPr lang="en-US" altLang="zh-CN" dirty="0" smtClean="0">
                <a:solidFill>
                  <a:schemeClr val="bg1">
                    <a:lumMod val="50000"/>
                  </a:schemeClr>
                </a:solidFill>
                <a:latin typeface="微软雅黑" panose="020B0503020204020204" pitchFamily="34" charset="-122"/>
                <a:ea typeface="微软雅黑" panose="020B0503020204020204" pitchFamily="34" charset="-122"/>
              </a:rPr>
              <a:t/>
            </a:r>
            <a:br>
              <a:rPr lang="en-US" altLang="zh-CN" dirty="0" smtClean="0">
                <a:solidFill>
                  <a:schemeClr val="bg1">
                    <a:lumMod val="50000"/>
                  </a:schemeClr>
                </a:solidFill>
                <a:latin typeface="微软雅黑" panose="020B0503020204020204" pitchFamily="34" charset="-122"/>
                <a:ea typeface="微软雅黑" panose="020B0503020204020204" pitchFamily="34" charset="-122"/>
              </a:rPr>
            </a:br>
            <a:r>
              <a:rPr lang="zh-CN" altLang="en-US" dirty="0" smtClean="0">
                <a:solidFill>
                  <a:schemeClr val="bg1">
                    <a:lumMod val="50000"/>
                  </a:schemeClr>
                </a:solidFill>
                <a:latin typeface="微软雅黑" panose="020B0503020204020204" pitchFamily="34" charset="-122"/>
                <a:ea typeface="微软雅黑" panose="020B0503020204020204" pitchFamily="34" charset="-122"/>
              </a:rPr>
              <a:t>点击</a:t>
            </a:r>
            <a:r>
              <a:rPr lang="zh-CN" altLang="en-US" dirty="0">
                <a:solidFill>
                  <a:schemeClr val="bg1">
                    <a:lumMod val="50000"/>
                  </a:schemeClr>
                </a:solidFill>
                <a:latin typeface="微软雅黑" panose="020B0503020204020204" pitchFamily="34" charset="-122"/>
                <a:ea typeface="微软雅黑" panose="020B0503020204020204" pitchFamily="34" charset="-122"/>
              </a:rPr>
              <a:t>添加文本</a:t>
            </a:r>
          </a:p>
          <a:p>
            <a:pPr algn="ctr" eaLnBrk="0" fontAlgn="ctr" hangingPunct="0">
              <a:buClr>
                <a:srgbClr val="FF0000"/>
              </a:buClr>
              <a:buSzPct val="70000"/>
            </a:pPr>
            <a:r>
              <a:rPr lang="zh-CN" altLang="en-US" dirty="0">
                <a:solidFill>
                  <a:schemeClr val="bg1">
                    <a:lumMod val="50000"/>
                  </a:schemeClr>
                </a:solidFill>
                <a:latin typeface="微软雅黑" panose="020B0503020204020204" pitchFamily="34" charset="-122"/>
                <a:ea typeface="微软雅黑" panose="020B0503020204020204" pitchFamily="34" charset="-122"/>
              </a:rPr>
              <a:t>点击添加</a:t>
            </a:r>
            <a:r>
              <a:rPr lang="zh-CN" altLang="en-US" dirty="0" smtClean="0">
                <a:solidFill>
                  <a:schemeClr val="bg1">
                    <a:lumMod val="50000"/>
                  </a:schemeClr>
                </a:solidFill>
                <a:latin typeface="微软雅黑" panose="020B0503020204020204" pitchFamily="34" charset="-122"/>
                <a:ea typeface="微软雅黑" panose="020B0503020204020204" pitchFamily="34" charset="-122"/>
              </a:rPr>
              <a:t>文本</a:t>
            </a:r>
            <a:r>
              <a:rPr lang="en-US" altLang="zh-CN" dirty="0" smtClean="0">
                <a:solidFill>
                  <a:schemeClr val="bg1">
                    <a:lumMod val="50000"/>
                  </a:schemeClr>
                </a:solidFill>
                <a:latin typeface="微软雅黑" panose="020B0503020204020204" pitchFamily="34" charset="-122"/>
                <a:ea typeface="微软雅黑" panose="020B0503020204020204" pitchFamily="34" charset="-122"/>
              </a:rPr>
              <a:t/>
            </a:r>
            <a:br>
              <a:rPr lang="en-US" altLang="zh-CN" dirty="0" smtClean="0">
                <a:solidFill>
                  <a:schemeClr val="bg1">
                    <a:lumMod val="50000"/>
                  </a:schemeClr>
                </a:solidFill>
                <a:latin typeface="微软雅黑" panose="020B0503020204020204" pitchFamily="34" charset="-122"/>
                <a:ea typeface="微软雅黑" panose="020B0503020204020204" pitchFamily="34" charset="-122"/>
              </a:rPr>
            </a:br>
            <a:r>
              <a:rPr lang="en-US" altLang="zh-CN" dirty="0" smtClean="0">
                <a:solidFill>
                  <a:schemeClr val="bg1">
                    <a:lumMod val="50000"/>
                  </a:schemeClr>
                </a:solidFill>
                <a:latin typeface="微软雅黑" panose="020B0503020204020204" pitchFamily="34" charset="-122"/>
                <a:ea typeface="微软雅黑" panose="020B0503020204020204" pitchFamily="34" charset="-122"/>
              </a:rPr>
              <a:t/>
            </a:r>
            <a:br>
              <a:rPr lang="en-US" altLang="zh-CN" dirty="0" smtClean="0">
                <a:solidFill>
                  <a:schemeClr val="bg1">
                    <a:lumMod val="50000"/>
                  </a:schemeClr>
                </a:solidFill>
                <a:latin typeface="微软雅黑" panose="020B0503020204020204" pitchFamily="34" charset="-122"/>
                <a:ea typeface="微软雅黑" panose="020B0503020204020204" pitchFamily="34" charset="-122"/>
              </a:rPr>
            </a:br>
            <a:r>
              <a:rPr lang="zh-CN" altLang="en-US" dirty="0" smtClean="0">
                <a:solidFill>
                  <a:schemeClr val="bg1">
                    <a:lumMod val="50000"/>
                  </a:schemeClr>
                </a:solidFill>
                <a:latin typeface="微软雅黑" panose="020B0503020204020204" pitchFamily="34" charset="-122"/>
                <a:ea typeface="微软雅黑" panose="020B0503020204020204" pitchFamily="34" charset="-122"/>
              </a:rPr>
              <a:t>点击添加文本</a:t>
            </a:r>
          </a:p>
          <a:p>
            <a:pPr algn="ctr" eaLnBrk="0" fontAlgn="ctr" hangingPunct="0">
              <a:buClr>
                <a:srgbClr val="FF0000"/>
              </a:buClr>
              <a:buSzPct val="70000"/>
            </a:pPr>
            <a:r>
              <a:rPr lang="zh-CN" altLang="en-US" dirty="0" smtClean="0">
                <a:solidFill>
                  <a:schemeClr val="bg1">
                    <a:lumMod val="50000"/>
                  </a:schemeClr>
                </a:solidFill>
                <a:latin typeface="微软雅黑" panose="020B0503020204020204" pitchFamily="34" charset="-122"/>
                <a:ea typeface="微软雅黑" panose="020B0503020204020204" pitchFamily="34" charset="-122"/>
              </a:rPr>
              <a:t>点击添加文本</a:t>
            </a:r>
            <a:r>
              <a:rPr lang="en-US" altLang="zh-CN" dirty="0" smtClean="0">
                <a:solidFill>
                  <a:schemeClr val="bg1">
                    <a:lumMod val="50000"/>
                  </a:schemeClr>
                </a:solidFill>
                <a:latin typeface="微软雅黑" panose="020B0503020204020204" pitchFamily="34" charset="-122"/>
                <a:ea typeface="微软雅黑" panose="020B0503020204020204" pitchFamily="34" charset="-122"/>
              </a:rPr>
              <a:t/>
            </a:r>
            <a:br>
              <a:rPr lang="en-US" altLang="zh-CN" dirty="0" smtClean="0">
                <a:solidFill>
                  <a:schemeClr val="bg1">
                    <a:lumMod val="50000"/>
                  </a:schemeClr>
                </a:solidFill>
                <a:latin typeface="微软雅黑" panose="020B0503020204020204" pitchFamily="34" charset="-122"/>
                <a:ea typeface="微软雅黑" panose="020B0503020204020204" pitchFamily="34" charset="-122"/>
              </a:rPr>
            </a:br>
            <a:r>
              <a:rPr lang="zh-CN" altLang="en-US" dirty="0" smtClean="0">
                <a:solidFill>
                  <a:schemeClr val="bg1">
                    <a:lumMod val="50000"/>
                  </a:schemeClr>
                </a:solidFill>
                <a:latin typeface="微软雅黑" panose="020B0503020204020204" pitchFamily="34" charset="-122"/>
                <a:ea typeface="微软雅黑" panose="020B0503020204020204" pitchFamily="34" charset="-122"/>
              </a:rPr>
              <a:t>点击添加文本</a:t>
            </a:r>
          </a:p>
        </p:txBody>
      </p:sp>
      <p:cxnSp>
        <p:nvCxnSpPr>
          <p:cNvPr id="32" name="直接连接符 31"/>
          <p:cNvCxnSpPr/>
          <p:nvPr/>
        </p:nvCxnSpPr>
        <p:spPr>
          <a:xfrm>
            <a:off x="8534139" y="1726078"/>
            <a:ext cx="0" cy="4406583"/>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TextBox 32"/>
          <p:cNvSpPr txBox="1"/>
          <p:nvPr/>
        </p:nvSpPr>
        <p:spPr>
          <a:xfrm>
            <a:off x="1320812" y="2000054"/>
            <a:ext cx="553998" cy="2479396"/>
          </a:xfrm>
          <a:prstGeom prst="rect">
            <a:avLst/>
          </a:prstGeom>
          <a:noFill/>
        </p:spPr>
        <p:txBody>
          <a:bodyPr vert="eaVert" wrap="square" rtlCol="0">
            <a:spAutoFit/>
          </a:bodyPr>
          <a:lstStyle/>
          <a:p>
            <a:r>
              <a:rPr lang="zh-CN" altLang="en-US" sz="2400" dirty="0" smtClean="0">
                <a:solidFill>
                  <a:schemeClr val="bg1">
                    <a:lumMod val="50000"/>
                  </a:schemeClr>
                </a:solidFill>
                <a:latin typeface="微软雅黑" panose="020B0503020204020204" pitchFamily="34" charset="-122"/>
                <a:ea typeface="微软雅黑" panose="020B0503020204020204" pitchFamily="34" charset="-122"/>
              </a:rPr>
              <a:t>某某某操作方案</a:t>
            </a:r>
            <a:endParaRPr lang="zh-CN" altLang="en-US" sz="240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par>
                                <p:cTn id="12" presetID="22" presetClass="entr" presetSubtype="8" fill="hold"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left)">
                                      <p:cBhvr>
                                        <p:cTn id="14" dur="500"/>
                                        <p:tgtEl>
                                          <p:spTgt spid="13"/>
                                        </p:tgtEl>
                                      </p:cBhvr>
                                    </p:animEffect>
                                  </p:childTnLst>
                                </p:cTn>
                              </p:par>
                            </p:childTnLst>
                          </p:cTn>
                        </p:par>
                        <p:par>
                          <p:cTn id="15" fill="hold">
                            <p:stCondLst>
                              <p:cond delay="10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33"/>
                                        </p:tgtEl>
                                        <p:attrNameLst>
                                          <p:attrName>style.visibility</p:attrName>
                                        </p:attrNameLst>
                                      </p:cBhvr>
                                      <p:to>
                                        <p:strVal val="visible"/>
                                      </p:to>
                                    </p:set>
                                    <p:anim calcmode="lin" valueType="num">
                                      <p:cBhvr>
                                        <p:cTn id="18"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33"/>
                                        </p:tgtEl>
                                        <p:attrNameLst>
                                          <p:attrName>ppt_y</p:attrName>
                                        </p:attrNameLst>
                                      </p:cBhvr>
                                      <p:tavLst>
                                        <p:tav tm="0">
                                          <p:val>
                                            <p:strVal val="#ppt_y"/>
                                          </p:val>
                                        </p:tav>
                                        <p:tav tm="100000">
                                          <p:val>
                                            <p:strVal val="#ppt_y"/>
                                          </p:val>
                                        </p:tav>
                                      </p:tavLst>
                                    </p:anim>
                                    <p:anim calcmode="lin" valueType="num">
                                      <p:cBhvr>
                                        <p:cTn id="20"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33"/>
                                        </p:tgtEl>
                                      </p:cBhvr>
                                    </p:animEffect>
                                  </p:childTnLst>
                                </p:cTn>
                              </p:par>
                            </p:childTnLst>
                          </p:cTn>
                        </p:par>
                        <p:par>
                          <p:cTn id="23" fill="hold">
                            <p:stCondLst>
                              <p:cond delay="1299"/>
                            </p:stCondLst>
                            <p:childTnLst>
                              <p:par>
                                <p:cTn id="24" presetID="22" presetClass="entr" presetSubtype="4" fill="hold" nodeType="after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wipe(down)">
                                      <p:cBhvr>
                                        <p:cTn id="26" dur="500"/>
                                        <p:tgtEl>
                                          <p:spTgt spid="22"/>
                                        </p:tgtEl>
                                      </p:cBhvr>
                                    </p:animEffect>
                                  </p:childTnLst>
                                </p:cTn>
                              </p:par>
                              <p:par>
                                <p:cTn id="27" presetID="22" presetClass="entr" presetSubtype="4" fill="hold" nodeType="with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wipe(down)">
                                      <p:cBhvr>
                                        <p:cTn id="29" dur="500"/>
                                        <p:tgtEl>
                                          <p:spTgt spid="26"/>
                                        </p:tgtEl>
                                      </p:cBhvr>
                                    </p:animEffect>
                                  </p:childTnLst>
                                </p:cTn>
                              </p:par>
                              <p:par>
                                <p:cTn id="30" presetID="22" presetClass="entr" presetSubtype="4" fill="hold"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ipe(down)">
                                      <p:cBhvr>
                                        <p:cTn id="32" dur="500"/>
                                        <p:tgtEl>
                                          <p:spTgt spid="32"/>
                                        </p:tgtEl>
                                      </p:cBhvr>
                                    </p:animEffect>
                                  </p:childTnLst>
                                </p:cTn>
                              </p:par>
                            </p:childTnLst>
                          </p:cTn>
                        </p:par>
                        <p:par>
                          <p:cTn id="33" fill="hold">
                            <p:stCondLst>
                              <p:cond delay="1799"/>
                            </p:stCondLst>
                            <p:childTnLst>
                              <p:par>
                                <p:cTn id="34" presetID="42" presetClass="entr" presetSubtype="0" fill="hold"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300"/>
                                        <p:tgtEl>
                                          <p:spTgt spid="14"/>
                                        </p:tgtEl>
                                      </p:cBhvr>
                                    </p:animEffect>
                                    <p:anim calcmode="lin" valueType="num">
                                      <p:cBhvr>
                                        <p:cTn id="37" dur="300" fill="hold"/>
                                        <p:tgtEl>
                                          <p:spTgt spid="14"/>
                                        </p:tgtEl>
                                        <p:attrNameLst>
                                          <p:attrName>ppt_x</p:attrName>
                                        </p:attrNameLst>
                                      </p:cBhvr>
                                      <p:tavLst>
                                        <p:tav tm="0">
                                          <p:val>
                                            <p:strVal val="#ppt_x"/>
                                          </p:val>
                                        </p:tav>
                                        <p:tav tm="100000">
                                          <p:val>
                                            <p:strVal val="#ppt_x"/>
                                          </p:val>
                                        </p:tav>
                                      </p:tavLst>
                                    </p:anim>
                                    <p:anim calcmode="lin" valueType="num">
                                      <p:cBhvr>
                                        <p:cTn id="38" dur="300" fill="hold"/>
                                        <p:tgtEl>
                                          <p:spTgt spid="14"/>
                                        </p:tgtEl>
                                        <p:attrNameLst>
                                          <p:attrName>ppt_y</p:attrName>
                                        </p:attrNameLst>
                                      </p:cBhvr>
                                      <p:tavLst>
                                        <p:tav tm="0">
                                          <p:val>
                                            <p:strVal val="#ppt_y+.1"/>
                                          </p:val>
                                        </p:tav>
                                        <p:tav tm="100000">
                                          <p:val>
                                            <p:strVal val="#ppt_y"/>
                                          </p:val>
                                        </p:tav>
                                      </p:tavLst>
                                    </p:anim>
                                  </p:childTnLst>
                                </p:cTn>
                              </p:par>
                            </p:childTnLst>
                          </p:cTn>
                        </p:par>
                        <p:par>
                          <p:cTn id="39" fill="hold">
                            <p:stCondLst>
                              <p:cond delay="2299"/>
                            </p:stCondLst>
                            <p:childTnLst>
                              <p:par>
                                <p:cTn id="40" presetID="22" presetClass="entr" presetSubtype="4" fill="hold" grpId="0" nodeType="after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down)">
                                      <p:cBhvr>
                                        <p:cTn id="42" dur="500"/>
                                        <p:tgtEl>
                                          <p:spTgt spid="17"/>
                                        </p:tgtEl>
                                      </p:cBhvr>
                                    </p:animEffect>
                                  </p:childTnLst>
                                </p:cTn>
                              </p:par>
                            </p:childTnLst>
                          </p:cTn>
                        </p:par>
                        <p:par>
                          <p:cTn id="43" fill="hold">
                            <p:stCondLst>
                              <p:cond delay="2799"/>
                            </p:stCondLst>
                            <p:childTnLst>
                              <p:par>
                                <p:cTn id="44" presetID="42" presetClass="entr" presetSubtype="0" fill="hold" nodeType="after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fade">
                                      <p:cBhvr>
                                        <p:cTn id="46" dur="300"/>
                                        <p:tgtEl>
                                          <p:spTgt spid="18"/>
                                        </p:tgtEl>
                                      </p:cBhvr>
                                    </p:animEffect>
                                    <p:anim calcmode="lin" valueType="num">
                                      <p:cBhvr>
                                        <p:cTn id="47" dur="300" fill="hold"/>
                                        <p:tgtEl>
                                          <p:spTgt spid="18"/>
                                        </p:tgtEl>
                                        <p:attrNameLst>
                                          <p:attrName>ppt_x</p:attrName>
                                        </p:attrNameLst>
                                      </p:cBhvr>
                                      <p:tavLst>
                                        <p:tav tm="0">
                                          <p:val>
                                            <p:strVal val="#ppt_x"/>
                                          </p:val>
                                        </p:tav>
                                        <p:tav tm="100000">
                                          <p:val>
                                            <p:strVal val="#ppt_x"/>
                                          </p:val>
                                        </p:tav>
                                      </p:tavLst>
                                    </p:anim>
                                    <p:anim calcmode="lin" valueType="num">
                                      <p:cBhvr>
                                        <p:cTn id="48" dur="300" fill="hold"/>
                                        <p:tgtEl>
                                          <p:spTgt spid="18"/>
                                        </p:tgtEl>
                                        <p:attrNameLst>
                                          <p:attrName>ppt_y</p:attrName>
                                        </p:attrNameLst>
                                      </p:cBhvr>
                                      <p:tavLst>
                                        <p:tav tm="0">
                                          <p:val>
                                            <p:strVal val="#ppt_y+.1"/>
                                          </p:val>
                                        </p:tav>
                                        <p:tav tm="100000">
                                          <p:val>
                                            <p:strVal val="#ppt_y"/>
                                          </p:val>
                                        </p:tav>
                                      </p:tavLst>
                                    </p:anim>
                                  </p:childTnLst>
                                </p:cTn>
                              </p:par>
                            </p:childTnLst>
                          </p:cTn>
                        </p:par>
                        <p:par>
                          <p:cTn id="49" fill="hold">
                            <p:stCondLst>
                              <p:cond delay="3299"/>
                            </p:stCondLst>
                            <p:childTnLst>
                              <p:par>
                                <p:cTn id="50" presetID="22" presetClass="entr" presetSubtype="4" fill="hold" grpId="0" nodeType="after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wipe(down)">
                                      <p:cBhvr>
                                        <p:cTn id="52" dur="500"/>
                                        <p:tgtEl>
                                          <p:spTgt spid="21"/>
                                        </p:tgtEl>
                                      </p:cBhvr>
                                    </p:animEffect>
                                  </p:childTnLst>
                                </p:cTn>
                              </p:par>
                            </p:childTnLst>
                          </p:cTn>
                        </p:par>
                        <p:par>
                          <p:cTn id="53" fill="hold">
                            <p:stCondLst>
                              <p:cond delay="3799"/>
                            </p:stCondLst>
                            <p:childTnLst>
                              <p:par>
                                <p:cTn id="54" presetID="47" presetClass="entr" presetSubtype="0" fill="hold" nodeType="after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fade">
                                      <p:cBhvr>
                                        <p:cTn id="56" dur="300"/>
                                        <p:tgtEl>
                                          <p:spTgt spid="23"/>
                                        </p:tgtEl>
                                      </p:cBhvr>
                                    </p:animEffect>
                                    <p:anim calcmode="lin" valueType="num">
                                      <p:cBhvr>
                                        <p:cTn id="57" dur="300" fill="hold"/>
                                        <p:tgtEl>
                                          <p:spTgt spid="23"/>
                                        </p:tgtEl>
                                        <p:attrNameLst>
                                          <p:attrName>ppt_x</p:attrName>
                                        </p:attrNameLst>
                                      </p:cBhvr>
                                      <p:tavLst>
                                        <p:tav tm="0">
                                          <p:val>
                                            <p:strVal val="#ppt_x"/>
                                          </p:val>
                                        </p:tav>
                                        <p:tav tm="100000">
                                          <p:val>
                                            <p:strVal val="#ppt_x"/>
                                          </p:val>
                                        </p:tav>
                                      </p:tavLst>
                                    </p:anim>
                                    <p:anim calcmode="lin" valueType="num">
                                      <p:cBhvr>
                                        <p:cTn id="58" dur="300" fill="hold"/>
                                        <p:tgtEl>
                                          <p:spTgt spid="23"/>
                                        </p:tgtEl>
                                        <p:attrNameLst>
                                          <p:attrName>ppt_y</p:attrName>
                                        </p:attrNameLst>
                                      </p:cBhvr>
                                      <p:tavLst>
                                        <p:tav tm="0">
                                          <p:val>
                                            <p:strVal val="#ppt_y-.1"/>
                                          </p:val>
                                        </p:tav>
                                        <p:tav tm="100000">
                                          <p:val>
                                            <p:strVal val="#ppt_y"/>
                                          </p:val>
                                        </p:tav>
                                      </p:tavLst>
                                    </p:anim>
                                  </p:childTnLst>
                                </p:cTn>
                              </p:par>
                            </p:childTnLst>
                          </p:cTn>
                        </p:par>
                        <p:par>
                          <p:cTn id="59" fill="hold">
                            <p:stCondLst>
                              <p:cond delay="4299"/>
                            </p:stCondLst>
                            <p:childTnLst>
                              <p:par>
                                <p:cTn id="60" presetID="22" presetClass="entr" presetSubtype="1" fill="hold" grpId="0" nodeType="after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wipe(up)">
                                      <p:cBhvr>
                                        <p:cTn id="62" dur="500"/>
                                        <p:tgtEl>
                                          <p:spTgt spid="27"/>
                                        </p:tgtEl>
                                      </p:cBhvr>
                                    </p:animEffect>
                                  </p:childTnLst>
                                </p:cTn>
                              </p:par>
                            </p:childTnLst>
                          </p:cTn>
                        </p:par>
                        <p:par>
                          <p:cTn id="63" fill="hold">
                            <p:stCondLst>
                              <p:cond delay="4799"/>
                            </p:stCondLst>
                            <p:childTnLst>
                              <p:par>
                                <p:cTn id="64" presetID="47" presetClass="entr" presetSubtype="0" fill="hold" nodeType="after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fade">
                                      <p:cBhvr>
                                        <p:cTn id="66" dur="300"/>
                                        <p:tgtEl>
                                          <p:spTgt spid="28"/>
                                        </p:tgtEl>
                                      </p:cBhvr>
                                    </p:animEffect>
                                    <p:anim calcmode="lin" valueType="num">
                                      <p:cBhvr>
                                        <p:cTn id="67" dur="300" fill="hold"/>
                                        <p:tgtEl>
                                          <p:spTgt spid="28"/>
                                        </p:tgtEl>
                                        <p:attrNameLst>
                                          <p:attrName>ppt_x</p:attrName>
                                        </p:attrNameLst>
                                      </p:cBhvr>
                                      <p:tavLst>
                                        <p:tav tm="0">
                                          <p:val>
                                            <p:strVal val="#ppt_x"/>
                                          </p:val>
                                        </p:tav>
                                        <p:tav tm="100000">
                                          <p:val>
                                            <p:strVal val="#ppt_x"/>
                                          </p:val>
                                        </p:tav>
                                      </p:tavLst>
                                    </p:anim>
                                    <p:anim calcmode="lin" valueType="num">
                                      <p:cBhvr>
                                        <p:cTn id="68" dur="300" fill="hold"/>
                                        <p:tgtEl>
                                          <p:spTgt spid="28"/>
                                        </p:tgtEl>
                                        <p:attrNameLst>
                                          <p:attrName>ppt_y</p:attrName>
                                        </p:attrNameLst>
                                      </p:cBhvr>
                                      <p:tavLst>
                                        <p:tav tm="0">
                                          <p:val>
                                            <p:strVal val="#ppt_y-.1"/>
                                          </p:val>
                                        </p:tav>
                                        <p:tav tm="100000">
                                          <p:val>
                                            <p:strVal val="#ppt_y"/>
                                          </p:val>
                                        </p:tav>
                                      </p:tavLst>
                                    </p:anim>
                                  </p:childTnLst>
                                </p:cTn>
                              </p:par>
                            </p:childTnLst>
                          </p:cTn>
                        </p:par>
                        <p:par>
                          <p:cTn id="69" fill="hold">
                            <p:stCondLst>
                              <p:cond delay="5299"/>
                            </p:stCondLst>
                            <p:childTnLst>
                              <p:par>
                                <p:cTn id="70" presetID="22" presetClass="entr" presetSubtype="1" fill="hold" grpId="0" nodeType="afterEffect">
                                  <p:stCondLst>
                                    <p:cond delay="0"/>
                                  </p:stCondLst>
                                  <p:childTnLst>
                                    <p:set>
                                      <p:cBhvr>
                                        <p:cTn id="71" dur="1" fill="hold">
                                          <p:stCondLst>
                                            <p:cond delay="0"/>
                                          </p:stCondLst>
                                        </p:cTn>
                                        <p:tgtEl>
                                          <p:spTgt spid="31"/>
                                        </p:tgtEl>
                                        <p:attrNameLst>
                                          <p:attrName>style.visibility</p:attrName>
                                        </p:attrNameLst>
                                      </p:cBhvr>
                                      <p:to>
                                        <p:strVal val="visible"/>
                                      </p:to>
                                    </p:set>
                                    <p:animEffect transition="in" filter="wipe(up)">
                                      <p:cBhvr>
                                        <p:cTn id="7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1" grpId="0"/>
      <p:bldP spid="27" grpId="0"/>
      <p:bldP spid="31"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TextBox 76"/>
          <p:cNvSpPr txBox="1"/>
          <p:nvPr/>
        </p:nvSpPr>
        <p:spPr>
          <a:xfrm>
            <a:off x="6554392" y="2048288"/>
            <a:ext cx="5032690" cy="461665"/>
          </a:xfrm>
          <a:prstGeom prst="rect">
            <a:avLst/>
          </a:prstGeom>
          <a:noFill/>
        </p:spPr>
        <p:txBody>
          <a:bodyPr wrap="square" rtlCol="0">
            <a:spAutoFit/>
          </a:bodyPr>
          <a:lstStyle/>
          <a:p>
            <a:r>
              <a:rPr lang="zh-CN" altLang="en-US" sz="2400" b="1" dirty="0" smtClean="0">
                <a:solidFill>
                  <a:schemeClr val="bg1">
                    <a:lumMod val="65000"/>
                  </a:schemeClr>
                </a:solidFill>
                <a:latin typeface="微软雅黑" panose="020B0503020204020204" pitchFamily="34" charset="-122"/>
                <a:ea typeface="微软雅黑" panose="020B0503020204020204" pitchFamily="34" charset="-122"/>
              </a:rPr>
              <a:t>加入你的标题：</a:t>
            </a:r>
            <a:r>
              <a:rPr lang="zh-CN" altLang="en-US" dirty="0" smtClean="0">
                <a:solidFill>
                  <a:schemeClr val="bg1">
                    <a:lumMod val="65000"/>
                  </a:schemeClr>
                </a:solidFill>
                <a:latin typeface="微软雅黑" panose="020B0503020204020204" pitchFamily="34" charset="-122"/>
                <a:ea typeface="微软雅黑" panose="020B0503020204020204" pitchFamily="34" charset="-122"/>
              </a:rPr>
              <a:t>此处添加说明文字</a:t>
            </a:r>
            <a:endParaRPr lang="zh-CN" altLang="en-US"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8" name="TextBox 77"/>
          <p:cNvSpPr txBox="1"/>
          <p:nvPr/>
        </p:nvSpPr>
        <p:spPr>
          <a:xfrm>
            <a:off x="6554392" y="3122822"/>
            <a:ext cx="5032690" cy="461665"/>
          </a:xfrm>
          <a:prstGeom prst="rect">
            <a:avLst/>
          </a:prstGeom>
          <a:noFill/>
        </p:spPr>
        <p:txBody>
          <a:bodyPr wrap="square" rtlCol="0">
            <a:spAutoFit/>
          </a:bodyPr>
          <a:lstStyle/>
          <a:p>
            <a:pPr lvl="0"/>
            <a:r>
              <a:rPr lang="zh-CN" altLang="en-US" sz="2400" b="1" dirty="0">
                <a:solidFill>
                  <a:schemeClr val="bg1">
                    <a:lumMod val="65000"/>
                  </a:schemeClr>
                </a:solidFill>
                <a:latin typeface="微软雅黑" panose="020B0503020204020204" pitchFamily="34" charset="-122"/>
                <a:ea typeface="微软雅黑" panose="020B0503020204020204" pitchFamily="34" charset="-122"/>
              </a:rPr>
              <a:t>加入你的标题：</a:t>
            </a:r>
            <a:r>
              <a:rPr lang="zh-CN" altLang="en-US" dirty="0">
                <a:solidFill>
                  <a:schemeClr val="bg1">
                    <a:lumMod val="65000"/>
                  </a:schemeClr>
                </a:solidFill>
                <a:latin typeface="微软雅黑" panose="020B0503020204020204" pitchFamily="34" charset="-122"/>
                <a:ea typeface="微软雅黑" panose="020B0503020204020204" pitchFamily="34" charset="-122"/>
              </a:rPr>
              <a:t>此处添加说明文字</a:t>
            </a:r>
          </a:p>
        </p:txBody>
      </p:sp>
      <p:sp>
        <p:nvSpPr>
          <p:cNvPr id="79" name="TextBox 78"/>
          <p:cNvSpPr txBox="1"/>
          <p:nvPr/>
        </p:nvSpPr>
        <p:spPr>
          <a:xfrm>
            <a:off x="6581774" y="4133545"/>
            <a:ext cx="5032690" cy="461665"/>
          </a:xfrm>
          <a:prstGeom prst="rect">
            <a:avLst/>
          </a:prstGeom>
          <a:noFill/>
        </p:spPr>
        <p:txBody>
          <a:bodyPr wrap="square" rtlCol="0">
            <a:spAutoFit/>
          </a:bodyPr>
          <a:lstStyle/>
          <a:p>
            <a:pPr lvl="0"/>
            <a:r>
              <a:rPr lang="zh-CN" altLang="en-US" sz="2400" b="1" dirty="0">
                <a:solidFill>
                  <a:schemeClr val="bg1">
                    <a:lumMod val="65000"/>
                  </a:schemeClr>
                </a:solidFill>
                <a:latin typeface="微软雅黑" panose="020B0503020204020204" pitchFamily="34" charset="-122"/>
                <a:ea typeface="微软雅黑" panose="020B0503020204020204" pitchFamily="34" charset="-122"/>
              </a:rPr>
              <a:t>加入你的标题：</a:t>
            </a:r>
            <a:r>
              <a:rPr lang="zh-CN" altLang="en-US" dirty="0">
                <a:solidFill>
                  <a:schemeClr val="bg1">
                    <a:lumMod val="65000"/>
                  </a:schemeClr>
                </a:solidFill>
                <a:latin typeface="微软雅黑" panose="020B0503020204020204" pitchFamily="34" charset="-122"/>
                <a:ea typeface="微软雅黑" panose="020B0503020204020204" pitchFamily="34" charset="-122"/>
              </a:rPr>
              <a:t>此处添加说明文字</a:t>
            </a:r>
          </a:p>
        </p:txBody>
      </p:sp>
      <p:sp>
        <p:nvSpPr>
          <p:cNvPr id="80" name="TextBox 79"/>
          <p:cNvSpPr txBox="1"/>
          <p:nvPr/>
        </p:nvSpPr>
        <p:spPr>
          <a:xfrm>
            <a:off x="6569074" y="5208079"/>
            <a:ext cx="5032690" cy="461665"/>
          </a:xfrm>
          <a:prstGeom prst="rect">
            <a:avLst/>
          </a:prstGeom>
          <a:noFill/>
        </p:spPr>
        <p:txBody>
          <a:bodyPr wrap="square" rtlCol="0">
            <a:spAutoFit/>
          </a:bodyPr>
          <a:lstStyle/>
          <a:p>
            <a:pPr lvl="0"/>
            <a:r>
              <a:rPr lang="zh-CN" altLang="en-US" sz="2400" b="1" dirty="0">
                <a:solidFill>
                  <a:schemeClr val="bg1">
                    <a:lumMod val="65000"/>
                  </a:schemeClr>
                </a:solidFill>
                <a:latin typeface="微软雅黑" panose="020B0503020204020204" pitchFamily="34" charset="-122"/>
                <a:ea typeface="微软雅黑" panose="020B0503020204020204" pitchFamily="34" charset="-122"/>
              </a:rPr>
              <a:t>加入你的标题：</a:t>
            </a:r>
            <a:r>
              <a:rPr lang="zh-CN" altLang="en-US" dirty="0">
                <a:solidFill>
                  <a:schemeClr val="bg1">
                    <a:lumMod val="65000"/>
                  </a:schemeClr>
                </a:solidFill>
                <a:latin typeface="微软雅黑" panose="020B0503020204020204" pitchFamily="34" charset="-122"/>
                <a:ea typeface="微软雅黑" panose="020B0503020204020204" pitchFamily="34" charset="-122"/>
              </a:rPr>
              <a:t>此处添加说明文字</a:t>
            </a:r>
          </a:p>
        </p:txBody>
      </p:sp>
      <p:grpSp>
        <p:nvGrpSpPr>
          <p:cNvPr id="81" name="组合 80"/>
          <p:cNvGrpSpPr/>
          <p:nvPr/>
        </p:nvGrpSpPr>
        <p:grpSpPr>
          <a:xfrm>
            <a:off x="5794486" y="1978846"/>
            <a:ext cx="624684" cy="600549"/>
            <a:chOff x="2215144" y="982844"/>
            <a:chExt cx="1120898" cy="842780"/>
          </a:xfrm>
          <a:solidFill>
            <a:srgbClr val="18D2A6"/>
          </a:solidFill>
        </p:grpSpPr>
        <p:sp>
          <p:nvSpPr>
            <p:cNvPr id="82" name="平行四边形 81"/>
            <p:cNvSpPr/>
            <p:nvPr/>
          </p:nvSpPr>
          <p:spPr>
            <a:xfrm>
              <a:off x="2215144" y="982844"/>
              <a:ext cx="1120898" cy="842780"/>
            </a:xfrm>
            <a:prstGeom prst="parallelogram">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83" name="文本框 9"/>
            <p:cNvSpPr txBox="1"/>
            <p:nvPr/>
          </p:nvSpPr>
          <p:spPr>
            <a:xfrm>
              <a:off x="2245058" y="1046848"/>
              <a:ext cx="1066799" cy="734260"/>
            </a:xfrm>
            <a:prstGeom prst="rect">
              <a:avLst/>
            </a:prstGeom>
            <a:grpFill/>
          </p:spPr>
          <p:txBody>
            <a:bodyPr wrap="square" rtlCol="0">
              <a:spAutoFit/>
            </a:bodyPr>
            <a:lstStyle/>
            <a:p>
              <a:pPr algn="ctr"/>
              <a:r>
                <a:rPr lang="en-US" altLang="zh-CN" sz="2800" dirty="0" smtClean="0">
                  <a:solidFill>
                    <a:schemeClr val="bg1"/>
                  </a:solidFill>
                  <a:latin typeface="Impact" panose="020B0806030902050204" pitchFamily="34" charset="0"/>
                </a:rPr>
                <a:t>01</a:t>
              </a:r>
              <a:endParaRPr lang="zh-CN" altLang="en-US" sz="2800" dirty="0">
                <a:solidFill>
                  <a:schemeClr val="bg1"/>
                </a:solidFill>
                <a:latin typeface="Impact" panose="020B0806030902050204" pitchFamily="34" charset="0"/>
              </a:endParaRPr>
            </a:p>
          </p:txBody>
        </p:sp>
      </p:grpSp>
      <p:grpSp>
        <p:nvGrpSpPr>
          <p:cNvPr id="84" name="组合 83"/>
          <p:cNvGrpSpPr/>
          <p:nvPr/>
        </p:nvGrpSpPr>
        <p:grpSpPr>
          <a:xfrm>
            <a:off x="5819886" y="4064103"/>
            <a:ext cx="624684" cy="600549"/>
            <a:chOff x="2215144" y="982844"/>
            <a:chExt cx="1120898" cy="842780"/>
          </a:xfrm>
          <a:solidFill>
            <a:srgbClr val="18D2A6"/>
          </a:solidFill>
        </p:grpSpPr>
        <p:sp>
          <p:nvSpPr>
            <p:cNvPr id="85" name="平行四边形 84"/>
            <p:cNvSpPr/>
            <p:nvPr/>
          </p:nvSpPr>
          <p:spPr>
            <a:xfrm>
              <a:off x="2215144" y="982844"/>
              <a:ext cx="1120898" cy="842780"/>
            </a:xfrm>
            <a:prstGeom prst="parallelogram">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86" name="文本框 9"/>
            <p:cNvSpPr txBox="1"/>
            <p:nvPr/>
          </p:nvSpPr>
          <p:spPr>
            <a:xfrm>
              <a:off x="2245058" y="1046848"/>
              <a:ext cx="1066799" cy="734260"/>
            </a:xfrm>
            <a:prstGeom prst="rect">
              <a:avLst/>
            </a:prstGeom>
            <a:grpFill/>
          </p:spPr>
          <p:txBody>
            <a:bodyPr wrap="square" rtlCol="0">
              <a:spAutoFit/>
            </a:bodyPr>
            <a:lstStyle/>
            <a:p>
              <a:pPr algn="ctr"/>
              <a:r>
                <a:rPr lang="en-US" altLang="zh-CN" sz="2800" dirty="0" smtClean="0">
                  <a:solidFill>
                    <a:schemeClr val="bg1"/>
                  </a:solidFill>
                  <a:latin typeface="Impact" panose="020B0806030902050204" pitchFamily="34" charset="0"/>
                </a:rPr>
                <a:t>03</a:t>
              </a:r>
              <a:endParaRPr lang="zh-CN" altLang="en-US" sz="2800" dirty="0">
                <a:solidFill>
                  <a:schemeClr val="bg1"/>
                </a:solidFill>
                <a:latin typeface="Impact" panose="020B0806030902050204" pitchFamily="34" charset="0"/>
              </a:endParaRPr>
            </a:p>
          </p:txBody>
        </p:sp>
      </p:grpSp>
      <p:grpSp>
        <p:nvGrpSpPr>
          <p:cNvPr id="87" name="组合 86"/>
          <p:cNvGrpSpPr/>
          <p:nvPr/>
        </p:nvGrpSpPr>
        <p:grpSpPr>
          <a:xfrm>
            <a:off x="5811157" y="3053380"/>
            <a:ext cx="624684" cy="600549"/>
            <a:chOff x="2215144" y="982844"/>
            <a:chExt cx="1120898" cy="842780"/>
          </a:xfrm>
          <a:solidFill>
            <a:srgbClr val="1983B7"/>
          </a:solidFill>
        </p:grpSpPr>
        <p:sp>
          <p:nvSpPr>
            <p:cNvPr id="88" name="平行四边形 87"/>
            <p:cNvSpPr/>
            <p:nvPr/>
          </p:nvSpPr>
          <p:spPr>
            <a:xfrm>
              <a:off x="2215144" y="982844"/>
              <a:ext cx="1120898" cy="842780"/>
            </a:xfrm>
            <a:prstGeom prst="parallelogram">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89" name="文本框 9"/>
            <p:cNvSpPr txBox="1"/>
            <p:nvPr/>
          </p:nvSpPr>
          <p:spPr>
            <a:xfrm>
              <a:off x="2245058" y="1046848"/>
              <a:ext cx="1066799" cy="734260"/>
            </a:xfrm>
            <a:prstGeom prst="rect">
              <a:avLst/>
            </a:prstGeom>
            <a:grpFill/>
          </p:spPr>
          <p:txBody>
            <a:bodyPr wrap="square" rtlCol="0">
              <a:spAutoFit/>
            </a:bodyPr>
            <a:lstStyle/>
            <a:p>
              <a:pPr algn="ctr"/>
              <a:r>
                <a:rPr lang="en-US" altLang="zh-CN" sz="2800" dirty="0" smtClean="0">
                  <a:solidFill>
                    <a:schemeClr val="bg1"/>
                  </a:solidFill>
                  <a:latin typeface="Impact" panose="020B0806030902050204" pitchFamily="34" charset="0"/>
                </a:rPr>
                <a:t>02</a:t>
              </a:r>
              <a:endParaRPr lang="zh-CN" altLang="en-US" sz="2800" dirty="0">
                <a:solidFill>
                  <a:schemeClr val="bg1"/>
                </a:solidFill>
                <a:latin typeface="Impact" panose="020B0806030902050204" pitchFamily="34" charset="0"/>
              </a:endParaRPr>
            </a:p>
          </p:txBody>
        </p:sp>
      </p:grpSp>
      <p:grpSp>
        <p:nvGrpSpPr>
          <p:cNvPr id="90" name="组合 89"/>
          <p:cNvGrpSpPr/>
          <p:nvPr/>
        </p:nvGrpSpPr>
        <p:grpSpPr>
          <a:xfrm>
            <a:off x="5823857" y="5138637"/>
            <a:ext cx="624684" cy="600549"/>
            <a:chOff x="2215144" y="982844"/>
            <a:chExt cx="1120898" cy="842780"/>
          </a:xfrm>
          <a:solidFill>
            <a:srgbClr val="1983B7"/>
          </a:solidFill>
        </p:grpSpPr>
        <p:sp>
          <p:nvSpPr>
            <p:cNvPr id="91" name="平行四边形 90"/>
            <p:cNvSpPr/>
            <p:nvPr/>
          </p:nvSpPr>
          <p:spPr>
            <a:xfrm>
              <a:off x="2215144" y="982844"/>
              <a:ext cx="1120898" cy="842780"/>
            </a:xfrm>
            <a:prstGeom prst="parallelogram">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92" name="文本框 9"/>
            <p:cNvSpPr txBox="1"/>
            <p:nvPr/>
          </p:nvSpPr>
          <p:spPr>
            <a:xfrm>
              <a:off x="2245058" y="1046848"/>
              <a:ext cx="1066799" cy="734260"/>
            </a:xfrm>
            <a:prstGeom prst="rect">
              <a:avLst/>
            </a:prstGeom>
            <a:grpFill/>
          </p:spPr>
          <p:txBody>
            <a:bodyPr wrap="square" rtlCol="0">
              <a:spAutoFit/>
            </a:bodyPr>
            <a:lstStyle/>
            <a:p>
              <a:pPr algn="ctr"/>
              <a:r>
                <a:rPr lang="en-US" altLang="zh-CN" sz="2800" dirty="0" smtClean="0">
                  <a:solidFill>
                    <a:schemeClr val="bg1"/>
                  </a:solidFill>
                  <a:latin typeface="Impact" panose="020B0806030902050204" pitchFamily="34" charset="0"/>
                </a:rPr>
                <a:t>04</a:t>
              </a:r>
              <a:endParaRPr lang="zh-CN" altLang="en-US" sz="2800" dirty="0">
                <a:solidFill>
                  <a:schemeClr val="bg1"/>
                </a:solidFill>
                <a:latin typeface="Impact" panose="020B0806030902050204" pitchFamily="34" charset="0"/>
              </a:endParaRPr>
            </a:p>
          </p:txBody>
        </p:sp>
      </p:grpSp>
      <p:grpSp>
        <p:nvGrpSpPr>
          <p:cNvPr id="35" name="组合 34"/>
          <p:cNvGrpSpPr/>
          <p:nvPr/>
        </p:nvGrpSpPr>
        <p:grpSpPr>
          <a:xfrm rot="13187308">
            <a:off x="-6592880" y="2752868"/>
            <a:ext cx="11496362" cy="6726866"/>
            <a:chOff x="0" y="4292079"/>
            <a:chExt cx="12190414" cy="4843505"/>
          </a:xfrm>
        </p:grpSpPr>
        <p:grpSp>
          <p:nvGrpSpPr>
            <p:cNvPr id="36" name="组合 35"/>
            <p:cNvGrpSpPr/>
            <p:nvPr/>
          </p:nvGrpSpPr>
          <p:grpSpPr>
            <a:xfrm>
              <a:off x="0" y="4692834"/>
              <a:ext cx="12190414" cy="4442750"/>
              <a:chOff x="0" y="5400390"/>
              <a:chExt cx="12190414" cy="4442750"/>
            </a:xfrm>
          </p:grpSpPr>
          <p:grpSp>
            <p:nvGrpSpPr>
              <p:cNvPr id="44" name="组合 43"/>
              <p:cNvGrpSpPr/>
              <p:nvPr/>
            </p:nvGrpSpPr>
            <p:grpSpPr>
              <a:xfrm>
                <a:off x="0" y="5403580"/>
                <a:ext cx="6095207" cy="4439560"/>
                <a:chOff x="0" y="5320120"/>
                <a:chExt cx="12190413" cy="4439560"/>
              </a:xfrm>
            </p:grpSpPr>
            <p:sp>
              <p:nvSpPr>
                <p:cNvPr id="48" name="波形 47"/>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波形 48"/>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5" name="组合 44"/>
              <p:cNvGrpSpPr/>
              <p:nvPr/>
            </p:nvGrpSpPr>
            <p:grpSpPr>
              <a:xfrm>
                <a:off x="6095207" y="5400390"/>
                <a:ext cx="6095207" cy="4439560"/>
                <a:chOff x="0" y="5320120"/>
                <a:chExt cx="12190413" cy="4439560"/>
              </a:xfrm>
            </p:grpSpPr>
            <p:sp>
              <p:nvSpPr>
                <p:cNvPr id="46" name="波形 45"/>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波形 46"/>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7" name="组合 36"/>
            <p:cNvGrpSpPr/>
            <p:nvPr/>
          </p:nvGrpSpPr>
          <p:grpSpPr>
            <a:xfrm>
              <a:off x="0" y="4292079"/>
              <a:ext cx="12190414" cy="4442750"/>
              <a:chOff x="0" y="5400390"/>
              <a:chExt cx="12190414" cy="4442750"/>
            </a:xfrm>
          </p:grpSpPr>
          <p:grpSp>
            <p:nvGrpSpPr>
              <p:cNvPr id="38" name="组合 37"/>
              <p:cNvGrpSpPr/>
              <p:nvPr/>
            </p:nvGrpSpPr>
            <p:grpSpPr>
              <a:xfrm>
                <a:off x="0" y="5403580"/>
                <a:ext cx="6095207" cy="4439560"/>
                <a:chOff x="0" y="5320120"/>
                <a:chExt cx="12190413" cy="4439560"/>
              </a:xfrm>
            </p:grpSpPr>
            <p:sp>
              <p:nvSpPr>
                <p:cNvPr id="42" name="波形 41"/>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波形 42"/>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9" name="组合 38"/>
              <p:cNvGrpSpPr/>
              <p:nvPr/>
            </p:nvGrpSpPr>
            <p:grpSpPr>
              <a:xfrm>
                <a:off x="6095207" y="5400390"/>
                <a:ext cx="6095207" cy="4439560"/>
                <a:chOff x="0" y="5320120"/>
                <a:chExt cx="12190413" cy="4439560"/>
              </a:xfrm>
            </p:grpSpPr>
            <p:sp>
              <p:nvSpPr>
                <p:cNvPr id="40" name="波形 39"/>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波形 40"/>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grpSp>
        <p:nvGrpSpPr>
          <p:cNvPr id="50" name="组合 49"/>
          <p:cNvGrpSpPr/>
          <p:nvPr/>
        </p:nvGrpSpPr>
        <p:grpSpPr>
          <a:xfrm rot="13187308">
            <a:off x="7037427" y="-4308561"/>
            <a:ext cx="11496362" cy="6726866"/>
            <a:chOff x="0" y="4292079"/>
            <a:chExt cx="12190414" cy="4843505"/>
          </a:xfrm>
        </p:grpSpPr>
        <p:grpSp>
          <p:nvGrpSpPr>
            <p:cNvPr id="51" name="组合 50"/>
            <p:cNvGrpSpPr/>
            <p:nvPr/>
          </p:nvGrpSpPr>
          <p:grpSpPr>
            <a:xfrm>
              <a:off x="0" y="4692834"/>
              <a:ext cx="12190414" cy="4442750"/>
              <a:chOff x="0" y="5400390"/>
              <a:chExt cx="12190414" cy="4442750"/>
            </a:xfrm>
          </p:grpSpPr>
          <p:grpSp>
            <p:nvGrpSpPr>
              <p:cNvPr id="59" name="组合 58"/>
              <p:cNvGrpSpPr/>
              <p:nvPr/>
            </p:nvGrpSpPr>
            <p:grpSpPr>
              <a:xfrm>
                <a:off x="0" y="5403580"/>
                <a:ext cx="6095207" cy="4439560"/>
                <a:chOff x="0" y="5320120"/>
                <a:chExt cx="12190413" cy="4439560"/>
              </a:xfrm>
            </p:grpSpPr>
            <p:sp>
              <p:nvSpPr>
                <p:cNvPr id="63" name="波形 62"/>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波形 63"/>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0" name="组合 59"/>
              <p:cNvGrpSpPr/>
              <p:nvPr/>
            </p:nvGrpSpPr>
            <p:grpSpPr>
              <a:xfrm>
                <a:off x="6095207" y="5400390"/>
                <a:ext cx="6095207" cy="4439560"/>
                <a:chOff x="0" y="5320120"/>
                <a:chExt cx="12190413" cy="4439560"/>
              </a:xfrm>
            </p:grpSpPr>
            <p:sp>
              <p:nvSpPr>
                <p:cNvPr id="61" name="波形 60"/>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波形 61"/>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52" name="组合 51"/>
            <p:cNvGrpSpPr/>
            <p:nvPr/>
          </p:nvGrpSpPr>
          <p:grpSpPr>
            <a:xfrm>
              <a:off x="0" y="4292079"/>
              <a:ext cx="12190414" cy="4442750"/>
              <a:chOff x="0" y="5400390"/>
              <a:chExt cx="12190414" cy="4442750"/>
            </a:xfrm>
          </p:grpSpPr>
          <p:grpSp>
            <p:nvGrpSpPr>
              <p:cNvPr id="53" name="组合 52"/>
              <p:cNvGrpSpPr/>
              <p:nvPr/>
            </p:nvGrpSpPr>
            <p:grpSpPr>
              <a:xfrm>
                <a:off x="0" y="5403580"/>
                <a:ext cx="6095207" cy="4439560"/>
                <a:chOff x="0" y="5320120"/>
                <a:chExt cx="12190413" cy="4439560"/>
              </a:xfrm>
            </p:grpSpPr>
            <p:sp>
              <p:nvSpPr>
                <p:cNvPr id="57" name="波形 56"/>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波形 57"/>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4" name="组合 53"/>
              <p:cNvGrpSpPr/>
              <p:nvPr/>
            </p:nvGrpSpPr>
            <p:grpSpPr>
              <a:xfrm>
                <a:off x="6095207" y="5400390"/>
                <a:ext cx="6095207" cy="4439560"/>
                <a:chOff x="0" y="5320120"/>
                <a:chExt cx="12190413" cy="4439560"/>
              </a:xfrm>
            </p:grpSpPr>
            <p:sp>
              <p:nvSpPr>
                <p:cNvPr id="55" name="波形 54"/>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波形 55"/>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sp>
        <p:nvSpPr>
          <p:cNvPr id="65" name="WordArt 293"/>
          <p:cNvSpPr>
            <a:spLocks noChangeArrowheads="1" noChangeShapeType="1" noTextEdit="1"/>
          </p:cNvSpPr>
          <p:nvPr/>
        </p:nvSpPr>
        <p:spPr bwMode="auto">
          <a:xfrm>
            <a:off x="2568174" y="1646583"/>
            <a:ext cx="1910707" cy="891387"/>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r>
              <a:rPr lang="zh-CN" altLang="en-US" sz="4400" b="1" kern="10" dirty="0">
                <a:solidFill>
                  <a:srgbClr val="18D2A6"/>
                </a:solidFill>
                <a:latin typeface="微软雅黑" panose="020B0503020204020204" pitchFamily="34" charset="-122"/>
                <a:ea typeface="微软雅黑" panose="020B0503020204020204" pitchFamily="34" charset="-122"/>
              </a:rPr>
              <a:t>目录</a:t>
            </a:r>
          </a:p>
        </p:txBody>
      </p:sp>
      <p:sp>
        <p:nvSpPr>
          <p:cNvPr id="66" name="WordArt 294"/>
          <p:cNvSpPr>
            <a:spLocks noChangeArrowheads="1" noChangeShapeType="1" noTextEdit="1"/>
          </p:cNvSpPr>
          <p:nvPr/>
        </p:nvSpPr>
        <p:spPr bwMode="auto">
          <a:xfrm>
            <a:off x="2575905" y="2843913"/>
            <a:ext cx="1895244" cy="252621"/>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r>
              <a:rPr lang="en-US" altLang="zh-CN" sz="4400" dirty="0">
                <a:solidFill>
                  <a:srgbClr val="18D2A6"/>
                </a:solidFill>
                <a:latin typeface="微软雅黑" panose="020B0503020204020204" pitchFamily="34" charset="-122"/>
                <a:ea typeface="微软雅黑" panose="020B0503020204020204" pitchFamily="34" charset="-122"/>
              </a:rPr>
              <a:t>CONTENTS</a:t>
            </a:r>
            <a:endParaRPr lang="zh-CN" altLang="en-US" sz="4400" dirty="0">
              <a:solidFill>
                <a:srgbClr val="18D2A6"/>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1250" fill="hold"/>
                                        <p:tgtEl>
                                          <p:spTgt spid="35"/>
                                        </p:tgtEl>
                                        <p:attrNameLst>
                                          <p:attrName>ppt_w</p:attrName>
                                        </p:attrNameLst>
                                      </p:cBhvr>
                                      <p:tavLst>
                                        <p:tav tm="0">
                                          <p:val>
                                            <p:fltVal val="0"/>
                                          </p:val>
                                        </p:tav>
                                        <p:tav tm="100000">
                                          <p:val>
                                            <p:strVal val="#ppt_w"/>
                                          </p:val>
                                        </p:tav>
                                      </p:tavLst>
                                    </p:anim>
                                    <p:anim calcmode="lin" valueType="num">
                                      <p:cBhvr>
                                        <p:cTn id="8" dur="1250" fill="hold"/>
                                        <p:tgtEl>
                                          <p:spTgt spid="35"/>
                                        </p:tgtEl>
                                        <p:attrNameLst>
                                          <p:attrName>ppt_h</p:attrName>
                                        </p:attrNameLst>
                                      </p:cBhvr>
                                      <p:tavLst>
                                        <p:tav tm="0">
                                          <p:val>
                                            <p:fltVal val="0"/>
                                          </p:val>
                                        </p:tav>
                                        <p:tav tm="100000">
                                          <p:val>
                                            <p:strVal val="#ppt_h"/>
                                          </p:val>
                                        </p:tav>
                                      </p:tavLst>
                                    </p:anim>
                                    <p:animEffect transition="in" filter="fade">
                                      <p:cBhvr>
                                        <p:cTn id="9" dur="1250"/>
                                        <p:tgtEl>
                                          <p:spTgt spid="35"/>
                                        </p:tgtEl>
                                      </p:cBhvr>
                                    </p:animEffect>
                                  </p:childTnLst>
                                </p:cTn>
                              </p:par>
                              <p:par>
                                <p:cTn id="10" presetID="53" presetClass="entr" presetSubtype="16" fill="hold" nodeType="withEffect">
                                  <p:stCondLst>
                                    <p:cond delay="0"/>
                                  </p:stCondLst>
                                  <p:childTnLst>
                                    <p:set>
                                      <p:cBhvr>
                                        <p:cTn id="11" dur="1" fill="hold">
                                          <p:stCondLst>
                                            <p:cond delay="0"/>
                                          </p:stCondLst>
                                        </p:cTn>
                                        <p:tgtEl>
                                          <p:spTgt spid="50"/>
                                        </p:tgtEl>
                                        <p:attrNameLst>
                                          <p:attrName>style.visibility</p:attrName>
                                        </p:attrNameLst>
                                      </p:cBhvr>
                                      <p:to>
                                        <p:strVal val="visible"/>
                                      </p:to>
                                    </p:set>
                                    <p:anim calcmode="lin" valueType="num">
                                      <p:cBhvr>
                                        <p:cTn id="12" dur="1250" fill="hold"/>
                                        <p:tgtEl>
                                          <p:spTgt spid="50"/>
                                        </p:tgtEl>
                                        <p:attrNameLst>
                                          <p:attrName>ppt_w</p:attrName>
                                        </p:attrNameLst>
                                      </p:cBhvr>
                                      <p:tavLst>
                                        <p:tav tm="0">
                                          <p:val>
                                            <p:fltVal val="0"/>
                                          </p:val>
                                        </p:tav>
                                        <p:tav tm="100000">
                                          <p:val>
                                            <p:strVal val="#ppt_w"/>
                                          </p:val>
                                        </p:tav>
                                      </p:tavLst>
                                    </p:anim>
                                    <p:anim calcmode="lin" valueType="num">
                                      <p:cBhvr>
                                        <p:cTn id="13" dur="1250" fill="hold"/>
                                        <p:tgtEl>
                                          <p:spTgt spid="50"/>
                                        </p:tgtEl>
                                        <p:attrNameLst>
                                          <p:attrName>ppt_h</p:attrName>
                                        </p:attrNameLst>
                                      </p:cBhvr>
                                      <p:tavLst>
                                        <p:tav tm="0">
                                          <p:val>
                                            <p:fltVal val="0"/>
                                          </p:val>
                                        </p:tav>
                                        <p:tav tm="100000">
                                          <p:val>
                                            <p:strVal val="#ppt_h"/>
                                          </p:val>
                                        </p:tav>
                                      </p:tavLst>
                                    </p:anim>
                                    <p:animEffect transition="in" filter="fade">
                                      <p:cBhvr>
                                        <p:cTn id="14" dur="1250"/>
                                        <p:tgtEl>
                                          <p:spTgt spid="50"/>
                                        </p:tgtEl>
                                      </p:cBhvr>
                                    </p:animEffect>
                                  </p:childTnLst>
                                </p:cTn>
                              </p:par>
                            </p:childTnLst>
                          </p:cTn>
                        </p:par>
                        <p:par>
                          <p:cTn id="15" fill="hold">
                            <p:stCondLst>
                              <p:cond delay="1500"/>
                            </p:stCondLst>
                            <p:childTnLst>
                              <p:par>
                                <p:cTn id="16" presetID="2" presetClass="entr" presetSubtype="8" fill="hold" nodeType="afterEffect">
                                  <p:stCondLst>
                                    <p:cond delay="0"/>
                                  </p:stCondLst>
                                  <p:childTnLst>
                                    <p:set>
                                      <p:cBhvr>
                                        <p:cTn id="17" dur="1" fill="hold">
                                          <p:stCondLst>
                                            <p:cond delay="0"/>
                                          </p:stCondLst>
                                        </p:cTn>
                                        <p:tgtEl>
                                          <p:spTgt spid="81"/>
                                        </p:tgtEl>
                                        <p:attrNameLst>
                                          <p:attrName>style.visibility</p:attrName>
                                        </p:attrNameLst>
                                      </p:cBhvr>
                                      <p:to>
                                        <p:strVal val="visible"/>
                                      </p:to>
                                    </p:set>
                                    <p:anim calcmode="lin" valueType="num">
                                      <p:cBhvr additive="base">
                                        <p:cTn id="18" dur="500" fill="hold"/>
                                        <p:tgtEl>
                                          <p:spTgt spid="81"/>
                                        </p:tgtEl>
                                        <p:attrNameLst>
                                          <p:attrName>ppt_x</p:attrName>
                                        </p:attrNameLst>
                                      </p:cBhvr>
                                      <p:tavLst>
                                        <p:tav tm="0">
                                          <p:val>
                                            <p:strVal val="0-#ppt_w/2"/>
                                          </p:val>
                                        </p:tav>
                                        <p:tav tm="100000">
                                          <p:val>
                                            <p:strVal val="#ppt_x"/>
                                          </p:val>
                                        </p:tav>
                                      </p:tavLst>
                                    </p:anim>
                                    <p:anim calcmode="lin" valueType="num">
                                      <p:cBhvr additive="base">
                                        <p:cTn id="19" dur="500" fill="hold"/>
                                        <p:tgtEl>
                                          <p:spTgt spid="81"/>
                                        </p:tgtEl>
                                        <p:attrNameLst>
                                          <p:attrName>ppt_y</p:attrName>
                                        </p:attrNameLst>
                                      </p:cBhvr>
                                      <p:tavLst>
                                        <p:tav tm="0">
                                          <p:val>
                                            <p:strVal val="#ppt_y"/>
                                          </p:val>
                                        </p:tav>
                                        <p:tav tm="100000">
                                          <p:val>
                                            <p:strVal val="#ppt_y"/>
                                          </p:val>
                                        </p:tav>
                                      </p:tavLst>
                                    </p:anim>
                                  </p:childTnLst>
                                </p:cTn>
                              </p:par>
                              <p:par>
                                <p:cTn id="20" presetID="2" presetClass="entr" presetSubtype="8" fill="hold" nodeType="withEffect">
                                  <p:stCondLst>
                                    <p:cond delay="0"/>
                                  </p:stCondLst>
                                  <p:childTnLst>
                                    <p:set>
                                      <p:cBhvr>
                                        <p:cTn id="21" dur="1" fill="hold">
                                          <p:stCondLst>
                                            <p:cond delay="0"/>
                                          </p:stCondLst>
                                        </p:cTn>
                                        <p:tgtEl>
                                          <p:spTgt spid="84"/>
                                        </p:tgtEl>
                                        <p:attrNameLst>
                                          <p:attrName>style.visibility</p:attrName>
                                        </p:attrNameLst>
                                      </p:cBhvr>
                                      <p:to>
                                        <p:strVal val="visible"/>
                                      </p:to>
                                    </p:set>
                                    <p:anim calcmode="lin" valueType="num">
                                      <p:cBhvr additive="base">
                                        <p:cTn id="22" dur="500" fill="hold"/>
                                        <p:tgtEl>
                                          <p:spTgt spid="84"/>
                                        </p:tgtEl>
                                        <p:attrNameLst>
                                          <p:attrName>ppt_x</p:attrName>
                                        </p:attrNameLst>
                                      </p:cBhvr>
                                      <p:tavLst>
                                        <p:tav tm="0">
                                          <p:val>
                                            <p:strVal val="0-#ppt_w/2"/>
                                          </p:val>
                                        </p:tav>
                                        <p:tav tm="100000">
                                          <p:val>
                                            <p:strVal val="#ppt_x"/>
                                          </p:val>
                                        </p:tav>
                                      </p:tavLst>
                                    </p:anim>
                                    <p:anim calcmode="lin" valueType="num">
                                      <p:cBhvr additive="base">
                                        <p:cTn id="23" dur="500" fill="hold"/>
                                        <p:tgtEl>
                                          <p:spTgt spid="84"/>
                                        </p:tgtEl>
                                        <p:attrNameLst>
                                          <p:attrName>ppt_y</p:attrName>
                                        </p:attrNameLst>
                                      </p:cBhvr>
                                      <p:tavLst>
                                        <p:tav tm="0">
                                          <p:val>
                                            <p:strVal val="#ppt_y"/>
                                          </p:val>
                                        </p:tav>
                                        <p:tav tm="100000">
                                          <p:val>
                                            <p:strVal val="#ppt_y"/>
                                          </p:val>
                                        </p:tav>
                                      </p:tavLst>
                                    </p:anim>
                                  </p:childTnLst>
                                </p:cTn>
                              </p:par>
                              <p:par>
                                <p:cTn id="24" presetID="2" presetClass="entr" presetSubtype="8" fill="hold" nodeType="withEffect">
                                  <p:stCondLst>
                                    <p:cond delay="0"/>
                                  </p:stCondLst>
                                  <p:childTnLst>
                                    <p:set>
                                      <p:cBhvr>
                                        <p:cTn id="25" dur="1" fill="hold">
                                          <p:stCondLst>
                                            <p:cond delay="0"/>
                                          </p:stCondLst>
                                        </p:cTn>
                                        <p:tgtEl>
                                          <p:spTgt spid="87"/>
                                        </p:tgtEl>
                                        <p:attrNameLst>
                                          <p:attrName>style.visibility</p:attrName>
                                        </p:attrNameLst>
                                      </p:cBhvr>
                                      <p:to>
                                        <p:strVal val="visible"/>
                                      </p:to>
                                    </p:set>
                                    <p:anim calcmode="lin" valueType="num">
                                      <p:cBhvr additive="base">
                                        <p:cTn id="26" dur="500" fill="hold"/>
                                        <p:tgtEl>
                                          <p:spTgt spid="87"/>
                                        </p:tgtEl>
                                        <p:attrNameLst>
                                          <p:attrName>ppt_x</p:attrName>
                                        </p:attrNameLst>
                                      </p:cBhvr>
                                      <p:tavLst>
                                        <p:tav tm="0">
                                          <p:val>
                                            <p:strVal val="0-#ppt_w/2"/>
                                          </p:val>
                                        </p:tav>
                                        <p:tav tm="100000">
                                          <p:val>
                                            <p:strVal val="#ppt_x"/>
                                          </p:val>
                                        </p:tav>
                                      </p:tavLst>
                                    </p:anim>
                                    <p:anim calcmode="lin" valueType="num">
                                      <p:cBhvr additive="base">
                                        <p:cTn id="27" dur="500" fill="hold"/>
                                        <p:tgtEl>
                                          <p:spTgt spid="87"/>
                                        </p:tgtEl>
                                        <p:attrNameLst>
                                          <p:attrName>ppt_y</p:attrName>
                                        </p:attrNameLst>
                                      </p:cBhvr>
                                      <p:tavLst>
                                        <p:tav tm="0">
                                          <p:val>
                                            <p:strVal val="#ppt_y"/>
                                          </p:val>
                                        </p:tav>
                                        <p:tav tm="100000">
                                          <p:val>
                                            <p:strVal val="#ppt_y"/>
                                          </p:val>
                                        </p:tav>
                                      </p:tavLst>
                                    </p:anim>
                                  </p:childTnLst>
                                </p:cTn>
                              </p:par>
                              <p:par>
                                <p:cTn id="28" presetID="2" presetClass="entr" presetSubtype="8" fill="hold" nodeType="withEffect">
                                  <p:stCondLst>
                                    <p:cond delay="0"/>
                                  </p:stCondLst>
                                  <p:childTnLst>
                                    <p:set>
                                      <p:cBhvr>
                                        <p:cTn id="29" dur="1" fill="hold">
                                          <p:stCondLst>
                                            <p:cond delay="0"/>
                                          </p:stCondLst>
                                        </p:cTn>
                                        <p:tgtEl>
                                          <p:spTgt spid="90"/>
                                        </p:tgtEl>
                                        <p:attrNameLst>
                                          <p:attrName>style.visibility</p:attrName>
                                        </p:attrNameLst>
                                      </p:cBhvr>
                                      <p:to>
                                        <p:strVal val="visible"/>
                                      </p:to>
                                    </p:set>
                                    <p:anim calcmode="lin" valueType="num">
                                      <p:cBhvr additive="base">
                                        <p:cTn id="30" dur="500" fill="hold"/>
                                        <p:tgtEl>
                                          <p:spTgt spid="90"/>
                                        </p:tgtEl>
                                        <p:attrNameLst>
                                          <p:attrName>ppt_x</p:attrName>
                                        </p:attrNameLst>
                                      </p:cBhvr>
                                      <p:tavLst>
                                        <p:tav tm="0">
                                          <p:val>
                                            <p:strVal val="0-#ppt_w/2"/>
                                          </p:val>
                                        </p:tav>
                                        <p:tav tm="100000">
                                          <p:val>
                                            <p:strVal val="#ppt_x"/>
                                          </p:val>
                                        </p:tav>
                                      </p:tavLst>
                                    </p:anim>
                                    <p:anim calcmode="lin" valueType="num">
                                      <p:cBhvr additive="base">
                                        <p:cTn id="31" dur="500" fill="hold"/>
                                        <p:tgtEl>
                                          <p:spTgt spid="90"/>
                                        </p:tgtEl>
                                        <p:attrNameLst>
                                          <p:attrName>ppt_y</p:attrName>
                                        </p:attrNameLst>
                                      </p:cBhvr>
                                      <p:tavLst>
                                        <p:tav tm="0">
                                          <p:val>
                                            <p:strVal val="#ppt_y"/>
                                          </p:val>
                                        </p:tav>
                                        <p:tav tm="100000">
                                          <p:val>
                                            <p:strVal val="#ppt_y"/>
                                          </p:val>
                                        </p:tav>
                                      </p:tavLst>
                                    </p:anim>
                                  </p:childTnLst>
                                </p:cTn>
                              </p:par>
                            </p:childTnLst>
                          </p:cTn>
                        </p:par>
                        <p:par>
                          <p:cTn id="32" fill="hold">
                            <p:stCondLst>
                              <p:cond delay="2000"/>
                            </p:stCondLst>
                            <p:childTnLst>
                              <p:par>
                                <p:cTn id="33" presetID="42" presetClass="entr" presetSubtype="0" fill="hold" grpId="0" nodeType="afterEffect">
                                  <p:stCondLst>
                                    <p:cond delay="0"/>
                                  </p:stCondLst>
                                  <p:childTnLst>
                                    <p:set>
                                      <p:cBhvr>
                                        <p:cTn id="34" dur="1" fill="hold">
                                          <p:stCondLst>
                                            <p:cond delay="0"/>
                                          </p:stCondLst>
                                        </p:cTn>
                                        <p:tgtEl>
                                          <p:spTgt spid="65"/>
                                        </p:tgtEl>
                                        <p:attrNameLst>
                                          <p:attrName>style.visibility</p:attrName>
                                        </p:attrNameLst>
                                      </p:cBhvr>
                                      <p:to>
                                        <p:strVal val="visible"/>
                                      </p:to>
                                    </p:set>
                                    <p:animEffect transition="in" filter="fade">
                                      <p:cBhvr>
                                        <p:cTn id="35" dur="1000"/>
                                        <p:tgtEl>
                                          <p:spTgt spid="65"/>
                                        </p:tgtEl>
                                      </p:cBhvr>
                                    </p:animEffect>
                                    <p:anim calcmode="lin" valueType="num">
                                      <p:cBhvr>
                                        <p:cTn id="36" dur="1000" fill="hold"/>
                                        <p:tgtEl>
                                          <p:spTgt spid="65"/>
                                        </p:tgtEl>
                                        <p:attrNameLst>
                                          <p:attrName>ppt_x</p:attrName>
                                        </p:attrNameLst>
                                      </p:cBhvr>
                                      <p:tavLst>
                                        <p:tav tm="0">
                                          <p:val>
                                            <p:strVal val="#ppt_x"/>
                                          </p:val>
                                        </p:tav>
                                        <p:tav tm="100000">
                                          <p:val>
                                            <p:strVal val="#ppt_x"/>
                                          </p:val>
                                        </p:tav>
                                      </p:tavLst>
                                    </p:anim>
                                    <p:anim calcmode="lin" valueType="num">
                                      <p:cBhvr>
                                        <p:cTn id="37" dur="1000" fill="hold"/>
                                        <p:tgtEl>
                                          <p:spTgt spid="65"/>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66"/>
                                        </p:tgtEl>
                                        <p:attrNameLst>
                                          <p:attrName>style.visibility</p:attrName>
                                        </p:attrNameLst>
                                      </p:cBhvr>
                                      <p:to>
                                        <p:strVal val="visible"/>
                                      </p:to>
                                    </p:set>
                                    <p:animEffect transition="in" filter="fade">
                                      <p:cBhvr>
                                        <p:cTn id="40" dur="1000"/>
                                        <p:tgtEl>
                                          <p:spTgt spid="66"/>
                                        </p:tgtEl>
                                      </p:cBhvr>
                                    </p:animEffect>
                                    <p:anim calcmode="lin" valueType="num">
                                      <p:cBhvr>
                                        <p:cTn id="41" dur="1000" fill="hold"/>
                                        <p:tgtEl>
                                          <p:spTgt spid="66"/>
                                        </p:tgtEl>
                                        <p:attrNameLst>
                                          <p:attrName>ppt_x</p:attrName>
                                        </p:attrNameLst>
                                      </p:cBhvr>
                                      <p:tavLst>
                                        <p:tav tm="0">
                                          <p:val>
                                            <p:strVal val="#ppt_x"/>
                                          </p:val>
                                        </p:tav>
                                        <p:tav tm="100000">
                                          <p:val>
                                            <p:strVal val="#ppt_x"/>
                                          </p:val>
                                        </p:tav>
                                      </p:tavLst>
                                    </p:anim>
                                    <p:anim calcmode="lin" valueType="num">
                                      <p:cBhvr>
                                        <p:cTn id="42" dur="1000" fill="hold"/>
                                        <p:tgtEl>
                                          <p:spTgt spid="66"/>
                                        </p:tgtEl>
                                        <p:attrNameLst>
                                          <p:attrName>ppt_y</p:attrName>
                                        </p:attrNameLst>
                                      </p:cBhvr>
                                      <p:tavLst>
                                        <p:tav tm="0">
                                          <p:val>
                                            <p:strVal val="#ppt_y+.1"/>
                                          </p:val>
                                        </p:tav>
                                        <p:tav tm="100000">
                                          <p:val>
                                            <p:strVal val="#ppt_y"/>
                                          </p:val>
                                        </p:tav>
                                      </p:tavLst>
                                    </p:anim>
                                  </p:childTnLst>
                                </p:cTn>
                              </p:par>
                            </p:childTnLst>
                          </p:cTn>
                        </p:par>
                        <p:par>
                          <p:cTn id="43" fill="hold">
                            <p:stCondLst>
                              <p:cond delay="3000"/>
                            </p:stCondLst>
                            <p:childTnLst>
                              <p:par>
                                <p:cTn id="44" presetID="10" presetClass="entr" presetSubtype="0" fill="hold" grpId="0" nodeType="afterEffect">
                                  <p:stCondLst>
                                    <p:cond delay="0"/>
                                  </p:stCondLst>
                                  <p:childTnLst>
                                    <p:set>
                                      <p:cBhvr>
                                        <p:cTn id="45" dur="1" fill="hold">
                                          <p:stCondLst>
                                            <p:cond delay="0"/>
                                          </p:stCondLst>
                                        </p:cTn>
                                        <p:tgtEl>
                                          <p:spTgt spid="77"/>
                                        </p:tgtEl>
                                        <p:attrNameLst>
                                          <p:attrName>style.visibility</p:attrName>
                                        </p:attrNameLst>
                                      </p:cBhvr>
                                      <p:to>
                                        <p:strVal val="visible"/>
                                      </p:to>
                                    </p:set>
                                    <p:animEffect transition="in" filter="fade">
                                      <p:cBhvr>
                                        <p:cTn id="46" dur="1000"/>
                                        <p:tgtEl>
                                          <p:spTgt spid="7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78"/>
                                        </p:tgtEl>
                                        <p:attrNameLst>
                                          <p:attrName>style.visibility</p:attrName>
                                        </p:attrNameLst>
                                      </p:cBhvr>
                                      <p:to>
                                        <p:strVal val="visible"/>
                                      </p:to>
                                    </p:set>
                                    <p:animEffect transition="in" filter="fade">
                                      <p:cBhvr>
                                        <p:cTn id="49" dur="1000"/>
                                        <p:tgtEl>
                                          <p:spTgt spid="78"/>
                                        </p:tgtEl>
                                      </p:cBhvr>
                                    </p:animEffect>
                                  </p:childTnLst>
                                </p:cTn>
                              </p:par>
                              <p:par>
                                <p:cTn id="50" presetID="26" presetClass="emph" presetSubtype="0" fill="hold" grpId="1" nodeType="withEffect">
                                  <p:stCondLst>
                                    <p:cond delay="0"/>
                                  </p:stCondLst>
                                  <p:childTnLst>
                                    <p:animEffect transition="out" filter="fade">
                                      <p:cBhvr>
                                        <p:cTn id="51" dur="750" tmFilter="0, 0; .2, .5; .8, .5; 1, 0"/>
                                        <p:tgtEl>
                                          <p:spTgt spid="77"/>
                                        </p:tgtEl>
                                      </p:cBhvr>
                                    </p:animEffect>
                                    <p:animScale>
                                      <p:cBhvr>
                                        <p:cTn id="52" dur="375" autoRev="1" fill="hold"/>
                                        <p:tgtEl>
                                          <p:spTgt spid="77"/>
                                        </p:tgtEl>
                                      </p:cBhvr>
                                      <p:by x="105000" y="105000"/>
                                    </p:animScale>
                                  </p:childTnLst>
                                </p:cTn>
                              </p:par>
                              <p:par>
                                <p:cTn id="53" presetID="26" presetClass="emph" presetSubtype="0" fill="hold" grpId="1" nodeType="withEffect">
                                  <p:stCondLst>
                                    <p:cond delay="0"/>
                                  </p:stCondLst>
                                  <p:childTnLst>
                                    <p:animEffect transition="out" filter="fade">
                                      <p:cBhvr>
                                        <p:cTn id="54" dur="750" tmFilter="0, 0; .2, .5; .8, .5; 1, 0"/>
                                        <p:tgtEl>
                                          <p:spTgt spid="78"/>
                                        </p:tgtEl>
                                      </p:cBhvr>
                                    </p:animEffect>
                                    <p:animScale>
                                      <p:cBhvr>
                                        <p:cTn id="55" dur="375" autoRev="1" fill="hold"/>
                                        <p:tgtEl>
                                          <p:spTgt spid="78"/>
                                        </p:tgtEl>
                                      </p:cBhvr>
                                      <p:by x="105000" y="105000"/>
                                    </p:animScale>
                                  </p:childTnLst>
                                </p:cTn>
                              </p:par>
                              <p:par>
                                <p:cTn id="56" presetID="10" presetClass="entr" presetSubtype="0" fill="hold" grpId="0" nodeType="withEffect">
                                  <p:stCondLst>
                                    <p:cond delay="0"/>
                                  </p:stCondLst>
                                  <p:childTnLst>
                                    <p:set>
                                      <p:cBhvr>
                                        <p:cTn id="57" dur="1" fill="hold">
                                          <p:stCondLst>
                                            <p:cond delay="0"/>
                                          </p:stCondLst>
                                        </p:cTn>
                                        <p:tgtEl>
                                          <p:spTgt spid="79"/>
                                        </p:tgtEl>
                                        <p:attrNameLst>
                                          <p:attrName>style.visibility</p:attrName>
                                        </p:attrNameLst>
                                      </p:cBhvr>
                                      <p:to>
                                        <p:strVal val="visible"/>
                                      </p:to>
                                    </p:set>
                                    <p:animEffect transition="in" filter="fade">
                                      <p:cBhvr>
                                        <p:cTn id="58" dur="1000"/>
                                        <p:tgtEl>
                                          <p:spTgt spid="79"/>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80"/>
                                        </p:tgtEl>
                                        <p:attrNameLst>
                                          <p:attrName>style.visibility</p:attrName>
                                        </p:attrNameLst>
                                      </p:cBhvr>
                                      <p:to>
                                        <p:strVal val="visible"/>
                                      </p:to>
                                    </p:set>
                                    <p:animEffect transition="in" filter="fade">
                                      <p:cBhvr>
                                        <p:cTn id="61" dur="1000"/>
                                        <p:tgtEl>
                                          <p:spTgt spid="80"/>
                                        </p:tgtEl>
                                      </p:cBhvr>
                                    </p:animEffect>
                                  </p:childTnLst>
                                </p:cTn>
                              </p:par>
                              <p:par>
                                <p:cTn id="62" presetID="26" presetClass="emph" presetSubtype="0" fill="hold" grpId="1" nodeType="withEffect">
                                  <p:stCondLst>
                                    <p:cond delay="0"/>
                                  </p:stCondLst>
                                  <p:childTnLst>
                                    <p:animEffect transition="out" filter="fade">
                                      <p:cBhvr>
                                        <p:cTn id="63" dur="750" tmFilter="0, 0; .2, .5; .8, .5; 1, 0"/>
                                        <p:tgtEl>
                                          <p:spTgt spid="79"/>
                                        </p:tgtEl>
                                      </p:cBhvr>
                                    </p:animEffect>
                                    <p:animScale>
                                      <p:cBhvr>
                                        <p:cTn id="64" dur="375" autoRev="1" fill="hold"/>
                                        <p:tgtEl>
                                          <p:spTgt spid="79"/>
                                        </p:tgtEl>
                                      </p:cBhvr>
                                      <p:by x="105000" y="105000"/>
                                    </p:animScale>
                                  </p:childTnLst>
                                </p:cTn>
                              </p:par>
                              <p:par>
                                <p:cTn id="65" presetID="26" presetClass="emph" presetSubtype="0" fill="hold" grpId="1" nodeType="withEffect">
                                  <p:stCondLst>
                                    <p:cond delay="0"/>
                                  </p:stCondLst>
                                  <p:childTnLst>
                                    <p:animEffect transition="out" filter="fade">
                                      <p:cBhvr>
                                        <p:cTn id="66" dur="750" tmFilter="0, 0; .2, .5; .8, .5; 1, 0"/>
                                        <p:tgtEl>
                                          <p:spTgt spid="80"/>
                                        </p:tgtEl>
                                      </p:cBhvr>
                                    </p:animEffect>
                                    <p:animScale>
                                      <p:cBhvr>
                                        <p:cTn id="67" dur="375" autoRev="1" fill="hold"/>
                                        <p:tgtEl>
                                          <p:spTgt spid="8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77" grpId="1"/>
      <p:bldP spid="78" grpId="0"/>
      <p:bldP spid="78" grpId="1"/>
      <p:bldP spid="79" grpId="0"/>
      <p:bldP spid="79" grpId="1"/>
      <p:bldP spid="80" grpId="0"/>
      <p:bldP spid="80" grpId="1"/>
      <p:bldP spid="65" grpId="0"/>
      <p:bldP spid="6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 y="720"/>
            <a:ext cx="12190413" cy="1157520"/>
            <a:chOff x="-6" y="395508"/>
            <a:chExt cx="12190413" cy="1157520"/>
          </a:xfrm>
        </p:grpSpPr>
        <p:sp>
          <p:nvSpPr>
            <p:cNvPr id="11" name="矩形 10"/>
            <p:cNvSpPr/>
            <p:nvPr/>
          </p:nvSpPr>
          <p:spPr>
            <a:xfrm flipH="1">
              <a:off x="-6" y="395508"/>
              <a:ext cx="12190413" cy="1157520"/>
            </a:xfrm>
            <a:prstGeom prst="rect">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4188838" y="733051"/>
              <a:ext cx="3783708" cy="538601"/>
              <a:chOff x="5043488" y="688658"/>
              <a:chExt cx="3783708" cy="538601"/>
            </a:xfrm>
          </p:grpSpPr>
          <p:sp>
            <p:nvSpPr>
              <p:cNvPr id="7" name="矩形 3"/>
              <p:cNvSpPr/>
              <p:nvPr/>
            </p:nvSpPr>
            <p:spPr>
              <a:xfrm>
                <a:off x="5667375" y="68865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加入你的标题描述</a:t>
                </a:r>
                <a:endParaRPr lang="zh-CN" altLang="en-US" sz="29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8" name="组合 26"/>
              <p:cNvGrpSpPr/>
              <p:nvPr/>
            </p:nvGrpSpPr>
            <p:grpSpPr>
              <a:xfrm>
                <a:off x="5043488" y="768033"/>
                <a:ext cx="263525" cy="395292"/>
                <a:chOff x="0" y="214266"/>
                <a:chExt cx="213756" cy="427517"/>
              </a:xfrm>
            </p:grpSpPr>
            <p:sp>
              <p:nvSpPr>
                <p:cNvPr id="9" name="直接连接符 27"/>
                <p:cNvSpPr/>
                <p:nvPr/>
              </p:nvSpPr>
              <p:spPr>
                <a:xfrm>
                  <a:off x="0" y="214266"/>
                  <a:ext cx="213756" cy="213757"/>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sp>
              <p:nvSpPr>
                <p:cNvPr id="10" name="直接连接符 28"/>
                <p:cNvSpPr/>
                <p:nvPr/>
              </p:nvSpPr>
              <p:spPr>
                <a:xfrm flipH="1">
                  <a:off x="0" y="428028"/>
                  <a:ext cx="213756" cy="213755"/>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grpSp>
        </p:grpSp>
      </p:grpSp>
      <p:sp>
        <p:nvSpPr>
          <p:cNvPr id="12" name="五边形 11"/>
          <p:cNvSpPr/>
          <p:nvPr/>
        </p:nvSpPr>
        <p:spPr>
          <a:xfrm>
            <a:off x="1220411" y="2208956"/>
            <a:ext cx="2578361" cy="584290"/>
          </a:xfrm>
          <a:prstGeom prst="homePlate">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五边形 12"/>
          <p:cNvSpPr/>
          <p:nvPr/>
        </p:nvSpPr>
        <p:spPr>
          <a:xfrm>
            <a:off x="4847531" y="2208956"/>
            <a:ext cx="2578361" cy="584290"/>
          </a:xfrm>
          <a:prstGeom prst="homePlat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五边形 13"/>
          <p:cNvSpPr/>
          <p:nvPr/>
        </p:nvSpPr>
        <p:spPr>
          <a:xfrm>
            <a:off x="1220411" y="4270749"/>
            <a:ext cx="2578361" cy="584290"/>
          </a:xfrm>
          <a:prstGeom prst="homePlat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五边形 14"/>
          <p:cNvSpPr/>
          <p:nvPr/>
        </p:nvSpPr>
        <p:spPr>
          <a:xfrm>
            <a:off x="4847531" y="4270749"/>
            <a:ext cx="2578361" cy="584290"/>
          </a:xfrm>
          <a:prstGeom prst="homePlate">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7"/>
          <p:cNvSpPr txBox="1"/>
          <p:nvPr/>
        </p:nvSpPr>
        <p:spPr>
          <a:xfrm>
            <a:off x="1220411" y="2306907"/>
            <a:ext cx="2468880" cy="1684020"/>
          </a:xfrm>
          <a:prstGeom prst="rect">
            <a:avLst/>
          </a:prstGeom>
          <a:noFill/>
          <a:effectLst/>
        </p:spPr>
        <p:txBody>
          <a:bodyPr wrap="none" rtlCol="0">
            <a:spAutoFit/>
          </a:bodyPr>
          <a:lstStyle/>
          <a:p>
            <a:pPr algn="l"/>
            <a:r>
              <a:rPr lang="en-US" altLang="zh-CN" b="1" dirty="0" smtClean="0">
                <a:solidFill>
                  <a:schemeClr val="bg1"/>
                </a:solidFill>
                <a:latin typeface="方正姚体" panose="02010601030101010101" pitchFamily="2" charset="-122"/>
                <a:ea typeface="方正姚体" panose="02010601030101010101" pitchFamily="2" charset="-122"/>
              </a:rPr>
              <a:t>单击此处添加标题</a:t>
            </a:r>
          </a:p>
          <a:p>
            <a:pPr algn="l"/>
            <a:endParaRPr lang="en-US" altLang="zh-CN" sz="1600" b="1" dirty="0" smtClean="0">
              <a:solidFill>
                <a:schemeClr val="bg1">
                  <a:lumMod val="50000"/>
                </a:schemeClr>
              </a:solidFill>
              <a:latin typeface="方正姚体" panose="02010601030101010101" pitchFamily="2" charset="-122"/>
              <a:ea typeface="方正姚体" panose="02010601030101010101" pitchFamily="2" charset="-122"/>
            </a:endParaRPr>
          </a:p>
          <a:p>
            <a:pPr algn="l"/>
            <a:endParaRPr lang="en-US" altLang="zh-CN" sz="1050" b="1" dirty="0">
              <a:solidFill>
                <a:schemeClr val="bg1">
                  <a:lumMod val="50000"/>
                </a:schemeClr>
              </a:solidFill>
              <a:latin typeface="方正姚体" panose="02010601030101010101" pitchFamily="2" charset="-122"/>
              <a:ea typeface="方正姚体" panose="02010601030101010101" pitchFamily="2" charset="-122"/>
            </a:endParaRPr>
          </a:p>
          <a:p>
            <a:pPr algn="l"/>
            <a:r>
              <a:rPr lang="en-US" altLang="zh-CN" sz="1200" dirty="0">
                <a:solidFill>
                  <a:schemeClr val="bg1">
                    <a:lumMod val="50000"/>
                  </a:schemeClr>
                </a:solidFill>
                <a:latin typeface="方正姚体" panose="02010601030101010101" pitchFamily="2" charset="-122"/>
                <a:ea typeface="方正姚体" panose="02010601030101010101" pitchFamily="2" charset="-122"/>
              </a:rPr>
              <a:t>请在此粘贴或者输入您的文字内容</a:t>
            </a:r>
          </a:p>
          <a:p>
            <a:pPr algn="l"/>
            <a:r>
              <a:rPr lang="en-US" altLang="zh-CN" sz="1200" dirty="0">
                <a:solidFill>
                  <a:schemeClr val="bg1">
                    <a:lumMod val="50000"/>
                  </a:schemeClr>
                </a:solidFill>
                <a:latin typeface="方正姚体" panose="02010601030101010101" pitchFamily="2" charset="-122"/>
                <a:ea typeface="方正姚体" panose="02010601030101010101" pitchFamily="2" charset="-122"/>
              </a:rPr>
              <a:t>请在此粘贴或者输入您的文字内容</a:t>
            </a:r>
          </a:p>
          <a:p>
            <a:pPr algn="l"/>
            <a:r>
              <a:rPr lang="en-US" altLang="zh-CN" sz="1200" dirty="0">
                <a:solidFill>
                  <a:schemeClr val="bg1">
                    <a:lumMod val="50000"/>
                  </a:schemeClr>
                </a:solidFill>
                <a:latin typeface="方正姚体" panose="02010601030101010101" pitchFamily="2" charset="-122"/>
                <a:ea typeface="方正姚体" panose="02010601030101010101" pitchFamily="2" charset="-122"/>
              </a:rPr>
              <a:t>请在此粘贴或者输入您的文字内容</a:t>
            </a:r>
          </a:p>
          <a:p>
            <a:pPr algn="l"/>
            <a:r>
              <a:rPr lang="en-US" altLang="zh-CN" sz="1200" dirty="0">
                <a:solidFill>
                  <a:schemeClr val="bg1">
                    <a:lumMod val="50000"/>
                  </a:schemeClr>
                </a:solidFill>
                <a:latin typeface="方正姚体" panose="02010601030101010101" pitchFamily="2" charset="-122"/>
                <a:ea typeface="方正姚体" panose="02010601030101010101" pitchFamily="2" charset="-122"/>
              </a:rPr>
              <a:t>请在此粘贴或者输入您的文字内容</a:t>
            </a:r>
          </a:p>
          <a:p>
            <a:endParaRPr lang="en-US" altLang="zh-CN" sz="1200" dirty="0" smtClean="0">
              <a:solidFill>
                <a:schemeClr val="bg1">
                  <a:lumMod val="50000"/>
                </a:schemeClr>
              </a:solidFill>
              <a:latin typeface="方正姚体" panose="02010601030101010101" pitchFamily="2" charset="-122"/>
              <a:ea typeface="方正姚体" panose="02010601030101010101" pitchFamily="2" charset="-122"/>
            </a:endParaRPr>
          </a:p>
        </p:txBody>
      </p:sp>
      <p:sp>
        <p:nvSpPr>
          <p:cNvPr id="17" name="文本框 18"/>
          <p:cNvSpPr txBox="1"/>
          <p:nvPr/>
        </p:nvSpPr>
        <p:spPr>
          <a:xfrm>
            <a:off x="4855213" y="2309010"/>
            <a:ext cx="2468880" cy="1684020"/>
          </a:xfrm>
          <a:prstGeom prst="rect">
            <a:avLst/>
          </a:prstGeom>
          <a:noFill/>
          <a:effectLst/>
        </p:spPr>
        <p:txBody>
          <a:bodyPr wrap="none" rtlCol="0">
            <a:spAutoFit/>
          </a:bodyPr>
          <a:lstStyle/>
          <a:p>
            <a:pPr algn="l"/>
            <a:r>
              <a:rPr lang="en-US" altLang="zh-CN" b="1" dirty="0" smtClean="0">
                <a:solidFill>
                  <a:schemeClr val="bg1"/>
                </a:solidFill>
                <a:latin typeface="方正姚体" panose="02010601030101010101" pitchFamily="2" charset="-122"/>
                <a:ea typeface="方正姚体" panose="02010601030101010101" pitchFamily="2" charset="-122"/>
              </a:rPr>
              <a:t>单击此处添加标题</a:t>
            </a:r>
          </a:p>
          <a:p>
            <a:pPr algn="l"/>
            <a:endParaRPr lang="en-US" altLang="zh-CN" sz="1600" b="1" dirty="0" smtClean="0">
              <a:solidFill>
                <a:schemeClr val="bg1"/>
              </a:solidFill>
              <a:latin typeface="方正姚体" panose="02010601030101010101" pitchFamily="2" charset="-122"/>
              <a:ea typeface="方正姚体" panose="02010601030101010101" pitchFamily="2" charset="-122"/>
            </a:endParaRPr>
          </a:p>
          <a:p>
            <a:pPr algn="l"/>
            <a:endParaRPr lang="en-US" altLang="zh-CN" sz="1050" b="1" dirty="0">
              <a:solidFill>
                <a:schemeClr val="bg1"/>
              </a:solidFill>
              <a:latin typeface="方正姚体" panose="02010601030101010101" pitchFamily="2" charset="-122"/>
              <a:ea typeface="方正姚体" panose="02010601030101010101" pitchFamily="2" charset="-122"/>
            </a:endParaRPr>
          </a:p>
          <a:p>
            <a:pPr algn="l"/>
            <a:r>
              <a:rPr lang="en-US" altLang="zh-CN" sz="1200" dirty="0">
                <a:solidFill>
                  <a:schemeClr val="bg1">
                    <a:lumMod val="50000"/>
                  </a:schemeClr>
                </a:solidFill>
                <a:latin typeface="方正姚体" panose="02010601030101010101" pitchFamily="2" charset="-122"/>
                <a:ea typeface="方正姚体" panose="02010601030101010101" pitchFamily="2" charset="-122"/>
              </a:rPr>
              <a:t>请在此粘贴或者输入您的文字内容</a:t>
            </a:r>
          </a:p>
          <a:p>
            <a:pPr algn="l"/>
            <a:r>
              <a:rPr lang="en-US" altLang="zh-CN" sz="1200" dirty="0">
                <a:solidFill>
                  <a:schemeClr val="bg1">
                    <a:lumMod val="50000"/>
                  </a:schemeClr>
                </a:solidFill>
                <a:latin typeface="方正姚体" panose="02010601030101010101" pitchFamily="2" charset="-122"/>
                <a:ea typeface="方正姚体" panose="02010601030101010101" pitchFamily="2" charset="-122"/>
              </a:rPr>
              <a:t>请在此粘贴或者输入您的文字内容</a:t>
            </a:r>
          </a:p>
          <a:p>
            <a:pPr algn="l"/>
            <a:r>
              <a:rPr lang="en-US" altLang="zh-CN" sz="1200" dirty="0">
                <a:solidFill>
                  <a:schemeClr val="bg1">
                    <a:lumMod val="50000"/>
                  </a:schemeClr>
                </a:solidFill>
                <a:latin typeface="方正姚体" panose="02010601030101010101" pitchFamily="2" charset="-122"/>
                <a:ea typeface="方正姚体" panose="02010601030101010101" pitchFamily="2" charset="-122"/>
              </a:rPr>
              <a:t>请在此粘贴或者输入您的文字内容</a:t>
            </a:r>
          </a:p>
          <a:p>
            <a:pPr algn="l"/>
            <a:r>
              <a:rPr lang="en-US" altLang="zh-CN" sz="1200" dirty="0">
                <a:solidFill>
                  <a:schemeClr val="bg1">
                    <a:lumMod val="50000"/>
                  </a:schemeClr>
                </a:solidFill>
                <a:latin typeface="方正姚体" panose="02010601030101010101" pitchFamily="2" charset="-122"/>
                <a:ea typeface="方正姚体" panose="02010601030101010101" pitchFamily="2" charset="-122"/>
              </a:rPr>
              <a:t>请在此粘贴或者输入您的文字内容</a:t>
            </a:r>
          </a:p>
          <a:p>
            <a:endParaRPr lang="en-US" altLang="zh-CN" sz="1200" dirty="0" smtClean="0">
              <a:solidFill>
                <a:schemeClr val="bg1">
                  <a:lumMod val="50000"/>
                </a:schemeClr>
              </a:solidFill>
              <a:latin typeface="方正姚体" panose="02010601030101010101" pitchFamily="2" charset="-122"/>
              <a:ea typeface="方正姚体" panose="02010601030101010101" pitchFamily="2" charset="-122"/>
            </a:endParaRPr>
          </a:p>
        </p:txBody>
      </p:sp>
      <p:sp>
        <p:nvSpPr>
          <p:cNvPr id="18" name="文本框 19"/>
          <p:cNvSpPr txBox="1"/>
          <p:nvPr/>
        </p:nvSpPr>
        <p:spPr>
          <a:xfrm>
            <a:off x="1220411" y="4400650"/>
            <a:ext cx="2468880" cy="1684020"/>
          </a:xfrm>
          <a:prstGeom prst="rect">
            <a:avLst/>
          </a:prstGeom>
          <a:noFill/>
          <a:effectLst/>
        </p:spPr>
        <p:txBody>
          <a:bodyPr wrap="none" rtlCol="0">
            <a:spAutoFit/>
          </a:bodyPr>
          <a:lstStyle/>
          <a:p>
            <a:pPr algn="l"/>
            <a:r>
              <a:rPr lang="en-US" altLang="zh-CN" b="1" dirty="0" smtClean="0">
                <a:solidFill>
                  <a:schemeClr val="bg1"/>
                </a:solidFill>
                <a:latin typeface="方正姚体" panose="02010601030101010101" pitchFamily="2" charset="-122"/>
                <a:ea typeface="方正姚体" panose="02010601030101010101" pitchFamily="2" charset="-122"/>
              </a:rPr>
              <a:t>单击此处添加标题</a:t>
            </a:r>
          </a:p>
          <a:p>
            <a:pPr algn="l"/>
            <a:endParaRPr lang="en-US" altLang="zh-CN" sz="1600" b="1" dirty="0" smtClean="0">
              <a:solidFill>
                <a:schemeClr val="bg1"/>
              </a:solidFill>
              <a:latin typeface="方正姚体" panose="02010601030101010101" pitchFamily="2" charset="-122"/>
              <a:ea typeface="方正姚体" panose="02010601030101010101" pitchFamily="2" charset="-122"/>
            </a:endParaRPr>
          </a:p>
          <a:p>
            <a:pPr algn="l"/>
            <a:endParaRPr lang="en-US" altLang="zh-CN" sz="1050" b="1" dirty="0">
              <a:solidFill>
                <a:schemeClr val="bg1"/>
              </a:solidFill>
              <a:latin typeface="方正姚体" panose="02010601030101010101" pitchFamily="2" charset="-122"/>
              <a:ea typeface="方正姚体" panose="02010601030101010101" pitchFamily="2" charset="-122"/>
            </a:endParaRPr>
          </a:p>
          <a:p>
            <a:pPr algn="l"/>
            <a:r>
              <a:rPr lang="en-US" altLang="zh-CN" sz="1200" dirty="0">
                <a:solidFill>
                  <a:schemeClr val="bg1">
                    <a:lumMod val="50000"/>
                  </a:schemeClr>
                </a:solidFill>
                <a:latin typeface="方正姚体" panose="02010601030101010101" pitchFamily="2" charset="-122"/>
                <a:ea typeface="方正姚体" panose="02010601030101010101" pitchFamily="2" charset="-122"/>
              </a:rPr>
              <a:t>请在此粘贴或者输入您的文字内容</a:t>
            </a:r>
          </a:p>
          <a:p>
            <a:pPr algn="l"/>
            <a:r>
              <a:rPr lang="en-US" altLang="zh-CN" sz="1200" dirty="0">
                <a:solidFill>
                  <a:schemeClr val="bg1">
                    <a:lumMod val="50000"/>
                  </a:schemeClr>
                </a:solidFill>
                <a:latin typeface="方正姚体" panose="02010601030101010101" pitchFamily="2" charset="-122"/>
                <a:ea typeface="方正姚体" panose="02010601030101010101" pitchFamily="2" charset="-122"/>
              </a:rPr>
              <a:t>请在此粘贴或者输入您的文字内容</a:t>
            </a:r>
          </a:p>
          <a:p>
            <a:pPr algn="l"/>
            <a:r>
              <a:rPr lang="en-US" altLang="zh-CN" sz="1200" dirty="0">
                <a:solidFill>
                  <a:schemeClr val="bg1">
                    <a:lumMod val="50000"/>
                  </a:schemeClr>
                </a:solidFill>
                <a:latin typeface="方正姚体" panose="02010601030101010101" pitchFamily="2" charset="-122"/>
                <a:ea typeface="方正姚体" panose="02010601030101010101" pitchFamily="2" charset="-122"/>
              </a:rPr>
              <a:t>请在此粘贴或者输入您的文字内容</a:t>
            </a:r>
          </a:p>
          <a:p>
            <a:pPr algn="l"/>
            <a:r>
              <a:rPr lang="en-US" altLang="zh-CN" sz="1200" dirty="0">
                <a:solidFill>
                  <a:schemeClr val="bg1">
                    <a:lumMod val="50000"/>
                  </a:schemeClr>
                </a:solidFill>
                <a:latin typeface="方正姚体" panose="02010601030101010101" pitchFamily="2" charset="-122"/>
                <a:ea typeface="方正姚体" panose="02010601030101010101" pitchFamily="2" charset="-122"/>
              </a:rPr>
              <a:t>请在此粘贴或者输入您的文字内容</a:t>
            </a:r>
          </a:p>
          <a:p>
            <a:endParaRPr lang="en-US" altLang="zh-CN" sz="1200" dirty="0" smtClean="0">
              <a:solidFill>
                <a:schemeClr val="bg1">
                  <a:lumMod val="50000"/>
                </a:schemeClr>
              </a:solidFill>
              <a:latin typeface="方正姚体" panose="02010601030101010101" pitchFamily="2" charset="-122"/>
              <a:ea typeface="方正姚体" panose="02010601030101010101" pitchFamily="2" charset="-122"/>
            </a:endParaRPr>
          </a:p>
        </p:txBody>
      </p:sp>
      <p:sp>
        <p:nvSpPr>
          <p:cNvPr id="19" name="文本框 20"/>
          <p:cNvSpPr txBox="1"/>
          <p:nvPr/>
        </p:nvSpPr>
        <p:spPr>
          <a:xfrm>
            <a:off x="4855213" y="4402753"/>
            <a:ext cx="2468880" cy="1684020"/>
          </a:xfrm>
          <a:prstGeom prst="rect">
            <a:avLst/>
          </a:prstGeom>
          <a:noFill/>
          <a:effectLst/>
        </p:spPr>
        <p:txBody>
          <a:bodyPr wrap="none" rtlCol="0">
            <a:spAutoFit/>
          </a:bodyPr>
          <a:lstStyle/>
          <a:p>
            <a:pPr algn="l"/>
            <a:r>
              <a:rPr lang="en-US" altLang="zh-CN" b="1" dirty="0" smtClean="0">
                <a:solidFill>
                  <a:schemeClr val="bg1"/>
                </a:solidFill>
                <a:latin typeface="方正姚体" panose="02010601030101010101" pitchFamily="2" charset="-122"/>
                <a:ea typeface="方正姚体" panose="02010601030101010101" pitchFamily="2" charset="-122"/>
              </a:rPr>
              <a:t>单击此处添加标题</a:t>
            </a:r>
          </a:p>
          <a:p>
            <a:pPr algn="l"/>
            <a:endParaRPr lang="en-US" altLang="zh-CN" sz="1600" b="1" dirty="0" smtClean="0">
              <a:solidFill>
                <a:schemeClr val="bg1"/>
              </a:solidFill>
              <a:latin typeface="方正姚体" panose="02010601030101010101" pitchFamily="2" charset="-122"/>
              <a:ea typeface="方正姚体" panose="02010601030101010101" pitchFamily="2" charset="-122"/>
            </a:endParaRPr>
          </a:p>
          <a:p>
            <a:pPr algn="l"/>
            <a:endParaRPr lang="en-US" altLang="zh-CN" sz="1050" b="1" dirty="0">
              <a:solidFill>
                <a:schemeClr val="bg1"/>
              </a:solidFill>
              <a:latin typeface="方正姚体" panose="02010601030101010101" pitchFamily="2" charset="-122"/>
              <a:ea typeface="方正姚体" panose="02010601030101010101" pitchFamily="2" charset="-122"/>
            </a:endParaRPr>
          </a:p>
          <a:p>
            <a:pPr algn="l"/>
            <a:r>
              <a:rPr lang="en-US" altLang="zh-CN" sz="1200" dirty="0">
                <a:solidFill>
                  <a:schemeClr val="bg1">
                    <a:lumMod val="50000"/>
                  </a:schemeClr>
                </a:solidFill>
                <a:latin typeface="方正姚体" panose="02010601030101010101" pitchFamily="2" charset="-122"/>
                <a:ea typeface="方正姚体" panose="02010601030101010101" pitchFamily="2" charset="-122"/>
              </a:rPr>
              <a:t>请在此粘贴或者输入您的文字内容</a:t>
            </a:r>
          </a:p>
          <a:p>
            <a:pPr algn="l"/>
            <a:r>
              <a:rPr lang="en-US" altLang="zh-CN" sz="1200" dirty="0">
                <a:solidFill>
                  <a:schemeClr val="bg1">
                    <a:lumMod val="50000"/>
                  </a:schemeClr>
                </a:solidFill>
                <a:latin typeface="方正姚体" panose="02010601030101010101" pitchFamily="2" charset="-122"/>
                <a:ea typeface="方正姚体" panose="02010601030101010101" pitchFamily="2" charset="-122"/>
              </a:rPr>
              <a:t>请在此粘贴或者输入您的文字内容</a:t>
            </a:r>
          </a:p>
          <a:p>
            <a:pPr algn="l"/>
            <a:r>
              <a:rPr lang="en-US" altLang="zh-CN" sz="1200" dirty="0">
                <a:solidFill>
                  <a:schemeClr val="bg1">
                    <a:lumMod val="50000"/>
                  </a:schemeClr>
                </a:solidFill>
                <a:latin typeface="方正姚体" panose="02010601030101010101" pitchFamily="2" charset="-122"/>
                <a:ea typeface="方正姚体" panose="02010601030101010101" pitchFamily="2" charset="-122"/>
              </a:rPr>
              <a:t>请在此粘贴或者输入您的文字内容</a:t>
            </a:r>
          </a:p>
          <a:p>
            <a:pPr algn="l"/>
            <a:r>
              <a:rPr lang="en-US" altLang="zh-CN" sz="1200" dirty="0">
                <a:solidFill>
                  <a:schemeClr val="bg1">
                    <a:lumMod val="50000"/>
                  </a:schemeClr>
                </a:solidFill>
                <a:latin typeface="方正姚体" panose="02010601030101010101" pitchFamily="2" charset="-122"/>
                <a:ea typeface="方正姚体" panose="02010601030101010101" pitchFamily="2" charset="-122"/>
              </a:rPr>
              <a:t>请在此粘贴或者输入您的文字内容</a:t>
            </a:r>
          </a:p>
          <a:p>
            <a:endParaRPr lang="en-US" altLang="zh-CN" sz="1200" dirty="0" smtClean="0">
              <a:solidFill>
                <a:schemeClr val="bg1">
                  <a:lumMod val="50000"/>
                </a:schemeClr>
              </a:solidFill>
              <a:latin typeface="方正姚体" panose="02010601030101010101" pitchFamily="2" charset="-122"/>
              <a:ea typeface="方正姚体" panose="02010601030101010101" pitchFamily="2" charset="-122"/>
            </a:endParaRPr>
          </a:p>
        </p:txBody>
      </p:sp>
      <p:sp>
        <p:nvSpPr>
          <p:cNvPr id="20" name="五边形 19"/>
          <p:cNvSpPr/>
          <p:nvPr/>
        </p:nvSpPr>
        <p:spPr>
          <a:xfrm>
            <a:off x="8468841" y="2208956"/>
            <a:ext cx="2578361" cy="584290"/>
          </a:xfrm>
          <a:prstGeom prst="homePlate">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五边形 20"/>
          <p:cNvSpPr/>
          <p:nvPr/>
        </p:nvSpPr>
        <p:spPr>
          <a:xfrm>
            <a:off x="8468841" y="4270749"/>
            <a:ext cx="2578361" cy="584290"/>
          </a:xfrm>
          <a:prstGeom prst="homePlat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18"/>
          <p:cNvSpPr txBox="1"/>
          <p:nvPr/>
        </p:nvSpPr>
        <p:spPr>
          <a:xfrm>
            <a:off x="8476523" y="2309010"/>
            <a:ext cx="2468880" cy="1684020"/>
          </a:xfrm>
          <a:prstGeom prst="rect">
            <a:avLst/>
          </a:prstGeom>
          <a:noFill/>
          <a:effectLst/>
        </p:spPr>
        <p:txBody>
          <a:bodyPr wrap="none" rtlCol="0">
            <a:spAutoFit/>
          </a:bodyPr>
          <a:lstStyle/>
          <a:p>
            <a:pPr algn="l"/>
            <a:r>
              <a:rPr lang="en-US" altLang="zh-CN" b="1" dirty="0" smtClean="0">
                <a:solidFill>
                  <a:schemeClr val="bg1"/>
                </a:solidFill>
                <a:latin typeface="方正姚体" panose="02010601030101010101" pitchFamily="2" charset="-122"/>
                <a:ea typeface="方正姚体" panose="02010601030101010101" pitchFamily="2" charset="-122"/>
              </a:rPr>
              <a:t>单击此处添加标题</a:t>
            </a:r>
          </a:p>
          <a:p>
            <a:pPr algn="l"/>
            <a:endParaRPr lang="en-US" altLang="zh-CN" sz="1600" b="1" dirty="0" smtClean="0">
              <a:solidFill>
                <a:schemeClr val="bg1"/>
              </a:solidFill>
              <a:latin typeface="方正姚体" panose="02010601030101010101" pitchFamily="2" charset="-122"/>
              <a:ea typeface="方正姚体" panose="02010601030101010101" pitchFamily="2" charset="-122"/>
            </a:endParaRPr>
          </a:p>
          <a:p>
            <a:pPr algn="l"/>
            <a:endParaRPr lang="en-US" altLang="zh-CN" sz="1050" b="1" dirty="0">
              <a:solidFill>
                <a:schemeClr val="bg1"/>
              </a:solidFill>
              <a:latin typeface="方正姚体" panose="02010601030101010101" pitchFamily="2" charset="-122"/>
              <a:ea typeface="方正姚体" panose="02010601030101010101" pitchFamily="2" charset="-122"/>
            </a:endParaRPr>
          </a:p>
          <a:p>
            <a:pPr algn="l"/>
            <a:r>
              <a:rPr lang="en-US" altLang="zh-CN" sz="1200" dirty="0">
                <a:solidFill>
                  <a:schemeClr val="bg1">
                    <a:lumMod val="50000"/>
                  </a:schemeClr>
                </a:solidFill>
                <a:latin typeface="方正姚体" panose="02010601030101010101" pitchFamily="2" charset="-122"/>
                <a:ea typeface="方正姚体" panose="02010601030101010101" pitchFamily="2" charset="-122"/>
              </a:rPr>
              <a:t>请在此粘贴或者输入您的文字内容</a:t>
            </a:r>
          </a:p>
          <a:p>
            <a:pPr algn="l"/>
            <a:r>
              <a:rPr lang="en-US" altLang="zh-CN" sz="1200" dirty="0">
                <a:solidFill>
                  <a:schemeClr val="bg1">
                    <a:lumMod val="50000"/>
                  </a:schemeClr>
                </a:solidFill>
                <a:latin typeface="方正姚体" panose="02010601030101010101" pitchFamily="2" charset="-122"/>
                <a:ea typeface="方正姚体" panose="02010601030101010101" pitchFamily="2" charset="-122"/>
              </a:rPr>
              <a:t>请在此粘贴或者输入您的文字内容</a:t>
            </a:r>
          </a:p>
          <a:p>
            <a:pPr algn="l"/>
            <a:r>
              <a:rPr lang="en-US" altLang="zh-CN" sz="1200" dirty="0">
                <a:solidFill>
                  <a:schemeClr val="bg1">
                    <a:lumMod val="50000"/>
                  </a:schemeClr>
                </a:solidFill>
                <a:latin typeface="方正姚体" panose="02010601030101010101" pitchFamily="2" charset="-122"/>
                <a:ea typeface="方正姚体" panose="02010601030101010101" pitchFamily="2" charset="-122"/>
              </a:rPr>
              <a:t>请在此粘贴或者输入您的文字内容</a:t>
            </a:r>
          </a:p>
          <a:p>
            <a:pPr algn="l"/>
            <a:r>
              <a:rPr lang="en-US" altLang="zh-CN" sz="1200" dirty="0">
                <a:solidFill>
                  <a:schemeClr val="bg1">
                    <a:lumMod val="50000"/>
                  </a:schemeClr>
                </a:solidFill>
                <a:latin typeface="方正姚体" panose="02010601030101010101" pitchFamily="2" charset="-122"/>
                <a:ea typeface="方正姚体" panose="02010601030101010101" pitchFamily="2" charset="-122"/>
              </a:rPr>
              <a:t>请在此粘贴或者输入您的文字内容</a:t>
            </a:r>
          </a:p>
          <a:p>
            <a:endParaRPr lang="en-US" altLang="zh-CN" sz="1200" dirty="0" smtClean="0">
              <a:solidFill>
                <a:schemeClr val="bg1">
                  <a:lumMod val="50000"/>
                </a:schemeClr>
              </a:solidFill>
              <a:latin typeface="方正姚体" panose="02010601030101010101" pitchFamily="2" charset="-122"/>
              <a:ea typeface="方正姚体" panose="02010601030101010101" pitchFamily="2" charset="-122"/>
            </a:endParaRPr>
          </a:p>
        </p:txBody>
      </p:sp>
      <p:sp>
        <p:nvSpPr>
          <p:cNvPr id="23" name="文本框 20"/>
          <p:cNvSpPr txBox="1"/>
          <p:nvPr/>
        </p:nvSpPr>
        <p:spPr>
          <a:xfrm>
            <a:off x="8476523" y="4402753"/>
            <a:ext cx="2468880" cy="1684020"/>
          </a:xfrm>
          <a:prstGeom prst="rect">
            <a:avLst/>
          </a:prstGeom>
          <a:noFill/>
          <a:effectLst/>
        </p:spPr>
        <p:txBody>
          <a:bodyPr wrap="none" rtlCol="0">
            <a:spAutoFit/>
          </a:bodyPr>
          <a:lstStyle/>
          <a:p>
            <a:pPr algn="l"/>
            <a:r>
              <a:rPr lang="en-US" altLang="zh-CN" b="1" dirty="0" smtClean="0">
                <a:solidFill>
                  <a:schemeClr val="bg1"/>
                </a:solidFill>
                <a:latin typeface="方正姚体" panose="02010601030101010101" pitchFamily="2" charset="-122"/>
                <a:ea typeface="方正姚体" panose="02010601030101010101" pitchFamily="2" charset="-122"/>
              </a:rPr>
              <a:t>单击此处添加标题</a:t>
            </a:r>
          </a:p>
          <a:p>
            <a:pPr algn="l"/>
            <a:endParaRPr lang="en-US" altLang="zh-CN" sz="1600" b="1" dirty="0" smtClean="0">
              <a:solidFill>
                <a:schemeClr val="bg1"/>
              </a:solidFill>
              <a:latin typeface="方正姚体" panose="02010601030101010101" pitchFamily="2" charset="-122"/>
              <a:ea typeface="方正姚体" panose="02010601030101010101" pitchFamily="2" charset="-122"/>
            </a:endParaRPr>
          </a:p>
          <a:p>
            <a:pPr algn="l"/>
            <a:endParaRPr lang="en-US" altLang="zh-CN" sz="1050" b="1" dirty="0">
              <a:solidFill>
                <a:schemeClr val="bg1">
                  <a:lumMod val="50000"/>
                </a:schemeClr>
              </a:solidFill>
              <a:latin typeface="方正姚体" panose="02010601030101010101" pitchFamily="2" charset="-122"/>
              <a:ea typeface="方正姚体" panose="02010601030101010101" pitchFamily="2" charset="-122"/>
            </a:endParaRPr>
          </a:p>
          <a:p>
            <a:pPr algn="l"/>
            <a:r>
              <a:rPr lang="en-US" altLang="zh-CN" sz="1200" dirty="0">
                <a:solidFill>
                  <a:schemeClr val="bg1">
                    <a:lumMod val="50000"/>
                  </a:schemeClr>
                </a:solidFill>
                <a:latin typeface="方正姚体" panose="02010601030101010101" pitchFamily="2" charset="-122"/>
                <a:ea typeface="方正姚体" panose="02010601030101010101" pitchFamily="2" charset="-122"/>
              </a:rPr>
              <a:t>请在此粘贴或者输入您的文字内容</a:t>
            </a:r>
          </a:p>
          <a:p>
            <a:pPr algn="l"/>
            <a:r>
              <a:rPr lang="en-US" altLang="zh-CN" sz="1200" dirty="0">
                <a:solidFill>
                  <a:schemeClr val="bg1">
                    <a:lumMod val="50000"/>
                  </a:schemeClr>
                </a:solidFill>
                <a:latin typeface="方正姚体" panose="02010601030101010101" pitchFamily="2" charset="-122"/>
                <a:ea typeface="方正姚体" panose="02010601030101010101" pitchFamily="2" charset="-122"/>
              </a:rPr>
              <a:t>请在此粘贴或者输入您的文字内容</a:t>
            </a:r>
          </a:p>
          <a:p>
            <a:pPr algn="l"/>
            <a:r>
              <a:rPr lang="en-US" altLang="zh-CN" sz="1200" dirty="0">
                <a:solidFill>
                  <a:schemeClr val="bg1">
                    <a:lumMod val="50000"/>
                  </a:schemeClr>
                </a:solidFill>
                <a:latin typeface="方正姚体" panose="02010601030101010101" pitchFamily="2" charset="-122"/>
                <a:ea typeface="方正姚体" panose="02010601030101010101" pitchFamily="2" charset="-122"/>
              </a:rPr>
              <a:t>请在此粘贴或者输入您的文字内容</a:t>
            </a:r>
          </a:p>
          <a:p>
            <a:pPr algn="l"/>
            <a:r>
              <a:rPr lang="en-US" altLang="zh-CN" sz="1200" dirty="0">
                <a:solidFill>
                  <a:schemeClr val="bg1">
                    <a:lumMod val="50000"/>
                  </a:schemeClr>
                </a:solidFill>
                <a:latin typeface="方正姚体" panose="02010601030101010101" pitchFamily="2" charset="-122"/>
                <a:ea typeface="方正姚体" panose="02010601030101010101" pitchFamily="2" charset="-122"/>
              </a:rPr>
              <a:t>请在此粘贴或者输入您的文字内容</a:t>
            </a:r>
          </a:p>
          <a:p>
            <a:endParaRPr lang="en-US" altLang="zh-CN" sz="1200" dirty="0" smtClean="0">
              <a:solidFill>
                <a:schemeClr val="bg1">
                  <a:lumMod val="50000"/>
                </a:schemeClr>
              </a:solidFill>
              <a:latin typeface="方正姚体" panose="02010601030101010101" pitchFamily="2" charset="-122"/>
              <a:ea typeface="方正姚体"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250"/>
                                        <p:tgtEl>
                                          <p:spTgt spid="12"/>
                                        </p:tgtEl>
                                      </p:cBhvr>
                                    </p:animEffect>
                                    <p:anim calcmode="lin" valueType="num">
                                      <p:cBhvr>
                                        <p:cTn id="12" dur="250" fill="hold"/>
                                        <p:tgtEl>
                                          <p:spTgt spid="12"/>
                                        </p:tgtEl>
                                        <p:attrNameLst>
                                          <p:attrName>ppt_x</p:attrName>
                                        </p:attrNameLst>
                                      </p:cBhvr>
                                      <p:tavLst>
                                        <p:tav tm="0">
                                          <p:val>
                                            <p:strVal val="#ppt_x"/>
                                          </p:val>
                                        </p:tav>
                                        <p:tav tm="100000">
                                          <p:val>
                                            <p:strVal val="#ppt_x"/>
                                          </p:val>
                                        </p:tav>
                                      </p:tavLst>
                                    </p:anim>
                                    <p:anim calcmode="lin" valueType="num">
                                      <p:cBhvr>
                                        <p:cTn id="13" dur="250" fill="hold"/>
                                        <p:tgtEl>
                                          <p:spTgt spid="12"/>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250"/>
                                        <p:tgtEl>
                                          <p:spTgt spid="13"/>
                                        </p:tgtEl>
                                      </p:cBhvr>
                                    </p:animEffect>
                                    <p:anim calcmode="lin" valueType="num">
                                      <p:cBhvr>
                                        <p:cTn id="18" dur="250" fill="hold"/>
                                        <p:tgtEl>
                                          <p:spTgt spid="13"/>
                                        </p:tgtEl>
                                        <p:attrNameLst>
                                          <p:attrName>ppt_x</p:attrName>
                                        </p:attrNameLst>
                                      </p:cBhvr>
                                      <p:tavLst>
                                        <p:tav tm="0">
                                          <p:val>
                                            <p:strVal val="#ppt_x"/>
                                          </p:val>
                                        </p:tav>
                                        <p:tav tm="100000">
                                          <p:val>
                                            <p:strVal val="#ppt_x"/>
                                          </p:val>
                                        </p:tav>
                                      </p:tavLst>
                                    </p:anim>
                                    <p:anim calcmode="lin" valueType="num">
                                      <p:cBhvr>
                                        <p:cTn id="19" dur="250" fill="hold"/>
                                        <p:tgtEl>
                                          <p:spTgt spid="13"/>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250"/>
                                        <p:tgtEl>
                                          <p:spTgt spid="14"/>
                                        </p:tgtEl>
                                      </p:cBhvr>
                                    </p:animEffect>
                                    <p:anim calcmode="lin" valueType="num">
                                      <p:cBhvr>
                                        <p:cTn id="24" dur="250" fill="hold"/>
                                        <p:tgtEl>
                                          <p:spTgt spid="14"/>
                                        </p:tgtEl>
                                        <p:attrNameLst>
                                          <p:attrName>ppt_x</p:attrName>
                                        </p:attrNameLst>
                                      </p:cBhvr>
                                      <p:tavLst>
                                        <p:tav tm="0">
                                          <p:val>
                                            <p:strVal val="#ppt_x"/>
                                          </p:val>
                                        </p:tav>
                                        <p:tav tm="100000">
                                          <p:val>
                                            <p:strVal val="#ppt_x"/>
                                          </p:val>
                                        </p:tav>
                                      </p:tavLst>
                                    </p:anim>
                                    <p:anim calcmode="lin" valueType="num">
                                      <p:cBhvr>
                                        <p:cTn id="25" dur="250" fill="hold"/>
                                        <p:tgtEl>
                                          <p:spTgt spid="14"/>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250"/>
                                        <p:tgtEl>
                                          <p:spTgt spid="15"/>
                                        </p:tgtEl>
                                      </p:cBhvr>
                                    </p:animEffect>
                                    <p:anim calcmode="lin" valueType="num">
                                      <p:cBhvr>
                                        <p:cTn id="30" dur="250" fill="hold"/>
                                        <p:tgtEl>
                                          <p:spTgt spid="15"/>
                                        </p:tgtEl>
                                        <p:attrNameLst>
                                          <p:attrName>ppt_x</p:attrName>
                                        </p:attrNameLst>
                                      </p:cBhvr>
                                      <p:tavLst>
                                        <p:tav tm="0">
                                          <p:val>
                                            <p:strVal val="#ppt_x"/>
                                          </p:val>
                                        </p:tav>
                                        <p:tav tm="100000">
                                          <p:val>
                                            <p:strVal val="#ppt_x"/>
                                          </p:val>
                                        </p:tav>
                                      </p:tavLst>
                                    </p:anim>
                                    <p:anim calcmode="lin" valueType="num">
                                      <p:cBhvr>
                                        <p:cTn id="31" dur="250" fill="hold"/>
                                        <p:tgtEl>
                                          <p:spTgt spid="15"/>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250"/>
                                        <p:tgtEl>
                                          <p:spTgt spid="16"/>
                                        </p:tgtEl>
                                      </p:cBhvr>
                                    </p:animEffect>
                                    <p:anim calcmode="lin" valueType="num">
                                      <p:cBhvr>
                                        <p:cTn id="36" dur="250" fill="hold"/>
                                        <p:tgtEl>
                                          <p:spTgt spid="16"/>
                                        </p:tgtEl>
                                        <p:attrNameLst>
                                          <p:attrName>ppt_x</p:attrName>
                                        </p:attrNameLst>
                                      </p:cBhvr>
                                      <p:tavLst>
                                        <p:tav tm="0">
                                          <p:val>
                                            <p:strVal val="#ppt_x"/>
                                          </p:val>
                                        </p:tav>
                                        <p:tav tm="100000">
                                          <p:val>
                                            <p:strVal val="#ppt_x"/>
                                          </p:val>
                                        </p:tav>
                                      </p:tavLst>
                                    </p:anim>
                                    <p:anim calcmode="lin" valueType="num">
                                      <p:cBhvr>
                                        <p:cTn id="37" dur="250" fill="hold"/>
                                        <p:tgtEl>
                                          <p:spTgt spid="16"/>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250"/>
                                        <p:tgtEl>
                                          <p:spTgt spid="17"/>
                                        </p:tgtEl>
                                      </p:cBhvr>
                                    </p:animEffect>
                                    <p:anim calcmode="lin" valueType="num">
                                      <p:cBhvr>
                                        <p:cTn id="42" dur="250" fill="hold"/>
                                        <p:tgtEl>
                                          <p:spTgt spid="17"/>
                                        </p:tgtEl>
                                        <p:attrNameLst>
                                          <p:attrName>ppt_x</p:attrName>
                                        </p:attrNameLst>
                                      </p:cBhvr>
                                      <p:tavLst>
                                        <p:tav tm="0">
                                          <p:val>
                                            <p:strVal val="#ppt_x"/>
                                          </p:val>
                                        </p:tav>
                                        <p:tav tm="100000">
                                          <p:val>
                                            <p:strVal val="#ppt_x"/>
                                          </p:val>
                                        </p:tav>
                                      </p:tavLst>
                                    </p:anim>
                                    <p:anim calcmode="lin" valueType="num">
                                      <p:cBhvr>
                                        <p:cTn id="43" dur="250" fill="hold"/>
                                        <p:tgtEl>
                                          <p:spTgt spid="17"/>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42" presetClass="entr" presetSubtype="0"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250"/>
                                        <p:tgtEl>
                                          <p:spTgt spid="18"/>
                                        </p:tgtEl>
                                      </p:cBhvr>
                                    </p:animEffect>
                                    <p:anim calcmode="lin" valueType="num">
                                      <p:cBhvr>
                                        <p:cTn id="48" dur="250" fill="hold"/>
                                        <p:tgtEl>
                                          <p:spTgt spid="18"/>
                                        </p:tgtEl>
                                        <p:attrNameLst>
                                          <p:attrName>ppt_x</p:attrName>
                                        </p:attrNameLst>
                                      </p:cBhvr>
                                      <p:tavLst>
                                        <p:tav tm="0">
                                          <p:val>
                                            <p:strVal val="#ppt_x"/>
                                          </p:val>
                                        </p:tav>
                                        <p:tav tm="100000">
                                          <p:val>
                                            <p:strVal val="#ppt_x"/>
                                          </p:val>
                                        </p:tav>
                                      </p:tavLst>
                                    </p:anim>
                                    <p:anim calcmode="lin" valueType="num">
                                      <p:cBhvr>
                                        <p:cTn id="49" dur="250" fill="hold"/>
                                        <p:tgtEl>
                                          <p:spTgt spid="18"/>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42" presetClass="entr" presetSubtype="0" fill="hold" grpId="0" nodeType="after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250"/>
                                        <p:tgtEl>
                                          <p:spTgt spid="19"/>
                                        </p:tgtEl>
                                      </p:cBhvr>
                                    </p:animEffect>
                                    <p:anim calcmode="lin" valueType="num">
                                      <p:cBhvr>
                                        <p:cTn id="54" dur="250" fill="hold"/>
                                        <p:tgtEl>
                                          <p:spTgt spid="19"/>
                                        </p:tgtEl>
                                        <p:attrNameLst>
                                          <p:attrName>ppt_x</p:attrName>
                                        </p:attrNameLst>
                                      </p:cBhvr>
                                      <p:tavLst>
                                        <p:tav tm="0">
                                          <p:val>
                                            <p:strVal val="#ppt_x"/>
                                          </p:val>
                                        </p:tav>
                                        <p:tav tm="100000">
                                          <p:val>
                                            <p:strVal val="#ppt_x"/>
                                          </p:val>
                                        </p:tav>
                                      </p:tavLst>
                                    </p:anim>
                                    <p:anim calcmode="lin" valueType="num">
                                      <p:cBhvr>
                                        <p:cTn id="55" dur="250" fill="hold"/>
                                        <p:tgtEl>
                                          <p:spTgt spid="19"/>
                                        </p:tgtEl>
                                        <p:attrNameLst>
                                          <p:attrName>ppt_y</p:attrName>
                                        </p:attrNameLst>
                                      </p:cBhvr>
                                      <p:tavLst>
                                        <p:tav tm="0">
                                          <p:val>
                                            <p:strVal val="#ppt_y+.1"/>
                                          </p:val>
                                        </p:tav>
                                        <p:tav tm="100000">
                                          <p:val>
                                            <p:strVal val="#ppt_y"/>
                                          </p:val>
                                        </p:tav>
                                      </p:tavLst>
                                    </p:anim>
                                  </p:childTnLst>
                                </p:cTn>
                              </p:par>
                            </p:childTnLst>
                          </p:cTn>
                        </p:par>
                        <p:par>
                          <p:cTn id="56" fill="hold">
                            <p:stCondLst>
                              <p:cond delay="4500"/>
                            </p:stCondLst>
                            <p:childTnLst>
                              <p:par>
                                <p:cTn id="57" presetID="42" presetClass="entr" presetSubtype="0"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250"/>
                                        <p:tgtEl>
                                          <p:spTgt spid="20"/>
                                        </p:tgtEl>
                                      </p:cBhvr>
                                    </p:animEffect>
                                    <p:anim calcmode="lin" valueType="num">
                                      <p:cBhvr>
                                        <p:cTn id="60" dur="250" fill="hold"/>
                                        <p:tgtEl>
                                          <p:spTgt spid="20"/>
                                        </p:tgtEl>
                                        <p:attrNameLst>
                                          <p:attrName>ppt_x</p:attrName>
                                        </p:attrNameLst>
                                      </p:cBhvr>
                                      <p:tavLst>
                                        <p:tav tm="0">
                                          <p:val>
                                            <p:strVal val="#ppt_x"/>
                                          </p:val>
                                        </p:tav>
                                        <p:tav tm="100000">
                                          <p:val>
                                            <p:strVal val="#ppt_x"/>
                                          </p:val>
                                        </p:tav>
                                      </p:tavLst>
                                    </p:anim>
                                    <p:anim calcmode="lin" valueType="num">
                                      <p:cBhvr>
                                        <p:cTn id="61" dur="250" fill="hold"/>
                                        <p:tgtEl>
                                          <p:spTgt spid="20"/>
                                        </p:tgtEl>
                                        <p:attrNameLst>
                                          <p:attrName>ppt_y</p:attrName>
                                        </p:attrNameLst>
                                      </p:cBhvr>
                                      <p:tavLst>
                                        <p:tav tm="0">
                                          <p:val>
                                            <p:strVal val="#ppt_y+.1"/>
                                          </p:val>
                                        </p:tav>
                                        <p:tav tm="100000">
                                          <p:val>
                                            <p:strVal val="#ppt_y"/>
                                          </p:val>
                                        </p:tav>
                                      </p:tavLst>
                                    </p:anim>
                                  </p:childTnLst>
                                </p:cTn>
                              </p:par>
                            </p:childTnLst>
                          </p:cTn>
                        </p:par>
                        <p:par>
                          <p:cTn id="62" fill="hold">
                            <p:stCondLst>
                              <p:cond delay="5000"/>
                            </p:stCondLst>
                            <p:childTnLst>
                              <p:par>
                                <p:cTn id="63" presetID="42" presetClass="entr" presetSubtype="0" fill="hold" grpId="0" nodeType="after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fade">
                                      <p:cBhvr>
                                        <p:cTn id="65" dur="250"/>
                                        <p:tgtEl>
                                          <p:spTgt spid="21"/>
                                        </p:tgtEl>
                                      </p:cBhvr>
                                    </p:animEffect>
                                    <p:anim calcmode="lin" valueType="num">
                                      <p:cBhvr>
                                        <p:cTn id="66" dur="250" fill="hold"/>
                                        <p:tgtEl>
                                          <p:spTgt spid="21"/>
                                        </p:tgtEl>
                                        <p:attrNameLst>
                                          <p:attrName>ppt_x</p:attrName>
                                        </p:attrNameLst>
                                      </p:cBhvr>
                                      <p:tavLst>
                                        <p:tav tm="0">
                                          <p:val>
                                            <p:strVal val="#ppt_x"/>
                                          </p:val>
                                        </p:tav>
                                        <p:tav tm="100000">
                                          <p:val>
                                            <p:strVal val="#ppt_x"/>
                                          </p:val>
                                        </p:tav>
                                      </p:tavLst>
                                    </p:anim>
                                    <p:anim calcmode="lin" valueType="num">
                                      <p:cBhvr>
                                        <p:cTn id="67" dur="250" fill="hold"/>
                                        <p:tgtEl>
                                          <p:spTgt spid="21"/>
                                        </p:tgtEl>
                                        <p:attrNameLst>
                                          <p:attrName>ppt_y</p:attrName>
                                        </p:attrNameLst>
                                      </p:cBhvr>
                                      <p:tavLst>
                                        <p:tav tm="0">
                                          <p:val>
                                            <p:strVal val="#ppt_y+.1"/>
                                          </p:val>
                                        </p:tav>
                                        <p:tav tm="100000">
                                          <p:val>
                                            <p:strVal val="#ppt_y"/>
                                          </p:val>
                                        </p:tav>
                                      </p:tavLst>
                                    </p:anim>
                                  </p:childTnLst>
                                </p:cTn>
                              </p:par>
                            </p:childTnLst>
                          </p:cTn>
                        </p:par>
                        <p:par>
                          <p:cTn id="68" fill="hold">
                            <p:stCondLst>
                              <p:cond delay="5500"/>
                            </p:stCondLst>
                            <p:childTnLst>
                              <p:par>
                                <p:cTn id="69" presetID="42" presetClass="entr" presetSubtype="0" fill="hold" grpId="0" nodeType="after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fade">
                                      <p:cBhvr>
                                        <p:cTn id="71" dur="250"/>
                                        <p:tgtEl>
                                          <p:spTgt spid="22"/>
                                        </p:tgtEl>
                                      </p:cBhvr>
                                    </p:animEffect>
                                    <p:anim calcmode="lin" valueType="num">
                                      <p:cBhvr>
                                        <p:cTn id="72" dur="250" fill="hold"/>
                                        <p:tgtEl>
                                          <p:spTgt spid="22"/>
                                        </p:tgtEl>
                                        <p:attrNameLst>
                                          <p:attrName>ppt_x</p:attrName>
                                        </p:attrNameLst>
                                      </p:cBhvr>
                                      <p:tavLst>
                                        <p:tav tm="0">
                                          <p:val>
                                            <p:strVal val="#ppt_x"/>
                                          </p:val>
                                        </p:tav>
                                        <p:tav tm="100000">
                                          <p:val>
                                            <p:strVal val="#ppt_x"/>
                                          </p:val>
                                        </p:tav>
                                      </p:tavLst>
                                    </p:anim>
                                    <p:anim calcmode="lin" valueType="num">
                                      <p:cBhvr>
                                        <p:cTn id="73" dur="250" fill="hold"/>
                                        <p:tgtEl>
                                          <p:spTgt spid="22"/>
                                        </p:tgtEl>
                                        <p:attrNameLst>
                                          <p:attrName>ppt_y</p:attrName>
                                        </p:attrNameLst>
                                      </p:cBhvr>
                                      <p:tavLst>
                                        <p:tav tm="0">
                                          <p:val>
                                            <p:strVal val="#ppt_y+.1"/>
                                          </p:val>
                                        </p:tav>
                                        <p:tav tm="100000">
                                          <p:val>
                                            <p:strVal val="#ppt_y"/>
                                          </p:val>
                                        </p:tav>
                                      </p:tavLst>
                                    </p:anim>
                                  </p:childTnLst>
                                </p:cTn>
                              </p:par>
                            </p:childTnLst>
                          </p:cTn>
                        </p:par>
                        <p:par>
                          <p:cTn id="74" fill="hold">
                            <p:stCondLst>
                              <p:cond delay="6000"/>
                            </p:stCondLst>
                            <p:childTnLst>
                              <p:par>
                                <p:cTn id="75" presetID="42" presetClass="entr" presetSubtype="0" fill="hold" grpId="0" nodeType="after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fade">
                                      <p:cBhvr>
                                        <p:cTn id="77" dur="250"/>
                                        <p:tgtEl>
                                          <p:spTgt spid="23"/>
                                        </p:tgtEl>
                                      </p:cBhvr>
                                    </p:animEffect>
                                    <p:anim calcmode="lin" valueType="num">
                                      <p:cBhvr>
                                        <p:cTn id="78" dur="250" fill="hold"/>
                                        <p:tgtEl>
                                          <p:spTgt spid="23"/>
                                        </p:tgtEl>
                                        <p:attrNameLst>
                                          <p:attrName>ppt_x</p:attrName>
                                        </p:attrNameLst>
                                      </p:cBhvr>
                                      <p:tavLst>
                                        <p:tav tm="0">
                                          <p:val>
                                            <p:strVal val="#ppt_x"/>
                                          </p:val>
                                        </p:tav>
                                        <p:tav tm="100000">
                                          <p:val>
                                            <p:strVal val="#ppt_x"/>
                                          </p:val>
                                        </p:tav>
                                      </p:tavLst>
                                    </p:anim>
                                    <p:anim calcmode="lin" valueType="num">
                                      <p:cBhvr>
                                        <p:cTn id="79" dur="25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p:bldP spid="17" grpId="0"/>
      <p:bldP spid="18" grpId="0"/>
      <p:bldP spid="19" grpId="0"/>
      <p:bldP spid="20" grpId="0" animBg="1"/>
      <p:bldP spid="21" grpId="0" animBg="1"/>
      <p:bldP spid="22" grpId="0"/>
      <p:bldP spid="2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553801" y="2274152"/>
            <a:ext cx="8142973" cy="1542124"/>
            <a:chOff x="971997" y="2179710"/>
            <a:chExt cx="10472562" cy="1983303"/>
          </a:xfrm>
        </p:grpSpPr>
        <p:grpSp>
          <p:nvGrpSpPr>
            <p:cNvPr id="53" name="组合 52"/>
            <p:cNvGrpSpPr/>
            <p:nvPr/>
          </p:nvGrpSpPr>
          <p:grpSpPr>
            <a:xfrm>
              <a:off x="3093581" y="2179710"/>
              <a:ext cx="8350978" cy="1983303"/>
              <a:chOff x="2320695" y="442438"/>
              <a:chExt cx="8350978" cy="784254"/>
            </a:xfrm>
          </p:grpSpPr>
          <p:sp>
            <p:nvSpPr>
              <p:cNvPr id="57" name="矩形 56"/>
              <p:cNvSpPr/>
              <p:nvPr/>
            </p:nvSpPr>
            <p:spPr>
              <a:xfrm flipH="1">
                <a:off x="2320695" y="442438"/>
                <a:ext cx="8350978" cy="784254"/>
              </a:xfrm>
              <a:prstGeom prst="rect">
                <a:avLst/>
              </a:prstGeom>
              <a:solidFill>
                <a:srgbClr val="18D2A6"/>
              </a:solidFill>
              <a:ln>
                <a:noFill/>
              </a:ln>
              <a:effectLst>
                <a:reflection blurRad="6350" stA="500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8" name="组合 57"/>
              <p:cNvGrpSpPr/>
              <p:nvPr/>
            </p:nvGrpSpPr>
            <p:grpSpPr>
              <a:xfrm>
                <a:off x="2947755" y="602540"/>
                <a:ext cx="7245292" cy="422603"/>
                <a:chOff x="3802405" y="558147"/>
                <a:chExt cx="7245292" cy="422603"/>
              </a:xfrm>
            </p:grpSpPr>
            <p:sp>
              <p:nvSpPr>
                <p:cNvPr id="71" name="矩形 3"/>
                <p:cNvSpPr/>
                <p:nvPr/>
              </p:nvSpPr>
              <p:spPr>
                <a:xfrm>
                  <a:off x="4476993" y="558147"/>
                  <a:ext cx="6570704" cy="422603"/>
                </a:xfrm>
                <a:prstGeom prst="rect">
                  <a:avLst/>
                </a:prstGeom>
                <a:noFill/>
                <a:ln w="9525">
                  <a:noFill/>
                  <a:miter/>
                </a:ln>
              </p:spPr>
              <p:txBody>
                <a:bodyPr wrap="none" lIns="91431" tIns="45716" rIns="91431" bIns="45716">
                  <a:spAutoFit/>
                </a:bodyPr>
                <a:lstStyle/>
                <a:p>
                  <a:pPr lvl="0" eaLnBrk="1" hangingPunct="1">
                    <a:buNone/>
                  </a:pPr>
                  <a:r>
                    <a:rPr lang="zh-CN" altLang="en-US" sz="4800" b="1"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加入你的标题描述</a:t>
                  </a:r>
                  <a:endParaRPr lang="zh-CN" altLang="en-US" sz="48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72" name="组合 26"/>
                <p:cNvGrpSpPr/>
                <p:nvPr/>
              </p:nvGrpSpPr>
              <p:grpSpPr>
                <a:xfrm>
                  <a:off x="3802405" y="569913"/>
                  <a:ext cx="263525" cy="395287"/>
                  <a:chOff x="-1006695" y="0"/>
                  <a:chExt cx="213756" cy="427512"/>
                </a:xfrm>
              </p:grpSpPr>
              <p:sp>
                <p:nvSpPr>
                  <p:cNvPr id="73" name="直接连接符 27"/>
                  <p:cNvSpPr/>
                  <p:nvPr/>
                </p:nvSpPr>
                <p:spPr>
                  <a:xfrm>
                    <a:off x="-1006695" y="0"/>
                    <a:ext cx="213756" cy="213756"/>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sp>
                <p:nvSpPr>
                  <p:cNvPr id="83" name="直接连接符 28"/>
                  <p:cNvSpPr/>
                  <p:nvPr/>
                </p:nvSpPr>
                <p:spPr>
                  <a:xfrm flipH="1">
                    <a:off x="-1006695" y="213756"/>
                    <a:ext cx="213756" cy="213756"/>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grpSp>
          </p:grpSp>
        </p:grpSp>
        <p:grpSp>
          <p:nvGrpSpPr>
            <p:cNvPr id="87" name="组合 86"/>
            <p:cNvGrpSpPr/>
            <p:nvPr/>
          </p:nvGrpSpPr>
          <p:grpSpPr>
            <a:xfrm>
              <a:off x="971997" y="2179710"/>
              <a:ext cx="2121586" cy="1983303"/>
              <a:chOff x="2215144" y="1032180"/>
              <a:chExt cx="1120898" cy="824468"/>
            </a:xfrm>
          </p:grpSpPr>
          <p:sp>
            <p:nvSpPr>
              <p:cNvPr id="88" name="平行四边形 87"/>
              <p:cNvSpPr/>
              <p:nvPr/>
            </p:nvSpPr>
            <p:spPr>
              <a:xfrm>
                <a:off x="2215144" y="1032180"/>
                <a:ext cx="1120898" cy="824468"/>
              </a:xfrm>
              <a:prstGeom prst="parallelogram">
                <a:avLst>
                  <a:gd name="adj" fmla="val 0"/>
                </a:avLst>
              </a:prstGeom>
              <a:solidFill>
                <a:srgbClr val="1983B7"/>
              </a:solidFill>
              <a:ln>
                <a:noFill/>
              </a:ln>
              <a:effectLst>
                <a:reflection blurRad="6350" stA="500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95" name="文本框 9"/>
              <p:cNvSpPr txBox="1"/>
              <p:nvPr/>
            </p:nvSpPr>
            <p:spPr>
              <a:xfrm>
                <a:off x="2245058" y="1100246"/>
                <a:ext cx="1066799" cy="641734"/>
              </a:xfrm>
              <a:prstGeom prst="rect">
                <a:avLst/>
              </a:prstGeom>
              <a:noFill/>
            </p:spPr>
            <p:txBody>
              <a:bodyPr wrap="square" rtlCol="0">
                <a:spAutoFit/>
              </a:bodyPr>
              <a:lstStyle/>
              <a:p>
                <a:pPr algn="ctr"/>
                <a:r>
                  <a:rPr lang="en-US" altLang="zh-CN" sz="7200" dirty="0" smtClean="0">
                    <a:solidFill>
                      <a:schemeClr val="bg1"/>
                    </a:solidFill>
                    <a:latin typeface="Impact" panose="020B0806030902050204" pitchFamily="34" charset="0"/>
                  </a:rPr>
                  <a:t>04</a:t>
                </a:r>
                <a:endParaRPr lang="zh-CN" altLang="en-US" sz="7200" dirty="0">
                  <a:solidFill>
                    <a:schemeClr val="bg1"/>
                  </a:solidFill>
                  <a:latin typeface="Impact" panose="020B0806030902050204" pitchFamily="34" charset="0"/>
                </a:endParaRPr>
              </a:p>
            </p:txBody>
          </p:sp>
        </p:grpSp>
      </p:grpSp>
      <p:grpSp>
        <p:nvGrpSpPr>
          <p:cNvPr id="13" name="组合 12"/>
          <p:cNvGrpSpPr/>
          <p:nvPr/>
        </p:nvGrpSpPr>
        <p:grpSpPr>
          <a:xfrm rot="13187308">
            <a:off x="-6592880" y="2752868"/>
            <a:ext cx="11496362" cy="6726866"/>
            <a:chOff x="0" y="4292079"/>
            <a:chExt cx="12190414" cy="4843505"/>
          </a:xfrm>
        </p:grpSpPr>
        <p:grpSp>
          <p:nvGrpSpPr>
            <p:cNvPr id="14" name="组合 13"/>
            <p:cNvGrpSpPr/>
            <p:nvPr/>
          </p:nvGrpSpPr>
          <p:grpSpPr>
            <a:xfrm>
              <a:off x="0" y="4692834"/>
              <a:ext cx="12190414" cy="4442750"/>
              <a:chOff x="0" y="5400390"/>
              <a:chExt cx="12190414" cy="4442750"/>
            </a:xfrm>
          </p:grpSpPr>
          <p:grpSp>
            <p:nvGrpSpPr>
              <p:cNvPr id="22" name="组合 21"/>
              <p:cNvGrpSpPr/>
              <p:nvPr/>
            </p:nvGrpSpPr>
            <p:grpSpPr>
              <a:xfrm>
                <a:off x="0" y="5403580"/>
                <a:ext cx="6095207" cy="4439560"/>
                <a:chOff x="0" y="5320120"/>
                <a:chExt cx="12190413" cy="4439560"/>
              </a:xfrm>
            </p:grpSpPr>
            <p:sp>
              <p:nvSpPr>
                <p:cNvPr id="26" name="波形 25"/>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波形 26"/>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6095207" y="5400390"/>
                <a:ext cx="6095207" cy="4439560"/>
                <a:chOff x="0" y="5320120"/>
                <a:chExt cx="12190413" cy="4439560"/>
              </a:xfrm>
            </p:grpSpPr>
            <p:sp>
              <p:nvSpPr>
                <p:cNvPr id="24" name="波形 23"/>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波形 24"/>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5" name="组合 14"/>
            <p:cNvGrpSpPr/>
            <p:nvPr/>
          </p:nvGrpSpPr>
          <p:grpSpPr>
            <a:xfrm>
              <a:off x="0" y="4292079"/>
              <a:ext cx="12190414" cy="4442750"/>
              <a:chOff x="0" y="5400390"/>
              <a:chExt cx="12190414" cy="4442750"/>
            </a:xfrm>
          </p:grpSpPr>
          <p:grpSp>
            <p:nvGrpSpPr>
              <p:cNvPr id="16" name="组合 15"/>
              <p:cNvGrpSpPr/>
              <p:nvPr/>
            </p:nvGrpSpPr>
            <p:grpSpPr>
              <a:xfrm>
                <a:off x="0" y="5403580"/>
                <a:ext cx="6095207" cy="4439560"/>
                <a:chOff x="0" y="5320120"/>
                <a:chExt cx="12190413" cy="4439560"/>
              </a:xfrm>
            </p:grpSpPr>
            <p:sp>
              <p:nvSpPr>
                <p:cNvPr id="20" name="波形 19"/>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波形 20"/>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6095207" y="5400390"/>
                <a:ext cx="6095207" cy="4439560"/>
                <a:chOff x="0" y="5320120"/>
                <a:chExt cx="12190413" cy="4439560"/>
              </a:xfrm>
            </p:grpSpPr>
            <p:sp>
              <p:nvSpPr>
                <p:cNvPr id="18" name="波形 17"/>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波形 18"/>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grpSp>
        <p:nvGrpSpPr>
          <p:cNvPr id="28" name="组合 27"/>
          <p:cNvGrpSpPr/>
          <p:nvPr/>
        </p:nvGrpSpPr>
        <p:grpSpPr>
          <a:xfrm rot="13187308">
            <a:off x="7037427" y="-4308561"/>
            <a:ext cx="11496362" cy="6726866"/>
            <a:chOff x="0" y="4292079"/>
            <a:chExt cx="12190414" cy="4843505"/>
          </a:xfrm>
        </p:grpSpPr>
        <p:grpSp>
          <p:nvGrpSpPr>
            <p:cNvPr id="29" name="组合 28"/>
            <p:cNvGrpSpPr/>
            <p:nvPr/>
          </p:nvGrpSpPr>
          <p:grpSpPr>
            <a:xfrm>
              <a:off x="0" y="4692834"/>
              <a:ext cx="12190414" cy="4442750"/>
              <a:chOff x="0" y="5400390"/>
              <a:chExt cx="12190414" cy="4442750"/>
            </a:xfrm>
          </p:grpSpPr>
          <p:grpSp>
            <p:nvGrpSpPr>
              <p:cNvPr id="37" name="组合 36"/>
              <p:cNvGrpSpPr/>
              <p:nvPr/>
            </p:nvGrpSpPr>
            <p:grpSpPr>
              <a:xfrm>
                <a:off x="0" y="5403580"/>
                <a:ext cx="6095207" cy="4439560"/>
                <a:chOff x="0" y="5320120"/>
                <a:chExt cx="12190413" cy="4439560"/>
              </a:xfrm>
            </p:grpSpPr>
            <p:sp>
              <p:nvSpPr>
                <p:cNvPr id="41" name="波形 40"/>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波形 41"/>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8" name="组合 37"/>
              <p:cNvGrpSpPr/>
              <p:nvPr/>
            </p:nvGrpSpPr>
            <p:grpSpPr>
              <a:xfrm>
                <a:off x="6095207" y="5400390"/>
                <a:ext cx="6095207" cy="4439560"/>
                <a:chOff x="0" y="5320120"/>
                <a:chExt cx="12190413" cy="4439560"/>
              </a:xfrm>
            </p:grpSpPr>
            <p:sp>
              <p:nvSpPr>
                <p:cNvPr id="39" name="波形 38"/>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波形 39"/>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0" name="组合 29"/>
            <p:cNvGrpSpPr/>
            <p:nvPr/>
          </p:nvGrpSpPr>
          <p:grpSpPr>
            <a:xfrm>
              <a:off x="0" y="4292079"/>
              <a:ext cx="12190414" cy="4446967"/>
              <a:chOff x="0" y="5400390"/>
              <a:chExt cx="12190414" cy="4446967"/>
            </a:xfrm>
          </p:grpSpPr>
          <p:grpSp>
            <p:nvGrpSpPr>
              <p:cNvPr id="31" name="组合 30"/>
              <p:cNvGrpSpPr/>
              <p:nvPr/>
            </p:nvGrpSpPr>
            <p:grpSpPr>
              <a:xfrm>
                <a:off x="0" y="5403580"/>
                <a:ext cx="6100378" cy="4443777"/>
                <a:chOff x="0" y="5320120"/>
                <a:chExt cx="12200755" cy="4443777"/>
              </a:xfrm>
            </p:grpSpPr>
            <p:sp>
              <p:nvSpPr>
                <p:cNvPr id="35" name="波形 34"/>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波形 35"/>
                <p:cNvSpPr/>
                <p:nvPr/>
              </p:nvSpPr>
              <p:spPr>
                <a:xfrm flipH="1">
                  <a:off x="10342" y="5344297"/>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2" name="组合 31"/>
              <p:cNvGrpSpPr/>
              <p:nvPr/>
            </p:nvGrpSpPr>
            <p:grpSpPr>
              <a:xfrm>
                <a:off x="6095207" y="5400390"/>
                <a:ext cx="6095207" cy="4439560"/>
                <a:chOff x="0" y="5320120"/>
                <a:chExt cx="12190413" cy="4439560"/>
              </a:xfrm>
            </p:grpSpPr>
            <p:sp>
              <p:nvSpPr>
                <p:cNvPr id="33" name="波形 32"/>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波形 33"/>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spTree>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250" fill="hold"/>
                                        <p:tgtEl>
                                          <p:spTgt spid="13"/>
                                        </p:tgtEl>
                                        <p:attrNameLst>
                                          <p:attrName>ppt_w</p:attrName>
                                        </p:attrNameLst>
                                      </p:cBhvr>
                                      <p:tavLst>
                                        <p:tav tm="0">
                                          <p:val>
                                            <p:fltVal val="0"/>
                                          </p:val>
                                        </p:tav>
                                        <p:tav tm="100000">
                                          <p:val>
                                            <p:strVal val="#ppt_w"/>
                                          </p:val>
                                        </p:tav>
                                      </p:tavLst>
                                    </p:anim>
                                    <p:anim calcmode="lin" valueType="num">
                                      <p:cBhvr>
                                        <p:cTn id="8" dur="1250" fill="hold"/>
                                        <p:tgtEl>
                                          <p:spTgt spid="13"/>
                                        </p:tgtEl>
                                        <p:attrNameLst>
                                          <p:attrName>ppt_h</p:attrName>
                                        </p:attrNameLst>
                                      </p:cBhvr>
                                      <p:tavLst>
                                        <p:tav tm="0">
                                          <p:val>
                                            <p:fltVal val="0"/>
                                          </p:val>
                                        </p:tav>
                                        <p:tav tm="100000">
                                          <p:val>
                                            <p:strVal val="#ppt_h"/>
                                          </p:val>
                                        </p:tav>
                                      </p:tavLst>
                                    </p:anim>
                                    <p:animEffect transition="in" filter="fade">
                                      <p:cBhvr>
                                        <p:cTn id="9" dur="1250"/>
                                        <p:tgtEl>
                                          <p:spTgt spid="13"/>
                                        </p:tgtEl>
                                      </p:cBhvr>
                                    </p:animEffect>
                                  </p:childTnLst>
                                </p:cTn>
                              </p:par>
                              <p:par>
                                <p:cTn id="10" presetID="53" presetClass="entr" presetSubtype="16" fill="hold" nodeType="with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p:cTn id="12" dur="1250" fill="hold"/>
                                        <p:tgtEl>
                                          <p:spTgt spid="28"/>
                                        </p:tgtEl>
                                        <p:attrNameLst>
                                          <p:attrName>ppt_w</p:attrName>
                                        </p:attrNameLst>
                                      </p:cBhvr>
                                      <p:tavLst>
                                        <p:tav tm="0">
                                          <p:val>
                                            <p:fltVal val="0"/>
                                          </p:val>
                                        </p:tav>
                                        <p:tav tm="100000">
                                          <p:val>
                                            <p:strVal val="#ppt_w"/>
                                          </p:val>
                                        </p:tav>
                                      </p:tavLst>
                                    </p:anim>
                                    <p:anim calcmode="lin" valueType="num">
                                      <p:cBhvr>
                                        <p:cTn id="13" dur="1250" fill="hold"/>
                                        <p:tgtEl>
                                          <p:spTgt spid="28"/>
                                        </p:tgtEl>
                                        <p:attrNameLst>
                                          <p:attrName>ppt_h</p:attrName>
                                        </p:attrNameLst>
                                      </p:cBhvr>
                                      <p:tavLst>
                                        <p:tav tm="0">
                                          <p:val>
                                            <p:fltVal val="0"/>
                                          </p:val>
                                        </p:tav>
                                        <p:tav tm="100000">
                                          <p:val>
                                            <p:strVal val="#ppt_h"/>
                                          </p:val>
                                        </p:tav>
                                      </p:tavLst>
                                    </p:anim>
                                    <p:animEffect transition="in" filter="fade">
                                      <p:cBhvr>
                                        <p:cTn id="14" dur="1250"/>
                                        <p:tgtEl>
                                          <p:spTgt spid="28"/>
                                        </p:tgtEl>
                                      </p:cBhvr>
                                    </p:animEffect>
                                  </p:childTnLst>
                                </p:cTn>
                              </p:par>
                              <p:par>
                                <p:cTn id="15" presetID="22" presetClass="entr" presetSubtype="8" fill="hold" nodeType="withEffect">
                                  <p:stCondLst>
                                    <p:cond delay="75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 y="720"/>
            <a:ext cx="12190413" cy="1157520"/>
            <a:chOff x="-6" y="395508"/>
            <a:chExt cx="12190413" cy="1157520"/>
          </a:xfrm>
        </p:grpSpPr>
        <p:sp>
          <p:nvSpPr>
            <p:cNvPr id="11" name="矩形 10"/>
            <p:cNvSpPr/>
            <p:nvPr/>
          </p:nvSpPr>
          <p:spPr>
            <a:xfrm flipH="1">
              <a:off x="-6" y="395508"/>
              <a:ext cx="12190413" cy="1157520"/>
            </a:xfrm>
            <a:prstGeom prst="rect">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4188838" y="733051"/>
              <a:ext cx="3783708" cy="538601"/>
              <a:chOff x="5043488" y="688658"/>
              <a:chExt cx="3783708" cy="538601"/>
            </a:xfrm>
          </p:grpSpPr>
          <p:sp>
            <p:nvSpPr>
              <p:cNvPr id="7" name="矩形 3"/>
              <p:cNvSpPr/>
              <p:nvPr/>
            </p:nvSpPr>
            <p:spPr>
              <a:xfrm>
                <a:off x="5667375" y="68865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加入你的标题描述</a:t>
                </a:r>
                <a:endParaRPr lang="zh-CN" altLang="en-US" sz="29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8" name="组合 26"/>
              <p:cNvGrpSpPr/>
              <p:nvPr/>
            </p:nvGrpSpPr>
            <p:grpSpPr>
              <a:xfrm>
                <a:off x="5043488" y="768033"/>
                <a:ext cx="263525" cy="395292"/>
                <a:chOff x="0" y="214266"/>
                <a:chExt cx="213756" cy="427517"/>
              </a:xfrm>
            </p:grpSpPr>
            <p:sp>
              <p:nvSpPr>
                <p:cNvPr id="9" name="直接连接符 27"/>
                <p:cNvSpPr/>
                <p:nvPr/>
              </p:nvSpPr>
              <p:spPr>
                <a:xfrm>
                  <a:off x="0" y="214266"/>
                  <a:ext cx="213756" cy="213757"/>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sp>
              <p:nvSpPr>
                <p:cNvPr id="10" name="直接连接符 28"/>
                <p:cNvSpPr/>
                <p:nvPr/>
              </p:nvSpPr>
              <p:spPr>
                <a:xfrm flipH="1">
                  <a:off x="0" y="428028"/>
                  <a:ext cx="213756" cy="213755"/>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grpSp>
        </p:grpSp>
      </p:grpSp>
      <p:sp>
        <p:nvSpPr>
          <p:cNvPr id="12" name="任意多边形 11"/>
          <p:cNvSpPr/>
          <p:nvPr/>
        </p:nvSpPr>
        <p:spPr>
          <a:xfrm>
            <a:off x="2178516" y="2943066"/>
            <a:ext cx="3571103" cy="803190"/>
          </a:xfrm>
          <a:custGeom>
            <a:avLst/>
            <a:gdLst>
              <a:gd name="connsiteX0" fmla="*/ 3571103 w 3571103"/>
              <a:gd name="connsiteY0" fmla="*/ 0 h 803190"/>
              <a:gd name="connsiteX1" fmla="*/ 259492 w 3571103"/>
              <a:gd name="connsiteY1" fmla="*/ 0 h 803190"/>
              <a:gd name="connsiteX2" fmla="*/ 0 w 3571103"/>
              <a:gd name="connsiteY2" fmla="*/ 420130 h 803190"/>
              <a:gd name="connsiteX3" fmla="*/ 271849 w 3571103"/>
              <a:gd name="connsiteY3" fmla="*/ 803190 h 803190"/>
              <a:gd name="connsiteX4" fmla="*/ 2842054 w 3571103"/>
              <a:gd name="connsiteY4" fmla="*/ 803190 h 803190"/>
              <a:gd name="connsiteX5" fmla="*/ 3571103 w 3571103"/>
              <a:gd name="connsiteY5" fmla="*/ 0 h 803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103" h="803190">
                <a:moveTo>
                  <a:pt x="3571103" y="0"/>
                </a:moveTo>
                <a:lnTo>
                  <a:pt x="259492" y="0"/>
                </a:lnTo>
                <a:lnTo>
                  <a:pt x="0" y="420130"/>
                </a:lnTo>
                <a:lnTo>
                  <a:pt x="271849" y="803190"/>
                </a:lnTo>
                <a:lnTo>
                  <a:pt x="2842054" y="803190"/>
                </a:lnTo>
                <a:lnTo>
                  <a:pt x="3571103" y="0"/>
                </a:lnTo>
                <a:close/>
              </a:path>
            </a:pathLst>
          </a:cu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3" name="五边形 12"/>
          <p:cNvSpPr/>
          <p:nvPr/>
        </p:nvSpPr>
        <p:spPr>
          <a:xfrm rot="16200000">
            <a:off x="4858821" y="2052267"/>
            <a:ext cx="978408" cy="803189"/>
          </a:xfrm>
          <a:prstGeom prst="homePlate">
            <a:avLst>
              <a:gd name="adj" fmla="val 31538"/>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4" name="任意多边形 13"/>
          <p:cNvSpPr/>
          <p:nvPr/>
        </p:nvSpPr>
        <p:spPr>
          <a:xfrm rot="10800000">
            <a:off x="6433359" y="3958214"/>
            <a:ext cx="3571103" cy="803190"/>
          </a:xfrm>
          <a:custGeom>
            <a:avLst/>
            <a:gdLst>
              <a:gd name="connsiteX0" fmla="*/ 3571103 w 3571103"/>
              <a:gd name="connsiteY0" fmla="*/ 0 h 803190"/>
              <a:gd name="connsiteX1" fmla="*/ 259492 w 3571103"/>
              <a:gd name="connsiteY1" fmla="*/ 0 h 803190"/>
              <a:gd name="connsiteX2" fmla="*/ 0 w 3571103"/>
              <a:gd name="connsiteY2" fmla="*/ 420130 h 803190"/>
              <a:gd name="connsiteX3" fmla="*/ 271849 w 3571103"/>
              <a:gd name="connsiteY3" fmla="*/ 803190 h 803190"/>
              <a:gd name="connsiteX4" fmla="*/ 2842054 w 3571103"/>
              <a:gd name="connsiteY4" fmla="*/ 803190 h 803190"/>
              <a:gd name="connsiteX5" fmla="*/ 3571103 w 3571103"/>
              <a:gd name="connsiteY5" fmla="*/ 0 h 803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103" h="803190">
                <a:moveTo>
                  <a:pt x="3571103" y="0"/>
                </a:moveTo>
                <a:lnTo>
                  <a:pt x="259492" y="0"/>
                </a:lnTo>
                <a:lnTo>
                  <a:pt x="0" y="420130"/>
                </a:lnTo>
                <a:lnTo>
                  <a:pt x="271849" y="803190"/>
                </a:lnTo>
                <a:lnTo>
                  <a:pt x="2842054" y="803190"/>
                </a:lnTo>
                <a:lnTo>
                  <a:pt x="3571103" y="0"/>
                </a:lnTo>
                <a:close/>
              </a:path>
            </a:pathLst>
          </a:cu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五边形 14"/>
          <p:cNvSpPr/>
          <p:nvPr/>
        </p:nvSpPr>
        <p:spPr>
          <a:xfrm rot="5400000">
            <a:off x="6345749" y="4849014"/>
            <a:ext cx="978408" cy="803189"/>
          </a:xfrm>
          <a:prstGeom prst="homePlate">
            <a:avLst>
              <a:gd name="adj" fmla="val 31538"/>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任意多边形 15"/>
          <p:cNvSpPr/>
          <p:nvPr/>
        </p:nvSpPr>
        <p:spPr>
          <a:xfrm rot="10800000" flipV="1">
            <a:off x="6433358" y="2943066"/>
            <a:ext cx="3571103" cy="803190"/>
          </a:xfrm>
          <a:custGeom>
            <a:avLst/>
            <a:gdLst>
              <a:gd name="connsiteX0" fmla="*/ 3571103 w 3571103"/>
              <a:gd name="connsiteY0" fmla="*/ 0 h 803190"/>
              <a:gd name="connsiteX1" fmla="*/ 259492 w 3571103"/>
              <a:gd name="connsiteY1" fmla="*/ 0 h 803190"/>
              <a:gd name="connsiteX2" fmla="*/ 0 w 3571103"/>
              <a:gd name="connsiteY2" fmla="*/ 420130 h 803190"/>
              <a:gd name="connsiteX3" fmla="*/ 271849 w 3571103"/>
              <a:gd name="connsiteY3" fmla="*/ 803190 h 803190"/>
              <a:gd name="connsiteX4" fmla="*/ 2842054 w 3571103"/>
              <a:gd name="connsiteY4" fmla="*/ 803190 h 803190"/>
              <a:gd name="connsiteX5" fmla="*/ 3571103 w 3571103"/>
              <a:gd name="connsiteY5" fmla="*/ 0 h 803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103" h="803190">
                <a:moveTo>
                  <a:pt x="3571103" y="0"/>
                </a:moveTo>
                <a:lnTo>
                  <a:pt x="259492" y="0"/>
                </a:lnTo>
                <a:lnTo>
                  <a:pt x="0" y="420130"/>
                </a:lnTo>
                <a:lnTo>
                  <a:pt x="271849" y="803190"/>
                </a:lnTo>
                <a:lnTo>
                  <a:pt x="2842054" y="803190"/>
                </a:lnTo>
                <a:lnTo>
                  <a:pt x="3571103" y="0"/>
                </a:lnTo>
                <a:close/>
              </a:path>
            </a:pathLst>
          </a:cu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7" name="五边形 16"/>
          <p:cNvSpPr/>
          <p:nvPr/>
        </p:nvSpPr>
        <p:spPr>
          <a:xfrm rot="16200000" flipV="1">
            <a:off x="6345748" y="2052267"/>
            <a:ext cx="978408" cy="803189"/>
          </a:xfrm>
          <a:prstGeom prst="homePlate">
            <a:avLst>
              <a:gd name="adj" fmla="val 31538"/>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 name="任意多边形 17"/>
          <p:cNvSpPr/>
          <p:nvPr/>
        </p:nvSpPr>
        <p:spPr>
          <a:xfrm flipV="1">
            <a:off x="2178515" y="3958215"/>
            <a:ext cx="3571103" cy="803190"/>
          </a:xfrm>
          <a:custGeom>
            <a:avLst/>
            <a:gdLst>
              <a:gd name="connsiteX0" fmla="*/ 3571103 w 3571103"/>
              <a:gd name="connsiteY0" fmla="*/ 0 h 803190"/>
              <a:gd name="connsiteX1" fmla="*/ 259492 w 3571103"/>
              <a:gd name="connsiteY1" fmla="*/ 0 h 803190"/>
              <a:gd name="connsiteX2" fmla="*/ 0 w 3571103"/>
              <a:gd name="connsiteY2" fmla="*/ 420130 h 803190"/>
              <a:gd name="connsiteX3" fmla="*/ 271849 w 3571103"/>
              <a:gd name="connsiteY3" fmla="*/ 803190 h 803190"/>
              <a:gd name="connsiteX4" fmla="*/ 2842054 w 3571103"/>
              <a:gd name="connsiteY4" fmla="*/ 803190 h 803190"/>
              <a:gd name="connsiteX5" fmla="*/ 3571103 w 3571103"/>
              <a:gd name="connsiteY5" fmla="*/ 0 h 803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103" h="803190">
                <a:moveTo>
                  <a:pt x="3571103" y="0"/>
                </a:moveTo>
                <a:lnTo>
                  <a:pt x="259492" y="0"/>
                </a:lnTo>
                <a:lnTo>
                  <a:pt x="0" y="420130"/>
                </a:lnTo>
                <a:lnTo>
                  <a:pt x="271849" y="803190"/>
                </a:lnTo>
                <a:lnTo>
                  <a:pt x="2842054" y="803190"/>
                </a:lnTo>
                <a:lnTo>
                  <a:pt x="3571103" y="0"/>
                </a:lnTo>
                <a:close/>
              </a:path>
            </a:pathLst>
          </a:cu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9" name="五边形 18"/>
          <p:cNvSpPr/>
          <p:nvPr/>
        </p:nvSpPr>
        <p:spPr>
          <a:xfrm rot="5400000" flipV="1">
            <a:off x="4858820" y="4849015"/>
            <a:ext cx="978408" cy="803189"/>
          </a:xfrm>
          <a:prstGeom prst="homePlate">
            <a:avLst>
              <a:gd name="adj" fmla="val 31538"/>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20" name="组合 19"/>
          <p:cNvGrpSpPr/>
          <p:nvPr/>
        </p:nvGrpSpPr>
        <p:grpSpPr>
          <a:xfrm>
            <a:off x="3485138" y="4174312"/>
            <a:ext cx="456521" cy="454724"/>
            <a:chOff x="4557733" y="2434359"/>
            <a:chExt cx="512624" cy="510606"/>
          </a:xfrm>
          <a:solidFill>
            <a:schemeClr val="bg1"/>
          </a:solidFill>
        </p:grpSpPr>
        <p:sp>
          <p:nvSpPr>
            <p:cNvPr id="21" name="Freeform 7"/>
            <p:cNvSpPr>
              <a:spLocks noEditPoints="1"/>
            </p:cNvSpPr>
            <p:nvPr/>
          </p:nvSpPr>
          <p:spPr bwMode="auto">
            <a:xfrm>
              <a:off x="4557733" y="2434359"/>
              <a:ext cx="512624" cy="510606"/>
            </a:xfrm>
            <a:custGeom>
              <a:avLst/>
              <a:gdLst>
                <a:gd name="T0" fmla="*/ 86 w 172"/>
                <a:gd name="T1" fmla="*/ 21 h 172"/>
                <a:gd name="T2" fmla="*/ 151 w 172"/>
                <a:gd name="T3" fmla="*/ 86 h 172"/>
                <a:gd name="T4" fmla="*/ 86 w 172"/>
                <a:gd name="T5" fmla="*/ 151 h 172"/>
                <a:gd name="T6" fmla="*/ 21 w 172"/>
                <a:gd name="T7" fmla="*/ 86 h 172"/>
                <a:gd name="T8" fmla="*/ 86 w 172"/>
                <a:gd name="T9" fmla="*/ 21 h 172"/>
                <a:gd name="T10" fmla="*/ 86 w 172"/>
                <a:gd name="T11" fmla="*/ 0 h 172"/>
                <a:gd name="T12" fmla="*/ 0 w 172"/>
                <a:gd name="T13" fmla="*/ 86 h 172"/>
                <a:gd name="T14" fmla="*/ 86 w 172"/>
                <a:gd name="T15" fmla="*/ 172 h 172"/>
                <a:gd name="T16" fmla="*/ 172 w 172"/>
                <a:gd name="T17" fmla="*/ 86 h 172"/>
                <a:gd name="T18" fmla="*/ 86 w 172"/>
                <a:gd name="T19"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2" h="172">
                  <a:moveTo>
                    <a:pt x="86" y="21"/>
                  </a:moveTo>
                  <a:cubicBezTo>
                    <a:pt x="122" y="21"/>
                    <a:pt x="151" y="50"/>
                    <a:pt x="151" y="86"/>
                  </a:cubicBezTo>
                  <a:cubicBezTo>
                    <a:pt x="151" y="122"/>
                    <a:pt x="122" y="151"/>
                    <a:pt x="86" y="151"/>
                  </a:cubicBezTo>
                  <a:cubicBezTo>
                    <a:pt x="50" y="151"/>
                    <a:pt x="21" y="122"/>
                    <a:pt x="21" y="86"/>
                  </a:cubicBezTo>
                  <a:cubicBezTo>
                    <a:pt x="21" y="50"/>
                    <a:pt x="50" y="21"/>
                    <a:pt x="86" y="21"/>
                  </a:cubicBezTo>
                  <a:moveTo>
                    <a:pt x="86" y="0"/>
                  </a:moveTo>
                  <a:cubicBezTo>
                    <a:pt x="38" y="0"/>
                    <a:pt x="0" y="38"/>
                    <a:pt x="0" y="86"/>
                  </a:cubicBezTo>
                  <a:cubicBezTo>
                    <a:pt x="0" y="134"/>
                    <a:pt x="38" y="172"/>
                    <a:pt x="86" y="172"/>
                  </a:cubicBezTo>
                  <a:cubicBezTo>
                    <a:pt x="134" y="172"/>
                    <a:pt x="172" y="134"/>
                    <a:pt x="172" y="86"/>
                  </a:cubicBezTo>
                  <a:cubicBezTo>
                    <a:pt x="172" y="38"/>
                    <a:pt x="134" y="0"/>
                    <a:pt x="8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2" name="Freeform 8"/>
            <p:cNvSpPr/>
            <p:nvPr/>
          </p:nvSpPr>
          <p:spPr bwMode="auto">
            <a:xfrm>
              <a:off x="4781753" y="2529215"/>
              <a:ext cx="129165" cy="254294"/>
            </a:xfrm>
            <a:custGeom>
              <a:avLst/>
              <a:gdLst>
                <a:gd name="T0" fmla="*/ 33 w 44"/>
                <a:gd name="T1" fmla="*/ 86 h 86"/>
                <a:gd name="T2" fmla="*/ 25 w 44"/>
                <a:gd name="T3" fmla="*/ 83 h 86"/>
                <a:gd name="T4" fmla="*/ 3 w 44"/>
                <a:gd name="T5" fmla="*/ 62 h 86"/>
                <a:gd name="T6" fmla="*/ 0 w 44"/>
                <a:gd name="T7" fmla="*/ 54 h 86"/>
                <a:gd name="T8" fmla="*/ 0 w 44"/>
                <a:gd name="T9" fmla="*/ 54 h 86"/>
                <a:gd name="T10" fmla="*/ 0 w 44"/>
                <a:gd name="T11" fmla="*/ 54 h 86"/>
                <a:gd name="T12" fmla="*/ 0 w 44"/>
                <a:gd name="T13" fmla="*/ 11 h 86"/>
                <a:gd name="T14" fmla="*/ 11 w 44"/>
                <a:gd name="T15" fmla="*/ 0 h 86"/>
                <a:gd name="T16" fmla="*/ 22 w 44"/>
                <a:gd name="T17" fmla="*/ 11 h 86"/>
                <a:gd name="T18" fmla="*/ 22 w 44"/>
                <a:gd name="T19" fmla="*/ 50 h 86"/>
                <a:gd name="T20" fmla="*/ 40 w 44"/>
                <a:gd name="T21" fmla="*/ 68 h 86"/>
                <a:gd name="T22" fmla="*/ 40 w 44"/>
                <a:gd name="T23" fmla="*/ 83 h 86"/>
                <a:gd name="T24" fmla="*/ 33 w 44"/>
                <a:gd name="T25"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86">
                  <a:moveTo>
                    <a:pt x="33" y="86"/>
                  </a:moveTo>
                  <a:cubicBezTo>
                    <a:pt x="30" y="86"/>
                    <a:pt x="27" y="85"/>
                    <a:pt x="25" y="83"/>
                  </a:cubicBezTo>
                  <a:cubicBezTo>
                    <a:pt x="3" y="62"/>
                    <a:pt x="3" y="62"/>
                    <a:pt x="3" y="62"/>
                  </a:cubicBezTo>
                  <a:cubicBezTo>
                    <a:pt x="1" y="60"/>
                    <a:pt x="0" y="57"/>
                    <a:pt x="0" y="54"/>
                  </a:cubicBezTo>
                  <a:cubicBezTo>
                    <a:pt x="0" y="54"/>
                    <a:pt x="0" y="54"/>
                    <a:pt x="0" y="54"/>
                  </a:cubicBezTo>
                  <a:cubicBezTo>
                    <a:pt x="0" y="54"/>
                    <a:pt x="0" y="54"/>
                    <a:pt x="0" y="54"/>
                  </a:cubicBezTo>
                  <a:cubicBezTo>
                    <a:pt x="0" y="11"/>
                    <a:pt x="0" y="11"/>
                    <a:pt x="0" y="11"/>
                  </a:cubicBezTo>
                  <a:cubicBezTo>
                    <a:pt x="0" y="5"/>
                    <a:pt x="5" y="0"/>
                    <a:pt x="11" y="0"/>
                  </a:cubicBezTo>
                  <a:cubicBezTo>
                    <a:pt x="17" y="0"/>
                    <a:pt x="22" y="5"/>
                    <a:pt x="22" y="11"/>
                  </a:cubicBezTo>
                  <a:cubicBezTo>
                    <a:pt x="22" y="50"/>
                    <a:pt x="22" y="50"/>
                    <a:pt x="22" y="50"/>
                  </a:cubicBezTo>
                  <a:cubicBezTo>
                    <a:pt x="40" y="68"/>
                    <a:pt x="40" y="68"/>
                    <a:pt x="40" y="68"/>
                  </a:cubicBezTo>
                  <a:cubicBezTo>
                    <a:pt x="44" y="72"/>
                    <a:pt x="44" y="79"/>
                    <a:pt x="40" y="83"/>
                  </a:cubicBezTo>
                  <a:cubicBezTo>
                    <a:pt x="38" y="85"/>
                    <a:pt x="35" y="86"/>
                    <a:pt x="33" y="8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nvGrpSpPr>
          <p:cNvPr id="23" name="组合 22"/>
          <p:cNvGrpSpPr/>
          <p:nvPr/>
        </p:nvGrpSpPr>
        <p:grpSpPr>
          <a:xfrm>
            <a:off x="3521905" y="3099562"/>
            <a:ext cx="418013" cy="401997"/>
            <a:chOff x="6159731" y="1864447"/>
            <a:chExt cx="469385" cy="451400"/>
          </a:xfrm>
          <a:solidFill>
            <a:schemeClr val="bg1"/>
          </a:solidFill>
        </p:grpSpPr>
        <p:sp>
          <p:nvSpPr>
            <p:cNvPr id="24" name="Oval 131"/>
            <p:cNvSpPr>
              <a:spLocks noChangeArrowheads="1"/>
            </p:cNvSpPr>
            <p:nvPr/>
          </p:nvSpPr>
          <p:spPr bwMode="auto">
            <a:xfrm>
              <a:off x="6288812" y="1864447"/>
              <a:ext cx="211223" cy="213926"/>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800">
                <a:solidFill>
                  <a:prstClr val="black"/>
                </a:solidFill>
              </a:endParaRPr>
            </a:p>
          </p:txBody>
        </p:sp>
        <p:sp>
          <p:nvSpPr>
            <p:cNvPr id="25" name="Freeform 134"/>
            <p:cNvSpPr/>
            <p:nvPr/>
          </p:nvSpPr>
          <p:spPr bwMode="auto">
            <a:xfrm>
              <a:off x="6159731" y="2111736"/>
              <a:ext cx="469385" cy="204111"/>
            </a:xfrm>
            <a:custGeom>
              <a:avLst/>
              <a:gdLst>
                <a:gd name="T0" fmla="*/ 35 w 200"/>
                <a:gd name="T1" fmla="*/ 87 h 87"/>
                <a:gd name="T2" fmla="*/ 35 w 200"/>
                <a:gd name="T3" fmla="*/ 72 h 87"/>
                <a:gd name="T4" fmla="*/ 46 w 200"/>
                <a:gd name="T5" fmla="*/ 72 h 87"/>
                <a:gd name="T6" fmla="*/ 46 w 200"/>
                <a:gd name="T7" fmla="*/ 87 h 87"/>
                <a:gd name="T8" fmla="*/ 155 w 200"/>
                <a:gd name="T9" fmla="*/ 87 h 87"/>
                <a:gd name="T10" fmla="*/ 155 w 200"/>
                <a:gd name="T11" fmla="*/ 72 h 87"/>
                <a:gd name="T12" fmla="*/ 166 w 200"/>
                <a:gd name="T13" fmla="*/ 72 h 87"/>
                <a:gd name="T14" fmla="*/ 166 w 200"/>
                <a:gd name="T15" fmla="*/ 87 h 87"/>
                <a:gd name="T16" fmla="*/ 199 w 200"/>
                <a:gd name="T17" fmla="*/ 87 h 87"/>
                <a:gd name="T18" fmla="*/ 200 w 200"/>
                <a:gd name="T19" fmla="*/ 43 h 87"/>
                <a:gd name="T20" fmla="*/ 156 w 200"/>
                <a:gd name="T21" fmla="*/ 0 h 87"/>
                <a:gd name="T22" fmla="*/ 156 w 200"/>
                <a:gd name="T23" fmla="*/ 0 h 87"/>
                <a:gd name="T24" fmla="*/ 156 w 200"/>
                <a:gd name="T25" fmla="*/ 0 h 87"/>
                <a:gd name="T26" fmla="*/ 140 w 200"/>
                <a:gd name="T27" fmla="*/ 0 h 87"/>
                <a:gd name="T28" fmla="*/ 100 w 200"/>
                <a:gd name="T29" fmla="*/ 80 h 87"/>
                <a:gd name="T30" fmla="*/ 60 w 200"/>
                <a:gd name="T31" fmla="*/ 0 h 87"/>
                <a:gd name="T32" fmla="*/ 45 w 200"/>
                <a:gd name="T33" fmla="*/ 0 h 87"/>
                <a:gd name="T34" fmla="*/ 45 w 200"/>
                <a:gd name="T35" fmla="*/ 0 h 87"/>
                <a:gd name="T36" fmla="*/ 44 w 200"/>
                <a:gd name="T37" fmla="*/ 0 h 87"/>
                <a:gd name="T38" fmla="*/ 1 w 200"/>
                <a:gd name="T39" fmla="*/ 43 h 87"/>
                <a:gd name="T40" fmla="*/ 0 w 200"/>
                <a:gd name="T41" fmla="*/ 87 h 87"/>
                <a:gd name="T42" fmla="*/ 35 w 200"/>
                <a:gd name="T43"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0" h="87">
                  <a:moveTo>
                    <a:pt x="35" y="87"/>
                  </a:moveTo>
                  <a:cubicBezTo>
                    <a:pt x="35" y="72"/>
                    <a:pt x="35" y="72"/>
                    <a:pt x="35" y="72"/>
                  </a:cubicBezTo>
                  <a:cubicBezTo>
                    <a:pt x="46" y="72"/>
                    <a:pt x="46" y="72"/>
                    <a:pt x="46" y="72"/>
                  </a:cubicBezTo>
                  <a:cubicBezTo>
                    <a:pt x="46" y="87"/>
                    <a:pt x="46" y="87"/>
                    <a:pt x="46" y="87"/>
                  </a:cubicBezTo>
                  <a:cubicBezTo>
                    <a:pt x="155" y="87"/>
                    <a:pt x="155" y="87"/>
                    <a:pt x="155" y="87"/>
                  </a:cubicBezTo>
                  <a:cubicBezTo>
                    <a:pt x="155" y="72"/>
                    <a:pt x="155" y="72"/>
                    <a:pt x="155" y="72"/>
                  </a:cubicBezTo>
                  <a:cubicBezTo>
                    <a:pt x="166" y="72"/>
                    <a:pt x="166" y="72"/>
                    <a:pt x="166" y="72"/>
                  </a:cubicBezTo>
                  <a:cubicBezTo>
                    <a:pt x="166" y="87"/>
                    <a:pt x="166" y="87"/>
                    <a:pt x="166" y="87"/>
                  </a:cubicBezTo>
                  <a:cubicBezTo>
                    <a:pt x="199" y="87"/>
                    <a:pt x="199" y="87"/>
                    <a:pt x="199" y="87"/>
                  </a:cubicBezTo>
                  <a:cubicBezTo>
                    <a:pt x="199" y="47"/>
                    <a:pt x="200" y="43"/>
                    <a:pt x="200" y="43"/>
                  </a:cubicBezTo>
                  <a:cubicBezTo>
                    <a:pt x="200" y="19"/>
                    <a:pt x="180" y="0"/>
                    <a:pt x="156" y="0"/>
                  </a:cubicBezTo>
                  <a:cubicBezTo>
                    <a:pt x="156" y="0"/>
                    <a:pt x="156" y="0"/>
                    <a:pt x="156" y="0"/>
                  </a:cubicBezTo>
                  <a:cubicBezTo>
                    <a:pt x="156" y="0"/>
                    <a:pt x="156" y="0"/>
                    <a:pt x="156" y="0"/>
                  </a:cubicBezTo>
                  <a:cubicBezTo>
                    <a:pt x="140" y="0"/>
                    <a:pt x="140" y="0"/>
                    <a:pt x="140" y="0"/>
                  </a:cubicBezTo>
                  <a:cubicBezTo>
                    <a:pt x="100" y="80"/>
                    <a:pt x="100" y="80"/>
                    <a:pt x="100" y="80"/>
                  </a:cubicBezTo>
                  <a:cubicBezTo>
                    <a:pt x="60" y="0"/>
                    <a:pt x="60" y="0"/>
                    <a:pt x="60" y="0"/>
                  </a:cubicBezTo>
                  <a:cubicBezTo>
                    <a:pt x="45" y="0"/>
                    <a:pt x="45" y="0"/>
                    <a:pt x="45" y="0"/>
                  </a:cubicBezTo>
                  <a:cubicBezTo>
                    <a:pt x="45" y="0"/>
                    <a:pt x="45" y="0"/>
                    <a:pt x="45" y="0"/>
                  </a:cubicBezTo>
                  <a:cubicBezTo>
                    <a:pt x="45" y="0"/>
                    <a:pt x="44" y="0"/>
                    <a:pt x="44" y="0"/>
                  </a:cubicBezTo>
                  <a:cubicBezTo>
                    <a:pt x="20" y="0"/>
                    <a:pt x="1" y="19"/>
                    <a:pt x="1" y="43"/>
                  </a:cubicBezTo>
                  <a:cubicBezTo>
                    <a:pt x="1" y="43"/>
                    <a:pt x="0" y="47"/>
                    <a:pt x="0" y="87"/>
                  </a:cubicBezTo>
                  <a:lnTo>
                    <a:pt x="35" y="8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800">
                <a:solidFill>
                  <a:prstClr val="black"/>
                </a:solidFill>
              </a:endParaRPr>
            </a:p>
          </p:txBody>
        </p:sp>
      </p:grpSp>
      <p:grpSp>
        <p:nvGrpSpPr>
          <p:cNvPr id="26" name="组合 25"/>
          <p:cNvGrpSpPr/>
          <p:nvPr/>
        </p:nvGrpSpPr>
        <p:grpSpPr>
          <a:xfrm>
            <a:off x="8354320" y="4237931"/>
            <a:ext cx="377867" cy="327486"/>
            <a:chOff x="7090992" y="4839631"/>
            <a:chExt cx="424306" cy="367732"/>
          </a:xfrm>
          <a:solidFill>
            <a:schemeClr val="bg1"/>
          </a:solidFill>
        </p:grpSpPr>
        <p:sp>
          <p:nvSpPr>
            <p:cNvPr id="27" name="Freeform 19"/>
            <p:cNvSpPr/>
            <p:nvPr/>
          </p:nvSpPr>
          <p:spPr bwMode="auto">
            <a:xfrm>
              <a:off x="7156995" y="4994536"/>
              <a:ext cx="86882" cy="152885"/>
            </a:xfrm>
            <a:custGeom>
              <a:avLst/>
              <a:gdLst>
                <a:gd name="T0" fmla="*/ 4 w 54"/>
                <a:gd name="T1" fmla="*/ 95 h 95"/>
                <a:gd name="T2" fmla="*/ 49 w 54"/>
                <a:gd name="T3" fmla="*/ 95 h 95"/>
                <a:gd name="T4" fmla="*/ 54 w 54"/>
                <a:gd name="T5" fmla="*/ 90 h 95"/>
                <a:gd name="T6" fmla="*/ 54 w 54"/>
                <a:gd name="T7" fmla="*/ 4 h 95"/>
                <a:gd name="T8" fmla="*/ 49 w 54"/>
                <a:gd name="T9" fmla="*/ 0 h 95"/>
                <a:gd name="T10" fmla="*/ 4 w 54"/>
                <a:gd name="T11" fmla="*/ 0 h 95"/>
                <a:gd name="T12" fmla="*/ 0 w 54"/>
                <a:gd name="T13" fmla="*/ 4 h 95"/>
                <a:gd name="T14" fmla="*/ 0 w 54"/>
                <a:gd name="T15" fmla="*/ 90 h 95"/>
                <a:gd name="T16" fmla="*/ 4 w 54"/>
                <a:gd name="T17"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95">
                  <a:moveTo>
                    <a:pt x="4" y="95"/>
                  </a:moveTo>
                  <a:cubicBezTo>
                    <a:pt x="49" y="95"/>
                    <a:pt x="49" y="95"/>
                    <a:pt x="49" y="95"/>
                  </a:cubicBezTo>
                  <a:cubicBezTo>
                    <a:pt x="52" y="95"/>
                    <a:pt x="54" y="93"/>
                    <a:pt x="54" y="90"/>
                  </a:cubicBezTo>
                  <a:cubicBezTo>
                    <a:pt x="54" y="4"/>
                    <a:pt x="54" y="4"/>
                    <a:pt x="54" y="4"/>
                  </a:cubicBezTo>
                  <a:cubicBezTo>
                    <a:pt x="54" y="2"/>
                    <a:pt x="52" y="0"/>
                    <a:pt x="49" y="0"/>
                  </a:cubicBezTo>
                  <a:cubicBezTo>
                    <a:pt x="4" y="0"/>
                    <a:pt x="4" y="0"/>
                    <a:pt x="4" y="0"/>
                  </a:cubicBezTo>
                  <a:cubicBezTo>
                    <a:pt x="2" y="0"/>
                    <a:pt x="0" y="2"/>
                    <a:pt x="0" y="4"/>
                  </a:cubicBezTo>
                  <a:cubicBezTo>
                    <a:pt x="0" y="90"/>
                    <a:pt x="0" y="90"/>
                    <a:pt x="0" y="90"/>
                  </a:cubicBezTo>
                  <a:cubicBezTo>
                    <a:pt x="0" y="93"/>
                    <a:pt x="2" y="95"/>
                    <a:pt x="4" y="9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solidFill>
                  <a:prstClr val="black"/>
                </a:solidFill>
              </a:endParaRPr>
            </a:p>
          </p:txBody>
        </p:sp>
        <p:sp>
          <p:nvSpPr>
            <p:cNvPr id="28" name="Freeform 20"/>
            <p:cNvSpPr/>
            <p:nvPr/>
          </p:nvSpPr>
          <p:spPr bwMode="auto">
            <a:xfrm>
              <a:off x="7282266" y="4937962"/>
              <a:ext cx="86882" cy="209459"/>
            </a:xfrm>
            <a:custGeom>
              <a:avLst/>
              <a:gdLst>
                <a:gd name="T0" fmla="*/ 5 w 54"/>
                <a:gd name="T1" fmla="*/ 130 h 130"/>
                <a:gd name="T2" fmla="*/ 50 w 54"/>
                <a:gd name="T3" fmla="*/ 130 h 130"/>
                <a:gd name="T4" fmla="*/ 54 w 54"/>
                <a:gd name="T5" fmla="*/ 125 h 130"/>
                <a:gd name="T6" fmla="*/ 54 w 54"/>
                <a:gd name="T7" fmla="*/ 5 h 130"/>
                <a:gd name="T8" fmla="*/ 50 w 54"/>
                <a:gd name="T9" fmla="*/ 0 h 130"/>
                <a:gd name="T10" fmla="*/ 5 w 54"/>
                <a:gd name="T11" fmla="*/ 0 h 130"/>
                <a:gd name="T12" fmla="*/ 0 w 54"/>
                <a:gd name="T13" fmla="*/ 5 h 130"/>
                <a:gd name="T14" fmla="*/ 0 w 54"/>
                <a:gd name="T15" fmla="*/ 125 h 130"/>
                <a:gd name="T16" fmla="*/ 5 w 54"/>
                <a:gd name="T17" fmla="*/ 13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130">
                  <a:moveTo>
                    <a:pt x="5" y="130"/>
                  </a:moveTo>
                  <a:cubicBezTo>
                    <a:pt x="50" y="130"/>
                    <a:pt x="50" y="130"/>
                    <a:pt x="50" y="130"/>
                  </a:cubicBezTo>
                  <a:cubicBezTo>
                    <a:pt x="52" y="130"/>
                    <a:pt x="54" y="128"/>
                    <a:pt x="54" y="125"/>
                  </a:cubicBezTo>
                  <a:cubicBezTo>
                    <a:pt x="54" y="5"/>
                    <a:pt x="54" y="5"/>
                    <a:pt x="54" y="5"/>
                  </a:cubicBezTo>
                  <a:cubicBezTo>
                    <a:pt x="54" y="2"/>
                    <a:pt x="52" y="0"/>
                    <a:pt x="50" y="0"/>
                  </a:cubicBezTo>
                  <a:cubicBezTo>
                    <a:pt x="5" y="0"/>
                    <a:pt x="5" y="0"/>
                    <a:pt x="5" y="0"/>
                  </a:cubicBezTo>
                  <a:cubicBezTo>
                    <a:pt x="2" y="0"/>
                    <a:pt x="0" y="2"/>
                    <a:pt x="0" y="5"/>
                  </a:cubicBezTo>
                  <a:cubicBezTo>
                    <a:pt x="0" y="125"/>
                    <a:pt x="0" y="125"/>
                    <a:pt x="0" y="125"/>
                  </a:cubicBezTo>
                  <a:cubicBezTo>
                    <a:pt x="0" y="128"/>
                    <a:pt x="2" y="130"/>
                    <a:pt x="5" y="1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solidFill>
                  <a:prstClr val="black"/>
                </a:solidFill>
              </a:endParaRPr>
            </a:p>
          </p:txBody>
        </p:sp>
        <p:sp>
          <p:nvSpPr>
            <p:cNvPr id="29" name="Freeform 21"/>
            <p:cNvSpPr/>
            <p:nvPr/>
          </p:nvSpPr>
          <p:spPr bwMode="auto">
            <a:xfrm>
              <a:off x="7408885" y="4891491"/>
              <a:ext cx="86882" cy="255931"/>
            </a:xfrm>
            <a:custGeom>
              <a:avLst/>
              <a:gdLst>
                <a:gd name="T0" fmla="*/ 4 w 54"/>
                <a:gd name="T1" fmla="*/ 159 h 159"/>
                <a:gd name="T2" fmla="*/ 49 w 54"/>
                <a:gd name="T3" fmla="*/ 159 h 159"/>
                <a:gd name="T4" fmla="*/ 54 w 54"/>
                <a:gd name="T5" fmla="*/ 154 h 159"/>
                <a:gd name="T6" fmla="*/ 54 w 54"/>
                <a:gd name="T7" fmla="*/ 5 h 159"/>
                <a:gd name="T8" fmla="*/ 49 w 54"/>
                <a:gd name="T9" fmla="*/ 0 h 159"/>
                <a:gd name="T10" fmla="*/ 4 w 54"/>
                <a:gd name="T11" fmla="*/ 0 h 159"/>
                <a:gd name="T12" fmla="*/ 0 w 54"/>
                <a:gd name="T13" fmla="*/ 5 h 159"/>
                <a:gd name="T14" fmla="*/ 0 w 54"/>
                <a:gd name="T15" fmla="*/ 154 h 159"/>
                <a:gd name="T16" fmla="*/ 4 w 54"/>
                <a:gd name="T17"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159">
                  <a:moveTo>
                    <a:pt x="4" y="159"/>
                  </a:moveTo>
                  <a:cubicBezTo>
                    <a:pt x="49" y="159"/>
                    <a:pt x="49" y="159"/>
                    <a:pt x="49" y="159"/>
                  </a:cubicBezTo>
                  <a:cubicBezTo>
                    <a:pt x="52" y="159"/>
                    <a:pt x="54" y="157"/>
                    <a:pt x="54" y="154"/>
                  </a:cubicBezTo>
                  <a:cubicBezTo>
                    <a:pt x="54" y="5"/>
                    <a:pt x="54" y="5"/>
                    <a:pt x="54" y="5"/>
                  </a:cubicBezTo>
                  <a:cubicBezTo>
                    <a:pt x="54" y="2"/>
                    <a:pt x="52" y="0"/>
                    <a:pt x="49" y="0"/>
                  </a:cubicBezTo>
                  <a:cubicBezTo>
                    <a:pt x="4" y="0"/>
                    <a:pt x="4" y="0"/>
                    <a:pt x="4" y="0"/>
                  </a:cubicBezTo>
                  <a:cubicBezTo>
                    <a:pt x="2" y="0"/>
                    <a:pt x="0" y="2"/>
                    <a:pt x="0" y="5"/>
                  </a:cubicBezTo>
                  <a:cubicBezTo>
                    <a:pt x="0" y="154"/>
                    <a:pt x="0" y="154"/>
                    <a:pt x="0" y="154"/>
                  </a:cubicBezTo>
                  <a:cubicBezTo>
                    <a:pt x="0" y="157"/>
                    <a:pt x="2" y="159"/>
                    <a:pt x="4" y="1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solidFill>
                  <a:prstClr val="black"/>
                </a:solidFill>
              </a:endParaRPr>
            </a:p>
          </p:txBody>
        </p:sp>
        <p:sp>
          <p:nvSpPr>
            <p:cNvPr id="30" name="Freeform 22"/>
            <p:cNvSpPr/>
            <p:nvPr/>
          </p:nvSpPr>
          <p:spPr bwMode="auto">
            <a:xfrm>
              <a:off x="7090992" y="4839631"/>
              <a:ext cx="424306" cy="367732"/>
            </a:xfrm>
            <a:custGeom>
              <a:avLst/>
              <a:gdLst>
                <a:gd name="T0" fmla="*/ 253 w 264"/>
                <a:gd name="T1" fmla="*/ 206 h 228"/>
                <a:gd name="T2" fmla="*/ 23 w 264"/>
                <a:gd name="T3" fmla="*/ 206 h 228"/>
                <a:gd name="T4" fmla="*/ 22 w 264"/>
                <a:gd name="T5" fmla="*/ 206 h 228"/>
                <a:gd name="T6" fmla="*/ 22 w 264"/>
                <a:gd name="T7" fmla="*/ 11 h 228"/>
                <a:gd name="T8" fmla="*/ 11 w 264"/>
                <a:gd name="T9" fmla="*/ 0 h 228"/>
                <a:gd name="T10" fmla="*/ 0 w 264"/>
                <a:gd name="T11" fmla="*/ 11 h 228"/>
                <a:gd name="T12" fmla="*/ 0 w 264"/>
                <a:gd name="T13" fmla="*/ 206 h 228"/>
                <a:gd name="T14" fmla="*/ 23 w 264"/>
                <a:gd name="T15" fmla="*/ 228 h 228"/>
                <a:gd name="T16" fmla="*/ 253 w 264"/>
                <a:gd name="T17" fmla="*/ 228 h 228"/>
                <a:gd name="T18" fmla="*/ 264 w 264"/>
                <a:gd name="T19" fmla="*/ 217 h 228"/>
                <a:gd name="T20" fmla="*/ 253 w 264"/>
                <a:gd name="T21" fmla="*/ 206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4" h="228">
                  <a:moveTo>
                    <a:pt x="253" y="206"/>
                  </a:moveTo>
                  <a:cubicBezTo>
                    <a:pt x="23" y="206"/>
                    <a:pt x="23" y="206"/>
                    <a:pt x="23" y="206"/>
                  </a:cubicBezTo>
                  <a:cubicBezTo>
                    <a:pt x="22" y="206"/>
                    <a:pt x="22" y="206"/>
                    <a:pt x="22" y="206"/>
                  </a:cubicBezTo>
                  <a:cubicBezTo>
                    <a:pt x="22" y="11"/>
                    <a:pt x="22" y="11"/>
                    <a:pt x="22" y="11"/>
                  </a:cubicBezTo>
                  <a:cubicBezTo>
                    <a:pt x="22" y="5"/>
                    <a:pt x="17" y="0"/>
                    <a:pt x="11" y="0"/>
                  </a:cubicBezTo>
                  <a:cubicBezTo>
                    <a:pt x="5" y="0"/>
                    <a:pt x="0" y="5"/>
                    <a:pt x="0" y="11"/>
                  </a:cubicBezTo>
                  <a:cubicBezTo>
                    <a:pt x="0" y="206"/>
                    <a:pt x="0" y="206"/>
                    <a:pt x="0" y="206"/>
                  </a:cubicBezTo>
                  <a:cubicBezTo>
                    <a:pt x="0" y="218"/>
                    <a:pt x="10" y="228"/>
                    <a:pt x="23" y="228"/>
                  </a:cubicBezTo>
                  <a:cubicBezTo>
                    <a:pt x="253" y="228"/>
                    <a:pt x="253" y="228"/>
                    <a:pt x="253" y="228"/>
                  </a:cubicBezTo>
                  <a:cubicBezTo>
                    <a:pt x="259" y="228"/>
                    <a:pt x="264" y="223"/>
                    <a:pt x="264" y="217"/>
                  </a:cubicBezTo>
                  <a:cubicBezTo>
                    <a:pt x="264" y="211"/>
                    <a:pt x="259" y="206"/>
                    <a:pt x="253" y="20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solidFill>
                  <a:prstClr val="black"/>
                </a:solidFill>
              </a:endParaRPr>
            </a:p>
          </p:txBody>
        </p:sp>
      </p:grpSp>
      <p:grpSp>
        <p:nvGrpSpPr>
          <p:cNvPr id="31" name="组合 30"/>
          <p:cNvGrpSpPr/>
          <p:nvPr/>
        </p:nvGrpSpPr>
        <p:grpSpPr>
          <a:xfrm>
            <a:off x="8354320" y="3172542"/>
            <a:ext cx="347824" cy="344238"/>
            <a:chOff x="4270293" y="4090633"/>
            <a:chExt cx="390570" cy="386543"/>
          </a:xfrm>
          <a:solidFill>
            <a:schemeClr val="bg1"/>
          </a:solidFill>
        </p:grpSpPr>
        <p:sp>
          <p:nvSpPr>
            <p:cNvPr id="32" name="Freeform 136"/>
            <p:cNvSpPr/>
            <p:nvPr/>
          </p:nvSpPr>
          <p:spPr bwMode="auto">
            <a:xfrm>
              <a:off x="4270293" y="4307258"/>
              <a:ext cx="390570" cy="169918"/>
            </a:xfrm>
            <a:custGeom>
              <a:avLst/>
              <a:gdLst>
                <a:gd name="T0" fmla="*/ 103 w 205"/>
                <a:gd name="T1" fmla="*/ 19 h 89"/>
                <a:gd name="T2" fmla="*/ 47 w 205"/>
                <a:gd name="T3" fmla="*/ 0 h 89"/>
                <a:gd name="T4" fmla="*/ 0 w 205"/>
                <a:gd name="T5" fmla="*/ 0 h 89"/>
                <a:gd name="T6" fmla="*/ 0 w 205"/>
                <a:gd name="T7" fmla="*/ 67 h 89"/>
                <a:gd name="T8" fmla="*/ 22 w 205"/>
                <a:gd name="T9" fmla="*/ 89 h 89"/>
                <a:gd name="T10" fmla="*/ 183 w 205"/>
                <a:gd name="T11" fmla="*/ 89 h 89"/>
                <a:gd name="T12" fmla="*/ 205 w 205"/>
                <a:gd name="T13" fmla="*/ 67 h 89"/>
                <a:gd name="T14" fmla="*/ 205 w 205"/>
                <a:gd name="T15" fmla="*/ 0 h 89"/>
                <a:gd name="T16" fmla="*/ 158 w 205"/>
                <a:gd name="T17" fmla="*/ 0 h 89"/>
                <a:gd name="T18" fmla="*/ 103 w 205"/>
                <a:gd name="T19" fmla="*/ 1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5" h="89">
                  <a:moveTo>
                    <a:pt x="103" y="19"/>
                  </a:moveTo>
                  <a:cubicBezTo>
                    <a:pt x="82" y="19"/>
                    <a:pt x="62" y="12"/>
                    <a:pt x="47" y="0"/>
                  </a:cubicBezTo>
                  <a:cubicBezTo>
                    <a:pt x="0" y="0"/>
                    <a:pt x="0" y="0"/>
                    <a:pt x="0" y="0"/>
                  </a:cubicBezTo>
                  <a:cubicBezTo>
                    <a:pt x="0" y="67"/>
                    <a:pt x="0" y="67"/>
                    <a:pt x="0" y="67"/>
                  </a:cubicBezTo>
                  <a:cubicBezTo>
                    <a:pt x="0" y="79"/>
                    <a:pt x="10" y="89"/>
                    <a:pt x="22" y="89"/>
                  </a:cubicBezTo>
                  <a:cubicBezTo>
                    <a:pt x="183" y="89"/>
                    <a:pt x="183" y="89"/>
                    <a:pt x="183" y="89"/>
                  </a:cubicBezTo>
                  <a:cubicBezTo>
                    <a:pt x="195" y="89"/>
                    <a:pt x="205" y="79"/>
                    <a:pt x="205" y="67"/>
                  </a:cubicBezTo>
                  <a:cubicBezTo>
                    <a:pt x="205" y="0"/>
                    <a:pt x="205" y="0"/>
                    <a:pt x="205" y="0"/>
                  </a:cubicBezTo>
                  <a:cubicBezTo>
                    <a:pt x="158" y="0"/>
                    <a:pt x="158" y="0"/>
                    <a:pt x="158" y="0"/>
                  </a:cubicBezTo>
                  <a:cubicBezTo>
                    <a:pt x="143" y="12"/>
                    <a:pt x="124" y="19"/>
                    <a:pt x="103"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solidFill>
                  <a:prstClr val="black"/>
                </a:solidFill>
              </a:endParaRPr>
            </a:p>
          </p:txBody>
        </p:sp>
        <p:sp>
          <p:nvSpPr>
            <p:cNvPr id="33" name="Freeform 137"/>
            <p:cNvSpPr>
              <a:spLocks noEditPoints="1"/>
            </p:cNvSpPr>
            <p:nvPr/>
          </p:nvSpPr>
          <p:spPr bwMode="auto">
            <a:xfrm>
              <a:off x="4270293" y="4090633"/>
              <a:ext cx="390570" cy="224678"/>
            </a:xfrm>
            <a:custGeom>
              <a:avLst/>
              <a:gdLst>
                <a:gd name="T0" fmla="*/ 183 w 205"/>
                <a:gd name="T1" fmla="*/ 42 h 118"/>
                <a:gd name="T2" fmla="*/ 180 w 205"/>
                <a:gd name="T3" fmla="*/ 42 h 118"/>
                <a:gd name="T4" fmla="*/ 154 w 205"/>
                <a:gd name="T5" fmla="*/ 42 h 118"/>
                <a:gd name="T6" fmla="*/ 154 w 205"/>
                <a:gd name="T7" fmla="*/ 22 h 118"/>
                <a:gd name="T8" fmla="*/ 132 w 205"/>
                <a:gd name="T9" fmla="*/ 0 h 118"/>
                <a:gd name="T10" fmla="*/ 73 w 205"/>
                <a:gd name="T11" fmla="*/ 0 h 118"/>
                <a:gd name="T12" fmla="*/ 51 w 205"/>
                <a:gd name="T13" fmla="*/ 22 h 118"/>
                <a:gd name="T14" fmla="*/ 51 w 205"/>
                <a:gd name="T15" fmla="*/ 42 h 118"/>
                <a:gd name="T16" fmla="*/ 25 w 205"/>
                <a:gd name="T17" fmla="*/ 42 h 118"/>
                <a:gd name="T18" fmla="*/ 22 w 205"/>
                <a:gd name="T19" fmla="*/ 42 h 118"/>
                <a:gd name="T20" fmla="*/ 0 w 205"/>
                <a:gd name="T21" fmla="*/ 64 h 118"/>
                <a:gd name="T22" fmla="*/ 0 w 205"/>
                <a:gd name="T23" fmla="*/ 101 h 118"/>
                <a:gd name="T24" fmla="*/ 54 w 205"/>
                <a:gd name="T25" fmla="*/ 101 h 118"/>
                <a:gd name="T26" fmla="*/ 103 w 205"/>
                <a:gd name="T27" fmla="*/ 118 h 118"/>
                <a:gd name="T28" fmla="*/ 151 w 205"/>
                <a:gd name="T29" fmla="*/ 101 h 118"/>
                <a:gd name="T30" fmla="*/ 205 w 205"/>
                <a:gd name="T31" fmla="*/ 101 h 118"/>
                <a:gd name="T32" fmla="*/ 205 w 205"/>
                <a:gd name="T33" fmla="*/ 64 h 118"/>
                <a:gd name="T34" fmla="*/ 183 w 205"/>
                <a:gd name="T35" fmla="*/ 42 h 118"/>
                <a:gd name="T36" fmla="*/ 67 w 205"/>
                <a:gd name="T37" fmla="*/ 26 h 118"/>
                <a:gd name="T38" fmla="*/ 67 w 205"/>
                <a:gd name="T39" fmla="*/ 22 h 118"/>
                <a:gd name="T40" fmla="*/ 73 w 205"/>
                <a:gd name="T41" fmla="*/ 17 h 118"/>
                <a:gd name="T42" fmla="*/ 132 w 205"/>
                <a:gd name="T43" fmla="*/ 17 h 118"/>
                <a:gd name="T44" fmla="*/ 138 w 205"/>
                <a:gd name="T45" fmla="*/ 22 h 118"/>
                <a:gd name="T46" fmla="*/ 138 w 205"/>
                <a:gd name="T47" fmla="*/ 26 h 118"/>
                <a:gd name="T48" fmla="*/ 138 w 205"/>
                <a:gd name="T49" fmla="*/ 42 h 118"/>
                <a:gd name="T50" fmla="*/ 67 w 205"/>
                <a:gd name="T51" fmla="*/ 42 h 118"/>
                <a:gd name="T52" fmla="*/ 67 w 205"/>
                <a:gd name="T53" fmla="*/ 26 h 118"/>
                <a:gd name="T54" fmla="*/ 101 w 205"/>
                <a:gd name="T55" fmla="*/ 101 h 118"/>
                <a:gd name="T56" fmla="*/ 85 w 205"/>
                <a:gd name="T57" fmla="*/ 86 h 118"/>
                <a:gd name="T58" fmla="*/ 101 w 205"/>
                <a:gd name="T59" fmla="*/ 70 h 118"/>
                <a:gd name="T60" fmla="*/ 117 w 205"/>
                <a:gd name="T61" fmla="*/ 86 h 118"/>
                <a:gd name="T62" fmla="*/ 101 w 205"/>
                <a:gd name="T63" fmla="*/ 10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05" h="118">
                  <a:moveTo>
                    <a:pt x="183" y="42"/>
                  </a:moveTo>
                  <a:cubicBezTo>
                    <a:pt x="180" y="42"/>
                    <a:pt x="180" y="42"/>
                    <a:pt x="180" y="42"/>
                  </a:cubicBezTo>
                  <a:cubicBezTo>
                    <a:pt x="154" y="42"/>
                    <a:pt x="154" y="42"/>
                    <a:pt x="154" y="42"/>
                  </a:cubicBezTo>
                  <a:cubicBezTo>
                    <a:pt x="154" y="22"/>
                    <a:pt x="154" y="22"/>
                    <a:pt x="154" y="22"/>
                  </a:cubicBezTo>
                  <a:cubicBezTo>
                    <a:pt x="154" y="10"/>
                    <a:pt x="144" y="0"/>
                    <a:pt x="132" y="0"/>
                  </a:cubicBezTo>
                  <a:cubicBezTo>
                    <a:pt x="73" y="0"/>
                    <a:pt x="73" y="0"/>
                    <a:pt x="73" y="0"/>
                  </a:cubicBezTo>
                  <a:cubicBezTo>
                    <a:pt x="61" y="0"/>
                    <a:pt x="51" y="10"/>
                    <a:pt x="51" y="22"/>
                  </a:cubicBezTo>
                  <a:cubicBezTo>
                    <a:pt x="51" y="42"/>
                    <a:pt x="51" y="42"/>
                    <a:pt x="51" y="42"/>
                  </a:cubicBezTo>
                  <a:cubicBezTo>
                    <a:pt x="25" y="42"/>
                    <a:pt x="25" y="42"/>
                    <a:pt x="25" y="42"/>
                  </a:cubicBezTo>
                  <a:cubicBezTo>
                    <a:pt x="22" y="42"/>
                    <a:pt x="22" y="42"/>
                    <a:pt x="22" y="42"/>
                  </a:cubicBezTo>
                  <a:cubicBezTo>
                    <a:pt x="10" y="42"/>
                    <a:pt x="0" y="52"/>
                    <a:pt x="0" y="64"/>
                  </a:cubicBezTo>
                  <a:cubicBezTo>
                    <a:pt x="0" y="101"/>
                    <a:pt x="0" y="101"/>
                    <a:pt x="0" y="101"/>
                  </a:cubicBezTo>
                  <a:cubicBezTo>
                    <a:pt x="54" y="101"/>
                    <a:pt x="54" y="101"/>
                    <a:pt x="54" y="101"/>
                  </a:cubicBezTo>
                  <a:cubicBezTo>
                    <a:pt x="67" y="112"/>
                    <a:pt x="84" y="118"/>
                    <a:pt x="103" y="118"/>
                  </a:cubicBezTo>
                  <a:cubicBezTo>
                    <a:pt x="121" y="118"/>
                    <a:pt x="138" y="112"/>
                    <a:pt x="151" y="101"/>
                  </a:cubicBezTo>
                  <a:cubicBezTo>
                    <a:pt x="205" y="101"/>
                    <a:pt x="205" y="101"/>
                    <a:pt x="205" y="101"/>
                  </a:cubicBezTo>
                  <a:cubicBezTo>
                    <a:pt x="205" y="64"/>
                    <a:pt x="205" y="64"/>
                    <a:pt x="205" y="64"/>
                  </a:cubicBezTo>
                  <a:cubicBezTo>
                    <a:pt x="205" y="52"/>
                    <a:pt x="195" y="42"/>
                    <a:pt x="183" y="42"/>
                  </a:cubicBezTo>
                  <a:close/>
                  <a:moveTo>
                    <a:pt x="67" y="26"/>
                  </a:moveTo>
                  <a:cubicBezTo>
                    <a:pt x="67" y="22"/>
                    <a:pt x="67" y="22"/>
                    <a:pt x="67" y="22"/>
                  </a:cubicBezTo>
                  <a:cubicBezTo>
                    <a:pt x="67" y="19"/>
                    <a:pt x="70" y="17"/>
                    <a:pt x="73" y="17"/>
                  </a:cubicBezTo>
                  <a:cubicBezTo>
                    <a:pt x="132" y="17"/>
                    <a:pt x="132" y="17"/>
                    <a:pt x="132" y="17"/>
                  </a:cubicBezTo>
                  <a:cubicBezTo>
                    <a:pt x="135" y="17"/>
                    <a:pt x="138" y="19"/>
                    <a:pt x="138" y="22"/>
                  </a:cubicBezTo>
                  <a:cubicBezTo>
                    <a:pt x="138" y="26"/>
                    <a:pt x="138" y="26"/>
                    <a:pt x="138" y="26"/>
                  </a:cubicBezTo>
                  <a:cubicBezTo>
                    <a:pt x="138" y="42"/>
                    <a:pt x="138" y="42"/>
                    <a:pt x="138" y="42"/>
                  </a:cubicBezTo>
                  <a:cubicBezTo>
                    <a:pt x="67" y="42"/>
                    <a:pt x="67" y="42"/>
                    <a:pt x="67" y="42"/>
                  </a:cubicBezTo>
                  <a:lnTo>
                    <a:pt x="67" y="26"/>
                  </a:lnTo>
                  <a:close/>
                  <a:moveTo>
                    <a:pt x="101" y="101"/>
                  </a:moveTo>
                  <a:cubicBezTo>
                    <a:pt x="92" y="101"/>
                    <a:pt x="85" y="94"/>
                    <a:pt x="85" y="86"/>
                  </a:cubicBezTo>
                  <a:cubicBezTo>
                    <a:pt x="85" y="77"/>
                    <a:pt x="92" y="70"/>
                    <a:pt x="101" y="70"/>
                  </a:cubicBezTo>
                  <a:cubicBezTo>
                    <a:pt x="110" y="70"/>
                    <a:pt x="117" y="77"/>
                    <a:pt x="117" y="86"/>
                  </a:cubicBezTo>
                  <a:cubicBezTo>
                    <a:pt x="117" y="94"/>
                    <a:pt x="110" y="101"/>
                    <a:pt x="101" y="10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solidFill>
                  <a:prstClr val="black"/>
                </a:solidFill>
              </a:endParaRPr>
            </a:p>
          </p:txBody>
        </p:sp>
      </p:grpSp>
      <p:sp>
        <p:nvSpPr>
          <p:cNvPr id="34" name="矩形 33"/>
          <p:cNvSpPr/>
          <p:nvPr/>
        </p:nvSpPr>
        <p:spPr>
          <a:xfrm>
            <a:off x="4925936" y="2262065"/>
            <a:ext cx="890516" cy="461665"/>
          </a:xfrm>
          <a:prstGeom prst="rect">
            <a:avLst/>
          </a:prstGeom>
        </p:spPr>
        <p:txBody>
          <a:bodyPr wrap="square">
            <a:spAutoFit/>
          </a:bodyPr>
          <a:lstStyle/>
          <a:p>
            <a:pPr algn="ctr"/>
            <a:r>
              <a:rPr lang="en-US" altLang="zh-CN" sz="2400" dirty="0" smtClean="0">
                <a:solidFill>
                  <a:prstClr val="white"/>
                </a:solidFill>
                <a:latin typeface="Haettenschweiler" panose="020B0706040902060204" pitchFamily="34" charset="0"/>
                <a:ea typeface="微软雅黑" panose="020B0503020204020204" pitchFamily="34" charset="-122"/>
              </a:rPr>
              <a:t>01</a:t>
            </a:r>
            <a:endParaRPr lang="zh-CN" altLang="en-US" sz="2400" dirty="0">
              <a:solidFill>
                <a:prstClr val="white"/>
              </a:solidFill>
              <a:latin typeface="Haettenschweiler" panose="020B0706040902060204" pitchFamily="34" charset="0"/>
              <a:ea typeface="微软雅黑" panose="020B0503020204020204" pitchFamily="34" charset="-122"/>
            </a:endParaRPr>
          </a:p>
        </p:txBody>
      </p:sp>
      <p:sp>
        <p:nvSpPr>
          <p:cNvPr id="35" name="矩形 34"/>
          <p:cNvSpPr/>
          <p:nvPr/>
        </p:nvSpPr>
        <p:spPr>
          <a:xfrm>
            <a:off x="4902766" y="4928988"/>
            <a:ext cx="890516" cy="461665"/>
          </a:xfrm>
          <a:prstGeom prst="rect">
            <a:avLst/>
          </a:prstGeom>
        </p:spPr>
        <p:txBody>
          <a:bodyPr wrap="square">
            <a:spAutoFit/>
          </a:bodyPr>
          <a:lstStyle/>
          <a:p>
            <a:pPr algn="ctr"/>
            <a:r>
              <a:rPr lang="en-US" altLang="zh-CN" sz="2400" dirty="0" smtClean="0">
                <a:solidFill>
                  <a:prstClr val="white"/>
                </a:solidFill>
                <a:latin typeface="Haettenschweiler" panose="020B0706040902060204" pitchFamily="34" charset="0"/>
                <a:ea typeface="微软雅黑" panose="020B0503020204020204" pitchFamily="34" charset="-122"/>
              </a:rPr>
              <a:t>02</a:t>
            </a:r>
            <a:endParaRPr lang="zh-CN" altLang="en-US" sz="2400" dirty="0">
              <a:solidFill>
                <a:prstClr val="white"/>
              </a:solidFill>
              <a:latin typeface="Haettenschweiler" panose="020B0706040902060204" pitchFamily="34" charset="0"/>
              <a:ea typeface="微软雅黑" panose="020B0503020204020204" pitchFamily="34" charset="-122"/>
            </a:endParaRPr>
          </a:p>
        </p:txBody>
      </p:sp>
      <p:sp>
        <p:nvSpPr>
          <p:cNvPr id="36" name="矩形 35"/>
          <p:cNvSpPr/>
          <p:nvPr/>
        </p:nvSpPr>
        <p:spPr>
          <a:xfrm>
            <a:off x="6389694" y="2265897"/>
            <a:ext cx="890516" cy="461665"/>
          </a:xfrm>
          <a:prstGeom prst="rect">
            <a:avLst/>
          </a:prstGeom>
        </p:spPr>
        <p:txBody>
          <a:bodyPr wrap="square">
            <a:spAutoFit/>
          </a:bodyPr>
          <a:lstStyle/>
          <a:p>
            <a:pPr algn="ctr"/>
            <a:r>
              <a:rPr lang="en-US" altLang="zh-CN" sz="2400" dirty="0" smtClean="0">
                <a:solidFill>
                  <a:prstClr val="white"/>
                </a:solidFill>
                <a:latin typeface="Haettenschweiler" panose="020B0706040902060204" pitchFamily="34" charset="0"/>
                <a:ea typeface="微软雅黑" panose="020B0503020204020204" pitchFamily="34" charset="-122"/>
              </a:rPr>
              <a:t>03</a:t>
            </a:r>
            <a:endParaRPr lang="zh-CN" altLang="en-US" sz="2400" dirty="0">
              <a:solidFill>
                <a:prstClr val="white"/>
              </a:solidFill>
              <a:latin typeface="Haettenschweiler" panose="020B0706040902060204" pitchFamily="34" charset="0"/>
              <a:ea typeface="微软雅黑" panose="020B0503020204020204" pitchFamily="34" charset="-122"/>
            </a:endParaRPr>
          </a:p>
        </p:txBody>
      </p:sp>
      <p:sp>
        <p:nvSpPr>
          <p:cNvPr id="37" name="矩形 36"/>
          <p:cNvSpPr/>
          <p:nvPr/>
        </p:nvSpPr>
        <p:spPr>
          <a:xfrm>
            <a:off x="6492368" y="5004386"/>
            <a:ext cx="680546" cy="461665"/>
          </a:xfrm>
          <a:prstGeom prst="rect">
            <a:avLst/>
          </a:prstGeom>
          <a:solidFill>
            <a:srgbClr val="18D2A6"/>
          </a:solidFill>
        </p:spPr>
        <p:txBody>
          <a:bodyPr wrap="square">
            <a:spAutoFit/>
          </a:bodyPr>
          <a:lstStyle/>
          <a:p>
            <a:pPr algn="ctr"/>
            <a:r>
              <a:rPr lang="en-US" altLang="zh-CN" sz="2400" dirty="0" smtClean="0">
                <a:solidFill>
                  <a:prstClr val="white"/>
                </a:solidFill>
                <a:latin typeface="Haettenschweiler" panose="020B0706040902060204" pitchFamily="34" charset="0"/>
                <a:ea typeface="微软雅黑" panose="020B0503020204020204" pitchFamily="34" charset="-122"/>
              </a:rPr>
              <a:t>04</a:t>
            </a:r>
            <a:endParaRPr lang="zh-CN" altLang="en-US" sz="2400" dirty="0">
              <a:solidFill>
                <a:prstClr val="white"/>
              </a:solidFill>
              <a:latin typeface="Haettenschweiler" panose="020B0706040902060204" pitchFamily="34" charset="0"/>
              <a:ea typeface="微软雅黑" panose="020B0503020204020204" pitchFamily="34" charset="-122"/>
            </a:endParaRPr>
          </a:p>
        </p:txBody>
      </p:sp>
      <p:sp>
        <p:nvSpPr>
          <p:cNvPr id="38" name="矩形 37"/>
          <p:cNvSpPr/>
          <p:nvPr/>
        </p:nvSpPr>
        <p:spPr>
          <a:xfrm rot="2700000">
            <a:off x="5523877" y="3294774"/>
            <a:ext cx="1141928" cy="11419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9" name="文本框 53"/>
          <p:cNvSpPr txBox="1"/>
          <p:nvPr/>
        </p:nvSpPr>
        <p:spPr>
          <a:xfrm>
            <a:off x="1631376" y="1959485"/>
            <a:ext cx="2468880" cy="731520"/>
          </a:xfrm>
          <a:prstGeom prst="rect">
            <a:avLst/>
          </a:prstGeom>
          <a:noFill/>
          <a:effectLst/>
        </p:spPr>
        <p:txBody>
          <a:bodyPr wrap="none" rtlCol="0">
            <a:spAutoFit/>
          </a:bodyPr>
          <a:lstStyle/>
          <a:p>
            <a:pPr algn="l"/>
            <a:r>
              <a:rPr lang="en-US" altLang="zh-CN" b="1" dirty="0" smtClean="0">
                <a:solidFill>
                  <a:schemeClr val="bg1">
                    <a:lumMod val="50000"/>
                  </a:schemeClr>
                </a:solidFill>
                <a:latin typeface="方正姚体" panose="02010601030101010101" pitchFamily="2" charset="-122"/>
                <a:ea typeface="方正姚体" panose="02010601030101010101" pitchFamily="2" charset="-122"/>
              </a:rPr>
              <a:t>单击此处添加标题</a:t>
            </a:r>
          </a:p>
          <a:p>
            <a:pPr algn="l"/>
            <a:r>
              <a:rPr lang="en-US" altLang="zh-CN" sz="1200" dirty="0">
                <a:solidFill>
                  <a:schemeClr val="bg1">
                    <a:lumMod val="50000"/>
                  </a:schemeClr>
                </a:solidFill>
                <a:latin typeface="方正姚体" panose="02010601030101010101" pitchFamily="2" charset="-122"/>
                <a:ea typeface="方正姚体" panose="02010601030101010101" pitchFamily="2" charset="-122"/>
              </a:rPr>
              <a:t>请在此粘贴或者输入您的文字内容</a:t>
            </a:r>
          </a:p>
          <a:p>
            <a:pPr algn="l"/>
            <a:r>
              <a:rPr lang="en-US" altLang="zh-CN" sz="1200" dirty="0">
                <a:solidFill>
                  <a:schemeClr val="bg1">
                    <a:lumMod val="50000"/>
                  </a:schemeClr>
                </a:solidFill>
                <a:latin typeface="方正姚体" panose="02010601030101010101" pitchFamily="2" charset="-122"/>
                <a:ea typeface="方正姚体" panose="02010601030101010101" pitchFamily="2" charset="-122"/>
              </a:rPr>
              <a:t>请在此粘贴或者输入您的文字内容</a:t>
            </a:r>
          </a:p>
        </p:txBody>
      </p:sp>
      <p:sp>
        <p:nvSpPr>
          <p:cNvPr id="40" name="文本框 54"/>
          <p:cNvSpPr txBox="1"/>
          <p:nvPr/>
        </p:nvSpPr>
        <p:spPr>
          <a:xfrm>
            <a:off x="8114403" y="1959219"/>
            <a:ext cx="2468880" cy="731520"/>
          </a:xfrm>
          <a:prstGeom prst="rect">
            <a:avLst/>
          </a:prstGeom>
          <a:noFill/>
          <a:effectLst/>
        </p:spPr>
        <p:txBody>
          <a:bodyPr wrap="none" rtlCol="0">
            <a:spAutoFit/>
          </a:bodyPr>
          <a:lstStyle/>
          <a:p>
            <a:pPr algn="l"/>
            <a:r>
              <a:rPr lang="en-US" altLang="zh-CN" b="1" dirty="0" smtClean="0">
                <a:solidFill>
                  <a:schemeClr val="bg1">
                    <a:lumMod val="50000"/>
                  </a:schemeClr>
                </a:solidFill>
                <a:latin typeface="方正姚体" panose="02010601030101010101" pitchFamily="2" charset="-122"/>
                <a:ea typeface="方正姚体" panose="02010601030101010101" pitchFamily="2" charset="-122"/>
              </a:rPr>
              <a:t>单击此处添加标题</a:t>
            </a:r>
          </a:p>
          <a:p>
            <a:pPr algn="l"/>
            <a:r>
              <a:rPr lang="en-US" altLang="zh-CN" sz="1200" dirty="0">
                <a:solidFill>
                  <a:schemeClr val="bg1">
                    <a:lumMod val="50000"/>
                  </a:schemeClr>
                </a:solidFill>
                <a:latin typeface="方正姚体" panose="02010601030101010101" pitchFamily="2" charset="-122"/>
                <a:ea typeface="方正姚体" panose="02010601030101010101" pitchFamily="2" charset="-122"/>
              </a:rPr>
              <a:t>请在此粘贴或者输入您的文字内容</a:t>
            </a:r>
          </a:p>
          <a:p>
            <a:pPr algn="l"/>
            <a:r>
              <a:rPr lang="en-US" altLang="zh-CN" sz="1200" dirty="0">
                <a:solidFill>
                  <a:schemeClr val="bg1">
                    <a:lumMod val="50000"/>
                  </a:schemeClr>
                </a:solidFill>
                <a:latin typeface="方正姚体" panose="02010601030101010101" pitchFamily="2" charset="-122"/>
                <a:ea typeface="方正姚体" panose="02010601030101010101" pitchFamily="2" charset="-122"/>
              </a:rPr>
              <a:t>请在此粘贴或者输入您的文字内容</a:t>
            </a:r>
          </a:p>
        </p:txBody>
      </p:sp>
      <p:sp>
        <p:nvSpPr>
          <p:cNvPr id="41" name="文本框 55"/>
          <p:cNvSpPr txBox="1"/>
          <p:nvPr/>
        </p:nvSpPr>
        <p:spPr>
          <a:xfrm>
            <a:off x="1607228" y="5150407"/>
            <a:ext cx="2468880" cy="731520"/>
          </a:xfrm>
          <a:prstGeom prst="rect">
            <a:avLst/>
          </a:prstGeom>
          <a:noFill/>
          <a:effectLst/>
        </p:spPr>
        <p:txBody>
          <a:bodyPr wrap="none" rtlCol="0">
            <a:spAutoFit/>
          </a:bodyPr>
          <a:lstStyle/>
          <a:p>
            <a:pPr algn="l"/>
            <a:r>
              <a:rPr lang="en-US" altLang="zh-CN" b="1" dirty="0" smtClean="0">
                <a:solidFill>
                  <a:schemeClr val="bg1">
                    <a:lumMod val="50000"/>
                  </a:schemeClr>
                </a:solidFill>
                <a:latin typeface="方正姚体" panose="02010601030101010101" pitchFamily="2" charset="-122"/>
                <a:ea typeface="方正姚体" panose="02010601030101010101" pitchFamily="2" charset="-122"/>
              </a:rPr>
              <a:t>单击此处添加标题</a:t>
            </a:r>
          </a:p>
          <a:p>
            <a:pPr algn="l"/>
            <a:r>
              <a:rPr lang="en-US" altLang="zh-CN" sz="1200" dirty="0">
                <a:solidFill>
                  <a:schemeClr val="bg1">
                    <a:lumMod val="50000"/>
                  </a:schemeClr>
                </a:solidFill>
                <a:latin typeface="方正姚体" panose="02010601030101010101" pitchFamily="2" charset="-122"/>
                <a:ea typeface="方正姚体" panose="02010601030101010101" pitchFamily="2" charset="-122"/>
              </a:rPr>
              <a:t>请在此粘贴或者输入您的文字内容</a:t>
            </a:r>
          </a:p>
          <a:p>
            <a:pPr algn="l"/>
            <a:r>
              <a:rPr lang="en-US" altLang="zh-CN" sz="1200" dirty="0">
                <a:solidFill>
                  <a:schemeClr val="bg1">
                    <a:lumMod val="50000"/>
                  </a:schemeClr>
                </a:solidFill>
                <a:latin typeface="方正姚体" panose="02010601030101010101" pitchFamily="2" charset="-122"/>
                <a:ea typeface="方正姚体" panose="02010601030101010101" pitchFamily="2" charset="-122"/>
              </a:rPr>
              <a:t>请在此粘贴或者输入您的文字内容</a:t>
            </a:r>
          </a:p>
        </p:txBody>
      </p:sp>
      <p:sp>
        <p:nvSpPr>
          <p:cNvPr id="42" name="文本框 56"/>
          <p:cNvSpPr txBox="1"/>
          <p:nvPr/>
        </p:nvSpPr>
        <p:spPr>
          <a:xfrm>
            <a:off x="8090255" y="5150141"/>
            <a:ext cx="2468880" cy="731520"/>
          </a:xfrm>
          <a:prstGeom prst="rect">
            <a:avLst/>
          </a:prstGeom>
          <a:noFill/>
          <a:effectLst/>
        </p:spPr>
        <p:txBody>
          <a:bodyPr wrap="none" rtlCol="0">
            <a:spAutoFit/>
          </a:bodyPr>
          <a:lstStyle/>
          <a:p>
            <a:pPr algn="l"/>
            <a:r>
              <a:rPr lang="en-US" altLang="zh-CN" b="1" dirty="0" smtClean="0">
                <a:solidFill>
                  <a:schemeClr val="bg1">
                    <a:lumMod val="50000"/>
                  </a:schemeClr>
                </a:solidFill>
                <a:latin typeface="方正姚体" panose="02010601030101010101" pitchFamily="2" charset="-122"/>
                <a:ea typeface="方正姚体" panose="02010601030101010101" pitchFamily="2" charset="-122"/>
              </a:rPr>
              <a:t>单击此处添加标题</a:t>
            </a:r>
          </a:p>
          <a:p>
            <a:pPr algn="l"/>
            <a:r>
              <a:rPr lang="en-US" altLang="zh-CN" sz="1200" dirty="0">
                <a:solidFill>
                  <a:schemeClr val="bg1">
                    <a:lumMod val="50000"/>
                  </a:schemeClr>
                </a:solidFill>
                <a:latin typeface="方正姚体" panose="02010601030101010101" pitchFamily="2" charset="-122"/>
                <a:ea typeface="方正姚体" panose="02010601030101010101" pitchFamily="2" charset="-122"/>
              </a:rPr>
              <a:t>请在此粘贴或者输入您的文字内容</a:t>
            </a:r>
          </a:p>
          <a:p>
            <a:pPr algn="l"/>
            <a:r>
              <a:rPr lang="en-US" altLang="zh-CN" sz="1200" dirty="0">
                <a:solidFill>
                  <a:schemeClr val="bg1">
                    <a:lumMod val="50000"/>
                  </a:schemeClr>
                </a:solidFill>
                <a:latin typeface="方正姚体" panose="02010601030101010101" pitchFamily="2" charset="-122"/>
                <a:ea typeface="方正姚体" panose="02010601030101010101" pitchFamily="2" charset="-122"/>
              </a:rPr>
              <a:t>请在此粘贴或者输入您的文字内容</a:t>
            </a:r>
          </a:p>
        </p:txBody>
      </p:sp>
    </p:spTree>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250"/>
                                        <p:tgtEl>
                                          <p:spTgt spid="12"/>
                                        </p:tgtEl>
                                      </p:cBhvr>
                                    </p:animEffect>
                                    <p:anim calcmode="lin" valueType="num">
                                      <p:cBhvr>
                                        <p:cTn id="12" dur="250" fill="hold"/>
                                        <p:tgtEl>
                                          <p:spTgt spid="12"/>
                                        </p:tgtEl>
                                        <p:attrNameLst>
                                          <p:attrName>ppt_x</p:attrName>
                                        </p:attrNameLst>
                                      </p:cBhvr>
                                      <p:tavLst>
                                        <p:tav tm="0">
                                          <p:val>
                                            <p:strVal val="#ppt_x"/>
                                          </p:val>
                                        </p:tav>
                                        <p:tav tm="100000">
                                          <p:val>
                                            <p:strVal val="#ppt_x"/>
                                          </p:val>
                                        </p:tav>
                                      </p:tavLst>
                                    </p:anim>
                                    <p:anim calcmode="lin" valueType="num">
                                      <p:cBhvr>
                                        <p:cTn id="13" dur="250" fill="hold"/>
                                        <p:tgtEl>
                                          <p:spTgt spid="12"/>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250"/>
                                        <p:tgtEl>
                                          <p:spTgt spid="13"/>
                                        </p:tgtEl>
                                      </p:cBhvr>
                                    </p:animEffect>
                                    <p:anim calcmode="lin" valueType="num">
                                      <p:cBhvr>
                                        <p:cTn id="18" dur="250" fill="hold"/>
                                        <p:tgtEl>
                                          <p:spTgt spid="13"/>
                                        </p:tgtEl>
                                        <p:attrNameLst>
                                          <p:attrName>ppt_x</p:attrName>
                                        </p:attrNameLst>
                                      </p:cBhvr>
                                      <p:tavLst>
                                        <p:tav tm="0">
                                          <p:val>
                                            <p:strVal val="#ppt_x"/>
                                          </p:val>
                                        </p:tav>
                                        <p:tav tm="100000">
                                          <p:val>
                                            <p:strVal val="#ppt_x"/>
                                          </p:val>
                                        </p:tav>
                                      </p:tavLst>
                                    </p:anim>
                                    <p:anim calcmode="lin" valueType="num">
                                      <p:cBhvr>
                                        <p:cTn id="19" dur="250" fill="hold"/>
                                        <p:tgtEl>
                                          <p:spTgt spid="13"/>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250"/>
                                        <p:tgtEl>
                                          <p:spTgt spid="14"/>
                                        </p:tgtEl>
                                      </p:cBhvr>
                                    </p:animEffect>
                                    <p:anim calcmode="lin" valueType="num">
                                      <p:cBhvr>
                                        <p:cTn id="24" dur="250" fill="hold"/>
                                        <p:tgtEl>
                                          <p:spTgt spid="14"/>
                                        </p:tgtEl>
                                        <p:attrNameLst>
                                          <p:attrName>ppt_x</p:attrName>
                                        </p:attrNameLst>
                                      </p:cBhvr>
                                      <p:tavLst>
                                        <p:tav tm="0">
                                          <p:val>
                                            <p:strVal val="#ppt_x"/>
                                          </p:val>
                                        </p:tav>
                                        <p:tav tm="100000">
                                          <p:val>
                                            <p:strVal val="#ppt_x"/>
                                          </p:val>
                                        </p:tav>
                                      </p:tavLst>
                                    </p:anim>
                                    <p:anim calcmode="lin" valueType="num">
                                      <p:cBhvr>
                                        <p:cTn id="25" dur="250" fill="hold"/>
                                        <p:tgtEl>
                                          <p:spTgt spid="14"/>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250"/>
                                        <p:tgtEl>
                                          <p:spTgt spid="15"/>
                                        </p:tgtEl>
                                      </p:cBhvr>
                                    </p:animEffect>
                                    <p:anim calcmode="lin" valueType="num">
                                      <p:cBhvr>
                                        <p:cTn id="30" dur="250" fill="hold"/>
                                        <p:tgtEl>
                                          <p:spTgt spid="15"/>
                                        </p:tgtEl>
                                        <p:attrNameLst>
                                          <p:attrName>ppt_x</p:attrName>
                                        </p:attrNameLst>
                                      </p:cBhvr>
                                      <p:tavLst>
                                        <p:tav tm="0">
                                          <p:val>
                                            <p:strVal val="#ppt_x"/>
                                          </p:val>
                                        </p:tav>
                                        <p:tav tm="100000">
                                          <p:val>
                                            <p:strVal val="#ppt_x"/>
                                          </p:val>
                                        </p:tav>
                                      </p:tavLst>
                                    </p:anim>
                                    <p:anim calcmode="lin" valueType="num">
                                      <p:cBhvr>
                                        <p:cTn id="31" dur="250" fill="hold"/>
                                        <p:tgtEl>
                                          <p:spTgt spid="15"/>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250"/>
                                        <p:tgtEl>
                                          <p:spTgt spid="16"/>
                                        </p:tgtEl>
                                      </p:cBhvr>
                                    </p:animEffect>
                                    <p:anim calcmode="lin" valueType="num">
                                      <p:cBhvr>
                                        <p:cTn id="36" dur="250" fill="hold"/>
                                        <p:tgtEl>
                                          <p:spTgt spid="16"/>
                                        </p:tgtEl>
                                        <p:attrNameLst>
                                          <p:attrName>ppt_x</p:attrName>
                                        </p:attrNameLst>
                                      </p:cBhvr>
                                      <p:tavLst>
                                        <p:tav tm="0">
                                          <p:val>
                                            <p:strVal val="#ppt_x"/>
                                          </p:val>
                                        </p:tav>
                                        <p:tav tm="100000">
                                          <p:val>
                                            <p:strVal val="#ppt_x"/>
                                          </p:val>
                                        </p:tav>
                                      </p:tavLst>
                                    </p:anim>
                                    <p:anim calcmode="lin" valueType="num">
                                      <p:cBhvr>
                                        <p:cTn id="37" dur="250" fill="hold"/>
                                        <p:tgtEl>
                                          <p:spTgt spid="16"/>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250"/>
                                        <p:tgtEl>
                                          <p:spTgt spid="17"/>
                                        </p:tgtEl>
                                      </p:cBhvr>
                                    </p:animEffect>
                                    <p:anim calcmode="lin" valueType="num">
                                      <p:cBhvr>
                                        <p:cTn id="42" dur="250" fill="hold"/>
                                        <p:tgtEl>
                                          <p:spTgt spid="17"/>
                                        </p:tgtEl>
                                        <p:attrNameLst>
                                          <p:attrName>ppt_x</p:attrName>
                                        </p:attrNameLst>
                                      </p:cBhvr>
                                      <p:tavLst>
                                        <p:tav tm="0">
                                          <p:val>
                                            <p:strVal val="#ppt_x"/>
                                          </p:val>
                                        </p:tav>
                                        <p:tav tm="100000">
                                          <p:val>
                                            <p:strVal val="#ppt_x"/>
                                          </p:val>
                                        </p:tav>
                                      </p:tavLst>
                                    </p:anim>
                                    <p:anim calcmode="lin" valueType="num">
                                      <p:cBhvr>
                                        <p:cTn id="43" dur="250" fill="hold"/>
                                        <p:tgtEl>
                                          <p:spTgt spid="17"/>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42" presetClass="entr" presetSubtype="0"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250"/>
                                        <p:tgtEl>
                                          <p:spTgt spid="18"/>
                                        </p:tgtEl>
                                      </p:cBhvr>
                                    </p:animEffect>
                                    <p:anim calcmode="lin" valueType="num">
                                      <p:cBhvr>
                                        <p:cTn id="48" dur="250" fill="hold"/>
                                        <p:tgtEl>
                                          <p:spTgt spid="18"/>
                                        </p:tgtEl>
                                        <p:attrNameLst>
                                          <p:attrName>ppt_x</p:attrName>
                                        </p:attrNameLst>
                                      </p:cBhvr>
                                      <p:tavLst>
                                        <p:tav tm="0">
                                          <p:val>
                                            <p:strVal val="#ppt_x"/>
                                          </p:val>
                                        </p:tav>
                                        <p:tav tm="100000">
                                          <p:val>
                                            <p:strVal val="#ppt_x"/>
                                          </p:val>
                                        </p:tav>
                                      </p:tavLst>
                                    </p:anim>
                                    <p:anim calcmode="lin" valueType="num">
                                      <p:cBhvr>
                                        <p:cTn id="49" dur="250" fill="hold"/>
                                        <p:tgtEl>
                                          <p:spTgt spid="18"/>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42" presetClass="entr" presetSubtype="0" fill="hold" grpId="0" nodeType="after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250"/>
                                        <p:tgtEl>
                                          <p:spTgt spid="19"/>
                                        </p:tgtEl>
                                      </p:cBhvr>
                                    </p:animEffect>
                                    <p:anim calcmode="lin" valueType="num">
                                      <p:cBhvr>
                                        <p:cTn id="54" dur="250" fill="hold"/>
                                        <p:tgtEl>
                                          <p:spTgt spid="19"/>
                                        </p:tgtEl>
                                        <p:attrNameLst>
                                          <p:attrName>ppt_x</p:attrName>
                                        </p:attrNameLst>
                                      </p:cBhvr>
                                      <p:tavLst>
                                        <p:tav tm="0">
                                          <p:val>
                                            <p:strVal val="#ppt_x"/>
                                          </p:val>
                                        </p:tav>
                                        <p:tav tm="100000">
                                          <p:val>
                                            <p:strVal val="#ppt_x"/>
                                          </p:val>
                                        </p:tav>
                                      </p:tavLst>
                                    </p:anim>
                                    <p:anim calcmode="lin" valueType="num">
                                      <p:cBhvr>
                                        <p:cTn id="55" dur="250" fill="hold"/>
                                        <p:tgtEl>
                                          <p:spTgt spid="19"/>
                                        </p:tgtEl>
                                        <p:attrNameLst>
                                          <p:attrName>ppt_y</p:attrName>
                                        </p:attrNameLst>
                                      </p:cBhvr>
                                      <p:tavLst>
                                        <p:tav tm="0">
                                          <p:val>
                                            <p:strVal val="#ppt_y+.1"/>
                                          </p:val>
                                        </p:tav>
                                        <p:tav tm="100000">
                                          <p:val>
                                            <p:strVal val="#ppt_y"/>
                                          </p:val>
                                        </p:tav>
                                      </p:tavLst>
                                    </p:anim>
                                  </p:childTnLst>
                                </p:cTn>
                              </p:par>
                            </p:childTnLst>
                          </p:cTn>
                        </p:par>
                        <p:par>
                          <p:cTn id="56" fill="hold">
                            <p:stCondLst>
                              <p:cond delay="4500"/>
                            </p:stCondLst>
                            <p:childTnLst>
                              <p:par>
                                <p:cTn id="57" presetID="42" presetClass="entr" presetSubtype="0" fill="hold"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250"/>
                                        <p:tgtEl>
                                          <p:spTgt spid="20"/>
                                        </p:tgtEl>
                                      </p:cBhvr>
                                    </p:animEffect>
                                    <p:anim calcmode="lin" valueType="num">
                                      <p:cBhvr>
                                        <p:cTn id="60" dur="250" fill="hold"/>
                                        <p:tgtEl>
                                          <p:spTgt spid="20"/>
                                        </p:tgtEl>
                                        <p:attrNameLst>
                                          <p:attrName>ppt_x</p:attrName>
                                        </p:attrNameLst>
                                      </p:cBhvr>
                                      <p:tavLst>
                                        <p:tav tm="0">
                                          <p:val>
                                            <p:strVal val="#ppt_x"/>
                                          </p:val>
                                        </p:tav>
                                        <p:tav tm="100000">
                                          <p:val>
                                            <p:strVal val="#ppt_x"/>
                                          </p:val>
                                        </p:tav>
                                      </p:tavLst>
                                    </p:anim>
                                    <p:anim calcmode="lin" valueType="num">
                                      <p:cBhvr>
                                        <p:cTn id="61" dur="250" fill="hold"/>
                                        <p:tgtEl>
                                          <p:spTgt spid="20"/>
                                        </p:tgtEl>
                                        <p:attrNameLst>
                                          <p:attrName>ppt_y</p:attrName>
                                        </p:attrNameLst>
                                      </p:cBhvr>
                                      <p:tavLst>
                                        <p:tav tm="0">
                                          <p:val>
                                            <p:strVal val="#ppt_y+.1"/>
                                          </p:val>
                                        </p:tav>
                                        <p:tav tm="100000">
                                          <p:val>
                                            <p:strVal val="#ppt_y"/>
                                          </p:val>
                                        </p:tav>
                                      </p:tavLst>
                                    </p:anim>
                                  </p:childTnLst>
                                </p:cTn>
                              </p:par>
                            </p:childTnLst>
                          </p:cTn>
                        </p:par>
                        <p:par>
                          <p:cTn id="62" fill="hold">
                            <p:stCondLst>
                              <p:cond delay="5000"/>
                            </p:stCondLst>
                            <p:childTnLst>
                              <p:par>
                                <p:cTn id="63" presetID="42" presetClass="entr" presetSubtype="0" fill="hold" nodeType="after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fade">
                                      <p:cBhvr>
                                        <p:cTn id="65" dur="250"/>
                                        <p:tgtEl>
                                          <p:spTgt spid="23"/>
                                        </p:tgtEl>
                                      </p:cBhvr>
                                    </p:animEffect>
                                    <p:anim calcmode="lin" valueType="num">
                                      <p:cBhvr>
                                        <p:cTn id="66" dur="250" fill="hold"/>
                                        <p:tgtEl>
                                          <p:spTgt spid="23"/>
                                        </p:tgtEl>
                                        <p:attrNameLst>
                                          <p:attrName>ppt_x</p:attrName>
                                        </p:attrNameLst>
                                      </p:cBhvr>
                                      <p:tavLst>
                                        <p:tav tm="0">
                                          <p:val>
                                            <p:strVal val="#ppt_x"/>
                                          </p:val>
                                        </p:tav>
                                        <p:tav tm="100000">
                                          <p:val>
                                            <p:strVal val="#ppt_x"/>
                                          </p:val>
                                        </p:tav>
                                      </p:tavLst>
                                    </p:anim>
                                    <p:anim calcmode="lin" valueType="num">
                                      <p:cBhvr>
                                        <p:cTn id="67" dur="250" fill="hold"/>
                                        <p:tgtEl>
                                          <p:spTgt spid="23"/>
                                        </p:tgtEl>
                                        <p:attrNameLst>
                                          <p:attrName>ppt_y</p:attrName>
                                        </p:attrNameLst>
                                      </p:cBhvr>
                                      <p:tavLst>
                                        <p:tav tm="0">
                                          <p:val>
                                            <p:strVal val="#ppt_y+.1"/>
                                          </p:val>
                                        </p:tav>
                                        <p:tav tm="100000">
                                          <p:val>
                                            <p:strVal val="#ppt_y"/>
                                          </p:val>
                                        </p:tav>
                                      </p:tavLst>
                                    </p:anim>
                                  </p:childTnLst>
                                </p:cTn>
                              </p:par>
                            </p:childTnLst>
                          </p:cTn>
                        </p:par>
                        <p:par>
                          <p:cTn id="68" fill="hold">
                            <p:stCondLst>
                              <p:cond delay="5500"/>
                            </p:stCondLst>
                            <p:childTnLst>
                              <p:par>
                                <p:cTn id="69" presetID="42" presetClass="entr" presetSubtype="0" fill="hold" nodeType="after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fade">
                                      <p:cBhvr>
                                        <p:cTn id="71" dur="250"/>
                                        <p:tgtEl>
                                          <p:spTgt spid="26"/>
                                        </p:tgtEl>
                                      </p:cBhvr>
                                    </p:animEffect>
                                    <p:anim calcmode="lin" valueType="num">
                                      <p:cBhvr>
                                        <p:cTn id="72" dur="250" fill="hold"/>
                                        <p:tgtEl>
                                          <p:spTgt spid="26"/>
                                        </p:tgtEl>
                                        <p:attrNameLst>
                                          <p:attrName>ppt_x</p:attrName>
                                        </p:attrNameLst>
                                      </p:cBhvr>
                                      <p:tavLst>
                                        <p:tav tm="0">
                                          <p:val>
                                            <p:strVal val="#ppt_x"/>
                                          </p:val>
                                        </p:tav>
                                        <p:tav tm="100000">
                                          <p:val>
                                            <p:strVal val="#ppt_x"/>
                                          </p:val>
                                        </p:tav>
                                      </p:tavLst>
                                    </p:anim>
                                    <p:anim calcmode="lin" valueType="num">
                                      <p:cBhvr>
                                        <p:cTn id="73" dur="250" fill="hold"/>
                                        <p:tgtEl>
                                          <p:spTgt spid="26"/>
                                        </p:tgtEl>
                                        <p:attrNameLst>
                                          <p:attrName>ppt_y</p:attrName>
                                        </p:attrNameLst>
                                      </p:cBhvr>
                                      <p:tavLst>
                                        <p:tav tm="0">
                                          <p:val>
                                            <p:strVal val="#ppt_y+.1"/>
                                          </p:val>
                                        </p:tav>
                                        <p:tav tm="100000">
                                          <p:val>
                                            <p:strVal val="#ppt_y"/>
                                          </p:val>
                                        </p:tav>
                                      </p:tavLst>
                                    </p:anim>
                                  </p:childTnLst>
                                </p:cTn>
                              </p:par>
                            </p:childTnLst>
                          </p:cTn>
                        </p:par>
                        <p:par>
                          <p:cTn id="74" fill="hold">
                            <p:stCondLst>
                              <p:cond delay="6000"/>
                            </p:stCondLst>
                            <p:childTnLst>
                              <p:par>
                                <p:cTn id="75" presetID="42" presetClass="entr" presetSubtype="0" fill="hold" nodeType="afterEffect">
                                  <p:stCondLst>
                                    <p:cond delay="0"/>
                                  </p:stCondLst>
                                  <p:childTnLst>
                                    <p:set>
                                      <p:cBhvr>
                                        <p:cTn id="76" dur="1" fill="hold">
                                          <p:stCondLst>
                                            <p:cond delay="0"/>
                                          </p:stCondLst>
                                        </p:cTn>
                                        <p:tgtEl>
                                          <p:spTgt spid="31"/>
                                        </p:tgtEl>
                                        <p:attrNameLst>
                                          <p:attrName>style.visibility</p:attrName>
                                        </p:attrNameLst>
                                      </p:cBhvr>
                                      <p:to>
                                        <p:strVal val="visible"/>
                                      </p:to>
                                    </p:set>
                                    <p:animEffect transition="in" filter="fade">
                                      <p:cBhvr>
                                        <p:cTn id="77" dur="250"/>
                                        <p:tgtEl>
                                          <p:spTgt spid="31"/>
                                        </p:tgtEl>
                                      </p:cBhvr>
                                    </p:animEffect>
                                    <p:anim calcmode="lin" valueType="num">
                                      <p:cBhvr>
                                        <p:cTn id="78" dur="250" fill="hold"/>
                                        <p:tgtEl>
                                          <p:spTgt spid="31"/>
                                        </p:tgtEl>
                                        <p:attrNameLst>
                                          <p:attrName>ppt_x</p:attrName>
                                        </p:attrNameLst>
                                      </p:cBhvr>
                                      <p:tavLst>
                                        <p:tav tm="0">
                                          <p:val>
                                            <p:strVal val="#ppt_x"/>
                                          </p:val>
                                        </p:tav>
                                        <p:tav tm="100000">
                                          <p:val>
                                            <p:strVal val="#ppt_x"/>
                                          </p:val>
                                        </p:tav>
                                      </p:tavLst>
                                    </p:anim>
                                    <p:anim calcmode="lin" valueType="num">
                                      <p:cBhvr>
                                        <p:cTn id="79" dur="250" fill="hold"/>
                                        <p:tgtEl>
                                          <p:spTgt spid="31"/>
                                        </p:tgtEl>
                                        <p:attrNameLst>
                                          <p:attrName>ppt_y</p:attrName>
                                        </p:attrNameLst>
                                      </p:cBhvr>
                                      <p:tavLst>
                                        <p:tav tm="0">
                                          <p:val>
                                            <p:strVal val="#ppt_y+.1"/>
                                          </p:val>
                                        </p:tav>
                                        <p:tav tm="100000">
                                          <p:val>
                                            <p:strVal val="#ppt_y"/>
                                          </p:val>
                                        </p:tav>
                                      </p:tavLst>
                                    </p:anim>
                                  </p:childTnLst>
                                </p:cTn>
                              </p:par>
                            </p:childTnLst>
                          </p:cTn>
                        </p:par>
                        <p:par>
                          <p:cTn id="80" fill="hold">
                            <p:stCondLst>
                              <p:cond delay="6500"/>
                            </p:stCondLst>
                            <p:childTnLst>
                              <p:par>
                                <p:cTn id="81" presetID="42" presetClass="entr" presetSubtype="0" fill="hold" grpId="0" nodeType="afterEffect">
                                  <p:stCondLst>
                                    <p:cond delay="0"/>
                                  </p:stCondLst>
                                  <p:childTnLst>
                                    <p:set>
                                      <p:cBhvr>
                                        <p:cTn id="82" dur="1" fill="hold">
                                          <p:stCondLst>
                                            <p:cond delay="0"/>
                                          </p:stCondLst>
                                        </p:cTn>
                                        <p:tgtEl>
                                          <p:spTgt spid="34"/>
                                        </p:tgtEl>
                                        <p:attrNameLst>
                                          <p:attrName>style.visibility</p:attrName>
                                        </p:attrNameLst>
                                      </p:cBhvr>
                                      <p:to>
                                        <p:strVal val="visible"/>
                                      </p:to>
                                    </p:set>
                                    <p:animEffect transition="in" filter="fade">
                                      <p:cBhvr>
                                        <p:cTn id="83" dur="250"/>
                                        <p:tgtEl>
                                          <p:spTgt spid="34"/>
                                        </p:tgtEl>
                                      </p:cBhvr>
                                    </p:animEffect>
                                    <p:anim calcmode="lin" valueType="num">
                                      <p:cBhvr>
                                        <p:cTn id="84" dur="250" fill="hold"/>
                                        <p:tgtEl>
                                          <p:spTgt spid="34"/>
                                        </p:tgtEl>
                                        <p:attrNameLst>
                                          <p:attrName>ppt_x</p:attrName>
                                        </p:attrNameLst>
                                      </p:cBhvr>
                                      <p:tavLst>
                                        <p:tav tm="0">
                                          <p:val>
                                            <p:strVal val="#ppt_x"/>
                                          </p:val>
                                        </p:tav>
                                        <p:tav tm="100000">
                                          <p:val>
                                            <p:strVal val="#ppt_x"/>
                                          </p:val>
                                        </p:tav>
                                      </p:tavLst>
                                    </p:anim>
                                    <p:anim calcmode="lin" valueType="num">
                                      <p:cBhvr>
                                        <p:cTn id="85" dur="250" fill="hold"/>
                                        <p:tgtEl>
                                          <p:spTgt spid="34"/>
                                        </p:tgtEl>
                                        <p:attrNameLst>
                                          <p:attrName>ppt_y</p:attrName>
                                        </p:attrNameLst>
                                      </p:cBhvr>
                                      <p:tavLst>
                                        <p:tav tm="0">
                                          <p:val>
                                            <p:strVal val="#ppt_y+.1"/>
                                          </p:val>
                                        </p:tav>
                                        <p:tav tm="100000">
                                          <p:val>
                                            <p:strVal val="#ppt_y"/>
                                          </p:val>
                                        </p:tav>
                                      </p:tavLst>
                                    </p:anim>
                                  </p:childTnLst>
                                </p:cTn>
                              </p:par>
                            </p:childTnLst>
                          </p:cTn>
                        </p:par>
                        <p:par>
                          <p:cTn id="86" fill="hold">
                            <p:stCondLst>
                              <p:cond delay="7000"/>
                            </p:stCondLst>
                            <p:childTnLst>
                              <p:par>
                                <p:cTn id="87" presetID="42" presetClass="entr" presetSubtype="0" fill="hold" grpId="0" nodeType="afterEffect">
                                  <p:stCondLst>
                                    <p:cond delay="0"/>
                                  </p:stCondLst>
                                  <p:childTnLst>
                                    <p:set>
                                      <p:cBhvr>
                                        <p:cTn id="88" dur="1" fill="hold">
                                          <p:stCondLst>
                                            <p:cond delay="0"/>
                                          </p:stCondLst>
                                        </p:cTn>
                                        <p:tgtEl>
                                          <p:spTgt spid="35"/>
                                        </p:tgtEl>
                                        <p:attrNameLst>
                                          <p:attrName>style.visibility</p:attrName>
                                        </p:attrNameLst>
                                      </p:cBhvr>
                                      <p:to>
                                        <p:strVal val="visible"/>
                                      </p:to>
                                    </p:set>
                                    <p:animEffect transition="in" filter="fade">
                                      <p:cBhvr>
                                        <p:cTn id="89" dur="250"/>
                                        <p:tgtEl>
                                          <p:spTgt spid="35"/>
                                        </p:tgtEl>
                                      </p:cBhvr>
                                    </p:animEffect>
                                    <p:anim calcmode="lin" valueType="num">
                                      <p:cBhvr>
                                        <p:cTn id="90" dur="250" fill="hold"/>
                                        <p:tgtEl>
                                          <p:spTgt spid="35"/>
                                        </p:tgtEl>
                                        <p:attrNameLst>
                                          <p:attrName>ppt_x</p:attrName>
                                        </p:attrNameLst>
                                      </p:cBhvr>
                                      <p:tavLst>
                                        <p:tav tm="0">
                                          <p:val>
                                            <p:strVal val="#ppt_x"/>
                                          </p:val>
                                        </p:tav>
                                        <p:tav tm="100000">
                                          <p:val>
                                            <p:strVal val="#ppt_x"/>
                                          </p:val>
                                        </p:tav>
                                      </p:tavLst>
                                    </p:anim>
                                    <p:anim calcmode="lin" valueType="num">
                                      <p:cBhvr>
                                        <p:cTn id="91" dur="250" fill="hold"/>
                                        <p:tgtEl>
                                          <p:spTgt spid="35"/>
                                        </p:tgtEl>
                                        <p:attrNameLst>
                                          <p:attrName>ppt_y</p:attrName>
                                        </p:attrNameLst>
                                      </p:cBhvr>
                                      <p:tavLst>
                                        <p:tav tm="0">
                                          <p:val>
                                            <p:strVal val="#ppt_y+.1"/>
                                          </p:val>
                                        </p:tav>
                                        <p:tav tm="100000">
                                          <p:val>
                                            <p:strVal val="#ppt_y"/>
                                          </p:val>
                                        </p:tav>
                                      </p:tavLst>
                                    </p:anim>
                                  </p:childTnLst>
                                </p:cTn>
                              </p:par>
                            </p:childTnLst>
                          </p:cTn>
                        </p:par>
                        <p:par>
                          <p:cTn id="92" fill="hold">
                            <p:stCondLst>
                              <p:cond delay="7500"/>
                            </p:stCondLst>
                            <p:childTnLst>
                              <p:par>
                                <p:cTn id="93" presetID="42" presetClass="entr" presetSubtype="0" fill="hold" grpId="0" nodeType="afterEffect">
                                  <p:stCondLst>
                                    <p:cond delay="0"/>
                                  </p:stCondLst>
                                  <p:childTnLst>
                                    <p:set>
                                      <p:cBhvr>
                                        <p:cTn id="94" dur="1" fill="hold">
                                          <p:stCondLst>
                                            <p:cond delay="0"/>
                                          </p:stCondLst>
                                        </p:cTn>
                                        <p:tgtEl>
                                          <p:spTgt spid="36"/>
                                        </p:tgtEl>
                                        <p:attrNameLst>
                                          <p:attrName>style.visibility</p:attrName>
                                        </p:attrNameLst>
                                      </p:cBhvr>
                                      <p:to>
                                        <p:strVal val="visible"/>
                                      </p:to>
                                    </p:set>
                                    <p:animEffect transition="in" filter="fade">
                                      <p:cBhvr>
                                        <p:cTn id="95" dur="250"/>
                                        <p:tgtEl>
                                          <p:spTgt spid="36"/>
                                        </p:tgtEl>
                                      </p:cBhvr>
                                    </p:animEffect>
                                    <p:anim calcmode="lin" valueType="num">
                                      <p:cBhvr>
                                        <p:cTn id="96" dur="250" fill="hold"/>
                                        <p:tgtEl>
                                          <p:spTgt spid="36"/>
                                        </p:tgtEl>
                                        <p:attrNameLst>
                                          <p:attrName>ppt_x</p:attrName>
                                        </p:attrNameLst>
                                      </p:cBhvr>
                                      <p:tavLst>
                                        <p:tav tm="0">
                                          <p:val>
                                            <p:strVal val="#ppt_x"/>
                                          </p:val>
                                        </p:tav>
                                        <p:tav tm="100000">
                                          <p:val>
                                            <p:strVal val="#ppt_x"/>
                                          </p:val>
                                        </p:tav>
                                      </p:tavLst>
                                    </p:anim>
                                    <p:anim calcmode="lin" valueType="num">
                                      <p:cBhvr>
                                        <p:cTn id="97" dur="250" fill="hold"/>
                                        <p:tgtEl>
                                          <p:spTgt spid="36"/>
                                        </p:tgtEl>
                                        <p:attrNameLst>
                                          <p:attrName>ppt_y</p:attrName>
                                        </p:attrNameLst>
                                      </p:cBhvr>
                                      <p:tavLst>
                                        <p:tav tm="0">
                                          <p:val>
                                            <p:strVal val="#ppt_y+.1"/>
                                          </p:val>
                                        </p:tav>
                                        <p:tav tm="100000">
                                          <p:val>
                                            <p:strVal val="#ppt_y"/>
                                          </p:val>
                                        </p:tav>
                                      </p:tavLst>
                                    </p:anim>
                                  </p:childTnLst>
                                </p:cTn>
                              </p:par>
                            </p:childTnLst>
                          </p:cTn>
                        </p:par>
                        <p:par>
                          <p:cTn id="98" fill="hold">
                            <p:stCondLst>
                              <p:cond delay="8000"/>
                            </p:stCondLst>
                            <p:childTnLst>
                              <p:par>
                                <p:cTn id="99" presetID="42" presetClass="entr" presetSubtype="0" fill="hold" grpId="0" nodeType="afterEffect">
                                  <p:stCondLst>
                                    <p:cond delay="0"/>
                                  </p:stCondLst>
                                  <p:childTnLst>
                                    <p:set>
                                      <p:cBhvr>
                                        <p:cTn id="100" dur="1" fill="hold">
                                          <p:stCondLst>
                                            <p:cond delay="0"/>
                                          </p:stCondLst>
                                        </p:cTn>
                                        <p:tgtEl>
                                          <p:spTgt spid="37"/>
                                        </p:tgtEl>
                                        <p:attrNameLst>
                                          <p:attrName>style.visibility</p:attrName>
                                        </p:attrNameLst>
                                      </p:cBhvr>
                                      <p:to>
                                        <p:strVal val="visible"/>
                                      </p:to>
                                    </p:set>
                                    <p:animEffect transition="in" filter="fade">
                                      <p:cBhvr>
                                        <p:cTn id="101" dur="250"/>
                                        <p:tgtEl>
                                          <p:spTgt spid="37"/>
                                        </p:tgtEl>
                                      </p:cBhvr>
                                    </p:animEffect>
                                    <p:anim calcmode="lin" valueType="num">
                                      <p:cBhvr>
                                        <p:cTn id="102" dur="250" fill="hold"/>
                                        <p:tgtEl>
                                          <p:spTgt spid="37"/>
                                        </p:tgtEl>
                                        <p:attrNameLst>
                                          <p:attrName>ppt_x</p:attrName>
                                        </p:attrNameLst>
                                      </p:cBhvr>
                                      <p:tavLst>
                                        <p:tav tm="0">
                                          <p:val>
                                            <p:strVal val="#ppt_x"/>
                                          </p:val>
                                        </p:tav>
                                        <p:tav tm="100000">
                                          <p:val>
                                            <p:strVal val="#ppt_x"/>
                                          </p:val>
                                        </p:tav>
                                      </p:tavLst>
                                    </p:anim>
                                    <p:anim calcmode="lin" valueType="num">
                                      <p:cBhvr>
                                        <p:cTn id="103" dur="250" fill="hold"/>
                                        <p:tgtEl>
                                          <p:spTgt spid="37"/>
                                        </p:tgtEl>
                                        <p:attrNameLst>
                                          <p:attrName>ppt_y</p:attrName>
                                        </p:attrNameLst>
                                      </p:cBhvr>
                                      <p:tavLst>
                                        <p:tav tm="0">
                                          <p:val>
                                            <p:strVal val="#ppt_y+.1"/>
                                          </p:val>
                                        </p:tav>
                                        <p:tav tm="100000">
                                          <p:val>
                                            <p:strVal val="#ppt_y"/>
                                          </p:val>
                                        </p:tav>
                                      </p:tavLst>
                                    </p:anim>
                                  </p:childTnLst>
                                </p:cTn>
                              </p:par>
                            </p:childTnLst>
                          </p:cTn>
                        </p:par>
                        <p:par>
                          <p:cTn id="104" fill="hold">
                            <p:stCondLst>
                              <p:cond delay="8500"/>
                            </p:stCondLst>
                            <p:childTnLst>
                              <p:par>
                                <p:cTn id="105" presetID="42" presetClass="entr" presetSubtype="0" fill="hold" grpId="0" nodeType="afterEffect">
                                  <p:stCondLst>
                                    <p:cond delay="0"/>
                                  </p:stCondLst>
                                  <p:childTnLst>
                                    <p:set>
                                      <p:cBhvr>
                                        <p:cTn id="106" dur="1" fill="hold">
                                          <p:stCondLst>
                                            <p:cond delay="0"/>
                                          </p:stCondLst>
                                        </p:cTn>
                                        <p:tgtEl>
                                          <p:spTgt spid="38"/>
                                        </p:tgtEl>
                                        <p:attrNameLst>
                                          <p:attrName>style.visibility</p:attrName>
                                        </p:attrNameLst>
                                      </p:cBhvr>
                                      <p:to>
                                        <p:strVal val="visible"/>
                                      </p:to>
                                    </p:set>
                                    <p:animEffect transition="in" filter="fade">
                                      <p:cBhvr>
                                        <p:cTn id="107" dur="250"/>
                                        <p:tgtEl>
                                          <p:spTgt spid="38"/>
                                        </p:tgtEl>
                                      </p:cBhvr>
                                    </p:animEffect>
                                    <p:anim calcmode="lin" valueType="num">
                                      <p:cBhvr>
                                        <p:cTn id="108" dur="250" fill="hold"/>
                                        <p:tgtEl>
                                          <p:spTgt spid="38"/>
                                        </p:tgtEl>
                                        <p:attrNameLst>
                                          <p:attrName>ppt_x</p:attrName>
                                        </p:attrNameLst>
                                      </p:cBhvr>
                                      <p:tavLst>
                                        <p:tav tm="0">
                                          <p:val>
                                            <p:strVal val="#ppt_x"/>
                                          </p:val>
                                        </p:tav>
                                        <p:tav tm="100000">
                                          <p:val>
                                            <p:strVal val="#ppt_x"/>
                                          </p:val>
                                        </p:tav>
                                      </p:tavLst>
                                    </p:anim>
                                    <p:anim calcmode="lin" valueType="num">
                                      <p:cBhvr>
                                        <p:cTn id="109" dur="250" fill="hold"/>
                                        <p:tgtEl>
                                          <p:spTgt spid="38"/>
                                        </p:tgtEl>
                                        <p:attrNameLst>
                                          <p:attrName>ppt_y</p:attrName>
                                        </p:attrNameLst>
                                      </p:cBhvr>
                                      <p:tavLst>
                                        <p:tav tm="0">
                                          <p:val>
                                            <p:strVal val="#ppt_y+.1"/>
                                          </p:val>
                                        </p:tav>
                                        <p:tav tm="100000">
                                          <p:val>
                                            <p:strVal val="#ppt_y"/>
                                          </p:val>
                                        </p:tav>
                                      </p:tavLst>
                                    </p:anim>
                                  </p:childTnLst>
                                </p:cTn>
                              </p:par>
                            </p:childTnLst>
                          </p:cTn>
                        </p:par>
                        <p:par>
                          <p:cTn id="110" fill="hold">
                            <p:stCondLst>
                              <p:cond delay="9000"/>
                            </p:stCondLst>
                            <p:childTnLst>
                              <p:par>
                                <p:cTn id="111" presetID="42" presetClass="entr" presetSubtype="0" fill="hold" grpId="0" nodeType="afterEffect">
                                  <p:stCondLst>
                                    <p:cond delay="0"/>
                                  </p:stCondLst>
                                  <p:childTnLst>
                                    <p:set>
                                      <p:cBhvr>
                                        <p:cTn id="112" dur="1" fill="hold">
                                          <p:stCondLst>
                                            <p:cond delay="0"/>
                                          </p:stCondLst>
                                        </p:cTn>
                                        <p:tgtEl>
                                          <p:spTgt spid="39"/>
                                        </p:tgtEl>
                                        <p:attrNameLst>
                                          <p:attrName>style.visibility</p:attrName>
                                        </p:attrNameLst>
                                      </p:cBhvr>
                                      <p:to>
                                        <p:strVal val="visible"/>
                                      </p:to>
                                    </p:set>
                                    <p:animEffect transition="in" filter="fade">
                                      <p:cBhvr>
                                        <p:cTn id="113" dur="250"/>
                                        <p:tgtEl>
                                          <p:spTgt spid="39"/>
                                        </p:tgtEl>
                                      </p:cBhvr>
                                    </p:animEffect>
                                    <p:anim calcmode="lin" valueType="num">
                                      <p:cBhvr>
                                        <p:cTn id="114" dur="250" fill="hold"/>
                                        <p:tgtEl>
                                          <p:spTgt spid="39"/>
                                        </p:tgtEl>
                                        <p:attrNameLst>
                                          <p:attrName>ppt_x</p:attrName>
                                        </p:attrNameLst>
                                      </p:cBhvr>
                                      <p:tavLst>
                                        <p:tav tm="0">
                                          <p:val>
                                            <p:strVal val="#ppt_x"/>
                                          </p:val>
                                        </p:tav>
                                        <p:tav tm="100000">
                                          <p:val>
                                            <p:strVal val="#ppt_x"/>
                                          </p:val>
                                        </p:tav>
                                      </p:tavLst>
                                    </p:anim>
                                    <p:anim calcmode="lin" valueType="num">
                                      <p:cBhvr>
                                        <p:cTn id="115" dur="250" fill="hold"/>
                                        <p:tgtEl>
                                          <p:spTgt spid="39"/>
                                        </p:tgtEl>
                                        <p:attrNameLst>
                                          <p:attrName>ppt_y</p:attrName>
                                        </p:attrNameLst>
                                      </p:cBhvr>
                                      <p:tavLst>
                                        <p:tav tm="0">
                                          <p:val>
                                            <p:strVal val="#ppt_y+.1"/>
                                          </p:val>
                                        </p:tav>
                                        <p:tav tm="100000">
                                          <p:val>
                                            <p:strVal val="#ppt_y"/>
                                          </p:val>
                                        </p:tav>
                                      </p:tavLst>
                                    </p:anim>
                                  </p:childTnLst>
                                </p:cTn>
                              </p:par>
                            </p:childTnLst>
                          </p:cTn>
                        </p:par>
                        <p:par>
                          <p:cTn id="116" fill="hold">
                            <p:stCondLst>
                              <p:cond delay="9500"/>
                            </p:stCondLst>
                            <p:childTnLst>
                              <p:par>
                                <p:cTn id="117" presetID="42" presetClass="entr" presetSubtype="0" fill="hold" grpId="0" nodeType="afterEffect">
                                  <p:stCondLst>
                                    <p:cond delay="0"/>
                                  </p:stCondLst>
                                  <p:childTnLst>
                                    <p:set>
                                      <p:cBhvr>
                                        <p:cTn id="118" dur="1" fill="hold">
                                          <p:stCondLst>
                                            <p:cond delay="0"/>
                                          </p:stCondLst>
                                        </p:cTn>
                                        <p:tgtEl>
                                          <p:spTgt spid="40"/>
                                        </p:tgtEl>
                                        <p:attrNameLst>
                                          <p:attrName>style.visibility</p:attrName>
                                        </p:attrNameLst>
                                      </p:cBhvr>
                                      <p:to>
                                        <p:strVal val="visible"/>
                                      </p:to>
                                    </p:set>
                                    <p:animEffect transition="in" filter="fade">
                                      <p:cBhvr>
                                        <p:cTn id="119" dur="250"/>
                                        <p:tgtEl>
                                          <p:spTgt spid="40"/>
                                        </p:tgtEl>
                                      </p:cBhvr>
                                    </p:animEffect>
                                    <p:anim calcmode="lin" valueType="num">
                                      <p:cBhvr>
                                        <p:cTn id="120" dur="250" fill="hold"/>
                                        <p:tgtEl>
                                          <p:spTgt spid="40"/>
                                        </p:tgtEl>
                                        <p:attrNameLst>
                                          <p:attrName>ppt_x</p:attrName>
                                        </p:attrNameLst>
                                      </p:cBhvr>
                                      <p:tavLst>
                                        <p:tav tm="0">
                                          <p:val>
                                            <p:strVal val="#ppt_x"/>
                                          </p:val>
                                        </p:tav>
                                        <p:tav tm="100000">
                                          <p:val>
                                            <p:strVal val="#ppt_x"/>
                                          </p:val>
                                        </p:tav>
                                      </p:tavLst>
                                    </p:anim>
                                    <p:anim calcmode="lin" valueType="num">
                                      <p:cBhvr>
                                        <p:cTn id="121" dur="250" fill="hold"/>
                                        <p:tgtEl>
                                          <p:spTgt spid="40"/>
                                        </p:tgtEl>
                                        <p:attrNameLst>
                                          <p:attrName>ppt_y</p:attrName>
                                        </p:attrNameLst>
                                      </p:cBhvr>
                                      <p:tavLst>
                                        <p:tav tm="0">
                                          <p:val>
                                            <p:strVal val="#ppt_y+.1"/>
                                          </p:val>
                                        </p:tav>
                                        <p:tav tm="100000">
                                          <p:val>
                                            <p:strVal val="#ppt_y"/>
                                          </p:val>
                                        </p:tav>
                                      </p:tavLst>
                                    </p:anim>
                                  </p:childTnLst>
                                </p:cTn>
                              </p:par>
                            </p:childTnLst>
                          </p:cTn>
                        </p:par>
                        <p:par>
                          <p:cTn id="122" fill="hold">
                            <p:stCondLst>
                              <p:cond delay="10000"/>
                            </p:stCondLst>
                            <p:childTnLst>
                              <p:par>
                                <p:cTn id="123" presetID="42" presetClass="entr" presetSubtype="0" fill="hold" grpId="0" nodeType="afterEffect">
                                  <p:stCondLst>
                                    <p:cond delay="0"/>
                                  </p:stCondLst>
                                  <p:childTnLst>
                                    <p:set>
                                      <p:cBhvr>
                                        <p:cTn id="124" dur="1" fill="hold">
                                          <p:stCondLst>
                                            <p:cond delay="0"/>
                                          </p:stCondLst>
                                        </p:cTn>
                                        <p:tgtEl>
                                          <p:spTgt spid="41"/>
                                        </p:tgtEl>
                                        <p:attrNameLst>
                                          <p:attrName>style.visibility</p:attrName>
                                        </p:attrNameLst>
                                      </p:cBhvr>
                                      <p:to>
                                        <p:strVal val="visible"/>
                                      </p:to>
                                    </p:set>
                                    <p:animEffect transition="in" filter="fade">
                                      <p:cBhvr>
                                        <p:cTn id="125" dur="250"/>
                                        <p:tgtEl>
                                          <p:spTgt spid="41"/>
                                        </p:tgtEl>
                                      </p:cBhvr>
                                    </p:animEffect>
                                    <p:anim calcmode="lin" valueType="num">
                                      <p:cBhvr>
                                        <p:cTn id="126" dur="250" fill="hold"/>
                                        <p:tgtEl>
                                          <p:spTgt spid="41"/>
                                        </p:tgtEl>
                                        <p:attrNameLst>
                                          <p:attrName>ppt_x</p:attrName>
                                        </p:attrNameLst>
                                      </p:cBhvr>
                                      <p:tavLst>
                                        <p:tav tm="0">
                                          <p:val>
                                            <p:strVal val="#ppt_x"/>
                                          </p:val>
                                        </p:tav>
                                        <p:tav tm="100000">
                                          <p:val>
                                            <p:strVal val="#ppt_x"/>
                                          </p:val>
                                        </p:tav>
                                      </p:tavLst>
                                    </p:anim>
                                    <p:anim calcmode="lin" valueType="num">
                                      <p:cBhvr>
                                        <p:cTn id="127" dur="250" fill="hold"/>
                                        <p:tgtEl>
                                          <p:spTgt spid="41"/>
                                        </p:tgtEl>
                                        <p:attrNameLst>
                                          <p:attrName>ppt_y</p:attrName>
                                        </p:attrNameLst>
                                      </p:cBhvr>
                                      <p:tavLst>
                                        <p:tav tm="0">
                                          <p:val>
                                            <p:strVal val="#ppt_y+.1"/>
                                          </p:val>
                                        </p:tav>
                                        <p:tav tm="100000">
                                          <p:val>
                                            <p:strVal val="#ppt_y"/>
                                          </p:val>
                                        </p:tav>
                                      </p:tavLst>
                                    </p:anim>
                                  </p:childTnLst>
                                </p:cTn>
                              </p:par>
                            </p:childTnLst>
                          </p:cTn>
                        </p:par>
                        <p:par>
                          <p:cTn id="128" fill="hold">
                            <p:stCondLst>
                              <p:cond delay="10500"/>
                            </p:stCondLst>
                            <p:childTnLst>
                              <p:par>
                                <p:cTn id="129" presetID="42" presetClass="entr" presetSubtype="0" fill="hold" grpId="0" nodeType="afterEffect">
                                  <p:stCondLst>
                                    <p:cond delay="0"/>
                                  </p:stCondLst>
                                  <p:childTnLst>
                                    <p:set>
                                      <p:cBhvr>
                                        <p:cTn id="130" dur="1" fill="hold">
                                          <p:stCondLst>
                                            <p:cond delay="0"/>
                                          </p:stCondLst>
                                        </p:cTn>
                                        <p:tgtEl>
                                          <p:spTgt spid="42"/>
                                        </p:tgtEl>
                                        <p:attrNameLst>
                                          <p:attrName>style.visibility</p:attrName>
                                        </p:attrNameLst>
                                      </p:cBhvr>
                                      <p:to>
                                        <p:strVal val="visible"/>
                                      </p:to>
                                    </p:set>
                                    <p:animEffect transition="in" filter="fade">
                                      <p:cBhvr>
                                        <p:cTn id="131" dur="250"/>
                                        <p:tgtEl>
                                          <p:spTgt spid="42"/>
                                        </p:tgtEl>
                                      </p:cBhvr>
                                    </p:animEffect>
                                    <p:anim calcmode="lin" valueType="num">
                                      <p:cBhvr>
                                        <p:cTn id="132" dur="250" fill="hold"/>
                                        <p:tgtEl>
                                          <p:spTgt spid="42"/>
                                        </p:tgtEl>
                                        <p:attrNameLst>
                                          <p:attrName>ppt_x</p:attrName>
                                        </p:attrNameLst>
                                      </p:cBhvr>
                                      <p:tavLst>
                                        <p:tav tm="0">
                                          <p:val>
                                            <p:strVal val="#ppt_x"/>
                                          </p:val>
                                        </p:tav>
                                        <p:tav tm="100000">
                                          <p:val>
                                            <p:strVal val="#ppt_x"/>
                                          </p:val>
                                        </p:tav>
                                      </p:tavLst>
                                    </p:anim>
                                    <p:anim calcmode="lin" valueType="num">
                                      <p:cBhvr>
                                        <p:cTn id="133" dur="25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34" grpId="0"/>
      <p:bldP spid="35" grpId="0"/>
      <p:bldP spid="36" grpId="0"/>
      <p:bldP spid="37" grpId="0" animBg="1"/>
      <p:bldP spid="38" grpId="0" animBg="1"/>
      <p:bldP spid="39" grpId="0"/>
      <p:bldP spid="40" grpId="0"/>
      <p:bldP spid="41" grpId="0"/>
      <p:bldP spid="4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 y="720"/>
            <a:ext cx="12190413" cy="1157520"/>
            <a:chOff x="-6" y="395508"/>
            <a:chExt cx="12190413" cy="1157520"/>
          </a:xfrm>
        </p:grpSpPr>
        <p:sp>
          <p:nvSpPr>
            <p:cNvPr id="11" name="矩形 10"/>
            <p:cNvSpPr/>
            <p:nvPr/>
          </p:nvSpPr>
          <p:spPr>
            <a:xfrm flipH="1">
              <a:off x="-6" y="395508"/>
              <a:ext cx="12190413" cy="1157520"/>
            </a:xfrm>
            <a:prstGeom prst="rect">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4188838" y="733051"/>
              <a:ext cx="3783708" cy="538601"/>
              <a:chOff x="5043488" y="688658"/>
              <a:chExt cx="3783708" cy="538601"/>
            </a:xfrm>
          </p:grpSpPr>
          <p:sp>
            <p:nvSpPr>
              <p:cNvPr id="7" name="矩形 3"/>
              <p:cNvSpPr/>
              <p:nvPr/>
            </p:nvSpPr>
            <p:spPr>
              <a:xfrm>
                <a:off x="5667375" y="68865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加入你的标题描述</a:t>
                </a:r>
                <a:endParaRPr lang="zh-CN" altLang="en-US" sz="29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8" name="组合 26"/>
              <p:cNvGrpSpPr/>
              <p:nvPr/>
            </p:nvGrpSpPr>
            <p:grpSpPr>
              <a:xfrm>
                <a:off x="5043488" y="768033"/>
                <a:ext cx="263525" cy="395292"/>
                <a:chOff x="0" y="214266"/>
                <a:chExt cx="213756" cy="427517"/>
              </a:xfrm>
            </p:grpSpPr>
            <p:sp>
              <p:nvSpPr>
                <p:cNvPr id="9" name="直接连接符 27"/>
                <p:cNvSpPr/>
                <p:nvPr/>
              </p:nvSpPr>
              <p:spPr>
                <a:xfrm>
                  <a:off x="0" y="214266"/>
                  <a:ext cx="213756" cy="213757"/>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sp>
              <p:nvSpPr>
                <p:cNvPr id="10" name="直接连接符 28"/>
                <p:cNvSpPr/>
                <p:nvPr/>
              </p:nvSpPr>
              <p:spPr>
                <a:xfrm flipH="1">
                  <a:off x="0" y="428028"/>
                  <a:ext cx="213756" cy="213755"/>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grpSp>
        </p:grpSp>
      </p:grpSp>
      <p:sp>
        <p:nvSpPr>
          <p:cNvPr id="12" name="Oval 87"/>
          <p:cNvSpPr/>
          <p:nvPr/>
        </p:nvSpPr>
        <p:spPr>
          <a:xfrm>
            <a:off x="5017646" y="2945433"/>
            <a:ext cx="2072343" cy="2072343"/>
          </a:xfrm>
          <a:prstGeom prst="ellipse">
            <a:avLst/>
          </a:prstGeom>
          <a:solidFill>
            <a:schemeClr val="bg1">
              <a:lumMod val="65000"/>
            </a:schemeClr>
          </a:solidFill>
          <a:ln w="88900" cap="flat" cmpd="thickThi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rgbClr val="E3D29D"/>
              </a:solidFill>
            </a:endParaRPr>
          </a:p>
        </p:txBody>
      </p:sp>
      <p:sp>
        <p:nvSpPr>
          <p:cNvPr id="13" name="Oval 88"/>
          <p:cNvSpPr/>
          <p:nvPr/>
        </p:nvSpPr>
        <p:spPr>
          <a:xfrm>
            <a:off x="3797633" y="3277419"/>
            <a:ext cx="1408371" cy="1408371"/>
          </a:xfrm>
          <a:prstGeom prst="ellipse">
            <a:avLst/>
          </a:prstGeom>
          <a:solidFill>
            <a:srgbClr val="1983B7"/>
          </a:solidFill>
          <a:ln w="88900" cap="flat" cmpd="thickThi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lumMod val="50000"/>
                </a:schemeClr>
              </a:solidFill>
            </a:endParaRPr>
          </a:p>
        </p:txBody>
      </p:sp>
      <p:sp>
        <p:nvSpPr>
          <p:cNvPr id="14" name="Oval 89"/>
          <p:cNvSpPr/>
          <p:nvPr/>
        </p:nvSpPr>
        <p:spPr>
          <a:xfrm>
            <a:off x="6901631" y="3277418"/>
            <a:ext cx="1408371" cy="1408371"/>
          </a:xfrm>
          <a:prstGeom prst="ellipse">
            <a:avLst/>
          </a:prstGeom>
          <a:solidFill>
            <a:srgbClr val="1983B7"/>
          </a:solidFill>
          <a:ln w="88900" cap="flat" cmpd="thickThi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rgbClr val="E3D29D"/>
              </a:solidFill>
            </a:endParaRPr>
          </a:p>
        </p:txBody>
      </p:sp>
      <p:sp>
        <p:nvSpPr>
          <p:cNvPr id="15" name="Oval 90"/>
          <p:cNvSpPr/>
          <p:nvPr/>
        </p:nvSpPr>
        <p:spPr>
          <a:xfrm rot="16200000">
            <a:off x="5349633" y="4829417"/>
            <a:ext cx="1408371" cy="1408371"/>
          </a:xfrm>
          <a:prstGeom prst="ellipse">
            <a:avLst/>
          </a:prstGeom>
          <a:solidFill>
            <a:srgbClr val="18D2A6"/>
          </a:solidFill>
          <a:ln w="88900" cap="flat" cmpd="thickThi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rgbClr val="E3D29D"/>
              </a:solidFill>
            </a:endParaRPr>
          </a:p>
        </p:txBody>
      </p:sp>
      <p:sp>
        <p:nvSpPr>
          <p:cNvPr id="16" name="Oval 92"/>
          <p:cNvSpPr/>
          <p:nvPr/>
        </p:nvSpPr>
        <p:spPr>
          <a:xfrm rot="16200000">
            <a:off x="5349632" y="1725419"/>
            <a:ext cx="1408371" cy="1408371"/>
          </a:xfrm>
          <a:prstGeom prst="ellipse">
            <a:avLst/>
          </a:prstGeom>
          <a:solidFill>
            <a:srgbClr val="18D2A6"/>
          </a:solidFill>
          <a:ln w="88900" cap="flat" cmpd="thickThi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rgbClr val="E3D29D"/>
              </a:solidFill>
            </a:endParaRPr>
          </a:p>
        </p:txBody>
      </p:sp>
      <p:cxnSp>
        <p:nvCxnSpPr>
          <p:cNvPr id="17" name="Elbow Connector 93"/>
          <p:cNvCxnSpPr>
            <a:stCxn id="13" idx="2"/>
          </p:cNvCxnSpPr>
          <p:nvPr/>
        </p:nvCxnSpPr>
        <p:spPr>
          <a:xfrm rot="10800000" flipV="1">
            <a:off x="1002847" y="3981604"/>
            <a:ext cx="2794787" cy="427605"/>
          </a:xfrm>
          <a:prstGeom prst="bentConnector3">
            <a:avLst>
              <a:gd name="adj1" fmla="val 41821"/>
            </a:avLst>
          </a:prstGeom>
          <a:ln w="12700" cmpd="dbl">
            <a:solidFill>
              <a:schemeClr val="bg1">
                <a:lumMod val="65000"/>
              </a:schemeClr>
            </a:solidFill>
            <a:prstDash val="lgDash"/>
            <a:tailEnd type="diamond" w="lg" len="med"/>
          </a:ln>
        </p:spPr>
        <p:style>
          <a:lnRef idx="1">
            <a:schemeClr val="accent1"/>
          </a:lnRef>
          <a:fillRef idx="0">
            <a:schemeClr val="accent1"/>
          </a:fillRef>
          <a:effectRef idx="0">
            <a:schemeClr val="accent1"/>
          </a:effectRef>
          <a:fontRef idx="minor">
            <a:schemeClr val="tx1"/>
          </a:fontRef>
        </p:style>
      </p:cxnSp>
      <p:cxnSp>
        <p:nvCxnSpPr>
          <p:cNvPr id="18" name="Elbow Connector 94"/>
          <p:cNvCxnSpPr>
            <a:stCxn id="15" idx="0"/>
          </p:cNvCxnSpPr>
          <p:nvPr/>
        </p:nvCxnSpPr>
        <p:spPr>
          <a:xfrm rot="10800000" flipV="1">
            <a:off x="2232931" y="5533602"/>
            <a:ext cx="3116702" cy="436716"/>
          </a:xfrm>
          <a:prstGeom prst="bentConnector3">
            <a:avLst/>
          </a:prstGeom>
          <a:ln w="12700" cmpd="dbl">
            <a:solidFill>
              <a:schemeClr val="bg1">
                <a:lumMod val="65000"/>
              </a:schemeClr>
            </a:solidFill>
            <a:prstDash val="lgDash"/>
            <a:tailEnd type="diamond" w="lg" len="med"/>
          </a:ln>
        </p:spPr>
        <p:style>
          <a:lnRef idx="1">
            <a:schemeClr val="accent1"/>
          </a:lnRef>
          <a:fillRef idx="0">
            <a:schemeClr val="accent1"/>
          </a:fillRef>
          <a:effectRef idx="0">
            <a:schemeClr val="accent1"/>
          </a:effectRef>
          <a:fontRef idx="minor">
            <a:schemeClr val="tx1"/>
          </a:fontRef>
        </p:style>
      </p:cxnSp>
      <p:cxnSp>
        <p:nvCxnSpPr>
          <p:cNvPr id="19" name="Elbow Connector 95"/>
          <p:cNvCxnSpPr>
            <a:stCxn id="16" idx="4"/>
          </p:cNvCxnSpPr>
          <p:nvPr/>
        </p:nvCxnSpPr>
        <p:spPr>
          <a:xfrm flipV="1">
            <a:off x="6758003" y="1953483"/>
            <a:ext cx="3334414" cy="476121"/>
          </a:xfrm>
          <a:prstGeom prst="bentConnector3">
            <a:avLst/>
          </a:prstGeom>
          <a:ln w="12700" cmpd="dbl">
            <a:solidFill>
              <a:schemeClr val="bg1">
                <a:lumMod val="65000"/>
              </a:schemeClr>
            </a:solidFill>
            <a:prstDash val="lgDash"/>
            <a:tailEnd type="diamond" w="lg" len="med"/>
          </a:ln>
        </p:spPr>
        <p:style>
          <a:lnRef idx="1">
            <a:schemeClr val="accent1"/>
          </a:lnRef>
          <a:fillRef idx="0">
            <a:schemeClr val="accent1"/>
          </a:fillRef>
          <a:effectRef idx="0">
            <a:schemeClr val="accent1"/>
          </a:effectRef>
          <a:fontRef idx="minor">
            <a:schemeClr val="tx1"/>
          </a:fontRef>
        </p:style>
      </p:cxnSp>
      <p:cxnSp>
        <p:nvCxnSpPr>
          <p:cNvPr id="20" name="Elbow Connector 96"/>
          <p:cNvCxnSpPr>
            <a:stCxn id="14" idx="6"/>
          </p:cNvCxnSpPr>
          <p:nvPr/>
        </p:nvCxnSpPr>
        <p:spPr>
          <a:xfrm flipV="1">
            <a:off x="8310002" y="3550799"/>
            <a:ext cx="2794786" cy="430805"/>
          </a:xfrm>
          <a:prstGeom prst="bentConnector3">
            <a:avLst>
              <a:gd name="adj1" fmla="val 44158"/>
            </a:avLst>
          </a:prstGeom>
          <a:ln w="12700" cmpd="dbl">
            <a:solidFill>
              <a:schemeClr val="bg1">
                <a:lumMod val="65000"/>
              </a:schemeClr>
            </a:solidFill>
            <a:prstDash val="lgDash"/>
            <a:tailEnd type="diamond" w="lg" len="med"/>
          </a:ln>
        </p:spPr>
        <p:style>
          <a:lnRef idx="1">
            <a:schemeClr val="accent1"/>
          </a:lnRef>
          <a:fillRef idx="0">
            <a:schemeClr val="accent1"/>
          </a:fillRef>
          <a:effectRef idx="0">
            <a:schemeClr val="accent1"/>
          </a:effectRef>
          <a:fontRef idx="minor">
            <a:schemeClr val="tx1"/>
          </a:fontRef>
        </p:style>
      </p:cxnSp>
      <p:sp>
        <p:nvSpPr>
          <p:cNvPr id="21" name="Rectangle 97"/>
          <p:cNvSpPr/>
          <p:nvPr/>
        </p:nvSpPr>
        <p:spPr>
          <a:xfrm>
            <a:off x="2096639" y="5210436"/>
            <a:ext cx="1730319" cy="646331"/>
          </a:xfrm>
          <a:prstGeom prst="rect">
            <a:avLst/>
          </a:prstGeom>
        </p:spPr>
        <p:txBody>
          <a:bodyPr wrap="square">
            <a:spAutoFit/>
          </a:bodyPr>
          <a:lstStyle/>
          <a:p>
            <a:r>
              <a:rPr lang="id-ID" sz="1200" dirty="0">
                <a:solidFill>
                  <a:schemeClr val="bg1">
                    <a:lumMod val="50000"/>
                  </a:schemeClr>
                </a:solidFill>
              </a:rPr>
              <a:t>Go ahead and replace it with your own text. This is an example text,</a:t>
            </a:r>
          </a:p>
        </p:txBody>
      </p:sp>
      <p:sp>
        <p:nvSpPr>
          <p:cNvPr id="22" name="Rectangle 98"/>
          <p:cNvSpPr/>
          <p:nvPr/>
        </p:nvSpPr>
        <p:spPr>
          <a:xfrm>
            <a:off x="898271" y="3682774"/>
            <a:ext cx="1730319" cy="646331"/>
          </a:xfrm>
          <a:prstGeom prst="rect">
            <a:avLst/>
          </a:prstGeom>
        </p:spPr>
        <p:txBody>
          <a:bodyPr wrap="square">
            <a:spAutoFit/>
          </a:bodyPr>
          <a:lstStyle/>
          <a:p>
            <a:r>
              <a:rPr lang="id-ID" sz="1200" dirty="0">
                <a:solidFill>
                  <a:schemeClr val="bg1">
                    <a:lumMod val="50000"/>
                  </a:schemeClr>
                </a:solidFill>
              </a:rPr>
              <a:t>Go ahead and replace it with your own text. This is an example text,</a:t>
            </a:r>
          </a:p>
        </p:txBody>
      </p:sp>
      <p:sp>
        <p:nvSpPr>
          <p:cNvPr id="23" name="Rectangle 99"/>
          <p:cNvSpPr/>
          <p:nvPr/>
        </p:nvSpPr>
        <p:spPr>
          <a:xfrm>
            <a:off x="9578555" y="3658436"/>
            <a:ext cx="1730319" cy="646331"/>
          </a:xfrm>
          <a:prstGeom prst="rect">
            <a:avLst/>
          </a:prstGeom>
        </p:spPr>
        <p:txBody>
          <a:bodyPr wrap="square">
            <a:spAutoFit/>
          </a:bodyPr>
          <a:lstStyle/>
          <a:p>
            <a:r>
              <a:rPr lang="id-ID" sz="1200" dirty="0">
                <a:solidFill>
                  <a:schemeClr val="bg1">
                    <a:lumMod val="50000"/>
                  </a:schemeClr>
                </a:solidFill>
              </a:rPr>
              <a:t>Go ahead and replace it with your own text. This is an example text,</a:t>
            </a:r>
          </a:p>
        </p:txBody>
      </p:sp>
      <p:sp>
        <p:nvSpPr>
          <p:cNvPr id="24" name="Rectangle 100"/>
          <p:cNvSpPr/>
          <p:nvPr/>
        </p:nvSpPr>
        <p:spPr>
          <a:xfrm>
            <a:off x="8455124" y="1996621"/>
            <a:ext cx="1730319" cy="646331"/>
          </a:xfrm>
          <a:prstGeom prst="rect">
            <a:avLst/>
          </a:prstGeom>
        </p:spPr>
        <p:txBody>
          <a:bodyPr wrap="square">
            <a:spAutoFit/>
          </a:bodyPr>
          <a:lstStyle/>
          <a:p>
            <a:r>
              <a:rPr lang="id-ID" sz="1200" dirty="0">
                <a:solidFill>
                  <a:schemeClr val="bg1">
                    <a:lumMod val="50000"/>
                  </a:schemeClr>
                </a:solidFill>
              </a:rPr>
              <a:t>Go ahead and replace it with your own text. This is an example text,</a:t>
            </a:r>
          </a:p>
        </p:txBody>
      </p:sp>
      <p:sp>
        <p:nvSpPr>
          <p:cNvPr id="25" name="Rectangle 101"/>
          <p:cNvSpPr/>
          <p:nvPr/>
        </p:nvSpPr>
        <p:spPr>
          <a:xfrm>
            <a:off x="2735691" y="4060683"/>
            <a:ext cx="874736" cy="369332"/>
          </a:xfrm>
          <a:prstGeom prst="rect">
            <a:avLst/>
          </a:prstGeom>
        </p:spPr>
        <p:txBody>
          <a:bodyPr wrap="square">
            <a:spAutoFit/>
          </a:bodyPr>
          <a:lstStyle/>
          <a:p>
            <a:r>
              <a:rPr lang="id-ID" dirty="0" smtClean="0">
                <a:solidFill>
                  <a:schemeClr val="bg1">
                    <a:lumMod val="50000"/>
                  </a:schemeClr>
                </a:solidFill>
                <a:latin typeface="Bebas Neue" panose="020B0606020202050201" pitchFamily="34" charset="0"/>
              </a:rPr>
              <a:t>idea</a:t>
            </a:r>
            <a:endParaRPr lang="id-ID" dirty="0">
              <a:solidFill>
                <a:schemeClr val="bg1">
                  <a:lumMod val="50000"/>
                </a:schemeClr>
              </a:solidFill>
              <a:latin typeface="Bebas Neue" panose="020B0606020202050201" pitchFamily="34" charset="0"/>
            </a:endParaRPr>
          </a:p>
        </p:txBody>
      </p:sp>
      <p:sp>
        <p:nvSpPr>
          <p:cNvPr id="26" name="Rectangle 102"/>
          <p:cNvSpPr/>
          <p:nvPr/>
        </p:nvSpPr>
        <p:spPr>
          <a:xfrm>
            <a:off x="7580685" y="2037188"/>
            <a:ext cx="1069814" cy="369332"/>
          </a:xfrm>
          <a:prstGeom prst="rect">
            <a:avLst/>
          </a:prstGeom>
        </p:spPr>
        <p:txBody>
          <a:bodyPr wrap="square">
            <a:spAutoFit/>
          </a:bodyPr>
          <a:lstStyle/>
          <a:p>
            <a:r>
              <a:rPr lang="id-ID" dirty="0" smtClean="0">
                <a:solidFill>
                  <a:schemeClr val="bg1">
                    <a:lumMod val="50000"/>
                  </a:schemeClr>
                </a:solidFill>
                <a:latin typeface="Bebas Neue" panose="020B0606020202050201" pitchFamily="34" charset="0"/>
              </a:rPr>
              <a:t>sketch</a:t>
            </a:r>
            <a:endParaRPr lang="id-ID" dirty="0">
              <a:solidFill>
                <a:schemeClr val="bg1">
                  <a:lumMod val="50000"/>
                </a:schemeClr>
              </a:solidFill>
              <a:latin typeface="Bebas Neue" panose="020B0606020202050201" pitchFamily="34" charset="0"/>
            </a:endParaRPr>
          </a:p>
        </p:txBody>
      </p:sp>
      <p:sp>
        <p:nvSpPr>
          <p:cNvPr id="27" name="Rectangle 103"/>
          <p:cNvSpPr/>
          <p:nvPr/>
        </p:nvSpPr>
        <p:spPr>
          <a:xfrm>
            <a:off x="8778082" y="3607812"/>
            <a:ext cx="1069814" cy="369332"/>
          </a:xfrm>
          <a:prstGeom prst="rect">
            <a:avLst/>
          </a:prstGeom>
        </p:spPr>
        <p:txBody>
          <a:bodyPr wrap="square">
            <a:spAutoFit/>
          </a:bodyPr>
          <a:lstStyle/>
          <a:p>
            <a:r>
              <a:rPr lang="id-ID" dirty="0" smtClean="0">
                <a:solidFill>
                  <a:schemeClr val="bg1">
                    <a:lumMod val="50000"/>
                  </a:schemeClr>
                </a:solidFill>
                <a:latin typeface="Bebas Neue" panose="020B0606020202050201" pitchFamily="34" charset="0"/>
              </a:rPr>
              <a:t>build</a:t>
            </a:r>
            <a:endParaRPr lang="id-ID" dirty="0">
              <a:solidFill>
                <a:schemeClr val="bg1">
                  <a:lumMod val="50000"/>
                </a:schemeClr>
              </a:solidFill>
              <a:latin typeface="Bebas Neue" panose="020B0606020202050201" pitchFamily="34" charset="0"/>
            </a:endParaRPr>
          </a:p>
        </p:txBody>
      </p:sp>
      <p:sp>
        <p:nvSpPr>
          <p:cNvPr id="28" name="Rectangle 104"/>
          <p:cNvSpPr/>
          <p:nvPr/>
        </p:nvSpPr>
        <p:spPr>
          <a:xfrm>
            <a:off x="3873013" y="5600987"/>
            <a:ext cx="1069814" cy="369332"/>
          </a:xfrm>
          <a:prstGeom prst="rect">
            <a:avLst/>
          </a:prstGeom>
        </p:spPr>
        <p:txBody>
          <a:bodyPr wrap="square">
            <a:spAutoFit/>
          </a:bodyPr>
          <a:lstStyle/>
          <a:p>
            <a:r>
              <a:rPr lang="id-ID" dirty="0" smtClean="0">
                <a:solidFill>
                  <a:schemeClr val="bg1">
                    <a:lumMod val="50000"/>
                  </a:schemeClr>
                </a:solidFill>
                <a:latin typeface="Bebas Neue" panose="020B0606020202050201" pitchFamily="34" charset="0"/>
              </a:rPr>
              <a:t>test</a:t>
            </a:r>
            <a:endParaRPr lang="id-ID" dirty="0">
              <a:solidFill>
                <a:schemeClr val="bg1">
                  <a:lumMod val="50000"/>
                </a:schemeClr>
              </a:solidFill>
              <a:latin typeface="Bebas Neue" panose="020B0606020202050201" pitchFamily="34" charset="0"/>
            </a:endParaRPr>
          </a:p>
        </p:txBody>
      </p:sp>
      <p:grpSp>
        <p:nvGrpSpPr>
          <p:cNvPr id="29" name="Group 105"/>
          <p:cNvGrpSpPr/>
          <p:nvPr/>
        </p:nvGrpSpPr>
        <p:grpSpPr>
          <a:xfrm>
            <a:off x="5829182" y="5220866"/>
            <a:ext cx="439685" cy="530489"/>
            <a:chOff x="134906" y="3220464"/>
            <a:chExt cx="730251" cy="881063"/>
          </a:xfrm>
          <a:noFill/>
        </p:grpSpPr>
        <p:sp>
          <p:nvSpPr>
            <p:cNvPr id="30" name="Freeform 34"/>
            <p:cNvSpPr/>
            <p:nvPr/>
          </p:nvSpPr>
          <p:spPr bwMode="auto">
            <a:xfrm>
              <a:off x="134906" y="3220464"/>
              <a:ext cx="730251" cy="577851"/>
            </a:xfrm>
            <a:custGeom>
              <a:avLst/>
              <a:gdLst>
                <a:gd name="T0" fmla="*/ 124 w 192"/>
                <a:gd name="T1" fmla="*/ 96 h 152"/>
                <a:gd name="T2" fmla="*/ 116 w 192"/>
                <a:gd name="T3" fmla="*/ 92 h 152"/>
                <a:gd name="T4" fmla="*/ 116 w 192"/>
                <a:gd name="T5" fmla="*/ 80 h 152"/>
                <a:gd name="T6" fmla="*/ 120 w 192"/>
                <a:gd name="T7" fmla="*/ 60 h 152"/>
                <a:gd name="T8" fmla="*/ 121 w 192"/>
                <a:gd name="T9" fmla="*/ 25 h 152"/>
                <a:gd name="T10" fmla="*/ 96 w 192"/>
                <a:gd name="T11" fmla="*/ 0 h 152"/>
                <a:gd name="T12" fmla="*/ 72 w 192"/>
                <a:gd name="T13" fmla="*/ 24 h 152"/>
                <a:gd name="T14" fmla="*/ 72 w 192"/>
                <a:gd name="T15" fmla="*/ 60 h 152"/>
                <a:gd name="T16" fmla="*/ 76 w 192"/>
                <a:gd name="T17" fmla="*/ 80 h 152"/>
                <a:gd name="T18" fmla="*/ 76 w 192"/>
                <a:gd name="T19" fmla="*/ 92 h 152"/>
                <a:gd name="T20" fmla="*/ 68 w 192"/>
                <a:gd name="T21" fmla="*/ 96 h 152"/>
                <a:gd name="T22" fmla="*/ 16 w 192"/>
                <a:gd name="T23" fmla="*/ 96 h 152"/>
                <a:gd name="T24" fmla="*/ 0 w 192"/>
                <a:gd name="T25" fmla="*/ 116 h 152"/>
                <a:gd name="T26" fmla="*/ 0 w 192"/>
                <a:gd name="T27" fmla="*/ 152 h 152"/>
                <a:gd name="T28" fmla="*/ 192 w 192"/>
                <a:gd name="T29" fmla="*/ 152 h 152"/>
                <a:gd name="T30" fmla="*/ 192 w 192"/>
                <a:gd name="T31" fmla="*/ 116 h 152"/>
                <a:gd name="T32" fmla="*/ 176 w 192"/>
                <a:gd name="T33" fmla="*/ 96 h 152"/>
                <a:gd name="T34" fmla="*/ 124 w 192"/>
                <a:gd name="T35" fmla="*/ 9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2" h="152">
                  <a:moveTo>
                    <a:pt x="124" y="96"/>
                  </a:moveTo>
                  <a:cubicBezTo>
                    <a:pt x="121" y="96"/>
                    <a:pt x="118" y="95"/>
                    <a:pt x="116" y="92"/>
                  </a:cubicBezTo>
                  <a:cubicBezTo>
                    <a:pt x="114" y="89"/>
                    <a:pt x="115" y="83"/>
                    <a:pt x="116" y="80"/>
                  </a:cubicBezTo>
                  <a:cubicBezTo>
                    <a:pt x="119" y="72"/>
                    <a:pt x="120" y="68"/>
                    <a:pt x="120" y="60"/>
                  </a:cubicBezTo>
                  <a:cubicBezTo>
                    <a:pt x="121" y="25"/>
                    <a:pt x="121" y="25"/>
                    <a:pt x="121" y="25"/>
                  </a:cubicBezTo>
                  <a:cubicBezTo>
                    <a:pt x="121" y="11"/>
                    <a:pt x="110" y="0"/>
                    <a:pt x="96" y="0"/>
                  </a:cubicBezTo>
                  <a:cubicBezTo>
                    <a:pt x="82" y="0"/>
                    <a:pt x="72" y="10"/>
                    <a:pt x="72" y="24"/>
                  </a:cubicBezTo>
                  <a:cubicBezTo>
                    <a:pt x="72" y="60"/>
                    <a:pt x="72" y="60"/>
                    <a:pt x="72" y="60"/>
                  </a:cubicBezTo>
                  <a:cubicBezTo>
                    <a:pt x="72" y="68"/>
                    <a:pt x="73" y="72"/>
                    <a:pt x="76" y="80"/>
                  </a:cubicBezTo>
                  <a:cubicBezTo>
                    <a:pt x="77" y="83"/>
                    <a:pt x="78" y="89"/>
                    <a:pt x="76" y="92"/>
                  </a:cubicBezTo>
                  <a:cubicBezTo>
                    <a:pt x="74" y="95"/>
                    <a:pt x="71" y="96"/>
                    <a:pt x="68" y="96"/>
                  </a:cubicBezTo>
                  <a:cubicBezTo>
                    <a:pt x="16" y="96"/>
                    <a:pt x="16" y="96"/>
                    <a:pt x="16" y="96"/>
                  </a:cubicBezTo>
                  <a:cubicBezTo>
                    <a:pt x="8" y="96"/>
                    <a:pt x="0" y="108"/>
                    <a:pt x="0" y="116"/>
                  </a:cubicBezTo>
                  <a:cubicBezTo>
                    <a:pt x="0" y="152"/>
                    <a:pt x="0" y="152"/>
                    <a:pt x="0" y="152"/>
                  </a:cubicBezTo>
                  <a:cubicBezTo>
                    <a:pt x="192" y="152"/>
                    <a:pt x="192" y="152"/>
                    <a:pt x="192" y="152"/>
                  </a:cubicBezTo>
                  <a:cubicBezTo>
                    <a:pt x="192" y="116"/>
                    <a:pt x="192" y="116"/>
                    <a:pt x="192" y="116"/>
                  </a:cubicBezTo>
                  <a:cubicBezTo>
                    <a:pt x="192" y="108"/>
                    <a:pt x="184" y="96"/>
                    <a:pt x="176" y="96"/>
                  </a:cubicBezTo>
                  <a:lnTo>
                    <a:pt x="124" y="96"/>
                  </a:lnTo>
                  <a:close/>
                </a:path>
              </a:pathLst>
            </a:custGeom>
            <a:grpFill/>
            <a:ln w="15875" cap="rnd">
              <a:solidFill>
                <a:schemeClr val="bg1"/>
              </a:solidFill>
              <a:prstDash val="solid"/>
              <a:round/>
            </a:ln>
          </p:spPr>
          <p:txBody>
            <a:bodyPr vert="horz" wrap="square" lIns="121920" tIns="60960" rIns="121920" bIns="60960" numCol="1" anchor="t" anchorCtr="0" compatLnSpc="1"/>
            <a:lstStyle/>
            <a:p>
              <a:endParaRPr lang="id-ID" sz="2400"/>
            </a:p>
          </p:txBody>
        </p:sp>
        <p:sp>
          <p:nvSpPr>
            <p:cNvPr id="31" name="Freeform 35"/>
            <p:cNvSpPr/>
            <p:nvPr/>
          </p:nvSpPr>
          <p:spPr bwMode="auto">
            <a:xfrm>
              <a:off x="165069" y="3798314"/>
              <a:ext cx="669926" cy="303213"/>
            </a:xfrm>
            <a:custGeom>
              <a:avLst/>
              <a:gdLst>
                <a:gd name="T0" fmla="*/ 422 w 422"/>
                <a:gd name="T1" fmla="*/ 191 h 191"/>
                <a:gd name="T2" fmla="*/ 115 w 422"/>
                <a:gd name="T3" fmla="*/ 191 h 191"/>
                <a:gd name="T4" fmla="*/ 115 w 422"/>
                <a:gd name="T5" fmla="*/ 95 h 191"/>
                <a:gd name="T6" fmla="*/ 67 w 422"/>
                <a:gd name="T7" fmla="*/ 191 h 191"/>
                <a:gd name="T8" fmla="*/ 0 w 422"/>
                <a:gd name="T9" fmla="*/ 191 h 191"/>
                <a:gd name="T10" fmla="*/ 0 w 422"/>
                <a:gd name="T11" fmla="*/ 0 h 191"/>
                <a:gd name="T12" fmla="*/ 422 w 422"/>
                <a:gd name="T13" fmla="*/ 0 h 191"/>
                <a:gd name="T14" fmla="*/ 422 w 422"/>
                <a:gd name="T15" fmla="*/ 191 h 19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2" h="191">
                  <a:moveTo>
                    <a:pt x="422" y="191"/>
                  </a:moveTo>
                  <a:lnTo>
                    <a:pt x="115" y="191"/>
                  </a:lnTo>
                  <a:lnTo>
                    <a:pt x="115" y="95"/>
                  </a:lnTo>
                  <a:lnTo>
                    <a:pt x="67" y="191"/>
                  </a:lnTo>
                  <a:lnTo>
                    <a:pt x="0" y="191"/>
                  </a:lnTo>
                  <a:lnTo>
                    <a:pt x="0" y="0"/>
                  </a:lnTo>
                  <a:lnTo>
                    <a:pt x="422" y="0"/>
                  </a:lnTo>
                  <a:lnTo>
                    <a:pt x="422" y="191"/>
                  </a:lnTo>
                  <a:close/>
                </a:path>
              </a:pathLst>
            </a:custGeom>
            <a:grpFill/>
            <a:ln w="15875" cap="rnd">
              <a:solidFill>
                <a:schemeClr val="bg1"/>
              </a:solidFill>
              <a:prstDash val="solid"/>
              <a:round/>
            </a:ln>
          </p:spPr>
          <p:txBody>
            <a:bodyPr vert="horz" wrap="square" lIns="121920" tIns="60960" rIns="121920" bIns="60960" numCol="1" anchor="t" anchorCtr="0" compatLnSpc="1"/>
            <a:lstStyle/>
            <a:p>
              <a:endParaRPr lang="id-ID" sz="2400"/>
            </a:p>
          </p:txBody>
        </p:sp>
        <p:sp>
          <p:nvSpPr>
            <p:cNvPr id="32" name="Line 36"/>
            <p:cNvSpPr>
              <a:spLocks noChangeShapeType="1"/>
            </p:cNvSpPr>
            <p:nvPr/>
          </p:nvSpPr>
          <p:spPr bwMode="auto">
            <a:xfrm>
              <a:off x="742919" y="3904677"/>
              <a:ext cx="0" cy="196850"/>
            </a:xfrm>
            <a:prstGeom prst="line">
              <a:avLst/>
            </a:prstGeom>
            <a:grpFill/>
            <a:ln w="15875" cap="rnd">
              <a:solidFill>
                <a:schemeClr val="bg1"/>
              </a:solidFill>
              <a:prstDash val="solid"/>
              <a:round/>
            </a:ln>
          </p:spPr>
          <p:txBody>
            <a:bodyPr vert="horz" wrap="square" lIns="121920" tIns="60960" rIns="121920" bIns="60960" numCol="1" anchor="t" anchorCtr="0" compatLnSpc="1"/>
            <a:lstStyle/>
            <a:p>
              <a:endParaRPr lang="id-ID" sz="2400"/>
            </a:p>
          </p:txBody>
        </p:sp>
        <p:sp>
          <p:nvSpPr>
            <p:cNvPr id="33" name="Line 37"/>
            <p:cNvSpPr>
              <a:spLocks noChangeShapeType="1"/>
            </p:cNvSpPr>
            <p:nvPr/>
          </p:nvSpPr>
          <p:spPr bwMode="auto">
            <a:xfrm>
              <a:off x="652432" y="3949127"/>
              <a:ext cx="0" cy="152400"/>
            </a:xfrm>
            <a:prstGeom prst="line">
              <a:avLst/>
            </a:prstGeom>
            <a:grpFill/>
            <a:ln w="15875" cap="rnd">
              <a:solidFill>
                <a:schemeClr val="bg1"/>
              </a:solidFill>
              <a:prstDash val="solid"/>
              <a:round/>
            </a:ln>
          </p:spPr>
          <p:txBody>
            <a:bodyPr vert="horz" wrap="square" lIns="121920" tIns="60960" rIns="121920" bIns="60960" numCol="1" anchor="t" anchorCtr="0" compatLnSpc="1"/>
            <a:lstStyle/>
            <a:p>
              <a:endParaRPr lang="id-ID" sz="2400"/>
            </a:p>
          </p:txBody>
        </p:sp>
        <p:sp>
          <p:nvSpPr>
            <p:cNvPr id="34" name="Line 38"/>
            <p:cNvSpPr>
              <a:spLocks noChangeShapeType="1"/>
            </p:cNvSpPr>
            <p:nvPr/>
          </p:nvSpPr>
          <p:spPr bwMode="auto">
            <a:xfrm>
              <a:off x="560357" y="4011039"/>
              <a:ext cx="0" cy="90488"/>
            </a:xfrm>
            <a:prstGeom prst="line">
              <a:avLst/>
            </a:prstGeom>
            <a:grpFill/>
            <a:ln w="15875" cap="rnd">
              <a:solidFill>
                <a:schemeClr val="bg1"/>
              </a:solidFill>
              <a:prstDash val="solid"/>
              <a:round/>
            </a:ln>
          </p:spPr>
          <p:txBody>
            <a:bodyPr vert="horz" wrap="square" lIns="121920" tIns="60960" rIns="121920" bIns="60960" numCol="1" anchor="t" anchorCtr="0" compatLnSpc="1"/>
            <a:lstStyle/>
            <a:p>
              <a:endParaRPr lang="id-ID" sz="2400"/>
            </a:p>
          </p:txBody>
        </p:sp>
        <p:sp>
          <p:nvSpPr>
            <p:cNvPr id="35" name="Oval 39"/>
            <p:cNvSpPr>
              <a:spLocks noChangeArrowheads="1"/>
            </p:cNvSpPr>
            <p:nvPr/>
          </p:nvSpPr>
          <p:spPr bwMode="auto">
            <a:xfrm>
              <a:off x="480981" y="3296664"/>
              <a:ext cx="38100" cy="38100"/>
            </a:xfrm>
            <a:prstGeom prst="ellipse">
              <a:avLst/>
            </a:prstGeom>
            <a:grpFill/>
            <a:ln w="15875" cap="rnd">
              <a:solidFill>
                <a:schemeClr val="bg1"/>
              </a:solidFill>
              <a:prstDash val="solid"/>
              <a:round/>
            </a:ln>
          </p:spPr>
          <p:txBody>
            <a:bodyPr vert="horz" wrap="square" lIns="121920" tIns="60960" rIns="121920" bIns="60960" numCol="1" anchor="t" anchorCtr="0" compatLnSpc="1"/>
            <a:lstStyle/>
            <a:p>
              <a:endParaRPr lang="id-ID" sz="2400"/>
            </a:p>
          </p:txBody>
        </p:sp>
      </p:grpSp>
      <p:grpSp>
        <p:nvGrpSpPr>
          <p:cNvPr id="36" name="Group 112"/>
          <p:cNvGrpSpPr/>
          <p:nvPr/>
        </p:nvGrpSpPr>
        <p:grpSpPr>
          <a:xfrm>
            <a:off x="4255017" y="3760740"/>
            <a:ext cx="484609" cy="484609"/>
            <a:chOff x="6264275" y="814388"/>
            <a:chExt cx="881063" cy="881063"/>
          </a:xfrm>
        </p:grpSpPr>
        <p:sp>
          <p:nvSpPr>
            <p:cNvPr id="37" name="Freeform 25"/>
            <p:cNvSpPr/>
            <p:nvPr/>
          </p:nvSpPr>
          <p:spPr bwMode="auto">
            <a:xfrm>
              <a:off x="6264275" y="904876"/>
              <a:ext cx="365125" cy="790575"/>
            </a:xfrm>
            <a:custGeom>
              <a:avLst/>
              <a:gdLst>
                <a:gd name="T0" fmla="*/ 96 w 96"/>
                <a:gd name="T1" fmla="*/ 208 h 208"/>
                <a:gd name="T2" fmla="*/ 21 w 96"/>
                <a:gd name="T3" fmla="*/ 208 h 208"/>
                <a:gd name="T4" fmla="*/ 0 w 96"/>
                <a:gd name="T5" fmla="*/ 188 h 208"/>
                <a:gd name="T6" fmla="*/ 0 w 96"/>
                <a:gd name="T7" fmla="*/ 0 h 208"/>
              </a:gdLst>
              <a:ahLst/>
              <a:cxnLst>
                <a:cxn ang="0">
                  <a:pos x="T0" y="T1"/>
                </a:cxn>
                <a:cxn ang="0">
                  <a:pos x="T2" y="T3"/>
                </a:cxn>
                <a:cxn ang="0">
                  <a:pos x="T4" y="T5"/>
                </a:cxn>
                <a:cxn ang="0">
                  <a:pos x="T6" y="T7"/>
                </a:cxn>
              </a:cxnLst>
              <a:rect l="0" t="0" r="r" b="b"/>
              <a:pathLst>
                <a:path w="96" h="208">
                  <a:moveTo>
                    <a:pt x="96" y="208"/>
                  </a:moveTo>
                  <a:cubicBezTo>
                    <a:pt x="21" y="208"/>
                    <a:pt x="21" y="208"/>
                    <a:pt x="21" y="208"/>
                  </a:cubicBezTo>
                  <a:cubicBezTo>
                    <a:pt x="9" y="208"/>
                    <a:pt x="0" y="199"/>
                    <a:pt x="0" y="188"/>
                  </a:cubicBezTo>
                  <a:cubicBezTo>
                    <a:pt x="0" y="0"/>
                    <a:pt x="0" y="0"/>
                    <a:pt x="0" y="0"/>
                  </a:cubicBezTo>
                </a:path>
              </a:pathLst>
            </a:custGeom>
            <a:noFill/>
            <a:ln w="1587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lstStyle/>
            <a:p>
              <a:endParaRPr lang="id-ID" sz="2400">
                <a:solidFill>
                  <a:schemeClr val="bg1">
                    <a:lumMod val="50000"/>
                  </a:schemeClr>
                </a:solidFill>
              </a:endParaRPr>
            </a:p>
          </p:txBody>
        </p:sp>
        <p:sp>
          <p:nvSpPr>
            <p:cNvPr id="38" name="Line 26"/>
            <p:cNvSpPr>
              <a:spLocks noChangeShapeType="1"/>
            </p:cNvSpPr>
            <p:nvPr/>
          </p:nvSpPr>
          <p:spPr bwMode="auto">
            <a:xfrm>
              <a:off x="6354763" y="904876"/>
              <a:ext cx="608013" cy="0"/>
            </a:xfrm>
            <a:prstGeom prst="line">
              <a:avLst/>
            </a:prstGeom>
            <a:noFill/>
            <a:ln w="15875" cap="rnd">
              <a:solidFill>
                <a:schemeClr val="bg1"/>
              </a:solidFill>
              <a:prstDash val="solid"/>
              <a:rou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lstStyle/>
            <a:p>
              <a:endParaRPr lang="id-ID" sz="2400">
                <a:solidFill>
                  <a:schemeClr val="bg1">
                    <a:lumMod val="50000"/>
                  </a:schemeClr>
                </a:solidFill>
              </a:endParaRPr>
            </a:p>
          </p:txBody>
        </p:sp>
        <p:sp>
          <p:nvSpPr>
            <p:cNvPr id="39" name="Freeform 27"/>
            <p:cNvSpPr/>
            <p:nvPr/>
          </p:nvSpPr>
          <p:spPr bwMode="auto">
            <a:xfrm>
              <a:off x="6264275" y="814388"/>
              <a:ext cx="728663" cy="303213"/>
            </a:xfrm>
            <a:custGeom>
              <a:avLst/>
              <a:gdLst>
                <a:gd name="T0" fmla="*/ 192 w 192"/>
                <a:gd name="T1" fmla="*/ 0 h 80"/>
                <a:gd name="T2" fmla="*/ 24 w 192"/>
                <a:gd name="T3" fmla="*/ 0 h 80"/>
                <a:gd name="T4" fmla="*/ 0 w 192"/>
                <a:gd name="T5" fmla="*/ 24 h 80"/>
                <a:gd name="T6" fmla="*/ 24 w 192"/>
                <a:gd name="T7" fmla="*/ 48 h 80"/>
                <a:gd name="T8" fmla="*/ 192 w 192"/>
                <a:gd name="T9" fmla="*/ 48 h 80"/>
                <a:gd name="T10" fmla="*/ 192 w 192"/>
                <a:gd name="T11" fmla="*/ 80 h 80"/>
              </a:gdLst>
              <a:ahLst/>
              <a:cxnLst>
                <a:cxn ang="0">
                  <a:pos x="T0" y="T1"/>
                </a:cxn>
                <a:cxn ang="0">
                  <a:pos x="T2" y="T3"/>
                </a:cxn>
                <a:cxn ang="0">
                  <a:pos x="T4" y="T5"/>
                </a:cxn>
                <a:cxn ang="0">
                  <a:pos x="T6" y="T7"/>
                </a:cxn>
                <a:cxn ang="0">
                  <a:pos x="T8" y="T9"/>
                </a:cxn>
                <a:cxn ang="0">
                  <a:pos x="T10" y="T11"/>
                </a:cxn>
              </a:cxnLst>
              <a:rect l="0" t="0" r="r" b="b"/>
              <a:pathLst>
                <a:path w="192" h="80">
                  <a:moveTo>
                    <a:pt x="192" y="0"/>
                  </a:moveTo>
                  <a:cubicBezTo>
                    <a:pt x="24" y="0"/>
                    <a:pt x="24" y="0"/>
                    <a:pt x="24" y="0"/>
                  </a:cubicBezTo>
                  <a:cubicBezTo>
                    <a:pt x="11" y="0"/>
                    <a:pt x="0" y="11"/>
                    <a:pt x="0" y="24"/>
                  </a:cubicBezTo>
                  <a:cubicBezTo>
                    <a:pt x="0" y="38"/>
                    <a:pt x="11" y="48"/>
                    <a:pt x="24" y="48"/>
                  </a:cubicBezTo>
                  <a:cubicBezTo>
                    <a:pt x="192" y="48"/>
                    <a:pt x="192" y="48"/>
                    <a:pt x="192" y="48"/>
                  </a:cubicBezTo>
                  <a:cubicBezTo>
                    <a:pt x="192" y="80"/>
                    <a:pt x="192" y="80"/>
                    <a:pt x="192" y="80"/>
                  </a:cubicBezTo>
                </a:path>
              </a:pathLst>
            </a:custGeom>
            <a:noFill/>
            <a:ln w="1587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lstStyle/>
            <a:p>
              <a:endParaRPr lang="id-ID" sz="2400">
                <a:solidFill>
                  <a:schemeClr val="bg1">
                    <a:lumMod val="50000"/>
                  </a:schemeClr>
                </a:solidFill>
              </a:endParaRPr>
            </a:p>
          </p:txBody>
        </p:sp>
        <p:sp>
          <p:nvSpPr>
            <p:cNvPr id="40" name="Line 28"/>
            <p:cNvSpPr>
              <a:spLocks noChangeShapeType="1"/>
            </p:cNvSpPr>
            <p:nvPr/>
          </p:nvSpPr>
          <p:spPr bwMode="auto">
            <a:xfrm flipV="1">
              <a:off x="6902450" y="1346201"/>
              <a:ext cx="0" cy="212725"/>
            </a:xfrm>
            <a:prstGeom prst="line">
              <a:avLst/>
            </a:prstGeom>
            <a:noFill/>
            <a:ln w="15875" cap="rnd">
              <a:solidFill>
                <a:schemeClr val="bg1"/>
              </a:solidFill>
              <a:prstDash val="solid"/>
              <a:miter lim="800000"/>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lstStyle/>
            <a:p>
              <a:endParaRPr lang="id-ID" sz="2400">
                <a:solidFill>
                  <a:schemeClr val="bg1">
                    <a:lumMod val="50000"/>
                  </a:schemeClr>
                </a:solidFill>
              </a:endParaRPr>
            </a:p>
          </p:txBody>
        </p:sp>
        <p:sp>
          <p:nvSpPr>
            <p:cNvPr id="41" name="Freeform 29"/>
            <p:cNvSpPr/>
            <p:nvPr/>
          </p:nvSpPr>
          <p:spPr bwMode="auto">
            <a:xfrm>
              <a:off x="6810375" y="1466851"/>
              <a:ext cx="182563" cy="92075"/>
            </a:xfrm>
            <a:custGeom>
              <a:avLst/>
              <a:gdLst>
                <a:gd name="T0" fmla="*/ 0 w 115"/>
                <a:gd name="T1" fmla="*/ 0 h 58"/>
                <a:gd name="T2" fmla="*/ 58 w 115"/>
                <a:gd name="T3" fmla="*/ 58 h 58"/>
                <a:gd name="T4" fmla="*/ 115 w 115"/>
                <a:gd name="T5" fmla="*/ 0 h 58"/>
              </a:gdLst>
              <a:ahLst/>
              <a:cxnLst>
                <a:cxn ang="0">
                  <a:pos x="T0" y="T1"/>
                </a:cxn>
                <a:cxn ang="0">
                  <a:pos x="T2" y="T3"/>
                </a:cxn>
                <a:cxn ang="0">
                  <a:pos x="T4" y="T5"/>
                </a:cxn>
              </a:cxnLst>
              <a:rect l="0" t="0" r="r" b="b"/>
              <a:pathLst>
                <a:path w="115" h="58">
                  <a:moveTo>
                    <a:pt x="0" y="0"/>
                  </a:moveTo>
                  <a:lnTo>
                    <a:pt x="58" y="58"/>
                  </a:lnTo>
                  <a:lnTo>
                    <a:pt x="115" y="0"/>
                  </a:lnTo>
                </a:path>
              </a:pathLst>
            </a:custGeom>
            <a:noFill/>
            <a:ln w="1587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lstStyle/>
            <a:p>
              <a:endParaRPr lang="id-ID" sz="2400">
                <a:solidFill>
                  <a:schemeClr val="bg1">
                    <a:lumMod val="50000"/>
                  </a:schemeClr>
                </a:solidFill>
              </a:endParaRPr>
            </a:p>
          </p:txBody>
        </p:sp>
        <p:sp>
          <p:nvSpPr>
            <p:cNvPr id="42" name="Oval 30"/>
            <p:cNvSpPr>
              <a:spLocks noChangeArrowheads="1"/>
            </p:cNvSpPr>
            <p:nvPr/>
          </p:nvSpPr>
          <p:spPr bwMode="auto">
            <a:xfrm>
              <a:off x="6659563" y="1209676"/>
              <a:ext cx="485775" cy="485775"/>
            </a:xfrm>
            <a:prstGeom prst="ellipse">
              <a:avLst/>
            </a:prstGeom>
            <a:noFill/>
            <a:ln w="15875" cap="rnd">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lstStyle/>
            <a:p>
              <a:endParaRPr lang="id-ID" sz="2400">
                <a:solidFill>
                  <a:schemeClr val="bg1">
                    <a:lumMod val="50000"/>
                  </a:schemeClr>
                </a:solidFill>
              </a:endParaRPr>
            </a:p>
          </p:txBody>
        </p:sp>
      </p:grpSp>
      <p:grpSp>
        <p:nvGrpSpPr>
          <p:cNvPr id="43" name="Group 119"/>
          <p:cNvGrpSpPr/>
          <p:nvPr/>
        </p:nvGrpSpPr>
        <p:grpSpPr>
          <a:xfrm>
            <a:off x="7368009" y="3720730"/>
            <a:ext cx="474675" cy="474676"/>
            <a:chOff x="6399213" y="695325"/>
            <a:chExt cx="850899" cy="850901"/>
          </a:xfrm>
        </p:grpSpPr>
        <p:sp>
          <p:nvSpPr>
            <p:cNvPr id="44" name="Freeform 34"/>
            <p:cNvSpPr/>
            <p:nvPr/>
          </p:nvSpPr>
          <p:spPr bwMode="auto">
            <a:xfrm>
              <a:off x="6565900" y="862013"/>
              <a:ext cx="684212" cy="684213"/>
            </a:xfrm>
            <a:custGeom>
              <a:avLst/>
              <a:gdLst>
                <a:gd name="T0" fmla="*/ 431 w 431"/>
                <a:gd name="T1" fmla="*/ 0 h 431"/>
                <a:gd name="T2" fmla="*/ 431 w 431"/>
                <a:gd name="T3" fmla="*/ 431 h 431"/>
                <a:gd name="T4" fmla="*/ 0 w 431"/>
                <a:gd name="T5" fmla="*/ 431 h 431"/>
              </a:gdLst>
              <a:ahLst/>
              <a:cxnLst>
                <a:cxn ang="0">
                  <a:pos x="T0" y="T1"/>
                </a:cxn>
                <a:cxn ang="0">
                  <a:pos x="T2" y="T3"/>
                </a:cxn>
                <a:cxn ang="0">
                  <a:pos x="T4" y="T5"/>
                </a:cxn>
              </a:cxnLst>
              <a:rect l="0" t="0" r="r" b="b"/>
              <a:pathLst>
                <a:path w="431" h="431">
                  <a:moveTo>
                    <a:pt x="431" y="0"/>
                  </a:moveTo>
                  <a:lnTo>
                    <a:pt x="431" y="431"/>
                  </a:lnTo>
                  <a:lnTo>
                    <a:pt x="0" y="431"/>
                  </a:lnTo>
                </a:path>
              </a:pathLst>
            </a:custGeom>
            <a:noFill/>
            <a:ln w="15875"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lstStyle/>
            <a:p>
              <a:endParaRPr lang="id-ID" sz="2400">
                <a:solidFill>
                  <a:schemeClr val="bg1">
                    <a:lumMod val="50000"/>
                  </a:schemeClr>
                </a:solidFill>
              </a:endParaRPr>
            </a:p>
          </p:txBody>
        </p:sp>
        <p:sp>
          <p:nvSpPr>
            <p:cNvPr id="45" name="Freeform 35"/>
            <p:cNvSpPr/>
            <p:nvPr/>
          </p:nvSpPr>
          <p:spPr bwMode="auto">
            <a:xfrm>
              <a:off x="6473825" y="769938"/>
              <a:ext cx="715962" cy="715963"/>
            </a:xfrm>
            <a:custGeom>
              <a:avLst/>
              <a:gdLst>
                <a:gd name="T0" fmla="*/ 451 w 451"/>
                <a:gd name="T1" fmla="*/ 0 h 451"/>
                <a:gd name="T2" fmla="*/ 451 w 451"/>
                <a:gd name="T3" fmla="*/ 451 h 451"/>
                <a:gd name="T4" fmla="*/ 0 w 451"/>
                <a:gd name="T5" fmla="*/ 451 h 451"/>
              </a:gdLst>
              <a:ahLst/>
              <a:cxnLst>
                <a:cxn ang="0">
                  <a:pos x="T0" y="T1"/>
                </a:cxn>
                <a:cxn ang="0">
                  <a:pos x="T2" y="T3"/>
                </a:cxn>
                <a:cxn ang="0">
                  <a:pos x="T4" y="T5"/>
                </a:cxn>
              </a:cxnLst>
              <a:rect l="0" t="0" r="r" b="b"/>
              <a:pathLst>
                <a:path w="451" h="451">
                  <a:moveTo>
                    <a:pt x="451" y="0"/>
                  </a:moveTo>
                  <a:lnTo>
                    <a:pt x="451" y="451"/>
                  </a:lnTo>
                  <a:lnTo>
                    <a:pt x="0" y="451"/>
                  </a:lnTo>
                </a:path>
              </a:pathLst>
            </a:custGeom>
            <a:noFill/>
            <a:ln w="15875"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lstStyle/>
            <a:p>
              <a:endParaRPr lang="id-ID" sz="2400">
                <a:solidFill>
                  <a:schemeClr val="bg1">
                    <a:lumMod val="50000"/>
                  </a:schemeClr>
                </a:solidFill>
              </a:endParaRPr>
            </a:p>
          </p:txBody>
        </p:sp>
        <p:sp>
          <p:nvSpPr>
            <p:cNvPr id="46" name="Rectangle 36"/>
            <p:cNvSpPr>
              <a:spLocks noChangeArrowheads="1"/>
            </p:cNvSpPr>
            <p:nvPr/>
          </p:nvSpPr>
          <p:spPr bwMode="auto">
            <a:xfrm>
              <a:off x="6399213" y="695325"/>
              <a:ext cx="728662" cy="728663"/>
            </a:xfrm>
            <a:prstGeom prst="rect">
              <a:avLst/>
            </a:prstGeom>
            <a:noFill/>
            <a:ln w="15875"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lstStyle/>
            <a:p>
              <a:endParaRPr lang="id-ID" sz="2400">
                <a:solidFill>
                  <a:schemeClr val="bg1">
                    <a:lumMod val="50000"/>
                  </a:schemeClr>
                </a:solidFill>
              </a:endParaRPr>
            </a:p>
          </p:txBody>
        </p:sp>
        <p:sp>
          <p:nvSpPr>
            <p:cNvPr id="47" name="Freeform 37"/>
            <p:cNvSpPr/>
            <p:nvPr/>
          </p:nvSpPr>
          <p:spPr bwMode="auto">
            <a:xfrm>
              <a:off x="6550025" y="965200"/>
              <a:ext cx="482600" cy="307975"/>
            </a:xfrm>
            <a:custGeom>
              <a:avLst/>
              <a:gdLst>
                <a:gd name="T0" fmla="*/ 304 w 304"/>
                <a:gd name="T1" fmla="*/ 194 h 194"/>
                <a:gd name="T2" fmla="*/ 230 w 304"/>
                <a:gd name="T3" fmla="*/ 0 h 194"/>
                <a:gd name="T4" fmla="*/ 134 w 304"/>
                <a:gd name="T5" fmla="*/ 143 h 194"/>
                <a:gd name="T6" fmla="*/ 75 w 304"/>
                <a:gd name="T7" fmla="*/ 71 h 194"/>
                <a:gd name="T8" fmla="*/ 0 w 304"/>
                <a:gd name="T9" fmla="*/ 194 h 194"/>
              </a:gdLst>
              <a:ahLst/>
              <a:cxnLst>
                <a:cxn ang="0">
                  <a:pos x="T0" y="T1"/>
                </a:cxn>
                <a:cxn ang="0">
                  <a:pos x="T2" y="T3"/>
                </a:cxn>
                <a:cxn ang="0">
                  <a:pos x="T4" y="T5"/>
                </a:cxn>
                <a:cxn ang="0">
                  <a:pos x="T6" y="T7"/>
                </a:cxn>
                <a:cxn ang="0">
                  <a:pos x="T8" y="T9"/>
                </a:cxn>
              </a:cxnLst>
              <a:rect l="0" t="0" r="r" b="b"/>
              <a:pathLst>
                <a:path w="304" h="194">
                  <a:moveTo>
                    <a:pt x="304" y="194"/>
                  </a:moveTo>
                  <a:lnTo>
                    <a:pt x="230" y="0"/>
                  </a:lnTo>
                  <a:lnTo>
                    <a:pt x="134" y="143"/>
                  </a:lnTo>
                  <a:lnTo>
                    <a:pt x="75" y="71"/>
                  </a:lnTo>
                  <a:lnTo>
                    <a:pt x="0" y="194"/>
                  </a:lnTo>
                </a:path>
              </a:pathLst>
            </a:custGeom>
            <a:noFill/>
            <a:ln w="15875" cap="flat">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lstStyle/>
            <a:p>
              <a:endParaRPr lang="id-ID" sz="2400">
                <a:solidFill>
                  <a:schemeClr val="bg1">
                    <a:lumMod val="50000"/>
                  </a:schemeClr>
                </a:solidFill>
              </a:endParaRPr>
            </a:p>
          </p:txBody>
        </p:sp>
        <p:sp>
          <p:nvSpPr>
            <p:cNvPr id="48" name="Oval 38"/>
            <p:cNvSpPr>
              <a:spLocks noChangeArrowheads="1"/>
            </p:cNvSpPr>
            <p:nvPr/>
          </p:nvSpPr>
          <p:spPr bwMode="auto">
            <a:xfrm>
              <a:off x="6550025" y="808038"/>
              <a:ext cx="119062" cy="119063"/>
            </a:xfrm>
            <a:prstGeom prst="ellipse">
              <a:avLst/>
            </a:prstGeom>
            <a:noFill/>
            <a:ln w="15875" cap="flat">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lstStyle/>
            <a:p>
              <a:endParaRPr lang="id-ID" sz="2400">
                <a:solidFill>
                  <a:schemeClr val="bg1">
                    <a:lumMod val="50000"/>
                  </a:schemeClr>
                </a:solidFill>
              </a:endParaRPr>
            </a:p>
          </p:txBody>
        </p:sp>
        <p:sp>
          <p:nvSpPr>
            <p:cNvPr id="49" name="Line 39"/>
            <p:cNvSpPr>
              <a:spLocks noChangeShapeType="1"/>
            </p:cNvSpPr>
            <p:nvPr/>
          </p:nvSpPr>
          <p:spPr bwMode="auto">
            <a:xfrm flipH="1">
              <a:off x="6399213" y="1273175"/>
              <a:ext cx="728662" cy="0"/>
            </a:xfrm>
            <a:prstGeom prst="line">
              <a:avLst/>
            </a:prstGeom>
            <a:noFill/>
            <a:ln w="15875" cap="flat">
              <a:solidFill>
                <a:schemeClr val="bg1"/>
              </a:solidFill>
              <a:prstDash val="solid"/>
              <a:miter lim="800000"/>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lstStyle/>
            <a:p>
              <a:endParaRPr lang="id-ID" sz="2400">
                <a:solidFill>
                  <a:schemeClr val="bg1">
                    <a:lumMod val="50000"/>
                  </a:schemeClr>
                </a:solidFill>
              </a:endParaRPr>
            </a:p>
          </p:txBody>
        </p:sp>
      </p:grpSp>
      <p:grpSp>
        <p:nvGrpSpPr>
          <p:cNvPr id="50" name="Group 126"/>
          <p:cNvGrpSpPr/>
          <p:nvPr/>
        </p:nvGrpSpPr>
        <p:grpSpPr>
          <a:xfrm>
            <a:off x="5860006" y="2168185"/>
            <a:ext cx="408861" cy="466068"/>
            <a:chOff x="6873875" y="742950"/>
            <a:chExt cx="771526" cy="879476"/>
          </a:xfrm>
        </p:grpSpPr>
        <p:sp>
          <p:nvSpPr>
            <p:cNvPr id="51" name="Line 43"/>
            <p:cNvSpPr>
              <a:spLocks noChangeShapeType="1"/>
            </p:cNvSpPr>
            <p:nvPr/>
          </p:nvSpPr>
          <p:spPr bwMode="auto">
            <a:xfrm>
              <a:off x="7162800" y="1471613"/>
              <a:ext cx="0" cy="76200"/>
            </a:xfrm>
            <a:prstGeom prst="line">
              <a:avLst/>
            </a:prstGeom>
            <a:noFill/>
            <a:ln w="15875" cap="rnd">
              <a:solidFill>
                <a:schemeClr val="bg1"/>
              </a:solidFill>
              <a:prstDash val="solid"/>
              <a:rou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lstStyle/>
            <a:p>
              <a:endParaRPr lang="id-ID" sz="2400"/>
            </a:p>
          </p:txBody>
        </p:sp>
        <p:sp>
          <p:nvSpPr>
            <p:cNvPr id="52" name="Line 44"/>
            <p:cNvSpPr>
              <a:spLocks noChangeShapeType="1"/>
            </p:cNvSpPr>
            <p:nvPr/>
          </p:nvSpPr>
          <p:spPr bwMode="auto">
            <a:xfrm>
              <a:off x="7223125" y="1471613"/>
              <a:ext cx="0" cy="76200"/>
            </a:xfrm>
            <a:prstGeom prst="line">
              <a:avLst/>
            </a:prstGeom>
            <a:noFill/>
            <a:ln w="15875" cap="rnd">
              <a:solidFill>
                <a:schemeClr val="bg1"/>
              </a:solidFill>
              <a:prstDash val="solid"/>
              <a:rou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lstStyle/>
            <a:p>
              <a:endParaRPr lang="id-ID" sz="2400"/>
            </a:p>
          </p:txBody>
        </p:sp>
        <p:sp>
          <p:nvSpPr>
            <p:cNvPr id="53" name="Freeform 45"/>
            <p:cNvSpPr/>
            <p:nvPr/>
          </p:nvSpPr>
          <p:spPr bwMode="auto">
            <a:xfrm>
              <a:off x="6964363" y="1547813"/>
              <a:ext cx="457200" cy="74613"/>
            </a:xfrm>
            <a:custGeom>
              <a:avLst/>
              <a:gdLst>
                <a:gd name="T0" fmla="*/ 120 w 120"/>
                <a:gd name="T1" fmla="*/ 20 h 20"/>
                <a:gd name="T2" fmla="*/ 60 w 120"/>
                <a:gd name="T3" fmla="*/ 0 h 20"/>
                <a:gd name="T4" fmla="*/ 0 w 120"/>
                <a:gd name="T5" fmla="*/ 20 h 20"/>
                <a:gd name="T6" fmla="*/ 120 w 120"/>
                <a:gd name="T7" fmla="*/ 20 h 20"/>
              </a:gdLst>
              <a:ahLst/>
              <a:cxnLst>
                <a:cxn ang="0">
                  <a:pos x="T0" y="T1"/>
                </a:cxn>
                <a:cxn ang="0">
                  <a:pos x="T2" y="T3"/>
                </a:cxn>
                <a:cxn ang="0">
                  <a:pos x="T4" y="T5"/>
                </a:cxn>
                <a:cxn ang="0">
                  <a:pos x="T6" y="T7"/>
                </a:cxn>
              </a:cxnLst>
              <a:rect l="0" t="0" r="r" b="b"/>
              <a:pathLst>
                <a:path w="120" h="20">
                  <a:moveTo>
                    <a:pt x="120" y="20"/>
                  </a:moveTo>
                  <a:cubicBezTo>
                    <a:pt x="103" y="7"/>
                    <a:pt x="83" y="0"/>
                    <a:pt x="60" y="0"/>
                  </a:cubicBezTo>
                  <a:cubicBezTo>
                    <a:pt x="37" y="0"/>
                    <a:pt x="17" y="7"/>
                    <a:pt x="0" y="20"/>
                  </a:cubicBezTo>
                  <a:lnTo>
                    <a:pt x="120" y="20"/>
                  </a:lnTo>
                  <a:close/>
                </a:path>
              </a:pathLst>
            </a:custGeom>
            <a:noFill/>
            <a:ln w="1587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lstStyle/>
            <a:p>
              <a:endParaRPr lang="id-ID" sz="2400"/>
            </a:p>
          </p:txBody>
        </p:sp>
        <p:sp>
          <p:nvSpPr>
            <p:cNvPr id="54" name="Oval 46"/>
            <p:cNvSpPr>
              <a:spLocks noChangeArrowheads="1"/>
            </p:cNvSpPr>
            <p:nvPr/>
          </p:nvSpPr>
          <p:spPr bwMode="auto">
            <a:xfrm>
              <a:off x="6904038" y="773113"/>
              <a:ext cx="577850" cy="576263"/>
            </a:xfrm>
            <a:prstGeom prst="ellipse">
              <a:avLst/>
            </a:prstGeom>
            <a:noFill/>
            <a:ln w="1587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lstStyle/>
            <a:p>
              <a:endParaRPr lang="id-ID" sz="2400"/>
            </a:p>
          </p:txBody>
        </p:sp>
        <p:sp>
          <p:nvSpPr>
            <p:cNvPr id="55" name="Freeform 47"/>
            <p:cNvSpPr/>
            <p:nvPr/>
          </p:nvSpPr>
          <p:spPr bwMode="auto">
            <a:xfrm>
              <a:off x="6904038" y="773113"/>
              <a:ext cx="741363" cy="739775"/>
            </a:xfrm>
            <a:custGeom>
              <a:avLst/>
              <a:gdLst>
                <a:gd name="T0" fmla="*/ 152 w 195"/>
                <a:gd name="T1" fmla="*/ 0 h 195"/>
                <a:gd name="T2" fmla="*/ 152 w 195"/>
                <a:gd name="T3" fmla="*/ 152 h 195"/>
                <a:gd name="T4" fmla="*/ 0 w 195"/>
                <a:gd name="T5" fmla="*/ 152 h 195"/>
              </a:gdLst>
              <a:ahLst/>
              <a:cxnLst>
                <a:cxn ang="0">
                  <a:pos x="T0" y="T1"/>
                </a:cxn>
                <a:cxn ang="0">
                  <a:pos x="T2" y="T3"/>
                </a:cxn>
                <a:cxn ang="0">
                  <a:pos x="T4" y="T5"/>
                </a:cxn>
              </a:cxnLst>
              <a:rect l="0" t="0" r="r" b="b"/>
              <a:pathLst>
                <a:path w="195" h="195">
                  <a:moveTo>
                    <a:pt x="152" y="0"/>
                  </a:moveTo>
                  <a:cubicBezTo>
                    <a:pt x="195" y="42"/>
                    <a:pt x="195" y="110"/>
                    <a:pt x="152" y="152"/>
                  </a:cubicBezTo>
                  <a:cubicBezTo>
                    <a:pt x="110" y="195"/>
                    <a:pt x="42" y="195"/>
                    <a:pt x="0" y="152"/>
                  </a:cubicBezTo>
                </a:path>
              </a:pathLst>
            </a:custGeom>
            <a:noFill/>
            <a:ln w="1587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lstStyle/>
            <a:p>
              <a:endParaRPr lang="id-ID" sz="2400"/>
            </a:p>
          </p:txBody>
        </p:sp>
        <p:sp>
          <p:nvSpPr>
            <p:cNvPr id="56" name="Line 48"/>
            <p:cNvSpPr>
              <a:spLocks noChangeShapeType="1"/>
            </p:cNvSpPr>
            <p:nvPr/>
          </p:nvSpPr>
          <p:spPr bwMode="auto">
            <a:xfrm flipV="1">
              <a:off x="6873875" y="1319213"/>
              <a:ext cx="60325" cy="60325"/>
            </a:xfrm>
            <a:prstGeom prst="line">
              <a:avLst/>
            </a:prstGeom>
            <a:noFill/>
            <a:ln w="15875" cap="rnd">
              <a:solidFill>
                <a:schemeClr val="bg1"/>
              </a:solidFill>
              <a:prstDash val="solid"/>
              <a:rou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lstStyle/>
            <a:p>
              <a:endParaRPr lang="id-ID" sz="2400"/>
            </a:p>
          </p:txBody>
        </p:sp>
        <p:sp>
          <p:nvSpPr>
            <p:cNvPr id="57" name="Line 49"/>
            <p:cNvSpPr>
              <a:spLocks noChangeShapeType="1"/>
            </p:cNvSpPr>
            <p:nvPr/>
          </p:nvSpPr>
          <p:spPr bwMode="auto">
            <a:xfrm flipV="1">
              <a:off x="7451725" y="742950"/>
              <a:ext cx="60325" cy="60325"/>
            </a:xfrm>
            <a:prstGeom prst="line">
              <a:avLst/>
            </a:prstGeom>
            <a:noFill/>
            <a:ln w="15875" cap="rnd">
              <a:solidFill>
                <a:schemeClr val="bg1"/>
              </a:solidFill>
              <a:prstDash val="solid"/>
              <a:rou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lstStyle/>
            <a:p>
              <a:endParaRPr lang="id-ID" sz="2400"/>
            </a:p>
          </p:txBody>
        </p:sp>
      </p:grpSp>
      <p:grpSp>
        <p:nvGrpSpPr>
          <p:cNvPr id="58" name="Group 134"/>
          <p:cNvGrpSpPr/>
          <p:nvPr/>
        </p:nvGrpSpPr>
        <p:grpSpPr>
          <a:xfrm flipH="1">
            <a:off x="5618509" y="3573685"/>
            <a:ext cx="838090" cy="849991"/>
            <a:chOff x="1909763" y="950913"/>
            <a:chExt cx="782637" cy="793750"/>
          </a:xfrm>
          <a:solidFill>
            <a:schemeClr val="bg1"/>
          </a:solidFill>
        </p:grpSpPr>
        <p:sp>
          <p:nvSpPr>
            <p:cNvPr id="59" name="Freeform 59"/>
            <p:cNvSpPr>
              <a:spLocks noEditPoints="1"/>
            </p:cNvSpPr>
            <p:nvPr/>
          </p:nvSpPr>
          <p:spPr bwMode="auto">
            <a:xfrm>
              <a:off x="1909763" y="1204913"/>
              <a:ext cx="539750" cy="539750"/>
            </a:xfrm>
            <a:custGeom>
              <a:avLst/>
              <a:gdLst>
                <a:gd name="T0" fmla="*/ 0 w 340"/>
                <a:gd name="T1" fmla="*/ 340 h 340"/>
                <a:gd name="T2" fmla="*/ 340 w 340"/>
                <a:gd name="T3" fmla="*/ 340 h 340"/>
                <a:gd name="T4" fmla="*/ 340 w 340"/>
                <a:gd name="T5" fmla="*/ 0 h 340"/>
                <a:gd name="T6" fmla="*/ 0 w 340"/>
                <a:gd name="T7" fmla="*/ 0 h 340"/>
                <a:gd name="T8" fmla="*/ 0 w 340"/>
                <a:gd name="T9" fmla="*/ 340 h 340"/>
                <a:gd name="T10" fmla="*/ 304 w 340"/>
                <a:gd name="T11" fmla="*/ 251 h 340"/>
                <a:gd name="T12" fmla="*/ 35 w 340"/>
                <a:gd name="T13" fmla="*/ 251 h 340"/>
                <a:gd name="T14" fmla="*/ 35 w 340"/>
                <a:gd name="T15" fmla="*/ 36 h 340"/>
                <a:gd name="T16" fmla="*/ 304 w 340"/>
                <a:gd name="T17" fmla="*/ 36 h 340"/>
                <a:gd name="T18" fmla="*/ 304 w 340"/>
                <a:gd name="T19" fmla="*/ 25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0" h="340">
                  <a:moveTo>
                    <a:pt x="0" y="340"/>
                  </a:moveTo>
                  <a:lnTo>
                    <a:pt x="340" y="340"/>
                  </a:lnTo>
                  <a:lnTo>
                    <a:pt x="340" y="0"/>
                  </a:lnTo>
                  <a:lnTo>
                    <a:pt x="0" y="0"/>
                  </a:lnTo>
                  <a:lnTo>
                    <a:pt x="0" y="340"/>
                  </a:lnTo>
                  <a:close/>
                  <a:moveTo>
                    <a:pt x="304" y="251"/>
                  </a:moveTo>
                  <a:lnTo>
                    <a:pt x="35" y="251"/>
                  </a:lnTo>
                  <a:lnTo>
                    <a:pt x="35" y="36"/>
                  </a:lnTo>
                  <a:lnTo>
                    <a:pt x="304" y="36"/>
                  </a:lnTo>
                  <a:lnTo>
                    <a:pt x="304" y="25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60" name="Freeform 60"/>
            <p:cNvSpPr/>
            <p:nvPr/>
          </p:nvSpPr>
          <p:spPr bwMode="auto">
            <a:xfrm>
              <a:off x="2060575" y="950913"/>
              <a:ext cx="631825" cy="569913"/>
            </a:xfrm>
            <a:custGeom>
              <a:avLst/>
              <a:gdLst>
                <a:gd name="T0" fmla="*/ 334 w 398"/>
                <a:gd name="T1" fmla="*/ 0 h 359"/>
                <a:gd name="T2" fmla="*/ 0 w 398"/>
                <a:gd name="T3" fmla="*/ 64 h 359"/>
                <a:gd name="T4" fmla="*/ 15 w 398"/>
                <a:gd name="T5" fmla="*/ 143 h 359"/>
                <a:gd name="T6" fmla="*/ 51 w 398"/>
                <a:gd name="T7" fmla="*/ 143 h 359"/>
                <a:gd name="T8" fmla="*/ 41 w 398"/>
                <a:gd name="T9" fmla="*/ 93 h 359"/>
                <a:gd name="T10" fmla="*/ 305 w 398"/>
                <a:gd name="T11" fmla="*/ 40 h 359"/>
                <a:gd name="T12" fmla="*/ 346 w 398"/>
                <a:gd name="T13" fmla="*/ 251 h 359"/>
                <a:gd name="T14" fmla="*/ 262 w 398"/>
                <a:gd name="T15" fmla="*/ 268 h 359"/>
                <a:gd name="T16" fmla="*/ 262 w 398"/>
                <a:gd name="T17" fmla="*/ 359 h 359"/>
                <a:gd name="T18" fmla="*/ 398 w 398"/>
                <a:gd name="T19" fmla="*/ 332 h 359"/>
                <a:gd name="T20" fmla="*/ 334 w 398"/>
                <a:gd name="T21" fmla="*/ 0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8" h="359">
                  <a:moveTo>
                    <a:pt x="334" y="0"/>
                  </a:moveTo>
                  <a:lnTo>
                    <a:pt x="0" y="64"/>
                  </a:lnTo>
                  <a:lnTo>
                    <a:pt x="15" y="143"/>
                  </a:lnTo>
                  <a:lnTo>
                    <a:pt x="51" y="143"/>
                  </a:lnTo>
                  <a:lnTo>
                    <a:pt x="41" y="93"/>
                  </a:lnTo>
                  <a:lnTo>
                    <a:pt x="305" y="40"/>
                  </a:lnTo>
                  <a:lnTo>
                    <a:pt x="346" y="251"/>
                  </a:lnTo>
                  <a:lnTo>
                    <a:pt x="262" y="268"/>
                  </a:lnTo>
                  <a:lnTo>
                    <a:pt x="262" y="359"/>
                  </a:lnTo>
                  <a:lnTo>
                    <a:pt x="398" y="332"/>
                  </a:lnTo>
                  <a:lnTo>
                    <a:pt x="33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grpSp>
    </p:spTree>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58"/>
                                        </p:tgtEl>
                                        <p:attrNameLst>
                                          <p:attrName>style.visibility</p:attrName>
                                        </p:attrNameLst>
                                      </p:cBhvr>
                                      <p:to>
                                        <p:strVal val="visible"/>
                                      </p:to>
                                    </p:set>
                                    <p:anim calcmode="lin" valueType="num">
                                      <p:cBhvr>
                                        <p:cTn id="15" dur="500" fill="hold"/>
                                        <p:tgtEl>
                                          <p:spTgt spid="58"/>
                                        </p:tgtEl>
                                        <p:attrNameLst>
                                          <p:attrName>ppt_w</p:attrName>
                                        </p:attrNameLst>
                                      </p:cBhvr>
                                      <p:tavLst>
                                        <p:tav tm="0">
                                          <p:val>
                                            <p:fltVal val="0"/>
                                          </p:val>
                                        </p:tav>
                                        <p:tav tm="100000">
                                          <p:val>
                                            <p:strVal val="#ppt_w"/>
                                          </p:val>
                                        </p:tav>
                                      </p:tavLst>
                                    </p:anim>
                                    <p:anim calcmode="lin" valueType="num">
                                      <p:cBhvr>
                                        <p:cTn id="16" dur="500" fill="hold"/>
                                        <p:tgtEl>
                                          <p:spTgt spid="58"/>
                                        </p:tgtEl>
                                        <p:attrNameLst>
                                          <p:attrName>ppt_h</p:attrName>
                                        </p:attrNameLst>
                                      </p:cBhvr>
                                      <p:tavLst>
                                        <p:tav tm="0">
                                          <p:val>
                                            <p:fltVal val="0"/>
                                          </p:val>
                                        </p:tav>
                                        <p:tav tm="100000">
                                          <p:val>
                                            <p:strVal val="#ppt_h"/>
                                          </p:val>
                                        </p:tav>
                                      </p:tavLst>
                                    </p:anim>
                                    <p:animEffect transition="in" filter="fade">
                                      <p:cBhvr>
                                        <p:cTn id="17" dur="500"/>
                                        <p:tgtEl>
                                          <p:spTgt spid="58"/>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childTnLst>
                          </p:cTn>
                        </p:par>
                        <p:par>
                          <p:cTn id="22" fill="hold">
                            <p:stCondLst>
                              <p:cond delay="2000"/>
                            </p:stCondLst>
                            <p:childTnLst>
                              <p:par>
                                <p:cTn id="23" presetID="10" presetClass="entr" presetSubtype="0" fill="hold" nodeType="after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childTnLst>
                                </p:cTn>
                              </p:par>
                            </p:childTnLst>
                          </p:cTn>
                        </p:par>
                        <p:par>
                          <p:cTn id="26" fill="hold">
                            <p:stCondLst>
                              <p:cond delay="2500"/>
                            </p:stCondLst>
                            <p:childTnLst>
                              <p:par>
                                <p:cTn id="27" presetID="22" presetClass="entr" presetSubtype="2" fill="hold"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right)">
                                      <p:cBhvr>
                                        <p:cTn id="29" dur="500"/>
                                        <p:tgtEl>
                                          <p:spTgt spid="17"/>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wipe(left)">
                                      <p:cBhvr>
                                        <p:cTn id="33" dur="500"/>
                                        <p:tgtEl>
                                          <p:spTgt spid="25"/>
                                        </p:tgtEl>
                                      </p:cBhvr>
                                    </p:animEffect>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wipe(left)">
                                      <p:cBhvr>
                                        <p:cTn id="37" dur="500"/>
                                        <p:tgtEl>
                                          <p:spTgt spid="22"/>
                                        </p:tgtEl>
                                      </p:cBhvr>
                                    </p:animEffect>
                                  </p:childTnLst>
                                </p:cTn>
                              </p:par>
                            </p:childTnLst>
                          </p:cTn>
                        </p:par>
                        <p:par>
                          <p:cTn id="38" fill="hold">
                            <p:stCondLst>
                              <p:cond delay="4000"/>
                            </p:stCondLst>
                            <p:childTnLst>
                              <p:par>
                                <p:cTn id="39" presetID="10" presetClass="entr" presetSubtype="0"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500"/>
                                        <p:tgtEl>
                                          <p:spTgt spid="16"/>
                                        </p:tgtEl>
                                      </p:cBhvr>
                                    </p:animEffect>
                                  </p:childTnLst>
                                </p:cTn>
                              </p:par>
                            </p:childTnLst>
                          </p:cTn>
                        </p:par>
                        <p:par>
                          <p:cTn id="42" fill="hold">
                            <p:stCondLst>
                              <p:cond delay="4500"/>
                            </p:stCondLst>
                            <p:childTnLst>
                              <p:par>
                                <p:cTn id="43" presetID="10" presetClass="entr" presetSubtype="0" fill="hold" nodeType="afterEffect">
                                  <p:stCondLst>
                                    <p:cond delay="0"/>
                                  </p:stCondLst>
                                  <p:childTnLst>
                                    <p:set>
                                      <p:cBhvr>
                                        <p:cTn id="44" dur="1" fill="hold">
                                          <p:stCondLst>
                                            <p:cond delay="0"/>
                                          </p:stCondLst>
                                        </p:cTn>
                                        <p:tgtEl>
                                          <p:spTgt spid="50"/>
                                        </p:tgtEl>
                                        <p:attrNameLst>
                                          <p:attrName>style.visibility</p:attrName>
                                        </p:attrNameLst>
                                      </p:cBhvr>
                                      <p:to>
                                        <p:strVal val="visible"/>
                                      </p:to>
                                    </p:set>
                                    <p:animEffect transition="in" filter="fade">
                                      <p:cBhvr>
                                        <p:cTn id="45" dur="500"/>
                                        <p:tgtEl>
                                          <p:spTgt spid="50"/>
                                        </p:tgtEl>
                                      </p:cBhvr>
                                    </p:animEffect>
                                  </p:childTnLst>
                                </p:cTn>
                              </p:par>
                            </p:childTnLst>
                          </p:cTn>
                        </p:par>
                        <p:par>
                          <p:cTn id="46" fill="hold">
                            <p:stCondLst>
                              <p:cond delay="5000"/>
                            </p:stCondLst>
                            <p:childTnLst>
                              <p:par>
                                <p:cTn id="47" presetID="22" presetClass="entr" presetSubtype="8" fill="hold" nodeType="after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wipe(left)">
                                      <p:cBhvr>
                                        <p:cTn id="49" dur="500"/>
                                        <p:tgtEl>
                                          <p:spTgt spid="19"/>
                                        </p:tgtEl>
                                      </p:cBhvr>
                                    </p:animEffect>
                                  </p:childTnLst>
                                </p:cTn>
                              </p:par>
                            </p:childTnLst>
                          </p:cTn>
                        </p:par>
                        <p:par>
                          <p:cTn id="50" fill="hold">
                            <p:stCondLst>
                              <p:cond delay="5500"/>
                            </p:stCondLst>
                            <p:childTnLst>
                              <p:par>
                                <p:cTn id="51" presetID="22" presetClass="entr" presetSubtype="8" fill="hold" grpId="0" nodeType="after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wipe(left)">
                                      <p:cBhvr>
                                        <p:cTn id="53" dur="500"/>
                                        <p:tgtEl>
                                          <p:spTgt spid="26"/>
                                        </p:tgtEl>
                                      </p:cBhvr>
                                    </p:animEffect>
                                  </p:childTnLst>
                                </p:cTn>
                              </p:par>
                            </p:childTnLst>
                          </p:cTn>
                        </p:par>
                        <p:par>
                          <p:cTn id="54" fill="hold">
                            <p:stCondLst>
                              <p:cond delay="6000"/>
                            </p:stCondLst>
                            <p:childTnLst>
                              <p:par>
                                <p:cTn id="55" presetID="22" presetClass="entr" presetSubtype="8" fill="hold" grpId="0" nodeType="after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wipe(left)">
                                      <p:cBhvr>
                                        <p:cTn id="57" dur="500"/>
                                        <p:tgtEl>
                                          <p:spTgt spid="24"/>
                                        </p:tgtEl>
                                      </p:cBhvr>
                                    </p:animEffect>
                                  </p:childTnLst>
                                </p:cTn>
                              </p:par>
                            </p:childTnLst>
                          </p:cTn>
                        </p:par>
                        <p:par>
                          <p:cTn id="58" fill="hold">
                            <p:stCondLst>
                              <p:cond delay="6500"/>
                            </p:stCondLst>
                            <p:childTnLst>
                              <p:par>
                                <p:cTn id="59" presetID="10" presetClass="entr" presetSubtype="0"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fade">
                                      <p:cBhvr>
                                        <p:cTn id="61" dur="500"/>
                                        <p:tgtEl>
                                          <p:spTgt spid="14"/>
                                        </p:tgtEl>
                                      </p:cBhvr>
                                    </p:animEffect>
                                  </p:childTnLst>
                                </p:cTn>
                              </p:par>
                            </p:childTnLst>
                          </p:cTn>
                        </p:par>
                        <p:par>
                          <p:cTn id="62" fill="hold">
                            <p:stCondLst>
                              <p:cond delay="7000"/>
                            </p:stCondLst>
                            <p:childTnLst>
                              <p:par>
                                <p:cTn id="63" presetID="10" presetClass="entr" presetSubtype="0" fill="hold" nodeType="afterEffect">
                                  <p:stCondLst>
                                    <p:cond delay="0"/>
                                  </p:stCondLst>
                                  <p:childTnLst>
                                    <p:set>
                                      <p:cBhvr>
                                        <p:cTn id="64" dur="1" fill="hold">
                                          <p:stCondLst>
                                            <p:cond delay="0"/>
                                          </p:stCondLst>
                                        </p:cTn>
                                        <p:tgtEl>
                                          <p:spTgt spid="43"/>
                                        </p:tgtEl>
                                        <p:attrNameLst>
                                          <p:attrName>style.visibility</p:attrName>
                                        </p:attrNameLst>
                                      </p:cBhvr>
                                      <p:to>
                                        <p:strVal val="visible"/>
                                      </p:to>
                                    </p:set>
                                    <p:animEffect transition="in" filter="fade">
                                      <p:cBhvr>
                                        <p:cTn id="65" dur="500"/>
                                        <p:tgtEl>
                                          <p:spTgt spid="43"/>
                                        </p:tgtEl>
                                      </p:cBhvr>
                                    </p:animEffect>
                                  </p:childTnLst>
                                </p:cTn>
                              </p:par>
                            </p:childTnLst>
                          </p:cTn>
                        </p:par>
                        <p:par>
                          <p:cTn id="66" fill="hold">
                            <p:stCondLst>
                              <p:cond delay="7500"/>
                            </p:stCondLst>
                            <p:childTnLst>
                              <p:par>
                                <p:cTn id="67" presetID="22" presetClass="entr" presetSubtype="8" fill="hold" nodeType="after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wipe(left)">
                                      <p:cBhvr>
                                        <p:cTn id="69" dur="500"/>
                                        <p:tgtEl>
                                          <p:spTgt spid="20"/>
                                        </p:tgtEl>
                                      </p:cBhvr>
                                    </p:animEffect>
                                  </p:childTnLst>
                                </p:cTn>
                              </p:par>
                            </p:childTnLst>
                          </p:cTn>
                        </p:par>
                        <p:par>
                          <p:cTn id="70" fill="hold">
                            <p:stCondLst>
                              <p:cond delay="8000"/>
                            </p:stCondLst>
                            <p:childTnLst>
                              <p:par>
                                <p:cTn id="71" presetID="22" presetClass="entr" presetSubtype="8" fill="hold" grpId="0" nodeType="after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wipe(left)">
                                      <p:cBhvr>
                                        <p:cTn id="73" dur="500"/>
                                        <p:tgtEl>
                                          <p:spTgt spid="27"/>
                                        </p:tgtEl>
                                      </p:cBhvr>
                                    </p:animEffect>
                                  </p:childTnLst>
                                </p:cTn>
                              </p:par>
                            </p:childTnLst>
                          </p:cTn>
                        </p:par>
                        <p:par>
                          <p:cTn id="74" fill="hold">
                            <p:stCondLst>
                              <p:cond delay="8500"/>
                            </p:stCondLst>
                            <p:childTnLst>
                              <p:par>
                                <p:cTn id="75" presetID="22" presetClass="entr" presetSubtype="8" fill="hold" grpId="0" nodeType="after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wipe(left)">
                                      <p:cBhvr>
                                        <p:cTn id="77" dur="500"/>
                                        <p:tgtEl>
                                          <p:spTgt spid="23"/>
                                        </p:tgtEl>
                                      </p:cBhvr>
                                    </p:animEffect>
                                  </p:childTnLst>
                                </p:cTn>
                              </p:par>
                            </p:childTnLst>
                          </p:cTn>
                        </p:par>
                        <p:par>
                          <p:cTn id="78" fill="hold">
                            <p:stCondLst>
                              <p:cond delay="9000"/>
                            </p:stCondLst>
                            <p:childTnLst>
                              <p:par>
                                <p:cTn id="79" presetID="10" presetClass="entr" presetSubtype="0" fill="hold" grpId="0" nodeType="afterEffect">
                                  <p:stCondLst>
                                    <p:cond delay="0"/>
                                  </p:stCondLst>
                                  <p:childTnLst>
                                    <p:set>
                                      <p:cBhvr>
                                        <p:cTn id="80" dur="1" fill="hold">
                                          <p:stCondLst>
                                            <p:cond delay="0"/>
                                          </p:stCondLst>
                                        </p:cTn>
                                        <p:tgtEl>
                                          <p:spTgt spid="15"/>
                                        </p:tgtEl>
                                        <p:attrNameLst>
                                          <p:attrName>style.visibility</p:attrName>
                                        </p:attrNameLst>
                                      </p:cBhvr>
                                      <p:to>
                                        <p:strVal val="visible"/>
                                      </p:to>
                                    </p:set>
                                    <p:animEffect transition="in" filter="fade">
                                      <p:cBhvr>
                                        <p:cTn id="81" dur="500"/>
                                        <p:tgtEl>
                                          <p:spTgt spid="15"/>
                                        </p:tgtEl>
                                      </p:cBhvr>
                                    </p:animEffect>
                                  </p:childTnLst>
                                </p:cTn>
                              </p:par>
                            </p:childTnLst>
                          </p:cTn>
                        </p:par>
                        <p:par>
                          <p:cTn id="82" fill="hold">
                            <p:stCondLst>
                              <p:cond delay="9500"/>
                            </p:stCondLst>
                            <p:childTnLst>
                              <p:par>
                                <p:cTn id="83" presetID="10" presetClass="entr" presetSubtype="0" fill="hold" nodeType="afterEffect">
                                  <p:stCondLst>
                                    <p:cond delay="0"/>
                                  </p:stCondLst>
                                  <p:childTnLst>
                                    <p:set>
                                      <p:cBhvr>
                                        <p:cTn id="84" dur="1" fill="hold">
                                          <p:stCondLst>
                                            <p:cond delay="0"/>
                                          </p:stCondLst>
                                        </p:cTn>
                                        <p:tgtEl>
                                          <p:spTgt spid="29"/>
                                        </p:tgtEl>
                                        <p:attrNameLst>
                                          <p:attrName>style.visibility</p:attrName>
                                        </p:attrNameLst>
                                      </p:cBhvr>
                                      <p:to>
                                        <p:strVal val="visible"/>
                                      </p:to>
                                    </p:set>
                                    <p:animEffect transition="in" filter="fade">
                                      <p:cBhvr>
                                        <p:cTn id="85" dur="500"/>
                                        <p:tgtEl>
                                          <p:spTgt spid="29"/>
                                        </p:tgtEl>
                                      </p:cBhvr>
                                    </p:animEffect>
                                  </p:childTnLst>
                                </p:cTn>
                              </p:par>
                            </p:childTnLst>
                          </p:cTn>
                        </p:par>
                        <p:par>
                          <p:cTn id="86" fill="hold">
                            <p:stCondLst>
                              <p:cond delay="10000"/>
                            </p:stCondLst>
                            <p:childTnLst>
                              <p:par>
                                <p:cTn id="87" presetID="22" presetClass="entr" presetSubtype="2" fill="hold" nodeType="afterEffect">
                                  <p:stCondLst>
                                    <p:cond delay="0"/>
                                  </p:stCondLst>
                                  <p:childTnLst>
                                    <p:set>
                                      <p:cBhvr>
                                        <p:cTn id="88" dur="1" fill="hold">
                                          <p:stCondLst>
                                            <p:cond delay="0"/>
                                          </p:stCondLst>
                                        </p:cTn>
                                        <p:tgtEl>
                                          <p:spTgt spid="18"/>
                                        </p:tgtEl>
                                        <p:attrNameLst>
                                          <p:attrName>style.visibility</p:attrName>
                                        </p:attrNameLst>
                                      </p:cBhvr>
                                      <p:to>
                                        <p:strVal val="visible"/>
                                      </p:to>
                                    </p:set>
                                    <p:animEffect transition="in" filter="wipe(right)">
                                      <p:cBhvr>
                                        <p:cTn id="89" dur="500"/>
                                        <p:tgtEl>
                                          <p:spTgt spid="18"/>
                                        </p:tgtEl>
                                      </p:cBhvr>
                                    </p:animEffect>
                                  </p:childTnLst>
                                </p:cTn>
                              </p:par>
                            </p:childTnLst>
                          </p:cTn>
                        </p:par>
                        <p:par>
                          <p:cTn id="90" fill="hold">
                            <p:stCondLst>
                              <p:cond delay="10500"/>
                            </p:stCondLst>
                            <p:childTnLst>
                              <p:par>
                                <p:cTn id="91" presetID="22" presetClass="entr" presetSubtype="8" fill="hold" grpId="0" nodeType="after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wipe(left)">
                                      <p:cBhvr>
                                        <p:cTn id="93" dur="500"/>
                                        <p:tgtEl>
                                          <p:spTgt spid="28"/>
                                        </p:tgtEl>
                                      </p:cBhvr>
                                    </p:animEffect>
                                  </p:childTnLst>
                                </p:cTn>
                              </p:par>
                            </p:childTnLst>
                          </p:cTn>
                        </p:par>
                        <p:par>
                          <p:cTn id="94" fill="hold">
                            <p:stCondLst>
                              <p:cond delay="11000"/>
                            </p:stCondLst>
                            <p:childTnLst>
                              <p:par>
                                <p:cTn id="95" presetID="22" presetClass="entr" presetSubtype="8" fill="hold" grpId="0" nodeType="after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wipe(left)">
                                      <p:cBhvr>
                                        <p:cTn id="9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21" grpId="0"/>
      <p:bldP spid="22" grpId="0"/>
      <p:bldP spid="23" grpId="0"/>
      <p:bldP spid="24" grpId="0"/>
      <p:bldP spid="25" grpId="0"/>
      <p:bldP spid="26" grpId="0"/>
      <p:bldP spid="27" grpId="0"/>
      <p:bldP spid="2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 y="720"/>
            <a:ext cx="12190413" cy="1157520"/>
            <a:chOff x="-6" y="395508"/>
            <a:chExt cx="12190413" cy="1157520"/>
          </a:xfrm>
        </p:grpSpPr>
        <p:sp>
          <p:nvSpPr>
            <p:cNvPr id="11" name="矩形 10"/>
            <p:cNvSpPr/>
            <p:nvPr/>
          </p:nvSpPr>
          <p:spPr>
            <a:xfrm flipH="1">
              <a:off x="-6" y="395508"/>
              <a:ext cx="12190413" cy="1157520"/>
            </a:xfrm>
            <a:prstGeom prst="rect">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4188838" y="733051"/>
              <a:ext cx="3783708" cy="538601"/>
              <a:chOff x="5043488" y="688658"/>
              <a:chExt cx="3783708" cy="538601"/>
            </a:xfrm>
          </p:grpSpPr>
          <p:sp>
            <p:nvSpPr>
              <p:cNvPr id="7" name="矩形 3"/>
              <p:cNvSpPr/>
              <p:nvPr/>
            </p:nvSpPr>
            <p:spPr>
              <a:xfrm>
                <a:off x="5667375" y="68865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加入你的标题描述</a:t>
                </a:r>
                <a:endParaRPr lang="zh-CN" altLang="en-US" sz="29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8" name="组合 26"/>
              <p:cNvGrpSpPr/>
              <p:nvPr/>
            </p:nvGrpSpPr>
            <p:grpSpPr>
              <a:xfrm>
                <a:off x="5043488" y="768033"/>
                <a:ext cx="263525" cy="395292"/>
                <a:chOff x="0" y="214266"/>
                <a:chExt cx="213756" cy="427517"/>
              </a:xfrm>
            </p:grpSpPr>
            <p:sp>
              <p:nvSpPr>
                <p:cNvPr id="9" name="直接连接符 27"/>
                <p:cNvSpPr/>
                <p:nvPr/>
              </p:nvSpPr>
              <p:spPr>
                <a:xfrm>
                  <a:off x="0" y="214266"/>
                  <a:ext cx="213756" cy="213757"/>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sp>
              <p:nvSpPr>
                <p:cNvPr id="10" name="直接连接符 28"/>
                <p:cNvSpPr/>
                <p:nvPr/>
              </p:nvSpPr>
              <p:spPr>
                <a:xfrm flipH="1">
                  <a:off x="0" y="428028"/>
                  <a:ext cx="213756" cy="213755"/>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grpSp>
        </p:grpSp>
      </p:grpSp>
      <p:sp>
        <p:nvSpPr>
          <p:cNvPr id="12" name="타원 219"/>
          <p:cNvSpPr>
            <a:spLocks noChangeArrowheads="1"/>
          </p:cNvSpPr>
          <p:nvPr/>
        </p:nvSpPr>
        <p:spPr bwMode="auto">
          <a:xfrm>
            <a:off x="9405711" y="2644771"/>
            <a:ext cx="1273175" cy="1274763"/>
          </a:xfrm>
          <a:prstGeom prst="ellipse">
            <a:avLst/>
          </a:prstGeom>
          <a:solidFill>
            <a:srgbClr val="1983B7">
              <a:alpha val="85000"/>
            </a:srgbClr>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ko-KR" altLang="en-US">
              <a:solidFill>
                <a:srgbClr val="FFFFFF"/>
              </a:solidFill>
              <a:latin typeface="Arial" panose="020B0604020202020204" pitchFamily="34" charset="0"/>
              <a:ea typeface="Malgun Gothic" panose="020B0503020000020004" pitchFamily="34" charset="-127"/>
              <a:sym typeface="Arial" panose="020B0604020202020204" pitchFamily="34" charset="0"/>
            </a:endParaRPr>
          </a:p>
        </p:txBody>
      </p:sp>
      <p:sp>
        <p:nvSpPr>
          <p:cNvPr id="13" name="막힌 원호 127"/>
          <p:cNvSpPr/>
          <p:nvPr/>
        </p:nvSpPr>
        <p:spPr bwMode="auto">
          <a:xfrm rot="-5400000">
            <a:off x="4923405" y="2215353"/>
            <a:ext cx="2370137" cy="2368550"/>
          </a:xfrm>
          <a:custGeom>
            <a:avLst/>
            <a:gdLst>
              <a:gd name="T0" fmla="*/ 0 w 2369150"/>
              <a:gd name="T1" fmla="*/ 1182769 h 2369152"/>
              <a:gd name="T2" fmla="*/ 0 w 2369150"/>
              <a:gd name="T3" fmla="*/ 1182769 h 2369152"/>
              <a:gd name="T4" fmla="*/ 1187540 w 2369150"/>
              <a:gd name="T5" fmla="*/ 0 h 2369152"/>
              <a:gd name="T6" fmla="*/ 2375077 w 2369150"/>
              <a:gd name="T7" fmla="*/ 1182768 h 2369152"/>
              <a:gd name="T8" fmla="*/ 1914859 w 2369150"/>
              <a:gd name="T9" fmla="*/ 1182768 h 2369152"/>
              <a:gd name="T10" fmla="*/ 1914858 w 2369150"/>
              <a:gd name="T11" fmla="*/ 1182768 h 2369152"/>
              <a:gd name="T12" fmla="*/ 1187540 w 2369150"/>
              <a:gd name="T13" fmla="*/ 458368 h 2369152"/>
              <a:gd name="T14" fmla="*/ 460218 w 2369150"/>
              <a:gd name="T15" fmla="*/ 1182769 h 2369152"/>
              <a:gd name="T16" fmla="*/ 0 w 2369150"/>
              <a:gd name="T17" fmla="*/ 1182769 h 2369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69150"/>
              <a:gd name="T28" fmla="*/ 0 h 2369152"/>
              <a:gd name="T29" fmla="*/ 2369150 w 2369150"/>
              <a:gd name="T30" fmla="*/ 1184575 h 2369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69150" h="2369152">
                <a:moveTo>
                  <a:pt x="0" y="1184575"/>
                </a:moveTo>
                <a:lnTo>
                  <a:pt x="0" y="1184575"/>
                </a:lnTo>
                <a:cubicBezTo>
                  <a:pt x="0" y="530352"/>
                  <a:pt x="530352" y="0"/>
                  <a:pt x="1184575" y="0"/>
                </a:cubicBezTo>
                <a:cubicBezTo>
                  <a:pt x="1838796" y="0"/>
                  <a:pt x="2369148" y="530351"/>
                  <a:pt x="2369149" y="1184574"/>
                </a:cubicBezTo>
                <a:lnTo>
                  <a:pt x="1910080" y="1184574"/>
                </a:lnTo>
                <a:lnTo>
                  <a:pt x="1910079" y="1184574"/>
                </a:lnTo>
                <a:cubicBezTo>
                  <a:pt x="1910078" y="783888"/>
                  <a:pt x="1585259" y="459070"/>
                  <a:pt x="1184575" y="459070"/>
                </a:cubicBezTo>
                <a:cubicBezTo>
                  <a:pt x="783890" y="459070"/>
                  <a:pt x="459070" y="783889"/>
                  <a:pt x="459070" y="1184575"/>
                </a:cubicBezTo>
                <a:lnTo>
                  <a:pt x="0" y="1184575"/>
                </a:lnTo>
                <a:close/>
              </a:path>
            </a:pathLst>
          </a:custGeom>
          <a:gradFill rotWithShape="1">
            <a:gsLst>
              <a:gs pos="0">
                <a:srgbClr val="FFFFFF">
                  <a:alpha val="45000"/>
                </a:srgbClr>
              </a:gs>
              <a:gs pos="50000">
                <a:srgbClr val="FFFFFF">
                  <a:alpha val="22500"/>
                </a:srgbClr>
              </a:gs>
              <a:gs pos="100000">
                <a:srgbClr val="FFFFFF">
                  <a:alpha val="0"/>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
        <p:nvSpPr>
          <p:cNvPr id="14" name="타원 217"/>
          <p:cNvSpPr>
            <a:spLocks noChangeArrowheads="1"/>
          </p:cNvSpPr>
          <p:nvPr/>
        </p:nvSpPr>
        <p:spPr bwMode="auto">
          <a:xfrm>
            <a:off x="1609499" y="2708271"/>
            <a:ext cx="1273175" cy="1274763"/>
          </a:xfrm>
          <a:prstGeom prst="ellipse">
            <a:avLst/>
          </a:prstGeom>
          <a:solidFill>
            <a:srgbClr val="1983B7"/>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ko-KR" altLang="en-US">
              <a:solidFill>
                <a:srgbClr val="FFFFFF"/>
              </a:solidFill>
              <a:latin typeface="Arial" panose="020B0604020202020204" pitchFamily="34" charset="0"/>
              <a:ea typeface="Malgun Gothic" panose="020B0503020000020004" pitchFamily="34" charset="-127"/>
              <a:sym typeface="Arial" panose="020B0604020202020204" pitchFamily="34" charset="0"/>
            </a:endParaRPr>
          </a:p>
        </p:txBody>
      </p:sp>
      <p:sp>
        <p:nvSpPr>
          <p:cNvPr id="15" name="막힌 원호 225"/>
          <p:cNvSpPr/>
          <p:nvPr/>
        </p:nvSpPr>
        <p:spPr bwMode="auto">
          <a:xfrm rot="5400000">
            <a:off x="4910704" y="2107403"/>
            <a:ext cx="2436813" cy="2444750"/>
          </a:xfrm>
          <a:custGeom>
            <a:avLst/>
            <a:gdLst>
              <a:gd name="T0" fmla="*/ 7 w 2436720"/>
              <a:gd name="T1" fmla="*/ 1227831 h 2444258"/>
              <a:gd name="T2" fmla="*/ 7 w 2436720"/>
              <a:gd name="T3" fmla="*/ 1227830 h 2444258"/>
              <a:gd name="T4" fmla="*/ 0 w 2436720"/>
              <a:gd name="T5" fmla="*/ 1223605 h 2444258"/>
              <a:gd name="T6" fmla="*/ 1218642 w 2436720"/>
              <a:gd name="T7" fmla="*/ 0 h 2444258"/>
              <a:gd name="T8" fmla="*/ 2437198 w 2436720"/>
              <a:gd name="T9" fmla="*/ 1209669 h 2444258"/>
              <a:gd name="T10" fmla="*/ 1965032 w 2436720"/>
              <a:gd name="T11" fmla="*/ 1215069 h 2444258"/>
              <a:gd name="T12" fmla="*/ 1965031 w 2436720"/>
              <a:gd name="T13" fmla="*/ 1215069 h 2444258"/>
              <a:gd name="T14" fmla="*/ 1218642 w 2436720"/>
              <a:gd name="T15" fmla="*/ 472660 h 2444258"/>
              <a:gd name="T16" fmla="*/ 472198 w 2436720"/>
              <a:gd name="T17" fmla="*/ 1223605 h 2444258"/>
              <a:gd name="T18" fmla="*/ 472202 w 2436720"/>
              <a:gd name="T19" fmla="*/ 1226196 h 2444258"/>
              <a:gd name="T20" fmla="*/ 7 w 2436720"/>
              <a:gd name="T21" fmla="*/ 1227831 h 244425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436720"/>
              <a:gd name="T34" fmla="*/ 0 h 2444258"/>
              <a:gd name="T35" fmla="*/ 2436641 w 2436720"/>
              <a:gd name="T36" fmla="*/ 1226349 h 244425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436720" h="2444258">
                <a:moveTo>
                  <a:pt x="7" y="1226349"/>
                </a:moveTo>
                <a:lnTo>
                  <a:pt x="7" y="1226348"/>
                </a:lnTo>
                <a:cubicBezTo>
                  <a:pt x="2" y="1224942"/>
                  <a:pt x="0" y="1223535"/>
                  <a:pt x="0" y="1222129"/>
                </a:cubicBezTo>
                <a:cubicBezTo>
                  <a:pt x="0" y="547165"/>
                  <a:pt x="545478" y="0"/>
                  <a:pt x="1218360" y="0"/>
                </a:cubicBezTo>
                <a:cubicBezTo>
                  <a:pt x="1885829" y="0"/>
                  <a:pt x="2429039" y="538720"/>
                  <a:pt x="2436640" y="1208211"/>
                </a:cubicBezTo>
                <a:lnTo>
                  <a:pt x="1964582" y="1213604"/>
                </a:lnTo>
                <a:lnTo>
                  <a:pt x="1964581" y="1213604"/>
                </a:lnTo>
                <a:cubicBezTo>
                  <a:pt x="1959934" y="802720"/>
                  <a:pt x="1627204" y="472090"/>
                  <a:pt x="1218360" y="472090"/>
                </a:cubicBezTo>
                <a:cubicBezTo>
                  <a:pt x="806206" y="472090"/>
                  <a:pt x="472090" y="807893"/>
                  <a:pt x="472090" y="1222129"/>
                </a:cubicBezTo>
                <a:cubicBezTo>
                  <a:pt x="472090" y="1222990"/>
                  <a:pt x="472091" y="1223852"/>
                  <a:pt x="472094" y="1224714"/>
                </a:cubicBezTo>
                <a:lnTo>
                  <a:pt x="7" y="1226349"/>
                </a:lnTo>
                <a:close/>
              </a:path>
            </a:pathLst>
          </a:custGeom>
          <a:solidFill>
            <a:srgbClr val="1983B7">
              <a:alpha val="85000"/>
            </a:srgbClr>
          </a:solidFill>
          <a:ln>
            <a:noFill/>
          </a:ln>
        </p:spPr>
        <p:txBody>
          <a:bodyPr anchor="ctr"/>
          <a:lstStyle/>
          <a:p>
            <a:endParaRPr lang="zh-CN" altLang="en-US"/>
          </a:p>
        </p:txBody>
      </p:sp>
      <p:sp>
        <p:nvSpPr>
          <p:cNvPr id="16" name="막힌 원호 224"/>
          <p:cNvSpPr/>
          <p:nvPr/>
        </p:nvSpPr>
        <p:spPr bwMode="auto">
          <a:xfrm rot="-5400000">
            <a:off x="4910705" y="2104227"/>
            <a:ext cx="2444750" cy="2446338"/>
          </a:xfrm>
          <a:custGeom>
            <a:avLst/>
            <a:gdLst>
              <a:gd name="T0" fmla="*/ 132 w 2444256"/>
              <a:gd name="T1" fmla="*/ 1246452 h 2444258"/>
              <a:gd name="T2" fmla="*/ 132 w 2444256"/>
              <a:gd name="T3" fmla="*/ 1246451 h 2444258"/>
              <a:gd name="T4" fmla="*/ 0 w 2444256"/>
              <a:gd name="T5" fmla="*/ 1228383 h 2444258"/>
              <a:gd name="T6" fmla="*/ 1223610 w 2444256"/>
              <a:gd name="T7" fmla="*/ 0 h 2444258"/>
              <a:gd name="T8" fmla="*/ 2447207 w 2444256"/>
              <a:gd name="T9" fmla="*/ 1222782 h 2444258"/>
              <a:gd name="T10" fmla="*/ 1973898 w 2444256"/>
              <a:gd name="T11" fmla="*/ 1224950 h 2444258"/>
              <a:gd name="T12" fmla="*/ 1973898 w 2444256"/>
              <a:gd name="T13" fmla="*/ 1224949 h 2444258"/>
              <a:gd name="T14" fmla="*/ 1223611 w 2444256"/>
              <a:gd name="T15" fmla="*/ 475163 h 2444258"/>
              <a:gd name="T16" fmla="*/ 473321 w 2444256"/>
              <a:gd name="T17" fmla="*/ 1228383 h 2444258"/>
              <a:gd name="T18" fmla="*/ 473402 w 2444256"/>
              <a:gd name="T19" fmla="*/ 1239461 h 2444258"/>
              <a:gd name="T20" fmla="*/ 132 w 2444256"/>
              <a:gd name="T21" fmla="*/ 1246452 h 244425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444256"/>
              <a:gd name="T34" fmla="*/ 0 h 2444258"/>
              <a:gd name="T35" fmla="*/ 2444243 w 2444256"/>
              <a:gd name="T36" fmla="*/ 1240107 h 244425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444256" h="2444258">
                <a:moveTo>
                  <a:pt x="132" y="1240107"/>
                </a:moveTo>
                <a:lnTo>
                  <a:pt x="132" y="1240106"/>
                </a:lnTo>
                <a:cubicBezTo>
                  <a:pt x="44" y="1234114"/>
                  <a:pt x="0" y="1228121"/>
                  <a:pt x="0" y="1222129"/>
                </a:cubicBezTo>
                <a:cubicBezTo>
                  <a:pt x="0" y="547165"/>
                  <a:pt x="547165" y="0"/>
                  <a:pt x="1222128" y="0"/>
                </a:cubicBezTo>
                <a:cubicBezTo>
                  <a:pt x="1894916" y="0"/>
                  <a:pt x="2441176" y="543776"/>
                  <a:pt x="2444243" y="1216557"/>
                </a:cubicBezTo>
                <a:lnTo>
                  <a:pt x="1971505" y="1218713"/>
                </a:lnTo>
                <a:lnTo>
                  <a:pt x="1971505" y="1218712"/>
                </a:lnTo>
                <a:cubicBezTo>
                  <a:pt x="1969624" y="806176"/>
                  <a:pt x="1634668" y="472744"/>
                  <a:pt x="1222129" y="472744"/>
                </a:cubicBezTo>
                <a:cubicBezTo>
                  <a:pt x="808255" y="472744"/>
                  <a:pt x="472745" y="808255"/>
                  <a:pt x="472745" y="1222129"/>
                </a:cubicBezTo>
                <a:cubicBezTo>
                  <a:pt x="472745" y="1225803"/>
                  <a:pt x="472772" y="1229478"/>
                  <a:pt x="472826" y="1233152"/>
                </a:cubicBezTo>
                <a:lnTo>
                  <a:pt x="132" y="1240107"/>
                </a:lnTo>
                <a:close/>
              </a:path>
            </a:pathLst>
          </a:custGeom>
          <a:solidFill>
            <a:srgbClr val="1983B7"/>
          </a:solidFill>
          <a:ln>
            <a:noFill/>
          </a:ln>
        </p:spPr>
        <p:txBody>
          <a:bodyPr anchor="ctr"/>
          <a:lstStyle/>
          <a:p>
            <a:endParaRPr lang="zh-CN" altLang="en-US"/>
          </a:p>
        </p:txBody>
      </p:sp>
      <p:sp>
        <p:nvSpPr>
          <p:cNvPr id="17" name="矩形 11"/>
          <p:cNvSpPr>
            <a:spLocks noChangeArrowheads="1"/>
          </p:cNvSpPr>
          <p:nvPr/>
        </p:nvSpPr>
        <p:spPr bwMode="auto">
          <a:xfrm>
            <a:off x="1609499" y="4686296"/>
            <a:ext cx="3008312"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40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单击此处编辑您要的内容，建议您在展示时采用微软雅黑字体，本模版所有图形线条及其相应素材均可自由编辑、改色、替换。更多使用说明和作品请详阅模版最末的使用手册。</a:t>
            </a:r>
            <a:endParaRPr lang="en-US" altLang="zh-CN" sz="140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8" name="TextBox 13"/>
          <p:cNvSpPr txBox="1">
            <a:spLocks noChangeArrowheads="1"/>
          </p:cNvSpPr>
          <p:nvPr/>
        </p:nvSpPr>
        <p:spPr bwMode="auto">
          <a:xfrm>
            <a:off x="1609499" y="4362446"/>
            <a:ext cx="19526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1600" b="1">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altLang="zh-CN" sz="1600" b="1">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9" name="矩形 13"/>
          <p:cNvSpPr>
            <a:spLocks noChangeArrowheads="1"/>
          </p:cNvSpPr>
          <p:nvPr/>
        </p:nvSpPr>
        <p:spPr bwMode="auto">
          <a:xfrm>
            <a:off x="7908699" y="4686296"/>
            <a:ext cx="3008312"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40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单击此处编辑您要的内容，建议您在展示时采用微软雅黑字体，本模版所有图形线条及其相应素材均可自由编辑、改色、替换。更多使用说明和作品请详阅模版最末的使用手册。</a:t>
            </a:r>
            <a:endParaRPr lang="en-US" altLang="zh-CN" sz="140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0" name="TextBox 13"/>
          <p:cNvSpPr txBox="1">
            <a:spLocks noChangeArrowheads="1"/>
          </p:cNvSpPr>
          <p:nvPr/>
        </p:nvSpPr>
        <p:spPr bwMode="auto">
          <a:xfrm>
            <a:off x="7908699" y="4362446"/>
            <a:ext cx="19526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1600" b="1">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altLang="zh-CN" sz="1600" b="1">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1" name="TextBox 13"/>
          <p:cNvSpPr txBox="1">
            <a:spLocks noChangeArrowheads="1"/>
          </p:cNvSpPr>
          <p:nvPr/>
        </p:nvSpPr>
        <p:spPr bwMode="auto">
          <a:xfrm>
            <a:off x="1545999" y="3209921"/>
            <a:ext cx="13731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600" b="1">
                <a:solidFill>
                  <a:srgbClr val="FFFFFF"/>
                </a:solidFill>
                <a:latin typeface="Arial" panose="020B0604020202020204" pitchFamily="34" charset="0"/>
                <a:ea typeface="微软雅黑" panose="020B0503020204020204" pitchFamily="34" charset="-122"/>
                <a:sym typeface="Arial" panose="020B0604020202020204" pitchFamily="34" charset="0"/>
              </a:rPr>
              <a:t>关键词</a:t>
            </a:r>
            <a:endParaRPr lang="en-US" altLang="zh-CN" sz="1600" b="1">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22" name="TextBox 13"/>
          <p:cNvSpPr txBox="1">
            <a:spLocks noChangeArrowheads="1"/>
          </p:cNvSpPr>
          <p:nvPr/>
        </p:nvSpPr>
        <p:spPr bwMode="auto">
          <a:xfrm>
            <a:off x="9388249" y="3197221"/>
            <a:ext cx="13731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600" b="1">
                <a:solidFill>
                  <a:srgbClr val="FFFFFF"/>
                </a:solidFill>
                <a:latin typeface="Arial" panose="020B0604020202020204" pitchFamily="34" charset="0"/>
                <a:ea typeface="微软雅黑" panose="020B0503020204020204" pitchFamily="34" charset="-122"/>
                <a:sym typeface="Arial" panose="020B0604020202020204" pitchFamily="34" charset="0"/>
              </a:rPr>
              <a:t>关键词</a:t>
            </a:r>
            <a:endParaRPr lang="en-US" altLang="zh-CN" sz="1600" b="1">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23" name="TextBox 13"/>
          <p:cNvSpPr txBox="1">
            <a:spLocks noChangeArrowheads="1"/>
          </p:cNvSpPr>
          <p:nvPr/>
        </p:nvSpPr>
        <p:spPr bwMode="auto">
          <a:xfrm>
            <a:off x="5459186" y="3209921"/>
            <a:ext cx="13731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600" b="1">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关键词</a:t>
            </a:r>
            <a:endParaRPr lang="en-US" altLang="zh-CN" sz="1600" b="1">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fade">
                                      <p:cBhvr>
                                        <p:cTn id="11" dur="250"/>
                                        <p:tgtEl>
                                          <p:spTgt spid="21"/>
                                        </p:tgtEl>
                                      </p:cBhvr>
                                    </p:animEffect>
                                    <p:anim calcmode="lin" valueType="num">
                                      <p:cBhvr>
                                        <p:cTn id="12" dur="250" fill="hold"/>
                                        <p:tgtEl>
                                          <p:spTgt spid="21"/>
                                        </p:tgtEl>
                                        <p:attrNameLst>
                                          <p:attrName>ppt_x</p:attrName>
                                        </p:attrNameLst>
                                      </p:cBhvr>
                                      <p:tavLst>
                                        <p:tav tm="0">
                                          <p:val>
                                            <p:strVal val="#ppt_x"/>
                                          </p:val>
                                        </p:tav>
                                        <p:tav tm="100000">
                                          <p:val>
                                            <p:strVal val="#ppt_x"/>
                                          </p:val>
                                        </p:tav>
                                      </p:tavLst>
                                    </p:anim>
                                    <p:anim calcmode="lin" valueType="num">
                                      <p:cBhvr>
                                        <p:cTn id="13" dur="250" fill="hold"/>
                                        <p:tgtEl>
                                          <p:spTgt spid="21"/>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250"/>
                                        <p:tgtEl>
                                          <p:spTgt spid="22"/>
                                        </p:tgtEl>
                                      </p:cBhvr>
                                    </p:animEffect>
                                    <p:anim calcmode="lin" valueType="num">
                                      <p:cBhvr>
                                        <p:cTn id="18" dur="250" fill="hold"/>
                                        <p:tgtEl>
                                          <p:spTgt spid="22"/>
                                        </p:tgtEl>
                                        <p:attrNameLst>
                                          <p:attrName>ppt_x</p:attrName>
                                        </p:attrNameLst>
                                      </p:cBhvr>
                                      <p:tavLst>
                                        <p:tav tm="0">
                                          <p:val>
                                            <p:strVal val="#ppt_x"/>
                                          </p:val>
                                        </p:tav>
                                        <p:tav tm="100000">
                                          <p:val>
                                            <p:strVal val="#ppt_x"/>
                                          </p:val>
                                        </p:tav>
                                      </p:tavLst>
                                    </p:anim>
                                    <p:anim calcmode="lin" valueType="num">
                                      <p:cBhvr>
                                        <p:cTn id="19" dur="250" fill="hold"/>
                                        <p:tgtEl>
                                          <p:spTgt spid="22"/>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250"/>
                                        <p:tgtEl>
                                          <p:spTgt spid="23"/>
                                        </p:tgtEl>
                                      </p:cBhvr>
                                    </p:animEffect>
                                    <p:anim calcmode="lin" valueType="num">
                                      <p:cBhvr>
                                        <p:cTn id="24" dur="250" fill="hold"/>
                                        <p:tgtEl>
                                          <p:spTgt spid="23"/>
                                        </p:tgtEl>
                                        <p:attrNameLst>
                                          <p:attrName>ppt_x</p:attrName>
                                        </p:attrNameLst>
                                      </p:cBhvr>
                                      <p:tavLst>
                                        <p:tav tm="0">
                                          <p:val>
                                            <p:strVal val="#ppt_x"/>
                                          </p:val>
                                        </p:tav>
                                        <p:tav tm="100000">
                                          <p:val>
                                            <p:strVal val="#ppt_x"/>
                                          </p:val>
                                        </p:tav>
                                      </p:tavLst>
                                    </p:anim>
                                    <p:anim calcmode="lin" valueType="num">
                                      <p:cBhvr>
                                        <p:cTn id="25" dur="250" fill="hold"/>
                                        <p:tgtEl>
                                          <p:spTgt spid="23"/>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250"/>
                                        <p:tgtEl>
                                          <p:spTgt spid="12"/>
                                        </p:tgtEl>
                                      </p:cBhvr>
                                    </p:animEffect>
                                    <p:anim calcmode="lin" valueType="num">
                                      <p:cBhvr>
                                        <p:cTn id="30" dur="250" fill="hold"/>
                                        <p:tgtEl>
                                          <p:spTgt spid="12"/>
                                        </p:tgtEl>
                                        <p:attrNameLst>
                                          <p:attrName>ppt_x</p:attrName>
                                        </p:attrNameLst>
                                      </p:cBhvr>
                                      <p:tavLst>
                                        <p:tav tm="0">
                                          <p:val>
                                            <p:strVal val="#ppt_x"/>
                                          </p:val>
                                        </p:tav>
                                        <p:tav tm="100000">
                                          <p:val>
                                            <p:strVal val="#ppt_x"/>
                                          </p:val>
                                        </p:tav>
                                      </p:tavLst>
                                    </p:anim>
                                    <p:anim calcmode="lin" valueType="num">
                                      <p:cBhvr>
                                        <p:cTn id="31" dur="250" fill="hold"/>
                                        <p:tgtEl>
                                          <p:spTgt spid="12"/>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250"/>
                                        <p:tgtEl>
                                          <p:spTgt spid="13"/>
                                        </p:tgtEl>
                                      </p:cBhvr>
                                    </p:animEffect>
                                    <p:anim calcmode="lin" valueType="num">
                                      <p:cBhvr>
                                        <p:cTn id="36" dur="250" fill="hold"/>
                                        <p:tgtEl>
                                          <p:spTgt spid="13"/>
                                        </p:tgtEl>
                                        <p:attrNameLst>
                                          <p:attrName>ppt_x</p:attrName>
                                        </p:attrNameLst>
                                      </p:cBhvr>
                                      <p:tavLst>
                                        <p:tav tm="0">
                                          <p:val>
                                            <p:strVal val="#ppt_x"/>
                                          </p:val>
                                        </p:tav>
                                        <p:tav tm="100000">
                                          <p:val>
                                            <p:strVal val="#ppt_x"/>
                                          </p:val>
                                        </p:tav>
                                      </p:tavLst>
                                    </p:anim>
                                    <p:anim calcmode="lin" valueType="num">
                                      <p:cBhvr>
                                        <p:cTn id="37" dur="250" fill="hold"/>
                                        <p:tgtEl>
                                          <p:spTgt spid="13"/>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250"/>
                                        <p:tgtEl>
                                          <p:spTgt spid="14"/>
                                        </p:tgtEl>
                                      </p:cBhvr>
                                    </p:animEffect>
                                    <p:anim calcmode="lin" valueType="num">
                                      <p:cBhvr>
                                        <p:cTn id="42" dur="250" fill="hold"/>
                                        <p:tgtEl>
                                          <p:spTgt spid="14"/>
                                        </p:tgtEl>
                                        <p:attrNameLst>
                                          <p:attrName>ppt_x</p:attrName>
                                        </p:attrNameLst>
                                      </p:cBhvr>
                                      <p:tavLst>
                                        <p:tav tm="0">
                                          <p:val>
                                            <p:strVal val="#ppt_x"/>
                                          </p:val>
                                        </p:tav>
                                        <p:tav tm="100000">
                                          <p:val>
                                            <p:strVal val="#ppt_x"/>
                                          </p:val>
                                        </p:tav>
                                      </p:tavLst>
                                    </p:anim>
                                    <p:anim calcmode="lin" valueType="num">
                                      <p:cBhvr>
                                        <p:cTn id="43" dur="250" fill="hold"/>
                                        <p:tgtEl>
                                          <p:spTgt spid="14"/>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42" presetClass="entr" presetSubtype="0"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250"/>
                                        <p:tgtEl>
                                          <p:spTgt spid="15"/>
                                        </p:tgtEl>
                                      </p:cBhvr>
                                    </p:animEffect>
                                    <p:anim calcmode="lin" valueType="num">
                                      <p:cBhvr>
                                        <p:cTn id="48" dur="250" fill="hold"/>
                                        <p:tgtEl>
                                          <p:spTgt spid="15"/>
                                        </p:tgtEl>
                                        <p:attrNameLst>
                                          <p:attrName>ppt_x</p:attrName>
                                        </p:attrNameLst>
                                      </p:cBhvr>
                                      <p:tavLst>
                                        <p:tav tm="0">
                                          <p:val>
                                            <p:strVal val="#ppt_x"/>
                                          </p:val>
                                        </p:tav>
                                        <p:tav tm="100000">
                                          <p:val>
                                            <p:strVal val="#ppt_x"/>
                                          </p:val>
                                        </p:tav>
                                      </p:tavLst>
                                    </p:anim>
                                    <p:anim calcmode="lin" valueType="num">
                                      <p:cBhvr>
                                        <p:cTn id="49" dur="250" fill="hold"/>
                                        <p:tgtEl>
                                          <p:spTgt spid="15"/>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42" presetClass="entr" presetSubtype="0" fill="hold" grpId="0" nodeType="after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fade">
                                      <p:cBhvr>
                                        <p:cTn id="53" dur="250"/>
                                        <p:tgtEl>
                                          <p:spTgt spid="16"/>
                                        </p:tgtEl>
                                      </p:cBhvr>
                                    </p:animEffect>
                                    <p:anim calcmode="lin" valueType="num">
                                      <p:cBhvr>
                                        <p:cTn id="54" dur="250" fill="hold"/>
                                        <p:tgtEl>
                                          <p:spTgt spid="16"/>
                                        </p:tgtEl>
                                        <p:attrNameLst>
                                          <p:attrName>ppt_x</p:attrName>
                                        </p:attrNameLst>
                                      </p:cBhvr>
                                      <p:tavLst>
                                        <p:tav tm="0">
                                          <p:val>
                                            <p:strVal val="#ppt_x"/>
                                          </p:val>
                                        </p:tav>
                                        <p:tav tm="100000">
                                          <p:val>
                                            <p:strVal val="#ppt_x"/>
                                          </p:val>
                                        </p:tav>
                                      </p:tavLst>
                                    </p:anim>
                                    <p:anim calcmode="lin" valueType="num">
                                      <p:cBhvr>
                                        <p:cTn id="55" dur="250" fill="hold"/>
                                        <p:tgtEl>
                                          <p:spTgt spid="16"/>
                                        </p:tgtEl>
                                        <p:attrNameLst>
                                          <p:attrName>ppt_y</p:attrName>
                                        </p:attrNameLst>
                                      </p:cBhvr>
                                      <p:tavLst>
                                        <p:tav tm="0">
                                          <p:val>
                                            <p:strVal val="#ppt_y+.1"/>
                                          </p:val>
                                        </p:tav>
                                        <p:tav tm="100000">
                                          <p:val>
                                            <p:strVal val="#ppt_y"/>
                                          </p:val>
                                        </p:tav>
                                      </p:tavLst>
                                    </p:anim>
                                  </p:childTnLst>
                                </p:cTn>
                              </p:par>
                            </p:childTnLst>
                          </p:cTn>
                        </p:par>
                        <p:par>
                          <p:cTn id="56" fill="hold">
                            <p:stCondLst>
                              <p:cond delay="4500"/>
                            </p:stCondLst>
                            <p:childTnLst>
                              <p:par>
                                <p:cTn id="57" presetID="42" presetClass="entr" presetSubtype="0"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250"/>
                                        <p:tgtEl>
                                          <p:spTgt spid="17"/>
                                        </p:tgtEl>
                                      </p:cBhvr>
                                    </p:animEffect>
                                    <p:anim calcmode="lin" valueType="num">
                                      <p:cBhvr>
                                        <p:cTn id="60" dur="250" fill="hold"/>
                                        <p:tgtEl>
                                          <p:spTgt spid="17"/>
                                        </p:tgtEl>
                                        <p:attrNameLst>
                                          <p:attrName>ppt_x</p:attrName>
                                        </p:attrNameLst>
                                      </p:cBhvr>
                                      <p:tavLst>
                                        <p:tav tm="0">
                                          <p:val>
                                            <p:strVal val="#ppt_x"/>
                                          </p:val>
                                        </p:tav>
                                        <p:tav tm="100000">
                                          <p:val>
                                            <p:strVal val="#ppt_x"/>
                                          </p:val>
                                        </p:tav>
                                      </p:tavLst>
                                    </p:anim>
                                    <p:anim calcmode="lin" valueType="num">
                                      <p:cBhvr>
                                        <p:cTn id="61" dur="250" fill="hold"/>
                                        <p:tgtEl>
                                          <p:spTgt spid="17"/>
                                        </p:tgtEl>
                                        <p:attrNameLst>
                                          <p:attrName>ppt_y</p:attrName>
                                        </p:attrNameLst>
                                      </p:cBhvr>
                                      <p:tavLst>
                                        <p:tav tm="0">
                                          <p:val>
                                            <p:strVal val="#ppt_y+.1"/>
                                          </p:val>
                                        </p:tav>
                                        <p:tav tm="100000">
                                          <p:val>
                                            <p:strVal val="#ppt_y"/>
                                          </p:val>
                                        </p:tav>
                                      </p:tavLst>
                                    </p:anim>
                                  </p:childTnLst>
                                </p:cTn>
                              </p:par>
                            </p:childTnLst>
                          </p:cTn>
                        </p:par>
                        <p:par>
                          <p:cTn id="62" fill="hold">
                            <p:stCondLst>
                              <p:cond delay="5000"/>
                            </p:stCondLst>
                            <p:childTnLst>
                              <p:par>
                                <p:cTn id="63" presetID="42" presetClass="entr" presetSubtype="0" fill="hold" grpId="0" nodeType="afterEffect">
                                  <p:stCondLst>
                                    <p:cond delay="0"/>
                                  </p:stCondLst>
                                  <p:childTnLst>
                                    <p:set>
                                      <p:cBhvr>
                                        <p:cTn id="64" dur="1" fill="hold">
                                          <p:stCondLst>
                                            <p:cond delay="0"/>
                                          </p:stCondLst>
                                        </p:cTn>
                                        <p:tgtEl>
                                          <p:spTgt spid="18"/>
                                        </p:tgtEl>
                                        <p:attrNameLst>
                                          <p:attrName>style.visibility</p:attrName>
                                        </p:attrNameLst>
                                      </p:cBhvr>
                                      <p:to>
                                        <p:strVal val="visible"/>
                                      </p:to>
                                    </p:set>
                                    <p:animEffect transition="in" filter="fade">
                                      <p:cBhvr>
                                        <p:cTn id="65" dur="250"/>
                                        <p:tgtEl>
                                          <p:spTgt spid="18"/>
                                        </p:tgtEl>
                                      </p:cBhvr>
                                    </p:animEffect>
                                    <p:anim calcmode="lin" valueType="num">
                                      <p:cBhvr>
                                        <p:cTn id="66" dur="250" fill="hold"/>
                                        <p:tgtEl>
                                          <p:spTgt spid="18"/>
                                        </p:tgtEl>
                                        <p:attrNameLst>
                                          <p:attrName>ppt_x</p:attrName>
                                        </p:attrNameLst>
                                      </p:cBhvr>
                                      <p:tavLst>
                                        <p:tav tm="0">
                                          <p:val>
                                            <p:strVal val="#ppt_x"/>
                                          </p:val>
                                        </p:tav>
                                        <p:tav tm="100000">
                                          <p:val>
                                            <p:strVal val="#ppt_x"/>
                                          </p:val>
                                        </p:tav>
                                      </p:tavLst>
                                    </p:anim>
                                    <p:anim calcmode="lin" valueType="num">
                                      <p:cBhvr>
                                        <p:cTn id="67" dur="250" fill="hold"/>
                                        <p:tgtEl>
                                          <p:spTgt spid="18"/>
                                        </p:tgtEl>
                                        <p:attrNameLst>
                                          <p:attrName>ppt_y</p:attrName>
                                        </p:attrNameLst>
                                      </p:cBhvr>
                                      <p:tavLst>
                                        <p:tav tm="0">
                                          <p:val>
                                            <p:strVal val="#ppt_y+.1"/>
                                          </p:val>
                                        </p:tav>
                                        <p:tav tm="100000">
                                          <p:val>
                                            <p:strVal val="#ppt_y"/>
                                          </p:val>
                                        </p:tav>
                                      </p:tavLst>
                                    </p:anim>
                                  </p:childTnLst>
                                </p:cTn>
                              </p:par>
                            </p:childTnLst>
                          </p:cTn>
                        </p:par>
                        <p:par>
                          <p:cTn id="68" fill="hold">
                            <p:stCondLst>
                              <p:cond delay="5500"/>
                            </p:stCondLst>
                            <p:childTnLst>
                              <p:par>
                                <p:cTn id="69" presetID="42" presetClass="entr" presetSubtype="0" fill="hold" grpId="0" nodeType="after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fade">
                                      <p:cBhvr>
                                        <p:cTn id="71" dur="250"/>
                                        <p:tgtEl>
                                          <p:spTgt spid="19"/>
                                        </p:tgtEl>
                                      </p:cBhvr>
                                    </p:animEffect>
                                    <p:anim calcmode="lin" valueType="num">
                                      <p:cBhvr>
                                        <p:cTn id="72" dur="250" fill="hold"/>
                                        <p:tgtEl>
                                          <p:spTgt spid="19"/>
                                        </p:tgtEl>
                                        <p:attrNameLst>
                                          <p:attrName>ppt_x</p:attrName>
                                        </p:attrNameLst>
                                      </p:cBhvr>
                                      <p:tavLst>
                                        <p:tav tm="0">
                                          <p:val>
                                            <p:strVal val="#ppt_x"/>
                                          </p:val>
                                        </p:tav>
                                        <p:tav tm="100000">
                                          <p:val>
                                            <p:strVal val="#ppt_x"/>
                                          </p:val>
                                        </p:tav>
                                      </p:tavLst>
                                    </p:anim>
                                    <p:anim calcmode="lin" valueType="num">
                                      <p:cBhvr>
                                        <p:cTn id="73" dur="250" fill="hold"/>
                                        <p:tgtEl>
                                          <p:spTgt spid="19"/>
                                        </p:tgtEl>
                                        <p:attrNameLst>
                                          <p:attrName>ppt_y</p:attrName>
                                        </p:attrNameLst>
                                      </p:cBhvr>
                                      <p:tavLst>
                                        <p:tav tm="0">
                                          <p:val>
                                            <p:strVal val="#ppt_y+.1"/>
                                          </p:val>
                                        </p:tav>
                                        <p:tav tm="100000">
                                          <p:val>
                                            <p:strVal val="#ppt_y"/>
                                          </p:val>
                                        </p:tav>
                                      </p:tavLst>
                                    </p:anim>
                                  </p:childTnLst>
                                </p:cTn>
                              </p:par>
                            </p:childTnLst>
                          </p:cTn>
                        </p:par>
                        <p:par>
                          <p:cTn id="74" fill="hold">
                            <p:stCondLst>
                              <p:cond delay="6000"/>
                            </p:stCondLst>
                            <p:childTnLst>
                              <p:par>
                                <p:cTn id="75" presetID="42" presetClass="entr" presetSubtype="0" fill="hold" grpId="0" nodeType="after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fade">
                                      <p:cBhvr>
                                        <p:cTn id="77" dur="250"/>
                                        <p:tgtEl>
                                          <p:spTgt spid="20"/>
                                        </p:tgtEl>
                                      </p:cBhvr>
                                    </p:animEffect>
                                    <p:anim calcmode="lin" valueType="num">
                                      <p:cBhvr>
                                        <p:cTn id="78" dur="250" fill="hold"/>
                                        <p:tgtEl>
                                          <p:spTgt spid="20"/>
                                        </p:tgtEl>
                                        <p:attrNameLst>
                                          <p:attrName>ppt_x</p:attrName>
                                        </p:attrNameLst>
                                      </p:cBhvr>
                                      <p:tavLst>
                                        <p:tav tm="0">
                                          <p:val>
                                            <p:strVal val="#ppt_x"/>
                                          </p:val>
                                        </p:tav>
                                        <p:tav tm="100000">
                                          <p:val>
                                            <p:strVal val="#ppt_x"/>
                                          </p:val>
                                        </p:tav>
                                      </p:tavLst>
                                    </p:anim>
                                    <p:anim calcmode="lin" valueType="num">
                                      <p:cBhvr>
                                        <p:cTn id="79" dur="25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p:bldP spid="18" grpId="0"/>
      <p:bldP spid="19" grpId="0"/>
      <p:bldP spid="20" grpId="0"/>
      <p:bldP spid="21" grpId="0"/>
      <p:bldP spid="22" grpId="0"/>
      <p:bldP spid="2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 y="720"/>
            <a:ext cx="12190413" cy="1157520"/>
            <a:chOff x="-6" y="395508"/>
            <a:chExt cx="12190413" cy="1157520"/>
          </a:xfrm>
        </p:grpSpPr>
        <p:sp>
          <p:nvSpPr>
            <p:cNvPr id="11" name="矩形 10"/>
            <p:cNvSpPr/>
            <p:nvPr/>
          </p:nvSpPr>
          <p:spPr>
            <a:xfrm flipH="1">
              <a:off x="-6" y="395508"/>
              <a:ext cx="12190413" cy="1157520"/>
            </a:xfrm>
            <a:prstGeom prst="rect">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4188838" y="733051"/>
              <a:ext cx="3783708" cy="538601"/>
              <a:chOff x="5043488" y="688658"/>
              <a:chExt cx="3783708" cy="538601"/>
            </a:xfrm>
          </p:grpSpPr>
          <p:sp>
            <p:nvSpPr>
              <p:cNvPr id="7" name="矩形 3"/>
              <p:cNvSpPr/>
              <p:nvPr/>
            </p:nvSpPr>
            <p:spPr>
              <a:xfrm>
                <a:off x="5667375" y="68865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加入你的标题描述</a:t>
                </a:r>
                <a:endParaRPr lang="zh-CN" altLang="en-US" sz="29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8" name="组合 26"/>
              <p:cNvGrpSpPr/>
              <p:nvPr/>
            </p:nvGrpSpPr>
            <p:grpSpPr>
              <a:xfrm>
                <a:off x="5043488" y="768033"/>
                <a:ext cx="263525" cy="395292"/>
                <a:chOff x="0" y="214266"/>
                <a:chExt cx="213756" cy="427517"/>
              </a:xfrm>
            </p:grpSpPr>
            <p:sp>
              <p:nvSpPr>
                <p:cNvPr id="9" name="直接连接符 27"/>
                <p:cNvSpPr/>
                <p:nvPr/>
              </p:nvSpPr>
              <p:spPr>
                <a:xfrm>
                  <a:off x="0" y="214266"/>
                  <a:ext cx="213756" cy="213757"/>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sp>
              <p:nvSpPr>
                <p:cNvPr id="10" name="直接连接符 28"/>
                <p:cNvSpPr/>
                <p:nvPr/>
              </p:nvSpPr>
              <p:spPr>
                <a:xfrm flipH="1">
                  <a:off x="0" y="428028"/>
                  <a:ext cx="213756" cy="213755"/>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grpSp>
        </p:grpSp>
      </p:grpSp>
      <p:sp>
        <p:nvSpPr>
          <p:cNvPr id="12" name="圆角矩形 11"/>
          <p:cNvSpPr/>
          <p:nvPr/>
        </p:nvSpPr>
        <p:spPr>
          <a:xfrm>
            <a:off x="1727722" y="2338117"/>
            <a:ext cx="3996044" cy="1373411"/>
          </a:xfrm>
          <a:prstGeom prst="roundRect">
            <a:avLst>
              <a:gd name="adj" fmla="val 7594"/>
            </a:avLst>
          </a:prstGeom>
          <a:solidFill>
            <a:srgbClr val="18D2A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1741790" y="2281846"/>
            <a:ext cx="3981976" cy="182881"/>
          </a:xfrm>
          <a:prstGeom prst="rect">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1711516" y="1949234"/>
            <a:ext cx="847019" cy="847019"/>
          </a:xfrm>
          <a:prstGeom prst="ellipse">
            <a:avLst/>
          </a:prstGeom>
          <a:solidFill>
            <a:srgbClr val="18D2A6"/>
          </a:solidFill>
          <a:ln w="25400">
            <a:solidFill>
              <a:srgbClr val="FEFEF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5" name="组合 14"/>
          <p:cNvGrpSpPr/>
          <p:nvPr/>
        </p:nvGrpSpPr>
        <p:grpSpPr>
          <a:xfrm>
            <a:off x="1942317" y="2159283"/>
            <a:ext cx="385415" cy="370647"/>
            <a:chOff x="6285705" y="2358559"/>
            <a:chExt cx="385415" cy="370647"/>
          </a:xfrm>
          <a:solidFill>
            <a:schemeClr val="bg1"/>
          </a:solidFill>
          <a:effectLst/>
        </p:grpSpPr>
        <p:sp>
          <p:nvSpPr>
            <p:cNvPr id="16" name="Oval 131"/>
            <p:cNvSpPr>
              <a:spLocks noChangeArrowheads="1"/>
            </p:cNvSpPr>
            <p:nvPr/>
          </p:nvSpPr>
          <p:spPr bwMode="auto">
            <a:xfrm>
              <a:off x="6391694" y="2358559"/>
              <a:ext cx="173437" cy="175656"/>
            </a:xfrm>
            <a:prstGeom prst="ellipse">
              <a:avLst/>
            </a:prstGeom>
            <a:grpFill/>
            <a:ln>
              <a:noFill/>
            </a:ln>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800">
                <a:solidFill>
                  <a:prstClr val="black"/>
                </a:solidFill>
              </a:endParaRPr>
            </a:p>
          </p:txBody>
        </p:sp>
        <p:sp>
          <p:nvSpPr>
            <p:cNvPr id="17" name="Freeform 134"/>
            <p:cNvSpPr/>
            <p:nvPr/>
          </p:nvSpPr>
          <p:spPr bwMode="auto">
            <a:xfrm>
              <a:off x="6285705" y="2561609"/>
              <a:ext cx="385415" cy="167597"/>
            </a:xfrm>
            <a:custGeom>
              <a:avLst/>
              <a:gdLst>
                <a:gd name="T0" fmla="*/ 35 w 200"/>
                <a:gd name="T1" fmla="*/ 87 h 87"/>
                <a:gd name="T2" fmla="*/ 35 w 200"/>
                <a:gd name="T3" fmla="*/ 72 h 87"/>
                <a:gd name="T4" fmla="*/ 46 w 200"/>
                <a:gd name="T5" fmla="*/ 72 h 87"/>
                <a:gd name="T6" fmla="*/ 46 w 200"/>
                <a:gd name="T7" fmla="*/ 87 h 87"/>
                <a:gd name="T8" fmla="*/ 155 w 200"/>
                <a:gd name="T9" fmla="*/ 87 h 87"/>
                <a:gd name="T10" fmla="*/ 155 w 200"/>
                <a:gd name="T11" fmla="*/ 72 h 87"/>
                <a:gd name="T12" fmla="*/ 166 w 200"/>
                <a:gd name="T13" fmla="*/ 72 h 87"/>
                <a:gd name="T14" fmla="*/ 166 w 200"/>
                <a:gd name="T15" fmla="*/ 87 h 87"/>
                <a:gd name="T16" fmla="*/ 199 w 200"/>
                <a:gd name="T17" fmla="*/ 87 h 87"/>
                <a:gd name="T18" fmla="*/ 200 w 200"/>
                <a:gd name="T19" fmla="*/ 43 h 87"/>
                <a:gd name="T20" fmla="*/ 156 w 200"/>
                <a:gd name="T21" fmla="*/ 0 h 87"/>
                <a:gd name="T22" fmla="*/ 156 w 200"/>
                <a:gd name="T23" fmla="*/ 0 h 87"/>
                <a:gd name="T24" fmla="*/ 156 w 200"/>
                <a:gd name="T25" fmla="*/ 0 h 87"/>
                <a:gd name="T26" fmla="*/ 140 w 200"/>
                <a:gd name="T27" fmla="*/ 0 h 87"/>
                <a:gd name="T28" fmla="*/ 100 w 200"/>
                <a:gd name="T29" fmla="*/ 80 h 87"/>
                <a:gd name="T30" fmla="*/ 60 w 200"/>
                <a:gd name="T31" fmla="*/ 0 h 87"/>
                <a:gd name="T32" fmla="*/ 45 w 200"/>
                <a:gd name="T33" fmla="*/ 0 h 87"/>
                <a:gd name="T34" fmla="*/ 45 w 200"/>
                <a:gd name="T35" fmla="*/ 0 h 87"/>
                <a:gd name="T36" fmla="*/ 44 w 200"/>
                <a:gd name="T37" fmla="*/ 0 h 87"/>
                <a:gd name="T38" fmla="*/ 1 w 200"/>
                <a:gd name="T39" fmla="*/ 43 h 87"/>
                <a:gd name="T40" fmla="*/ 0 w 200"/>
                <a:gd name="T41" fmla="*/ 87 h 87"/>
                <a:gd name="T42" fmla="*/ 35 w 200"/>
                <a:gd name="T43"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0" h="87">
                  <a:moveTo>
                    <a:pt x="35" y="87"/>
                  </a:moveTo>
                  <a:cubicBezTo>
                    <a:pt x="35" y="72"/>
                    <a:pt x="35" y="72"/>
                    <a:pt x="35" y="72"/>
                  </a:cubicBezTo>
                  <a:cubicBezTo>
                    <a:pt x="46" y="72"/>
                    <a:pt x="46" y="72"/>
                    <a:pt x="46" y="72"/>
                  </a:cubicBezTo>
                  <a:cubicBezTo>
                    <a:pt x="46" y="87"/>
                    <a:pt x="46" y="87"/>
                    <a:pt x="46" y="87"/>
                  </a:cubicBezTo>
                  <a:cubicBezTo>
                    <a:pt x="155" y="87"/>
                    <a:pt x="155" y="87"/>
                    <a:pt x="155" y="87"/>
                  </a:cubicBezTo>
                  <a:cubicBezTo>
                    <a:pt x="155" y="72"/>
                    <a:pt x="155" y="72"/>
                    <a:pt x="155" y="72"/>
                  </a:cubicBezTo>
                  <a:cubicBezTo>
                    <a:pt x="166" y="72"/>
                    <a:pt x="166" y="72"/>
                    <a:pt x="166" y="72"/>
                  </a:cubicBezTo>
                  <a:cubicBezTo>
                    <a:pt x="166" y="87"/>
                    <a:pt x="166" y="87"/>
                    <a:pt x="166" y="87"/>
                  </a:cubicBezTo>
                  <a:cubicBezTo>
                    <a:pt x="199" y="87"/>
                    <a:pt x="199" y="87"/>
                    <a:pt x="199" y="87"/>
                  </a:cubicBezTo>
                  <a:cubicBezTo>
                    <a:pt x="199" y="47"/>
                    <a:pt x="200" y="43"/>
                    <a:pt x="200" y="43"/>
                  </a:cubicBezTo>
                  <a:cubicBezTo>
                    <a:pt x="200" y="19"/>
                    <a:pt x="180" y="0"/>
                    <a:pt x="156" y="0"/>
                  </a:cubicBezTo>
                  <a:cubicBezTo>
                    <a:pt x="156" y="0"/>
                    <a:pt x="156" y="0"/>
                    <a:pt x="156" y="0"/>
                  </a:cubicBezTo>
                  <a:cubicBezTo>
                    <a:pt x="156" y="0"/>
                    <a:pt x="156" y="0"/>
                    <a:pt x="156" y="0"/>
                  </a:cubicBezTo>
                  <a:cubicBezTo>
                    <a:pt x="140" y="0"/>
                    <a:pt x="140" y="0"/>
                    <a:pt x="140" y="0"/>
                  </a:cubicBezTo>
                  <a:cubicBezTo>
                    <a:pt x="100" y="80"/>
                    <a:pt x="100" y="80"/>
                    <a:pt x="100" y="80"/>
                  </a:cubicBezTo>
                  <a:cubicBezTo>
                    <a:pt x="60" y="0"/>
                    <a:pt x="60" y="0"/>
                    <a:pt x="60" y="0"/>
                  </a:cubicBezTo>
                  <a:cubicBezTo>
                    <a:pt x="45" y="0"/>
                    <a:pt x="45" y="0"/>
                    <a:pt x="45" y="0"/>
                  </a:cubicBezTo>
                  <a:cubicBezTo>
                    <a:pt x="45" y="0"/>
                    <a:pt x="45" y="0"/>
                    <a:pt x="45" y="0"/>
                  </a:cubicBezTo>
                  <a:cubicBezTo>
                    <a:pt x="45" y="0"/>
                    <a:pt x="44" y="0"/>
                    <a:pt x="44" y="0"/>
                  </a:cubicBezTo>
                  <a:cubicBezTo>
                    <a:pt x="20" y="0"/>
                    <a:pt x="1" y="19"/>
                    <a:pt x="1" y="43"/>
                  </a:cubicBezTo>
                  <a:cubicBezTo>
                    <a:pt x="1" y="43"/>
                    <a:pt x="0" y="47"/>
                    <a:pt x="0" y="87"/>
                  </a:cubicBezTo>
                  <a:lnTo>
                    <a:pt x="35" y="87"/>
                  </a:lnTo>
                  <a:close/>
                </a:path>
              </a:pathLst>
            </a:custGeom>
            <a:grpFill/>
            <a:ln>
              <a:noFill/>
            </a:ln>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800">
                <a:solidFill>
                  <a:prstClr val="black"/>
                </a:solidFill>
              </a:endParaRPr>
            </a:p>
          </p:txBody>
        </p:sp>
      </p:grpSp>
      <p:sp>
        <p:nvSpPr>
          <p:cNvPr id="18" name="圆角矩形 17"/>
          <p:cNvSpPr/>
          <p:nvPr/>
        </p:nvSpPr>
        <p:spPr>
          <a:xfrm>
            <a:off x="6767756" y="2334939"/>
            <a:ext cx="3993906" cy="1373411"/>
          </a:xfrm>
          <a:prstGeom prst="roundRect">
            <a:avLst>
              <a:gd name="adj" fmla="val 7594"/>
            </a:avLst>
          </a:prstGeom>
          <a:solidFill>
            <a:srgbClr val="1983B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6781824" y="2278668"/>
            <a:ext cx="3977700" cy="167463"/>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6751550" y="1946056"/>
            <a:ext cx="847019" cy="847019"/>
          </a:xfrm>
          <a:prstGeom prst="ellipse">
            <a:avLst/>
          </a:prstGeom>
          <a:solidFill>
            <a:srgbClr val="1983B7"/>
          </a:solidFill>
          <a:ln w="25400">
            <a:solidFill>
              <a:srgbClr val="FEFEF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1" name="组合 20"/>
          <p:cNvGrpSpPr/>
          <p:nvPr/>
        </p:nvGrpSpPr>
        <p:grpSpPr>
          <a:xfrm>
            <a:off x="6986118" y="2183965"/>
            <a:ext cx="348399" cy="301947"/>
            <a:chOff x="6603016" y="4273770"/>
            <a:chExt cx="348399" cy="301947"/>
          </a:xfrm>
          <a:solidFill>
            <a:schemeClr val="bg1"/>
          </a:solidFill>
          <a:effectLst/>
        </p:grpSpPr>
        <p:sp>
          <p:nvSpPr>
            <p:cNvPr id="22" name="Freeform 19"/>
            <p:cNvSpPr/>
            <p:nvPr/>
          </p:nvSpPr>
          <p:spPr bwMode="auto">
            <a:xfrm>
              <a:off x="6657211" y="4400963"/>
              <a:ext cx="71339" cy="125535"/>
            </a:xfrm>
            <a:custGeom>
              <a:avLst/>
              <a:gdLst>
                <a:gd name="T0" fmla="*/ 4 w 54"/>
                <a:gd name="T1" fmla="*/ 95 h 95"/>
                <a:gd name="T2" fmla="*/ 49 w 54"/>
                <a:gd name="T3" fmla="*/ 95 h 95"/>
                <a:gd name="T4" fmla="*/ 54 w 54"/>
                <a:gd name="T5" fmla="*/ 90 h 95"/>
                <a:gd name="T6" fmla="*/ 54 w 54"/>
                <a:gd name="T7" fmla="*/ 4 h 95"/>
                <a:gd name="T8" fmla="*/ 49 w 54"/>
                <a:gd name="T9" fmla="*/ 0 h 95"/>
                <a:gd name="T10" fmla="*/ 4 w 54"/>
                <a:gd name="T11" fmla="*/ 0 h 95"/>
                <a:gd name="T12" fmla="*/ 0 w 54"/>
                <a:gd name="T13" fmla="*/ 4 h 95"/>
                <a:gd name="T14" fmla="*/ 0 w 54"/>
                <a:gd name="T15" fmla="*/ 90 h 95"/>
                <a:gd name="T16" fmla="*/ 4 w 54"/>
                <a:gd name="T17"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95">
                  <a:moveTo>
                    <a:pt x="4" y="95"/>
                  </a:moveTo>
                  <a:cubicBezTo>
                    <a:pt x="49" y="95"/>
                    <a:pt x="49" y="95"/>
                    <a:pt x="49" y="95"/>
                  </a:cubicBezTo>
                  <a:cubicBezTo>
                    <a:pt x="52" y="95"/>
                    <a:pt x="54" y="93"/>
                    <a:pt x="54" y="90"/>
                  </a:cubicBezTo>
                  <a:cubicBezTo>
                    <a:pt x="54" y="4"/>
                    <a:pt x="54" y="4"/>
                    <a:pt x="54" y="4"/>
                  </a:cubicBezTo>
                  <a:cubicBezTo>
                    <a:pt x="54" y="2"/>
                    <a:pt x="52" y="0"/>
                    <a:pt x="49" y="0"/>
                  </a:cubicBezTo>
                  <a:cubicBezTo>
                    <a:pt x="4" y="0"/>
                    <a:pt x="4" y="0"/>
                    <a:pt x="4" y="0"/>
                  </a:cubicBezTo>
                  <a:cubicBezTo>
                    <a:pt x="2" y="0"/>
                    <a:pt x="0" y="2"/>
                    <a:pt x="0" y="4"/>
                  </a:cubicBezTo>
                  <a:cubicBezTo>
                    <a:pt x="0" y="90"/>
                    <a:pt x="0" y="90"/>
                    <a:pt x="0" y="90"/>
                  </a:cubicBezTo>
                  <a:cubicBezTo>
                    <a:pt x="0" y="93"/>
                    <a:pt x="2" y="95"/>
                    <a:pt x="4" y="95"/>
                  </a:cubicBezTo>
                  <a:close/>
                </a:path>
              </a:pathLst>
            </a:custGeom>
            <a:grpFill/>
            <a:ln>
              <a:noFill/>
            </a:ln>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solidFill>
                  <a:prstClr val="black"/>
                </a:solidFill>
              </a:endParaRPr>
            </a:p>
          </p:txBody>
        </p:sp>
        <p:sp>
          <p:nvSpPr>
            <p:cNvPr id="23" name="Freeform 20"/>
            <p:cNvSpPr/>
            <p:nvPr/>
          </p:nvSpPr>
          <p:spPr bwMode="auto">
            <a:xfrm>
              <a:off x="6760072" y="4354510"/>
              <a:ext cx="71339" cy="171988"/>
            </a:xfrm>
            <a:custGeom>
              <a:avLst/>
              <a:gdLst>
                <a:gd name="T0" fmla="*/ 5 w 54"/>
                <a:gd name="T1" fmla="*/ 130 h 130"/>
                <a:gd name="T2" fmla="*/ 50 w 54"/>
                <a:gd name="T3" fmla="*/ 130 h 130"/>
                <a:gd name="T4" fmla="*/ 54 w 54"/>
                <a:gd name="T5" fmla="*/ 125 h 130"/>
                <a:gd name="T6" fmla="*/ 54 w 54"/>
                <a:gd name="T7" fmla="*/ 5 h 130"/>
                <a:gd name="T8" fmla="*/ 50 w 54"/>
                <a:gd name="T9" fmla="*/ 0 h 130"/>
                <a:gd name="T10" fmla="*/ 5 w 54"/>
                <a:gd name="T11" fmla="*/ 0 h 130"/>
                <a:gd name="T12" fmla="*/ 0 w 54"/>
                <a:gd name="T13" fmla="*/ 5 h 130"/>
                <a:gd name="T14" fmla="*/ 0 w 54"/>
                <a:gd name="T15" fmla="*/ 125 h 130"/>
                <a:gd name="T16" fmla="*/ 5 w 54"/>
                <a:gd name="T17" fmla="*/ 13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130">
                  <a:moveTo>
                    <a:pt x="5" y="130"/>
                  </a:moveTo>
                  <a:cubicBezTo>
                    <a:pt x="50" y="130"/>
                    <a:pt x="50" y="130"/>
                    <a:pt x="50" y="130"/>
                  </a:cubicBezTo>
                  <a:cubicBezTo>
                    <a:pt x="52" y="130"/>
                    <a:pt x="54" y="128"/>
                    <a:pt x="54" y="125"/>
                  </a:cubicBezTo>
                  <a:cubicBezTo>
                    <a:pt x="54" y="5"/>
                    <a:pt x="54" y="5"/>
                    <a:pt x="54" y="5"/>
                  </a:cubicBezTo>
                  <a:cubicBezTo>
                    <a:pt x="54" y="2"/>
                    <a:pt x="52" y="0"/>
                    <a:pt x="50" y="0"/>
                  </a:cubicBezTo>
                  <a:cubicBezTo>
                    <a:pt x="5" y="0"/>
                    <a:pt x="5" y="0"/>
                    <a:pt x="5" y="0"/>
                  </a:cubicBezTo>
                  <a:cubicBezTo>
                    <a:pt x="2" y="0"/>
                    <a:pt x="0" y="2"/>
                    <a:pt x="0" y="5"/>
                  </a:cubicBezTo>
                  <a:cubicBezTo>
                    <a:pt x="0" y="125"/>
                    <a:pt x="0" y="125"/>
                    <a:pt x="0" y="125"/>
                  </a:cubicBezTo>
                  <a:cubicBezTo>
                    <a:pt x="0" y="128"/>
                    <a:pt x="2" y="130"/>
                    <a:pt x="5" y="130"/>
                  </a:cubicBezTo>
                  <a:close/>
                </a:path>
              </a:pathLst>
            </a:custGeom>
            <a:grpFill/>
            <a:ln>
              <a:noFill/>
            </a:ln>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solidFill>
                  <a:prstClr val="black"/>
                </a:solidFill>
              </a:endParaRPr>
            </a:p>
          </p:txBody>
        </p:sp>
        <p:sp>
          <p:nvSpPr>
            <p:cNvPr id="24" name="Freeform 21"/>
            <p:cNvSpPr/>
            <p:nvPr/>
          </p:nvSpPr>
          <p:spPr bwMode="auto">
            <a:xfrm>
              <a:off x="6864039" y="4316353"/>
              <a:ext cx="71339" cy="210147"/>
            </a:xfrm>
            <a:custGeom>
              <a:avLst/>
              <a:gdLst>
                <a:gd name="T0" fmla="*/ 4 w 54"/>
                <a:gd name="T1" fmla="*/ 159 h 159"/>
                <a:gd name="T2" fmla="*/ 49 w 54"/>
                <a:gd name="T3" fmla="*/ 159 h 159"/>
                <a:gd name="T4" fmla="*/ 54 w 54"/>
                <a:gd name="T5" fmla="*/ 154 h 159"/>
                <a:gd name="T6" fmla="*/ 54 w 54"/>
                <a:gd name="T7" fmla="*/ 5 h 159"/>
                <a:gd name="T8" fmla="*/ 49 w 54"/>
                <a:gd name="T9" fmla="*/ 0 h 159"/>
                <a:gd name="T10" fmla="*/ 4 w 54"/>
                <a:gd name="T11" fmla="*/ 0 h 159"/>
                <a:gd name="T12" fmla="*/ 0 w 54"/>
                <a:gd name="T13" fmla="*/ 5 h 159"/>
                <a:gd name="T14" fmla="*/ 0 w 54"/>
                <a:gd name="T15" fmla="*/ 154 h 159"/>
                <a:gd name="T16" fmla="*/ 4 w 54"/>
                <a:gd name="T17"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159">
                  <a:moveTo>
                    <a:pt x="4" y="159"/>
                  </a:moveTo>
                  <a:cubicBezTo>
                    <a:pt x="49" y="159"/>
                    <a:pt x="49" y="159"/>
                    <a:pt x="49" y="159"/>
                  </a:cubicBezTo>
                  <a:cubicBezTo>
                    <a:pt x="52" y="159"/>
                    <a:pt x="54" y="157"/>
                    <a:pt x="54" y="154"/>
                  </a:cubicBezTo>
                  <a:cubicBezTo>
                    <a:pt x="54" y="5"/>
                    <a:pt x="54" y="5"/>
                    <a:pt x="54" y="5"/>
                  </a:cubicBezTo>
                  <a:cubicBezTo>
                    <a:pt x="54" y="2"/>
                    <a:pt x="52" y="0"/>
                    <a:pt x="49" y="0"/>
                  </a:cubicBezTo>
                  <a:cubicBezTo>
                    <a:pt x="4" y="0"/>
                    <a:pt x="4" y="0"/>
                    <a:pt x="4" y="0"/>
                  </a:cubicBezTo>
                  <a:cubicBezTo>
                    <a:pt x="2" y="0"/>
                    <a:pt x="0" y="2"/>
                    <a:pt x="0" y="5"/>
                  </a:cubicBezTo>
                  <a:cubicBezTo>
                    <a:pt x="0" y="154"/>
                    <a:pt x="0" y="154"/>
                    <a:pt x="0" y="154"/>
                  </a:cubicBezTo>
                  <a:cubicBezTo>
                    <a:pt x="0" y="157"/>
                    <a:pt x="2" y="159"/>
                    <a:pt x="4" y="159"/>
                  </a:cubicBezTo>
                  <a:close/>
                </a:path>
              </a:pathLst>
            </a:custGeom>
            <a:grpFill/>
            <a:ln>
              <a:noFill/>
            </a:ln>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solidFill>
                  <a:prstClr val="black"/>
                </a:solidFill>
              </a:endParaRPr>
            </a:p>
          </p:txBody>
        </p:sp>
        <p:sp>
          <p:nvSpPr>
            <p:cNvPr id="25" name="Freeform 22"/>
            <p:cNvSpPr/>
            <p:nvPr/>
          </p:nvSpPr>
          <p:spPr bwMode="auto">
            <a:xfrm>
              <a:off x="6603016" y="4273770"/>
              <a:ext cx="348399" cy="301947"/>
            </a:xfrm>
            <a:custGeom>
              <a:avLst/>
              <a:gdLst>
                <a:gd name="T0" fmla="*/ 253 w 264"/>
                <a:gd name="T1" fmla="*/ 206 h 228"/>
                <a:gd name="T2" fmla="*/ 23 w 264"/>
                <a:gd name="T3" fmla="*/ 206 h 228"/>
                <a:gd name="T4" fmla="*/ 22 w 264"/>
                <a:gd name="T5" fmla="*/ 206 h 228"/>
                <a:gd name="T6" fmla="*/ 22 w 264"/>
                <a:gd name="T7" fmla="*/ 11 h 228"/>
                <a:gd name="T8" fmla="*/ 11 w 264"/>
                <a:gd name="T9" fmla="*/ 0 h 228"/>
                <a:gd name="T10" fmla="*/ 0 w 264"/>
                <a:gd name="T11" fmla="*/ 11 h 228"/>
                <a:gd name="T12" fmla="*/ 0 w 264"/>
                <a:gd name="T13" fmla="*/ 206 h 228"/>
                <a:gd name="T14" fmla="*/ 23 w 264"/>
                <a:gd name="T15" fmla="*/ 228 h 228"/>
                <a:gd name="T16" fmla="*/ 253 w 264"/>
                <a:gd name="T17" fmla="*/ 228 h 228"/>
                <a:gd name="T18" fmla="*/ 264 w 264"/>
                <a:gd name="T19" fmla="*/ 217 h 228"/>
                <a:gd name="T20" fmla="*/ 253 w 264"/>
                <a:gd name="T21" fmla="*/ 206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4" h="228">
                  <a:moveTo>
                    <a:pt x="253" y="206"/>
                  </a:moveTo>
                  <a:cubicBezTo>
                    <a:pt x="23" y="206"/>
                    <a:pt x="23" y="206"/>
                    <a:pt x="23" y="206"/>
                  </a:cubicBezTo>
                  <a:cubicBezTo>
                    <a:pt x="22" y="206"/>
                    <a:pt x="22" y="206"/>
                    <a:pt x="22" y="206"/>
                  </a:cubicBezTo>
                  <a:cubicBezTo>
                    <a:pt x="22" y="11"/>
                    <a:pt x="22" y="11"/>
                    <a:pt x="22" y="11"/>
                  </a:cubicBezTo>
                  <a:cubicBezTo>
                    <a:pt x="22" y="5"/>
                    <a:pt x="17" y="0"/>
                    <a:pt x="11" y="0"/>
                  </a:cubicBezTo>
                  <a:cubicBezTo>
                    <a:pt x="5" y="0"/>
                    <a:pt x="0" y="5"/>
                    <a:pt x="0" y="11"/>
                  </a:cubicBezTo>
                  <a:cubicBezTo>
                    <a:pt x="0" y="206"/>
                    <a:pt x="0" y="206"/>
                    <a:pt x="0" y="206"/>
                  </a:cubicBezTo>
                  <a:cubicBezTo>
                    <a:pt x="0" y="218"/>
                    <a:pt x="10" y="228"/>
                    <a:pt x="23" y="228"/>
                  </a:cubicBezTo>
                  <a:cubicBezTo>
                    <a:pt x="253" y="228"/>
                    <a:pt x="253" y="228"/>
                    <a:pt x="253" y="228"/>
                  </a:cubicBezTo>
                  <a:cubicBezTo>
                    <a:pt x="259" y="228"/>
                    <a:pt x="264" y="223"/>
                    <a:pt x="264" y="217"/>
                  </a:cubicBezTo>
                  <a:cubicBezTo>
                    <a:pt x="264" y="211"/>
                    <a:pt x="259" y="206"/>
                    <a:pt x="253" y="206"/>
                  </a:cubicBezTo>
                  <a:close/>
                </a:path>
              </a:pathLst>
            </a:custGeom>
            <a:grpFill/>
            <a:ln>
              <a:noFill/>
            </a:ln>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solidFill>
                  <a:prstClr val="black"/>
                </a:solidFill>
              </a:endParaRPr>
            </a:p>
          </p:txBody>
        </p:sp>
      </p:grpSp>
      <p:sp>
        <p:nvSpPr>
          <p:cNvPr id="26" name="圆角矩形 25"/>
          <p:cNvSpPr/>
          <p:nvPr/>
        </p:nvSpPr>
        <p:spPr>
          <a:xfrm>
            <a:off x="1711516" y="4710779"/>
            <a:ext cx="3993906" cy="1373411"/>
          </a:xfrm>
          <a:prstGeom prst="roundRect">
            <a:avLst>
              <a:gd name="adj" fmla="val 7594"/>
            </a:avLst>
          </a:prstGeom>
          <a:solidFill>
            <a:srgbClr val="1983B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1725584" y="4654508"/>
            <a:ext cx="3981976" cy="182881"/>
          </a:xfrm>
          <a:prstGeom prst="rect">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a:off x="1695310" y="4321896"/>
            <a:ext cx="847019" cy="847019"/>
          </a:xfrm>
          <a:prstGeom prst="ellipse">
            <a:avLst/>
          </a:prstGeom>
          <a:solidFill>
            <a:srgbClr val="1983B7"/>
          </a:solidFill>
          <a:ln w="25400">
            <a:solidFill>
              <a:srgbClr val="FEFEF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9" name="组合 28"/>
          <p:cNvGrpSpPr/>
          <p:nvPr/>
        </p:nvGrpSpPr>
        <p:grpSpPr>
          <a:xfrm>
            <a:off x="1956385" y="4552082"/>
            <a:ext cx="320699" cy="317393"/>
            <a:chOff x="4894890" y="3552033"/>
            <a:chExt cx="320699" cy="317393"/>
          </a:xfrm>
          <a:solidFill>
            <a:schemeClr val="bg1"/>
          </a:solidFill>
          <a:effectLst/>
        </p:grpSpPr>
        <p:sp>
          <p:nvSpPr>
            <p:cNvPr id="30" name="Freeform 136"/>
            <p:cNvSpPr/>
            <p:nvPr/>
          </p:nvSpPr>
          <p:spPr bwMode="auto">
            <a:xfrm>
              <a:off x="4894890" y="3729905"/>
              <a:ext cx="320699" cy="139521"/>
            </a:xfrm>
            <a:custGeom>
              <a:avLst/>
              <a:gdLst>
                <a:gd name="T0" fmla="*/ 103 w 205"/>
                <a:gd name="T1" fmla="*/ 19 h 89"/>
                <a:gd name="T2" fmla="*/ 47 w 205"/>
                <a:gd name="T3" fmla="*/ 0 h 89"/>
                <a:gd name="T4" fmla="*/ 0 w 205"/>
                <a:gd name="T5" fmla="*/ 0 h 89"/>
                <a:gd name="T6" fmla="*/ 0 w 205"/>
                <a:gd name="T7" fmla="*/ 67 h 89"/>
                <a:gd name="T8" fmla="*/ 22 w 205"/>
                <a:gd name="T9" fmla="*/ 89 h 89"/>
                <a:gd name="T10" fmla="*/ 183 w 205"/>
                <a:gd name="T11" fmla="*/ 89 h 89"/>
                <a:gd name="T12" fmla="*/ 205 w 205"/>
                <a:gd name="T13" fmla="*/ 67 h 89"/>
                <a:gd name="T14" fmla="*/ 205 w 205"/>
                <a:gd name="T15" fmla="*/ 0 h 89"/>
                <a:gd name="T16" fmla="*/ 158 w 205"/>
                <a:gd name="T17" fmla="*/ 0 h 89"/>
                <a:gd name="T18" fmla="*/ 103 w 205"/>
                <a:gd name="T19" fmla="*/ 1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5" h="89">
                  <a:moveTo>
                    <a:pt x="103" y="19"/>
                  </a:moveTo>
                  <a:cubicBezTo>
                    <a:pt x="82" y="19"/>
                    <a:pt x="62" y="12"/>
                    <a:pt x="47" y="0"/>
                  </a:cubicBezTo>
                  <a:cubicBezTo>
                    <a:pt x="0" y="0"/>
                    <a:pt x="0" y="0"/>
                    <a:pt x="0" y="0"/>
                  </a:cubicBezTo>
                  <a:cubicBezTo>
                    <a:pt x="0" y="67"/>
                    <a:pt x="0" y="67"/>
                    <a:pt x="0" y="67"/>
                  </a:cubicBezTo>
                  <a:cubicBezTo>
                    <a:pt x="0" y="79"/>
                    <a:pt x="10" y="89"/>
                    <a:pt x="22" y="89"/>
                  </a:cubicBezTo>
                  <a:cubicBezTo>
                    <a:pt x="183" y="89"/>
                    <a:pt x="183" y="89"/>
                    <a:pt x="183" y="89"/>
                  </a:cubicBezTo>
                  <a:cubicBezTo>
                    <a:pt x="195" y="89"/>
                    <a:pt x="205" y="79"/>
                    <a:pt x="205" y="67"/>
                  </a:cubicBezTo>
                  <a:cubicBezTo>
                    <a:pt x="205" y="0"/>
                    <a:pt x="205" y="0"/>
                    <a:pt x="205" y="0"/>
                  </a:cubicBezTo>
                  <a:cubicBezTo>
                    <a:pt x="158" y="0"/>
                    <a:pt x="158" y="0"/>
                    <a:pt x="158" y="0"/>
                  </a:cubicBezTo>
                  <a:cubicBezTo>
                    <a:pt x="143" y="12"/>
                    <a:pt x="124" y="19"/>
                    <a:pt x="103" y="19"/>
                  </a:cubicBezTo>
                  <a:close/>
                </a:path>
              </a:pathLst>
            </a:custGeom>
            <a:grpFill/>
            <a:ln>
              <a:noFill/>
            </a:ln>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solidFill>
                  <a:prstClr val="black"/>
                </a:solidFill>
              </a:endParaRPr>
            </a:p>
          </p:txBody>
        </p:sp>
        <p:sp>
          <p:nvSpPr>
            <p:cNvPr id="31" name="Freeform 137"/>
            <p:cNvSpPr>
              <a:spLocks noEditPoints="1"/>
            </p:cNvSpPr>
            <p:nvPr/>
          </p:nvSpPr>
          <p:spPr bwMode="auto">
            <a:xfrm>
              <a:off x="4894890" y="3552033"/>
              <a:ext cx="320699" cy="184485"/>
            </a:xfrm>
            <a:custGeom>
              <a:avLst/>
              <a:gdLst>
                <a:gd name="T0" fmla="*/ 183 w 205"/>
                <a:gd name="T1" fmla="*/ 42 h 118"/>
                <a:gd name="T2" fmla="*/ 180 w 205"/>
                <a:gd name="T3" fmla="*/ 42 h 118"/>
                <a:gd name="T4" fmla="*/ 154 w 205"/>
                <a:gd name="T5" fmla="*/ 42 h 118"/>
                <a:gd name="T6" fmla="*/ 154 w 205"/>
                <a:gd name="T7" fmla="*/ 22 h 118"/>
                <a:gd name="T8" fmla="*/ 132 w 205"/>
                <a:gd name="T9" fmla="*/ 0 h 118"/>
                <a:gd name="T10" fmla="*/ 73 w 205"/>
                <a:gd name="T11" fmla="*/ 0 h 118"/>
                <a:gd name="T12" fmla="*/ 51 w 205"/>
                <a:gd name="T13" fmla="*/ 22 h 118"/>
                <a:gd name="T14" fmla="*/ 51 w 205"/>
                <a:gd name="T15" fmla="*/ 42 h 118"/>
                <a:gd name="T16" fmla="*/ 25 w 205"/>
                <a:gd name="T17" fmla="*/ 42 h 118"/>
                <a:gd name="T18" fmla="*/ 22 w 205"/>
                <a:gd name="T19" fmla="*/ 42 h 118"/>
                <a:gd name="T20" fmla="*/ 0 w 205"/>
                <a:gd name="T21" fmla="*/ 64 h 118"/>
                <a:gd name="T22" fmla="*/ 0 w 205"/>
                <a:gd name="T23" fmla="*/ 101 h 118"/>
                <a:gd name="T24" fmla="*/ 54 w 205"/>
                <a:gd name="T25" fmla="*/ 101 h 118"/>
                <a:gd name="T26" fmla="*/ 103 w 205"/>
                <a:gd name="T27" fmla="*/ 118 h 118"/>
                <a:gd name="T28" fmla="*/ 151 w 205"/>
                <a:gd name="T29" fmla="*/ 101 h 118"/>
                <a:gd name="T30" fmla="*/ 205 w 205"/>
                <a:gd name="T31" fmla="*/ 101 h 118"/>
                <a:gd name="T32" fmla="*/ 205 w 205"/>
                <a:gd name="T33" fmla="*/ 64 h 118"/>
                <a:gd name="T34" fmla="*/ 183 w 205"/>
                <a:gd name="T35" fmla="*/ 42 h 118"/>
                <a:gd name="T36" fmla="*/ 67 w 205"/>
                <a:gd name="T37" fmla="*/ 26 h 118"/>
                <a:gd name="T38" fmla="*/ 67 w 205"/>
                <a:gd name="T39" fmla="*/ 22 h 118"/>
                <a:gd name="T40" fmla="*/ 73 w 205"/>
                <a:gd name="T41" fmla="*/ 17 h 118"/>
                <a:gd name="T42" fmla="*/ 132 w 205"/>
                <a:gd name="T43" fmla="*/ 17 h 118"/>
                <a:gd name="T44" fmla="*/ 138 w 205"/>
                <a:gd name="T45" fmla="*/ 22 h 118"/>
                <a:gd name="T46" fmla="*/ 138 w 205"/>
                <a:gd name="T47" fmla="*/ 26 h 118"/>
                <a:gd name="T48" fmla="*/ 138 w 205"/>
                <a:gd name="T49" fmla="*/ 42 h 118"/>
                <a:gd name="T50" fmla="*/ 67 w 205"/>
                <a:gd name="T51" fmla="*/ 42 h 118"/>
                <a:gd name="T52" fmla="*/ 67 w 205"/>
                <a:gd name="T53" fmla="*/ 26 h 118"/>
                <a:gd name="T54" fmla="*/ 101 w 205"/>
                <a:gd name="T55" fmla="*/ 101 h 118"/>
                <a:gd name="T56" fmla="*/ 85 w 205"/>
                <a:gd name="T57" fmla="*/ 86 h 118"/>
                <a:gd name="T58" fmla="*/ 101 w 205"/>
                <a:gd name="T59" fmla="*/ 70 h 118"/>
                <a:gd name="T60" fmla="*/ 117 w 205"/>
                <a:gd name="T61" fmla="*/ 86 h 118"/>
                <a:gd name="T62" fmla="*/ 101 w 205"/>
                <a:gd name="T63" fmla="*/ 10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05" h="118">
                  <a:moveTo>
                    <a:pt x="183" y="42"/>
                  </a:moveTo>
                  <a:cubicBezTo>
                    <a:pt x="180" y="42"/>
                    <a:pt x="180" y="42"/>
                    <a:pt x="180" y="42"/>
                  </a:cubicBezTo>
                  <a:cubicBezTo>
                    <a:pt x="154" y="42"/>
                    <a:pt x="154" y="42"/>
                    <a:pt x="154" y="42"/>
                  </a:cubicBezTo>
                  <a:cubicBezTo>
                    <a:pt x="154" y="22"/>
                    <a:pt x="154" y="22"/>
                    <a:pt x="154" y="22"/>
                  </a:cubicBezTo>
                  <a:cubicBezTo>
                    <a:pt x="154" y="10"/>
                    <a:pt x="144" y="0"/>
                    <a:pt x="132" y="0"/>
                  </a:cubicBezTo>
                  <a:cubicBezTo>
                    <a:pt x="73" y="0"/>
                    <a:pt x="73" y="0"/>
                    <a:pt x="73" y="0"/>
                  </a:cubicBezTo>
                  <a:cubicBezTo>
                    <a:pt x="61" y="0"/>
                    <a:pt x="51" y="10"/>
                    <a:pt x="51" y="22"/>
                  </a:cubicBezTo>
                  <a:cubicBezTo>
                    <a:pt x="51" y="42"/>
                    <a:pt x="51" y="42"/>
                    <a:pt x="51" y="42"/>
                  </a:cubicBezTo>
                  <a:cubicBezTo>
                    <a:pt x="25" y="42"/>
                    <a:pt x="25" y="42"/>
                    <a:pt x="25" y="42"/>
                  </a:cubicBezTo>
                  <a:cubicBezTo>
                    <a:pt x="22" y="42"/>
                    <a:pt x="22" y="42"/>
                    <a:pt x="22" y="42"/>
                  </a:cubicBezTo>
                  <a:cubicBezTo>
                    <a:pt x="10" y="42"/>
                    <a:pt x="0" y="52"/>
                    <a:pt x="0" y="64"/>
                  </a:cubicBezTo>
                  <a:cubicBezTo>
                    <a:pt x="0" y="101"/>
                    <a:pt x="0" y="101"/>
                    <a:pt x="0" y="101"/>
                  </a:cubicBezTo>
                  <a:cubicBezTo>
                    <a:pt x="54" y="101"/>
                    <a:pt x="54" y="101"/>
                    <a:pt x="54" y="101"/>
                  </a:cubicBezTo>
                  <a:cubicBezTo>
                    <a:pt x="67" y="112"/>
                    <a:pt x="84" y="118"/>
                    <a:pt x="103" y="118"/>
                  </a:cubicBezTo>
                  <a:cubicBezTo>
                    <a:pt x="121" y="118"/>
                    <a:pt x="138" y="112"/>
                    <a:pt x="151" y="101"/>
                  </a:cubicBezTo>
                  <a:cubicBezTo>
                    <a:pt x="205" y="101"/>
                    <a:pt x="205" y="101"/>
                    <a:pt x="205" y="101"/>
                  </a:cubicBezTo>
                  <a:cubicBezTo>
                    <a:pt x="205" y="64"/>
                    <a:pt x="205" y="64"/>
                    <a:pt x="205" y="64"/>
                  </a:cubicBezTo>
                  <a:cubicBezTo>
                    <a:pt x="205" y="52"/>
                    <a:pt x="195" y="42"/>
                    <a:pt x="183" y="42"/>
                  </a:cubicBezTo>
                  <a:close/>
                  <a:moveTo>
                    <a:pt x="67" y="26"/>
                  </a:moveTo>
                  <a:cubicBezTo>
                    <a:pt x="67" y="22"/>
                    <a:pt x="67" y="22"/>
                    <a:pt x="67" y="22"/>
                  </a:cubicBezTo>
                  <a:cubicBezTo>
                    <a:pt x="67" y="19"/>
                    <a:pt x="70" y="17"/>
                    <a:pt x="73" y="17"/>
                  </a:cubicBezTo>
                  <a:cubicBezTo>
                    <a:pt x="132" y="17"/>
                    <a:pt x="132" y="17"/>
                    <a:pt x="132" y="17"/>
                  </a:cubicBezTo>
                  <a:cubicBezTo>
                    <a:pt x="135" y="17"/>
                    <a:pt x="138" y="19"/>
                    <a:pt x="138" y="22"/>
                  </a:cubicBezTo>
                  <a:cubicBezTo>
                    <a:pt x="138" y="26"/>
                    <a:pt x="138" y="26"/>
                    <a:pt x="138" y="26"/>
                  </a:cubicBezTo>
                  <a:cubicBezTo>
                    <a:pt x="138" y="42"/>
                    <a:pt x="138" y="42"/>
                    <a:pt x="138" y="42"/>
                  </a:cubicBezTo>
                  <a:cubicBezTo>
                    <a:pt x="67" y="42"/>
                    <a:pt x="67" y="42"/>
                    <a:pt x="67" y="42"/>
                  </a:cubicBezTo>
                  <a:lnTo>
                    <a:pt x="67" y="26"/>
                  </a:lnTo>
                  <a:close/>
                  <a:moveTo>
                    <a:pt x="101" y="101"/>
                  </a:moveTo>
                  <a:cubicBezTo>
                    <a:pt x="92" y="101"/>
                    <a:pt x="85" y="94"/>
                    <a:pt x="85" y="86"/>
                  </a:cubicBezTo>
                  <a:cubicBezTo>
                    <a:pt x="85" y="77"/>
                    <a:pt x="92" y="70"/>
                    <a:pt x="101" y="70"/>
                  </a:cubicBezTo>
                  <a:cubicBezTo>
                    <a:pt x="110" y="70"/>
                    <a:pt x="117" y="77"/>
                    <a:pt x="117" y="86"/>
                  </a:cubicBezTo>
                  <a:cubicBezTo>
                    <a:pt x="117" y="94"/>
                    <a:pt x="110" y="101"/>
                    <a:pt x="101" y="101"/>
                  </a:cubicBezTo>
                  <a:close/>
                </a:path>
              </a:pathLst>
            </a:custGeom>
            <a:grpFill/>
            <a:ln>
              <a:noFill/>
            </a:ln>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solidFill>
                  <a:prstClr val="black"/>
                </a:solidFill>
              </a:endParaRPr>
            </a:p>
          </p:txBody>
        </p:sp>
      </p:grpSp>
      <p:sp>
        <p:nvSpPr>
          <p:cNvPr id="32" name="圆角矩形 31"/>
          <p:cNvSpPr/>
          <p:nvPr/>
        </p:nvSpPr>
        <p:spPr>
          <a:xfrm>
            <a:off x="6765618" y="4710779"/>
            <a:ext cx="3993906" cy="1373411"/>
          </a:xfrm>
          <a:prstGeom prst="roundRect">
            <a:avLst>
              <a:gd name="adj" fmla="val 7594"/>
            </a:avLst>
          </a:prstGeom>
          <a:solidFill>
            <a:srgbClr val="18D2A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6779686" y="4654508"/>
            <a:ext cx="3981976" cy="182881"/>
          </a:xfrm>
          <a:prstGeom prst="rect">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6749412" y="4321896"/>
            <a:ext cx="847019" cy="847019"/>
          </a:xfrm>
          <a:prstGeom prst="ellipse">
            <a:avLst/>
          </a:prstGeom>
          <a:solidFill>
            <a:srgbClr val="18D2A6"/>
          </a:solidFill>
          <a:ln w="25400">
            <a:solidFill>
              <a:srgbClr val="FEFEF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5" name="组合 34"/>
          <p:cNvGrpSpPr/>
          <p:nvPr/>
        </p:nvGrpSpPr>
        <p:grpSpPr>
          <a:xfrm>
            <a:off x="6944743" y="4553451"/>
            <a:ext cx="439148" cy="366232"/>
            <a:chOff x="6974585" y="3291091"/>
            <a:chExt cx="439148" cy="366232"/>
          </a:xfrm>
          <a:solidFill>
            <a:schemeClr val="bg1"/>
          </a:solidFill>
          <a:effectLst/>
        </p:grpSpPr>
        <p:sp>
          <p:nvSpPr>
            <p:cNvPr id="36" name="Freeform 5"/>
            <p:cNvSpPr/>
            <p:nvPr/>
          </p:nvSpPr>
          <p:spPr bwMode="auto">
            <a:xfrm>
              <a:off x="6974585" y="3385549"/>
              <a:ext cx="336404" cy="271774"/>
            </a:xfrm>
            <a:custGeom>
              <a:avLst/>
              <a:gdLst>
                <a:gd name="T0" fmla="*/ 123 w 138"/>
                <a:gd name="T1" fmla="*/ 83 h 111"/>
                <a:gd name="T2" fmla="*/ 89 w 138"/>
                <a:gd name="T3" fmla="*/ 93 h 111"/>
                <a:gd name="T4" fmla="*/ 85 w 138"/>
                <a:gd name="T5" fmla="*/ 93 h 111"/>
                <a:gd name="T6" fmla="*/ 83 w 138"/>
                <a:gd name="T7" fmla="*/ 92 h 111"/>
                <a:gd name="T8" fmla="*/ 79 w 138"/>
                <a:gd name="T9" fmla="*/ 92 h 111"/>
                <a:gd name="T10" fmla="*/ 77 w 138"/>
                <a:gd name="T11" fmla="*/ 91 h 111"/>
                <a:gd name="T12" fmla="*/ 74 w 138"/>
                <a:gd name="T13" fmla="*/ 91 h 111"/>
                <a:gd name="T14" fmla="*/ 72 w 138"/>
                <a:gd name="T15" fmla="*/ 90 h 111"/>
                <a:gd name="T16" fmla="*/ 68 w 138"/>
                <a:gd name="T17" fmla="*/ 89 h 111"/>
                <a:gd name="T18" fmla="*/ 67 w 138"/>
                <a:gd name="T19" fmla="*/ 88 h 111"/>
                <a:gd name="T20" fmla="*/ 63 w 138"/>
                <a:gd name="T21" fmla="*/ 86 h 111"/>
                <a:gd name="T22" fmla="*/ 63 w 138"/>
                <a:gd name="T23" fmla="*/ 86 h 111"/>
                <a:gd name="T24" fmla="*/ 50 w 138"/>
                <a:gd name="T25" fmla="*/ 76 h 111"/>
                <a:gd name="T26" fmla="*/ 50 w 138"/>
                <a:gd name="T27" fmla="*/ 76 h 111"/>
                <a:gd name="T28" fmla="*/ 46 w 138"/>
                <a:gd name="T29" fmla="*/ 72 h 111"/>
                <a:gd name="T30" fmla="*/ 45 w 138"/>
                <a:gd name="T31" fmla="*/ 71 h 111"/>
                <a:gd name="T32" fmla="*/ 33 w 138"/>
                <a:gd name="T33" fmla="*/ 36 h 111"/>
                <a:gd name="T34" fmla="*/ 48 w 138"/>
                <a:gd name="T35" fmla="*/ 36 h 111"/>
                <a:gd name="T36" fmla="*/ 24 w 138"/>
                <a:gd name="T37" fmla="*/ 0 h 111"/>
                <a:gd name="T38" fmla="*/ 0 w 138"/>
                <a:gd name="T39" fmla="*/ 36 h 111"/>
                <a:gd name="T40" fmla="*/ 15 w 138"/>
                <a:gd name="T41" fmla="*/ 36 h 111"/>
                <a:gd name="T42" fmla="*/ 28 w 138"/>
                <a:gd name="T43" fmla="*/ 78 h 111"/>
                <a:gd name="T44" fmla="*/ 29 w 138"/>
                <a:gd name="T45" fmla="*/ 79 h 111"/>
                <a:gd name="T46" fmla="*/ 31 w 138"/>
                <a:gd name="T47" fmla="*/ 83 h 111"/>
                <a:gd name="T48" fmla="*/ 32 w 138"/>
                <a:gd name="T49" fmla="*/ 84 h 111"/>
                <a:gd name="T50" fmla="*/ 37 w 138"/>
                <a:gd name="T51" fmla="*/ 89 h 111"/>
                <a:gd name="T52" fmla="*/ 37 w 138"/>
                <a:gd name="T53" fmla="*/ 89 h 111"/>
                <a:gd name="T54" fmla="*/ 54 w 138"/>
                <a:gd name="T55" fmla="*/ 102 h 111"/>
                <a:gd name="T56" fmla="*/ 54 w 138"/>
                <a:gd name="T57" fmla="*/ 102 h 111"/>
                <a:gd name="T58" fmla="*/ 60 w 138"/>
                <a:gd name="T59" fmla="*/ 105 h 111"/>
                <a:gd name="T60" fmla="*/ 61 w 138"/>
                <a:gd name="T61" fmla="*/ 105 h 111"/>
                <a:gd name="T62" fmla="*/ 66 w 138"/>
                <a:gd name="T63" fmla="*/ 107 h 111"/>
                <a:gd name="T64" fmla="*/ 68 w 138"/>
                <a:gd name="T65" fmla="*/ 108 h 111"/>
                <a:gd name="T66" fmla="*/ 73 w 138"/>
                <a:gd name="T67" fmla="*/ 109 h 111"/>
                <a:gd name="T68" fmla="*/ 76 w 138"/>
                <a:gd name="T69" fmla="*/ 110 h 111"/>
                <a:gd name="T70" fmla="*/ 77 w 138"/>
                <a:gd name="T71" fmla="*/ 110 h 111"/>
                <a:gd name="T72" fmla="*/ 81 w 138"/>
                <a:gd name="T73" fmla="*/ 110 h 111"/>
                <a:gd name="T74" fmla="*/ 83 w 138"/>
                <a:gd name="T75" fmla="*/ 111 h 111"/>
                <a:gd name="T76" fmla="*/ 90 w 138"/>
                <a:gd name="T77" fmla="*/ 111 h 111"/>
                <a:gd name="T78" fmla="*/ 133 w 138"/>
                <a:gd name="T79" fmla="*/ 97 h 111"/>
                <a:gd name="T80" fmla="*/ 135 w 138"/>
                <a:gd name="T81" fmla="*/ 85 h 111"/>
                <a:gd name="T82" fmla="*/ 123 w 138"/>
                <a:gd name="T83" fmla="*/ 83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8" h="111">
                  <a:moveTo>
                    <a:pt x="123" y="83"/>
                  </a:moveTo>
                  <a:cubicBezTo>
                    <a:pt x="113" y="90"/>
                    <a:pt x="101" y="93"/>
                    <a:pt x="89" y="93"/>
                  </a:cubicBezTo>
                  <a:cubicBezTo>
                    <a:pt x="88" y="93"/>
                    <a:pt x="86" y="93"/>
                    <a:pt x="85" y="93"/>
                  </a:cubicBezTo>
                  <a:cubicBezTo>
                    <a:pt x="84" y="93"/>
                    <a:pt x="83" y="93"/>
                    <a:pt x="83" y="92"/>
                  </a:cubicBezTo>
                  <a:cubicBezTo>
                    <a:pt x="82" y="92"/>
                    <a:pt x="80" y="92"/>
                    <a:pt x="79" y="92"/>
                  </a:cubicBezTo>
                  <a:cubicBezTo>
                    <a:pt x="78" y="92"/>
                    <a:pt x="78" y="92"/>
                    <a:pt x="77" y="91"/>
                  </a:cubicBezTo>
                  <a:cubicBezTo>
                    <a:pt x="76" y="91"/>
                    <a:pt x="75" y="91"/>
                    <a:pt x="74" y="91"/>
                  </a:cubicBezTo>
                  <a:cubicBezTo>
                    <a:pt x="73" y="90"/>
                    <a:pt x="72" y="90"/>
                    <a:pt x="72" y="90"/>
                  </a:cubicBezTo>
                  <a:cubicBezTo>
                    <a:pt x="71" y="90"/>
                    <a:pt x="69" y="89"/>
                    <a:pt x="68" y="89"/>
                  </a:cubicBezTo>
                  <a:cubicBezTo>
                    <a:pt x="68" y="88"/>
                    <a:pt x="68" y="88"/>
                    <a:pt x="67" y="88"/>
                  </a:cubicBezTo>
                  <a:cubicBezTo>
                    <a:pt x="66" y="88"/>
                    <a:pt x="64" y="87"/>
                    <a:pt x="63" y="86"/>
                  </a:cubicBezTo>
                  <a:cubicBezTo>
                    <a:pt x="63" y="86"/>
                    <a:pt x="63" y="86"/>
                    <a:pt x="63" y="86"/>
                  </a:cubicBezTo>
                  <a:cubicBezTo>
                    <a:pt x="58" y="83"/>
                    <a:pt x="54" y="80"/>
                    <a:pt x="50" y="76"/>
                  </a:cubicBezTo>
                  <a:cubicBezTo>
                    <a:pt x="50" y="76"/>
                    <a:pt x="50" y="76"/>
                    <a:pt x="50" y="76"/>
                  </a:cubicBezTo>
                  <a:cubicBezTo>
                    <a:pt x="48" y="75"/>
                    <a:pt x="47" y="74"/>
                    <a:pt x="46" y="72"/>
                  </a:cubicBezTo>
                  <a:cubicBezTo>
                    <a:pt x="46" y="72"/>
                    <a:pt x="46" y="72"/>
                    <a:pt x="45" y="71"/>
                  </a:cubicBezTo>
                  <a:cubicBezTo>
                    <a:pt x="38" y="62"/>
                    <a:pt x="33" y="49"/>
                    <a:pt x="33" y="36"/>
                  </a:cubicBezTo>
                  <a:cubicBezTo>
                    <a:pt x="48" y="36"/>
                    <a:pt x="48" y="36"/>
                    <a:pt x="48" y="36"/>
                  </a:cubicBezTo>
                  <a:cubicBezTo>
                    <a:pt x="24" y="0"/>
                    <a:pt x="24" y="0"/>
                    <a:pt x="24" y="0"/>
                  </a:cubicBezTo>
                  <a:cubicBezTo>
                    <a:pt x="0" y="36"/>
                    <a:pt x="0" y="36"/>
                    <a:pt x="0" y="36"/>
                  </a:cubicBezTo>
                  <a:cubicBezTo>
                    <a:pt x="15" y="36"/>
                    <a:pt x="15" y="36"/>
                    <a:pt x="15" y="36"/>
                  </a:cubicBezTo>
                  <a:cubicBezTo>
                    <a:pt x="15" y="52"/>
                    <a:pt x="20" y="66"/>
                    <a:pt x="28" y="78"/>
                  </a:cubicBezTo>
                  <a:cubicBezTo>
                    <a:pt x="28" y="79"/>
                    <a:pt x="28" y="79"/>
                    <a:pt x="29" y="79"/>
                  </a:cubicBezTo>
                  <a:cubicBezTo>
                    <a:pt x="29" y="80"/>
                    <a:pt x="30" y="81"/>
                    <a:pt x="31" y="83"/>
                  </a:cubicBezTo>
                  <a:cubicBezTo>
                    <a:pt x="32" y="83"/>
                    <a:pt x="32" y="83"/>
                    <a:pt x="32" y="84"/>
                  </a:cubicBezTo>
                  <a:cubicBezTo>
                    <a:pt x="34" y="86"/>
                    <a:pt x="35" y="87"/>
                    <a:pt x="37" y="89"/>
                  </a:cubicBezTo>
                  <a:cubicBezTo>
                    <a:pt x="37" y="89"/>
                    <a:pt x="37" y="89"/>
                    <a:pt x="37" y="89"/>
                  </a:cubicBezTo>
                  <a:cubicBezTo>
                    <a:pt x="42" y="94"/>
                    <a:pt x="48" y="98"/>
                    <a:pt x="54" y="102"/>
                  </a:cubicBezTo>
                  <a:cubicBezTo>
                    <a:pt x="54" y="102"/>
                    <a:pt x="54" y="102"/>
                    <a:pt x="54" y="102"/>
                  </a:cubicBezTo>
                  <a:cubicBezTo>
                    <a:pt x="56" y="103"/>
                    <a:pt x="58" y="104"/>
                    <a:pt x="60" y="105"/>
                  </a:cubicBezTo>
                  <a:cubicBezTo>
                    <a:pt x="60" y="105"/>
                    <a:pt x="61" y="105"/>
                    <a:pt x="61" y="105"/>
                  </a:cubicBezTo>
                  <a:cubicBezTo>
                    <a:pt x="63" y="106"/>
                    <a:pt x="64" y="106"/>
                    <a:pt x="66" y="107"/>
                  </a:cubicBezTo>
                  <a:cubicBezTo>
                    <a:pt x="67" y="107"/>
                    <a:pt x="68" y="108"/>
                    <a:pt x="68" y="108"/>
                  </a:cubicBezTo>
                  <a:cubicBezTo>
                    <a:pt x="70" y="108"/>
                    <a:pt x="71" y="109"/>
                    <a:pt x="73" y="109"/>
                  </a:cubicBezTo>
                  <a:cubicBezTo>
                    <a:pt x="74" y="109"/>
                    <a:pt x="75" y="109"/>
                    <a:pt x="76" y="110"/>
                  </a:cubicBezTo>
                  <a:cubicBezTo>
                    <a:pt x="76" y="110"/>
                    <a:pt x="77" y="110"/>
                    <a:pt x="77" y="110"/>
                  </a:cubicBezTo>
                  <a:cubicBezTo>
                    <a:pt x="78" y="110"/>
                    <a:pt x="80" y="110"/>
                    <a:pt x="81" y="110"/>
                  </a:cubicBezTo>
                  <a:cubicBezTo>
                    <a:pt x="82" y="110"/>
                    <a:pt x="82" y="111"/>
                    <a:pt x="83" y="111"/>
                  </a:cubicBezTo>
                  <a:cubicBezTo>
                    <a:pt x="85" y="111"/>
                    <a:pt x="88" y="111"/>
                    <a:pt x="90" y="111"/>
                  </a:cubicBezTo>
                  <a:cubicBezTo>
                    <a:pt x="105" y="111"/>
                    <a:pt x="120" y="106"/>
                    <a:pt x="133" y="97"/>
                  </a:cubicBezTo>
                  <a:cubicBezTo>
                    <a:pt x="137" y="95"/>
                    <a:pt x="138" y="89"/>
                    <a:pt x="135" y="85"/>
                  </a:cubicBezTo>
                  <a:cubicBezTo>
                    <a:pt x="132" y="81"/>
                    <a:pt x="127" y="80"/>
                    <a:pt x="123" y="83"/>
                  </a:cubicBezTo>
                </a:path>
              </a:pathLst>
            </a:custGeom>
            <a:grpFill/>
            <a:ln>
              <a:noFill/>
            </a:ln>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6"/>
            <p:cNvSpPr/>
            <p:nvPr/>
          </p:nvSpPr>
          <p:spPr bwMode="auto">
            <a:xfrm>
              <a:off x="7077329" y="3291091"/>
              <a:ext cx="336404" cy="270117"/>
            </a:xfrm>
            <a:custGeom>
              <a:avLst/>
              <a:gdLst>
                <a:gd name="T0" fmla="*/ 123 w 138"/>
                <a:gd name="T1" fmla="*/ 75 h 111"/>
                <a:gd name="T2" fmla="*/ 110 w 138"/>
                <a:gd name="T3" fmla="*/ 33 h 111"/>
                <a:gd name="T4" fmla="*/ 109 w 138"/>
                <a:gd name="T5" fmla="*/ 32 h 111"/>
                <a:gd name="T6" fmla="*/ 106 w 138"/>
                <a:gd name="T7" fmla="*/ 28 h 111"/>
                <a:gd name="T8" fmla="*/ 106 w 138"/>
                <a:gd name="T9" fmla="*/ 27 h 111"/>
                <a:gd name="T10" fmla="*/ 78 w 138"/>
                <a:gd name="T11" fmla="*/ 6 h 111"/>
                <a:gd name="T12" fmla="*/ 77 w 138"/>
                <a:gd name="T13" fmla="*/ 6 h 111"/>
                <a:gd name="T14" fmla="*/ 72 w 138"/>
                <a:gd name="T15" fmla="*/ 4 h 111"/>
                <a:gd name="T16" fmla="*/ 70 w 138"/>
                <a:gd name="T17" fmla="*/ 3 h 111"/>
                <a:gd name="T18" fmla="*/ 65 w 138"/>
                <a:gd name="T19" fmla="*/ 2 h 111"/>
                <a:gd name="T20" fmla="*/ 62 w 138"/>
                <a:gd name="T21" fmla="*/ 1 h 111"/>
                <a:gd name="T22" fmla="*/ 61 w 138"/>
                <a:gd name="T23" fmla="*/ 1 h 111"/>
                <a:gd name="T24" fmla="*/ 57 w 138"/>
                <a:gd name="T25" fmla="*/ 1 h 111"/>
                <a:gd name="T26" fmla="*/ 55 w 138"/>
                <a:gd name="T27" fmla="*/ 0 h 111"/>
                <a:gd name="T28" fmla="*/ 49 w 138"/>
                <a:gd name="T29" fmla="*/ 0 h 111"/>
                <a:gd name="T30" fmla="*/ 48 w 138"/>
                <a:gd name="T31" fmla="*/ 0 h 111"/>
                <a:gd name="T32" fmla="*/ 48 w 138"/>
                <a:gd name="T33" fmla="*/ 0 h 111"/>
                <a:gd name="T34" fmla="*/ 5 w 138"/>
                <a:gd name="T35" fmla="*/ 14 h 111"/>
                <a:gd name="T36" fmla="*/ 3 w 138"/>
                <a:gd name="T37" fmla="*/ 26 h 111"/>
                <a:gd name="T38" fmla="*/ 15 w 138"/>
                <a:gd name="T39" fmla="*/ 28 h 111"/>
                <a:gd name="T40" fmla="*/ 48 w 138"/>
                <a:gd name="T41" fmla="*/ 18 h 111"/>
                <a:gd name="T42" fmla="*/ 53 w 138"/>
                <a:gd name="T43" fmla="*/ 18 h 111"/>
                <a:gd name="T44" fmla="*/ 55 w 138"/>
                <a:gd name="T45" fmla="*/ 18 h 111"/>
                <a:gd name="T46" fmla="*/ 59 w 138"/>
                <a:gd name="T47" fmla="*/ 19 h 111"/>
                <a:gd name="T48" fmla="*/ 61 w 138"/>
                <a:gd name="T49" fmla="*/ 19 h 111"/>
                <a:gd name="T50" fmla="*/ 65 w 138"/>
                <a:gd name="T51" fmla="*/ 20 h 111"/>
                <a:gd name="T52" fmla="*/ 66 w 138"/>
                <a:gd name="T53" fmla="*/ 21 h 111"/>
                <a:gd name="T54" fmla="*/ 70 w 138"/>
                <a:gd name="T55" fmla="*/ 22 h 111"/>
                <a:gd name="T56" fmla="*/ 70 w 138"/>
                <a:gd name="T57" fmla="*/ 23 h 111"/>
                <a:gd name="T58" fmla="*/ 92 w 138"/>
                <a:gd name="T59" fmla="*/ 39 h 111"/>
                <a:gd name="T60" fmla="*/ 92 w 138"/>
                <a:gd name="T61" fmla="*/ 39 h 111"/>
                <a:gd name="T62" fmla="*/ 105 w 138"/>
                <a:gd name="T63" fmla="*/ 75 h 111"/>
                <a:gd name="T64" fmla="*/ 90 w 138"/>
                <a:gd name="T65" fmla="*/ 75 h 111"/>
                <a:gd name="T66" fmla="*/ 114 w 138"/>
                <a:gd name="T67" fmla="*/ 111 h 111"/>
                <a:gd name="T68" fmla="*/ 138 w 138"/>
                <a:gd name="T69" fmla="*/ 75 h 111"/>
                <a:gd name="T70" fmla="*/ 123 w 138"/>
                <a:gd name="T71" fmla="*/ 75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8" h="111">
                  <a:moveTo>
                    <a:pt x="123" y="75"/>
                  </a:moveTo>
                  <a:cubicBezTo>
                    <a:pt x="123" y="59"/>
                    <a:pt x="118" y="45"/>
                    <a:pt x="110" y="33"/>
                  </a:cubicBezTo>
                  <a:cubicBezTo>
                    <a:pt x="110" y="32"/>
                    <a:pt x="110" y="32"/>
                    <a:pt x="109" y="32"/>
                  </a:cubicBezTo>
                  <a:cubicBezTo>
                    <a:pt x="108" y="30"/>
                    <a:pt x="107" y="29"/>
                    <a:pt x="106" y="28"/>
                  </a:cubicBezTo>
                  <a:cubicBezTo>
                    <a:pt x="106" y="28"/>
                    <a:pt x="106" y="27"/>
                    <a:pt x="106" y="27"/>
                  </a:cubicBezTo>
                  <a:cubicBezTo>
                    <a:pt x="98" y="18"/>
                    <a:pt x="89" y="11"/>
                    <a:pt x="78" y="6"/>
                  </a:cubicBezTo>
                  <a:cubicBezTo>
                    <a:pt x="77" y="6"/>
                    <a:pt x="77" y="6"/>
                    <a:pt x="77" y="6"/>
                  </a:cubicBezTo>
                  <a:cubicBezTo>
                    <a:pt x="75" y="5"/>
                    <a:pt x="73" y="4"/>
                    <a:pt x="72" y="4"/>
                  </a:cubicBezTo>
                  <a:cubicBezTo>
                    <a:pt x="71" y="4"/>
                    <a:pt x="70" y="3"/>
                    <a:pt x="70" y="3"/>
                  </a:cubicBezTo>
                  <a:cubicBezTo>
                    <a:pt x="68" y="3"/>
                    <a:pt x="67" y="2"/>
                    <a:pt x="65" y="2"/>
                  </a:cubicBezTo>
                  <a:cubicBezTo>
                    <a:pt x="64" y="2"/>
                    <a:pt x="63" y="2"/>
                    <a:pt x="62" y="1"/>
                  </a:cubicBezTo>
                  <a:cubicBezTo>
                    <a:pt x="62" y="1"/>
                    <a:pt x="61" y="1"/>
                    <a:pt x="61" y="1"/>
                  </a:cubicBezTo>
                  <a:cubicBezTo>
                    <a:pt x="60" y="1"/>
                    <a:pt x="59" y="1"/>
                    <a:pt x="57" y="1"/>
                  </a:cubicBezTo>
                  <a:cubicBezTo>
                    <a:pt x="57" y="1"/>
                    <a:pt x="56" y="0"/>
                    <a:pt x="55" y="0"/>
                  </a:cubicBezTo>
                  <a:cubicBezTo>
                    <a:pt x="53" y="0"/>
                    <a:pt x="51" y="0"/>
                    <a:pt x="49" y="0"/>
                  </a:cubicBezTo>
                  <a:cubicBezTo>
                    <a:pt x="49" y="0"/>
                    <a:pt x="48" y="0"/>
                    <a:pt x="48" y="0"/>
                  </a:cubicBezTo>
                  <a:cubicBezTo>
                    <a:pt x="48" y="0"/>
                    <a:pt x="48" y="0"/>
                    <a:pt x="48" y="0"/>
                  </a:cubicBezTo>
                  <a:cubicBezTo>
                    <a:pt x="33" y="0"/>
                    <a:pt x="18" y="5"/>
                    <a:pt x="5" y="14"/>
                  </a:cubicBezTo>
                  <a:cubicBezTo>
                    <a:pt x="1" y="16"/>
                    <a:pt x="0" y="22"/>
                    <a:pt x="3" y="26"/>
                  </a:cubicBezTo>
                  <a:cubicBezTo>
                    <a:pt x="6" y="30"/>
                    <a:pt x="11" y="31"/>
                    <a:pt x="15" y="28"/>
                  </a:cubicBezTo>
                  <a:cubicBezTo>
                    <a:pt x="25" y="21"/>
                    <a:pt x="37" y="18"/>
                    <a:pt x="48" y="18"/>
                  </a:cubicBezTo>
                  <a:cubicBezTo>
                    <a:pt x="50" y="18"/>
                    <a:pt x="52" y="18"/>
                    <a:pt x="53" y="18"/>
                  </a:cubicBezTo>
                  <a:cubicBezTo>
                    <a:pt x="54" y="18"/>
                    <a:pt x="54" y="18"/>
                    <a:pt x="55" y="18"/>
                  </a:cubicBezTo>
                  <a:cubicBezTo>
                    <a:pt x="56" y="19"/>
                    <a:pt x="58" y="19"/>
                    <a:pt x="59" y="19"/>
                  </a:cubicBezTo>
                  <a:cubicBezTo>
                    <a:pt x="60" y="19"/>
                    <a:pt x="60" y="19"/>
                    <a:pt x="61" y="19"/>
                  </a:cubicBezTo>
                  <a:cubicBezTo>
                    <a:pt x="62" y="20"/>
                    <a:pt x="63" y="20"/>
                    <a:pt x="65" y="20"/>
                  </a:cubicBezTo>
                  <a:cubicBezTo>
                    <a:pt x="65" y="21"/>
                    <a:pt x="65" y="21"/>
                    <a:pt x="66" y="21"/>
                  </a:cubicBezTo>
                  <a:cubicBezTo>
                    <a:pt x="67" y="21"/>
                    <a:pt x="69" y="22"/>
                    <a:pt x="70" y="22"/>
                  </a:cubicBezTo>
                  <a:cubicBezTo>
                    <a:pt x="70" y="22"/>
                    <a:pt x="70" y="23"/>
                    <a:pt x="70" y="23"/>
                  </a:cubicBezTo>
                  <a:cubicBezTo>
                    <a:pt x="79" y="26"/>
                    <a:pt x="86" y="32"/>
                    <a:pt x="92" y="39"/>
                  </a:cubicBezTo>
                  <a:cubicBezTo>
                    <a:pt x="92" y="39"/>
                    <a:pt x="92" y="39"/>
                    <a:pt x="92" y="39"/>
                  </a:cubicBezTo>
                  <a:cubicBezTo>
                    <a:pt x="100" y="49"/>
                    <a:pt x="105" y="61"/>
                    <a:pt x="105" y="75"/>
                  </a:cubicBezTo>
                  <a:cubicBezTo>
                    <a:pt x="90" y="75"/>
                    <a:pt x="90" y="75"/>
                    <a:pt x="90" y="75"/>
                  </a:cubicBezTo>
                  <a:cubicBezTo>
                    <a:pt x="114" y="111"/>
                    <a:pt x="114" y="111"/>
                    <a:pt x="114" y="111"/>
                  </a:cubicBezTo>
                  <a:cubicBezTo>
                    <a:pt x="138" y="75"/>
                    <a:pt x="138" y="75"/>
                    <a:pt x="138" y="75"/>
                  </a:cubicBezTo>
                  <a:lnTo>
                    <a:pt x="123" y="75"/>
                  </a:lnTo>
                  <a:close/>
                </a:path>
              </a:pathLst>
            </a:custGeom>
            <a:grpFill/>
            <a:ln>
              <a:noFill/>
            </a:ln>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8" name="文本框 62"/>
          <p:cNvSpPr txBox="1"/>
          <p:nvPr/>
        </p:nvSpPr>
        <p:spPr>
          <a:xfrm>
            <a:off x="2574741" y="2592040"/>
            <a:ext cx="2849880" cy="1135380"/>
          </a:xfrm>
          <a:prstGeom prst="rect">
            <a:avLst/>
          </a:prstGeom>
          <a:noFill/>
          <a:effectLst/>
        </p:spPr>
        <p:txBody>
          <a:bodyPr wrap="none" rtlCol="0">
            <a:spAutoFit/>
          </a:bodyPr>
          <a:lstStyle/>
          <a:p>
            <a:pPr algn="l"/>
            <a:r>
              <a:rPr lang="en-US" altLang="zh-CN" b="1" dirty="0" smtClean="0">
                <a:solidFill>
                  <a:schemeClr val="bg1"/>
                </a:solidFill>
                <a:latin typeface="方正姚体" panose="02010601030101010101" pitchFamily="2" charset="-122"/>
                <a:ea typeface="方正姚体" panose="02010601030101010101" pitchFamily="2" charset="-122"/>
              </a:rPr>
              <a:t>单击此处添加标题</a:t>
            </a:r>
          </a:p>
          <a:p>
            <a:pPr algn="l"/>
            <a:r>
              <a:rPr lang="en-US" altLang="zh-CN" sz="1400" dirty="0" smtClean="0">
                <a:solidFill>
                  <a:schemeClr val="bg1"/>
                </a:solidFill>
                <a:latin typeface="方正姚体" panose="02010601030101010101" pitchFamily="2" charset="-122"/>
                <a:ea typeface="方正姚体" panose="02010601030101010101" pitchFamily="2" charset="-122"/>
              </a:rPr>
              <a:t>请在此粘贴或者输入您的文字内容</a:t>
            </a:r>
          </a:p>
          <a:p>
            <a:pPr algn="l"/>
            <a:r>
              <a:rPr lang="en-US" altLang="zh-CN" sz="1400" dirty="0" smtClean="0">
                <a:solidFill>
                  <a:schemeClr val="bg1"/>
                </a:solidFill>
                <a:latin typeface="方正姚体" panose="02010601030101010101" pitchFamily="2" charset="-122"/>
                <a:ea typeface="方正姚体" panose="02010601030101010101" pitchFamily="2" charset="-122"/>
              </a:rPr>
              <a:t>请在此粘贴或者输入您的文字内容</a:t>
            </a:r>
          </a:p>
          <a:p>
            <a:pPr algn="l"/>
            <a:endParaRPr lang="en-US" altLang="zh-CN" sz="1050" dirty="0" smtClean="0">
              <a:solidFill>
                <a:schemeClr val="bg1"/>
              </a:solidFill>
            </a:endParaRPr>
          </a:p>
          <a:p>
            <a:endParaRPr lang="en-US" altLang="zh-CN" sz="1200" dirty="0" smtClean="0">
              <a:solidFill>
                <a:schemeClr val="bg1"/>
              </a:solidFill>
              <a:latin typeface="微软雅黑" panose="020B0503020204020204" pitchFamily="34" charset="-122"/>
              <a:ea typeface="微软雅黑" panose="020B0503020204020204" pitchFamily="34" charset="-122"/>
            </a:endParaRPr>
          </a:p>
        </p:txBody>
      </p:sp>
      <p:sp>
        <p:nvSpPr>
          <p:cNvPr id="39" name="文本框 63"/>
          <p:cNvSpPr txBox="1"/>
          <p:nvPr/>
        </p:nvSpPr>
        <p:spPr>
          <a:xfrm>
            <a:off x="7767439" y="2592040"/>
            <a:ext cx="2849880" cy="1135380"/>
          </a:xfrm>
          <a:prstGeom prst="rect">
            <a:avLst/>
          </a:prstGeom>
          <a:noFill/>
          <a:effectLst/>
        </p:spPr>
        <p:txBody>
          <a:bodyPr wrap="none" rtlCol="0">
            <a:spAutoFit/>
          </a:bodyPr>
          <a:lstStyle/>
          <a:p>
            <a:pPr algn="l"/>
            <a:r>
              <a:rPr lang="en-US" altLang="zh-CN" b="1" dirty="0" smtClean="0">
                <a:solidFill>
                  <a:schemeClr val="bg1"/>
                </a:solidFill>
                <a:latin typeface="方正姚体" panose="02010601030101010101" pitchFamily="2" charset="-122"/>
                <a:ea typeface="方正姚体" panose="02010601030101010101" pitchFamily="2" charset="-122"/>
              </a:rPr>
              <a:t>单击此处添加标题</a:t>
            </a:r>
          </a:p>
          <a:p>
            <a:pPr algn="l"/>
            <a:r>
              <a:rPr lang="en-US" altLang="zh-CN" sz="1400" dirty="0" smtClean="0">
                <a:solidFill>
                  <a:schemeClr val="bg1"/>
                </a:solidFill>
                <a:latin typeface="方正姚体" panose="02010601030101010101" pitchFamily="2" charset="-122"/>
                <a:ea typeface="方正姚体" panose="02010601030101010101" pitchFamily="2" charset="-122"/>
              </a:rPr>
              <a:t>请在此粘贴或者输入您的文字内容</a:t>
            </a:r>
          </a:p>
          <a:p>
            <a:pPr algn="l"/>
            <a:r>
              <a:rPr lang="en-US" altLang="zh-CN" sz="1400" dirty="0" smtClean="0">
                <a:solidFill>
                  <a:schemeClr val="bg1"/>
                </a:solidFill>
                <a:latin typeface="方正姚体" panose="02010601030101010101" pitchFamily="2" charset="-122"/>
                <a:ea typeface="方正姚体" panose="02010601030101010101" pitchFamily="2" charset="-122"/>
              </a:rPr>
              <a:t>请在此粘贴或者输入您的文字内容</a:t>
            </a:r>
          </a:p>
          <a:p>
            <a:pPr algn="l"/>
            <a:endParaRPr lang="en-US" altLang="zh-CN" sz="1050" dirty="0" smtClean="0">
              <a:solidFill>
                <a:schemeClr val="bg1"/>
              </a:solidFill>
            </a:endParaRPr>
          </a:p>
          <a:p>
            <a:endParaRPr lang="en-US" altLang="zh-CN" sz="1200" dirty="0" smtClean="0">
              <a:solidFill>
                <a:schemeClr val="bg1"/>
              </a:solidFill>
              <a:latin typeface="微软雅黑" panose="020B0503020204020204" pitchFamily="34" charset="-122"/>
              <a:ea typeface="微软雅黑" panose="020B0503020204020204" pitchFamily="34" charset="-122"/>
            </a:endParaRPr>
          </a:p>
        </p:txBody>
      </p:sp>
      <p:sp>
        <p:nvSpPr>
          <p:cNvPr id="40" name="文本框 64"/>
          <p:cNvSpPr txBox="1"/>
          <p:nvPr/>
        </p:nvSpPr>
        <p:spPr>
          <a:xfrm>
            <a:off x="2574741" y="4976955"/>
            <a:ext cx="2849880" cy="1135380"/>
          </a:xfrm>
          <a:prstGeom prst="rect">
            <a:avLst/>
          </a:prstGeom>
          <a:noFill/>
          <a:effectLst/>
        </p:spPr>
        <p:txBody>
          <a:bodyPr wrap="none" rtlCol="0">
            <a:spAutoFit/>
          </a:bodyPr>
          <a:lstStyle/>
          <a:p>
            <a:pPr algn="l"/>
            <a:r>
              <a:rPr lang="en-US" altLang="zh-CN" b="1" dirty="0" smtClean="0">
                <a:solidFill>
                  <a:schemeClr val="bg1"/>
                </a:solidFill>
                <a:latin typeface="方正姚体" panose="02010601030101010101" pitchFamily="2" charset="-122"/>
                <a:ea typeface="方正姚体" panose="02010601030101010101" pitchFamily="2" charset="-122"/>
              </a:rPr>
              <a:t>单击此处添加标题</a:t>
            </a:r>
          </a:p>
          <a:p>
            <a:pPr algn="l"/>
            <a:r>
              <a:rPr lang="en-US" altLang="zh-CN" sz="1400" dirty="0" smtClean="0">
                <a:solidFill>
                  <a:schemeClr val="bg1"/>
                </a:solidFill>
                <a:latin typeface="方正姚体" panose="02010601030101010101" pitchFamily="2" charset="-122"/>
                <a:ea typeface="方正姚体" panose="02010601030101010101" pitchFamily="2" charset="-122"/>
              </a:rPr>
              <a:t>请在此粘贴或者输入您的文字内容</a:t>
            </a:r>
          </a:p>
          <a:p>
            <a:pPr algn="l"/>
            <a:r>
              <a:rPr lang="en-US" altLang="zh-CN" sz="1400" dirty="0" smtClean="0">
                <a:solidFill>
                  <a:schemeClr val="bg1"/>
                </a:solidFill>
                <a:latin typeface="方正姚体" panose="02010601030101010101" pitchFamily="2" charset="-122"/>
                <a:ea typeface="方正姚体" panose="02010601030101010101" pitchFamily="2" charset="-122"/>
              </a:rPr>
              <a:t>请在此粘贴或者输入您的文字内容</a:t>
            </a:r>
          </a:p>
          <a:p>
            <a:pPr algn="l"/>
            <a:endParaRPr lang="en-US" altLang="zh-CN" sz="1050" dirty="0" smtClean="0">
              <a:solidFill>
                <a:schemeClr val="bg1"/>
              </a:solidFill>
            </a:endParaRPr>
          </a:p>
          <a:p>
            <a:endParaRPr lang="en-US" altLang="zh-CN" sz="1200" dirty="0" smtClean="0">
              <a:solidFill>
                <a:schemeClr val="bg1"/>
              </a:solidFill>
              <a:latin typeface="微软雅黑" panose="020B0503020204020204" pitchFamily="34" charset="-122"/>
              <a:ea typeface="微软雅黑" panose="020B0503020204020204" pitchFamily="34" charset="-122"/>
            </a:endParaRPr>
          </a:p>
        </p:txBody>
      </p:sp>
      <p:sp>
        <p:nvSpPr>
          <p:cNvPr id="41" name="文本框 65"/>
          <p:cNvSpPr txBox="1"/>
          <p:nvPr/>
        </p:nvSpPr>
        <p:spPr>
          <a:xfrm>
            <a:off x="7767439" y="4976955"/>
            <a:ext cx="2849880" cy="1135380"/>
          </a:xfrm>
          <a:prstGeom prst="rect">
            <a:avLst/>
          </a:prstGeom>
          <a:noFill/>
          <a:effectLst/>
        </p:spPr>
        <p:txBody>
          <a:bodyPr wrap="none" rtlCol="0">
            <a:spAutoFit/>
          </a:bodyPr>
          <a:lstStyle/>
          <a:p>
            <a:pPr algn="l"/>
            <a:r>
              <a:rPr lang="en-US" altLang="zh-CN" b="1" dirty="0" smtClean="0">
                <a:solidFill>
                  <a:schemeClr val="bg1"/>
                </a:solidFill>
                <a:latin typeface="方正姚体" panose="02010601030101010101" pitchFamily="2" charset="-122"/>
                <a:ea typeface="方正姚体" panose="02010601030101010101" pitchFamily="2" charset="-122"/>
              </a:rPr>
              <a:t>单击此处添加标题</a:t>
            </a:r>
          </a:p>
          <a:p>
            <a:pPr algn="l"/>
            <a:r>
              <a:rPr lang="en-US" altLang="zh-CN" sz="1400" dirty="0" smtClean="0">
                <a:solidFill>
                  <a:schemeClr val="bg1"/>
                </a:solidFill>
                <a:latin typeface="方正姚体" panose="02010601030101010101" pitchFamily="2" charset="-122"/>
                <a:ea typeface="方正姚体" panose="02010601030101010101" pitchFamily="2" charset="-122"/>
              </a:rPr>
              <a:t>请在此粘贴或者输入您的文字内容</a:t>
            </a:r>
          </a:p>
          <a:p>
            <a:pPr algn="l"/>
            <a:r>
              <a:rPr lang="en-US" altLang="zh-CN" sz="1400" dirty="0" smtClean="0">
                <a:solidFill>
                  <a:schemeClr val="bg1"/>
                </a:solidFill>
                <a:latin typeface="方正姚体" panose="02010601030101010101" pitchFamily="2" charset="-122"/>
                <a:ea typeface="方正姚体" panose="02010601030101010101" pitchFamily="2" charset="-122"/>
              </a:rPr>
              <a:t>请在此粘贴或者输入您的文字内容</a:t>
            </a:r>
          </a:p>
          <a:p>
            <a:pPr algn="l"/>
            <a:endParaRPr lang="en-US" altLang="zh-CN" sz="1050" dirty="0" smtClean="0">
              <a:solidFill>
                <a:schemeClr val="bg1"/>
              </a:solidFill>
            </a:endParaRPr>
          </a:p>
          <a:p>
            <a:endParaRPr lang="en-US" altLang="zh-CN" sz="1200" dirty="0" smtClean="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250"/>
                                        <p:tgtEl>
                                          <p:spTgt spid="12"/>
                                        </p:tgtEl>
                                      </p:cBhvr>
                                    </p:animEffect>
                                    <p:anim calcmode="lin" valueType="num">
                                      <p:cBhvr>
                                        <p:cTn id="12" dur="250" fill="hold"/>
                                        <p:tgtEl>
                                          <p:spTgt spid="12"/>
                                        </p:tgtEl>
                                        <p:attrNameLst>
                                          <p:attrName>ppt_x</p:attrName>
                                        </p:attrNameLst>
                                      </p:cBhvr>
                                      <p:tavLst>
                                        <p:tav tm="0">
                                          <p:val>
                                            <p:strVal val="#ppt_x"/>
                                          </p:val>
                                        </p:tav>
                                        <p:tav tm="100000">
                                          <p:val>
                                            <p:strVal val="#ppt_x"/>
                                          </p:val>
                                        </p:tav>
                                      </p:tavLst>
                                    </p:anim>
                                    <p:anim calcmode="lin" valueType="num">
                                      <p:cBhvr>
                                        <p:cTn id="13" dur="250" fill="hold"/>
                                        <p:tgtEl>
                                          <p:spTgt spid="12"/>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250"/>
                                        <p:tgtEl>
                                          <p:spTgt spid="13"/>
                                        </p:tgtEl>
                                      </p:cBhvr>
                                    </p:animEffect>
                                    <p:anim calcmode="lin" valueType="num">
                                      <p:cBhvr>
                                        <p:cTn id="18" dur="250" fill="hold"/>
                                        <p:tgtEl>
                                          <p:spTgt spid="13"/>
                                        </p:tgtEl>
                                        <p:attrNameLst>
                                          <p:attrName>ppt_x</p:attrName>
                                        </p:attrNameLst>
                                      </p:cBhvr>
                                      <p:tavLst>
                                        <p:tav tm="0">
                                          <p:val>
                                            <p:strVal val="#ppt_x"/>
                                          </p:val>
                                        </p:tav>
                                        <p:tav tm="100000">
                                          <p:val>
                                            <p:strVal val="#ppt_x"/>
                                          </p:val>
                                        </p:tav>
                                      </p:tavLst>
                                    </p:anim>
                                    <p:anim calcmode="lin" valueType="num">
                                      <p:cBhvr>
                                        <p:cTn id="19" dur="250" fill="hold"/>
                                        <p:tgtEl>
                                          <p:spTgt spid="13"/>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250"/>
                                        <p:tgtEl>
                                          <p:spTgt spid="14"/>
                                        </p:tgtEl>
                                      </p:cBhvr>
                                    </p:animEffect>
                                    <p:anim calcmode="lin" valueType="num">
                                      <p:cBhvr>
                                        <p:cTn id="24" dur="250" fill="hold"/>
                                        <p:tgtEl>
                                          <p:spTgt spid="14"/>
                                        </p:tgtEl>
                                        <p:attrNameLst>
                                          <p:attrName>ppt_x</p:attrName>
                                        </p:attrNameLst>
                                      </p:cBhvr>
                                      <p:tavLst>
                                        <p:tav tm="0">
                                          <p:val>
                                            <p:strVal val="#ppt_x"/>
                                          </p:val>
                                        </p:tav>
                                        <p:tav tm="100000">
                                          <p:val>
                                            <p:strVal val="#ppt_x"/>
                                          </p:val>
                                        </p:tav>
                                      </p:tavLst>
                                    </p:anim>
                                    <p:anim calcmode="lin" valueType="num">
                                      <p:cBhvr>
                                        <p:cTn id="25" dur="250" fill="hold"/>
                                        <p:tgtEl>
                                          <p:spTgt spid="14"/>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250"/>
                                        <p:tgtEl>
                                          <p:spTgt spid="15"/>
                                        </p:tgtEl>
                                      </p:cBhvr>
                                    </p:animEffect>
                                    <p:anim calcmode="lin" valueType="num">
                                      <p:cBhvr>
                                        <p:cTn id="30" dur="250" fill="hold"/>
                                        <p:tgtEl>
                                          <p:spTgt spid="15"/>
                                        </p:tgtEl>
                                        <p:attrNameLst>
                                          <p:attrName>ppt_x</p:attrName>
                                        </p:attrNameLst>
                                      </p:cBhvr>
                                      <p:tavLst>
                                        <p:tav tm="0">
                                          <p:val>
                                            <p:strVal val="#ppt_x"/>
                                          </p:val>
                                        </p:tav>
                                        <p:tav tm="100000">
                                          <p:val>
                                            <p:strVal val="#ppt_x"/>
                                          </p:val>
                                        </p:tav>
                                      </p:tavLst>
                                    </p:anim>
                                    <p:anim calcmode="lin" valueType="num">
                                      <p:cBhvr>
                                        <p:cTn id="31" dur="250" fill="hold"/>
                                        <p:tgtEl>
                                          <p:spTgt spid="15"/>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250"/>
                                        <p:tgtEl>
                                          <p:spTgt spid="18"/>
                                        </p:tgtEl>
                                      </p:cBhvr>
                                    </p:animEffect>
                                    <p:anim calcmode="lin" valueType="num">
                                      <p:cBhvr>
                                        <p:cTn id="36" dur="250" fill="hold"/>
                                        <p:tgtEl>
                                          <p:spTgt spid="18"/>
                                        </p:tgtEl>
                                        <p:attrNameLst>
                                          <p:attrName>ppt_x</p:attrName>
                                        </p:attrNameLst>
                                      </p:cBhvr>
                                      <p:tavLst>
                                        <p:tav tm="0">
                                          <p:val>
                                            <p:strVal val="#ppt_x"/>
                                          </p:val>
                                        </p:tav>
                                        <p:tav tm="100000">
                                          <p:val>
                                            <p:strVal val="#ppt_x"/>
                                          </p:val>
                                        </p:tav>
                                      </p:tavLst>
                                    </p:anim>
                                    <p:anim calcmode="lin" valueType="num">
                                      <p:cBhvr>
                                        <p:cTn id="37" dur="250" fill="hold"/>
                                        <p:tgtEl>
                                          <p:spTgt spid="18"/>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250"/>
                                        <p:tgtEl>
                                          <p:spTgt spid="19"/>
                                        </p:tgtEl>
                                      </p:cBhvr>
                                    </p:animEffect>
                                    <p:anim calcmode="lin" valueType="num">
                                      <p:cBhvr>
                                        <p:cTn id="42" dur="250" fill="hold"/>
                                        <p:tgtEl>
                                          <p:spTgt spid="19"/>
                                        </p:tgtEl>
                                        <p:attrNameLst>
                                          <p:attrName>ppt_x</p:attrName>
                                        </p:attrNameLst>
                                      </p:cBhvr>
                                      <p:tavLst>
                                        <p:tav tm="0">
                                          <p:val>
                                            <p:strVal val="#ppt_x"/>
                                          </p:val>
                                        </p:tav>
                                        <p:tav tm="100000">
                                          <p:val>
                                            <p:strVal val="#ppt_x"/>
                                          </p:val>
                                        </p:tav>
                                      </p:tavLst>
                                    </p:anim>
                                    <p:anim calcmode="lin" valueType="num">
                                      <p:cBhvr>
                                        <p:cTn id="43" dur="250" fill="hold"/>
                                        <p:tgtEl>
                                          <p:spTgt spid="19"/>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42" presetClass="entr" presetSubtype="0"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250"/>
                                        <p:tgtEl>
                                          <p:spTgt spid="20"/>
                                        </p:tgtEl>
                                      </p:cBhvr>
                                    </p:animEffect>
                                    <p:anim calcmode="lin" valueType="num">
                                      <p:cBhvr>
                                        <p:cTn id="48" dur="250" fill="hold"/>
                                        <p:tgtEl>
                                          <p:spTgt spid="20"/>
                                        </p:tgtEl>
                                        <p:attrNameLst>
                                          <p:attrName>ppt_x</p:attrName>
                                        </p:attrNameLst>
                                      </p:cBhvr>
                                      <p:tavLst>
                                        <p:tav tm="0">
                                          <p:val>
                                            <p:strVal val="#ppt_x"/>
                                          </p:val>
                                        </p:tav>
                                        <p:tav tm="100000">
                                          <p:val>
                                            <p:strVal val="#ppt_x"/>
                                          </p:val>
                                        </p:tav>
                                      </p:tavLst>
                                    </p:anim>
                                    <p:anim calcmode="lin" valueType="num">
                                      <p:cBhvr>
                                        <p:cTn id="49" dur="250" fill="hold"/>
                                        <p:tgtEl>
                                          <p:spTgt spid="20"/>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42" presetClass="entr" presetSubtype="0" fill="hold" nodeType="after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fade">
                                      <p:cBhvr>
                                        <p:cTn id="53" dur="250"/>
                                        <p:tgtEl>
                                          <p:spTgt spid="21"/>
                                        </p:tgtEl>
                                      </p:cBhvr>
                                    </p:animEffect>
                                    <p:anim calcmode="lin" valueType="num">
                                      <p:cBhvr>
                                        <p:cTn id="54" dur="250" fill="hold"/>
                                        <p:tgtEl>
                                          <p:spTgt spid="21"/>
                                        </p:tgtEl>
                                        <p:attrNameLst>
                                          <p:attrName>ppt_x</p:attrName>
                                        </p:attrNameLst>
                                      </p:cBhvr>
                                      <p:tavLst>
                                        <p:tav tm="0">
                                          <p:val>
                                            <p:strVal val="#ppt_x"/>
                                          </p:val>
                                        </p:tav>
                                        <p:tav tm="100000">
                                          <p:val>
                                            <p:strVal val="#ppt_x"/>
                                          </p:val>
                                        </p:tav>
                                      </p:tavLst>
                                    </p:anim>
                                    <p:anim calcmode="lin" valueType="num">
                                      <p:cBhvr>
                                        <p:cTn id="55" dur="250" fill="hold"/>
                                        <p:tgtEl>
                                          <p:spTgt spid="21"/>
                                        </p:tgtEl>
                                        <p:attrNameLst>
                                          <p:attrName>ppt_y</p:attrName>
                                        </p:attrNameLst>
                                      </p:cBhvr>
                                      <p:tavLst>
                                        <p:tav tm="0">
                                          <p:val>
                                            <p:strVal val="#ppt_y+.1"/>
                                          </p:val>
                                        </p:tav>
                                        <p:tav tm="100000">
                                          <p:val>
                                            <p:strVal val="#ppt_y"/>
                                          </p:val>
                                        </p:tav>
                                      </p:tavLst>
                                    </p:anim>
                                  </p:childTnLst>
                                </p:cTn>
                              </p:par>
                            </p:childTnLst>
                          </p:cTn>
                        </p:par>
                        <p:par>
                          <p:cTn id="56" fill="hold">
                            <p:stCondLst>
                              <p:cond delay="4500"/>
                            </p:stCondLst>
                            <p:childTnLst>
                              <p:par>
                                <p:cTn id="57" presetID="42" presetClass="entr" presetSubtype="0" fill="hold" grpId="0" nodeType="after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fade">
                                      <p:cBhvr>
                                        <p:cTn id="59" dur="250"/>
                                        <p:tgtEl>
                                          <p:spTgt spid="26"/>
                                        </p:tgtEl>
                                      </p:cBhvr>
                                    </p:animEffect>
                                    <p:anim calcmode="lin" valueType="num">
                                      <p:cBhvr>
                                        <p:cTn id="60" dur="250" fill="hold"/>
                                        <p:tgtEl>
                                          <p:spTgt spid="26"/>
                                        </p:tgtEl>
                                        <p:attrNameLst>
                                          <p:attrName>ppt_x</p:attrName>
                                        </p:attrNameLst>
                                      </p:cBhvr>
                                      <p:tavLst>
                                        <p:tav tm="0">
                                          <p:val>
                                            <p:strVal val="#ppt_x"/>
                                          </p:val>
                                        </p:tav>
                                        <p:tav tm="100000">
                                          <p:val>
                                            <p:strVal val="#ppt_x"/>
                                          </p:val>
                                        </p:tav>
                                      </p:tavLst>
                                    </p:anim>
                                    <p:anim calcmode="lin" valueType="num">
                                      <p:cBhvr>
                                        <p:cTn id="61" dur="250" fill="hold"/>
                                        <p:tgtEl>
                                          <p:spTgt spid="26"/>
                                        </p:tgtEl>
                                        <p:attrNameLst>
                                          <p:attrName>ppt_y</p:attrName>
                                        </p:attrNameLst>
                                      </p:cBhvr>
                                      <p:tavLst>
                                        <p:tav tm="0">
                                          <p:val>
                                            <p:strVal val="#ppt_y+.1"/>
                                          </p:val>
                                        </p:tav>
                                        <p:tav tm="100000">
                                          <p:val>
                                            <p:strVal val="#ppt_y"/>
                                          </p:val>
                                        </p:tav>
                                      </p:tavLst>
                                    </p:anim>
                                  </p:childTnLst>
                                </p:cTn>
                              </p:par>
                            </p:childTnLst>
                          </p:cTn>
                        </p:par>
                        <p:par>
                          <p:cTn id="62" fill="hold">
                            <p:stCondLst>
                              <p:cond delay="5000"/>
                            </p:stCondLst>
                            <p:childTnLst>
                              <p:par>
                                <p:cTn id="63" presetID="42" presetClass="entr" presetSubtype="0" fill="hold" grpId="0" nodeType="afterEffect">
                                  <p:stCondLst>
                                    <p:cond delay="0"/>
                                  </p:stCondLst>
                                  <p:childTnLst>
                                    <p:set>
                                      <p:cBhvr>
                                        <p:cTn id="64" dur="1" fill="hold">
                                          <p:stCondLst>
                                            <p:cond delay="0"/>
                                          </p:stCondLst>
                                        </p:cTn>
                                        <p:tgtEl>
                                          <p:spTgt spid="27"/>
                                        </p:tgtEl>
                                        <p:attrNameLst>
                                          <p:attrName>style.visibility</p:attrName>
                                        </p:attrNameLst>
                                      </p:cBhvr>
                                      <p:to>
                                        <p:strVal val="visible"/>
                                      </p:to>
                                    </p:set>
                                    <p:animEffect transition="in" filter="fade">
                                      <p:cBhvr>
                                        <p:cTn id="65" dur="250"/>
                                        <p:tgtEl>
                                          <p:spTgt spid="27"/>
                                        </p:tgtEl>
                                      </p:cBhvr>
                                    </p:animEffect>
                                    <p:anim calcmode="lin" valueType="num">
                                      <p:cBhvr>
                                        <p:cTn id="66" dur="250" fill="hold"/>
                                        <p:tgtEl>
                                          <p:spTgt spid="27"/>
                                        </p:tgtEl>
                                        <p:attrNameLst>
                                          <p:attrName>ppt_x</p:attrName>
                                        </p:attrNameLst>
                                      </p:cBhvr>
                                      <p:tavLst>
                                        <p:tav tm="0">
                                          <p:val>
                                            <p:strVal val="#ppt_x"/>
                                          </p:val>
                                        </p:tav>
                                        <p:tav tm="100000">
                                          <p:val>
                                            <p:strVal val="#ppt_x"/>
                                          </p:val>
                                        </p:tav>
                                      </p:tavLst>
                                    </p:anim>
                                    <p:anim calcmode="lin" valueType="num">
                                      <p:cBhvr>
                                        <p:cTn id="67" dur="250" fill="hold"/>
                                        <p:tgtEl>
                                          <p:spTgt spid="27"/>
                                        </p:tgtEl>
                                        <p:attrNameLst>
                                          <p:attrName>ppt_y</p:attrName>
                                        </p:attrNameLst>
                                      </p:cBhvr>
                                      <p:tavLst>
                                        <p:tav tm="0">
                                          <p:val>
                                            <p:strVal val="#ppt_y+.1"/>
                                          </p:val>
                                        </p:tav>
                                        <p:tav tm="100000">
                                          <p:val>
                                            <p:strVal val="#ppt_y"/>
                                          </p:val>
                                        </p:tav>
                                      </p:tavLst>
                                    </p:anim>
                                  </p:childTnLst>
                                </p:cTn>
                              </p:par>
                            </p:childTnLst>
                          </p:cTn>
                        </p:par>
                        <p:par>
                          <p:cTn id="68" fill="hold">
                            <p:stCondLst>
                              <p:cond delay="5500"/>
                            </p:stCondLst>
                            <p:childTnLst>
                              <p:par>
                                <p:cTn id="69" presetID="42" presetClass="entr" presetSubtype="0" fill="hold" grpId="0"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fade">
                                      <p:cBhvr>
                                        <p:cTn id="71" dur="250"/>
                                        <p:tgtEl>
                                          <p:spTgt spid="28"/>
                                        </p:tgtEl>
                                      </p:cBhvr>
                                    </p:animEffect>
                                    <p:anim calcmode="lin" valueType="num">
                                      <p:cBhvr>
                                        <p:cTn id="72" dur="250" fill="hold"/>
                                        <p:tgtEl>
                                          <p:spTgt spid="28"/>
                                        </p:tgtEl>
                                        <p:attrNameLst>
                                          <p:attrName>ppt_x</p:attrName>
                                        </p:attrNameLst>
                                      </p:cBhvr>
                                      <p:tavLst>
                                        <p:tav tm="0">
                                          <p:val>
                                            <p:strVal val="#ppt_x"/>
                                          </p:val>
                                        </p:tav>
                                        <p:tav tm="100000">
                                          <p:val>
                                            <p:strVal val="#ppt_x"/>
                                          </p:val>
                                        </p:tav>
                                      </p:tavLst>
                                    </p:anim>
                                    <p:anim calcmode="lin" valueType="num">
                                      <p:cBhvr>
                                        <p:cTn id="73" dur="250" fill="hold"/>
                                        <p:tgtEl>
                                          <p:spTgt spid="28"/>
                                        </p:tgtEl>
                                        <p:attrNameLst>
                                          <p:attrName>ppt_y</p:attrName>
                                        </p:attrNameLst>
                                      </p:cBhvr>
                                      <p:tavLst>
                                        <p:tav tm="0">
                                          <p:val>
                                            <p:strVal val="#ppt_y+.1"/>
                                          </p:val>
                                        </p:tav>
                                        <p:tav tm="100000">
                                          <p:val>
                                            <p:strVal val="#ppt_y"/>
                                          </p:val>
                                        </p:tav>
                                      </p:tavLst>
                                    </p:anim>
                                  </p:childTnLst>
                                </p:cTn>
                              </p:par>
                            </p:childTnLst>
                          </p:cTn>
                        </p:par>
                        <p:par>
                          <p:cTn id="74" fill="hold">
                            <p:stCondLst>
                              <p:cond delay="6000"/>
                            </p:stCondLst>
                            <p:childTnLst>
                              <p:par>
                                <p:cTn id="75" presetID="42" presetClass="entr" presetSubtype="0" fill="hold" nodeType="afterEffect">
                                  <p:stCondLst>
                                    <p:cond delay="0"/>
                                  </p:stCondLst>
                                  <p:childTnLst>
                                    <p:set>
                                      <p:cBhvr>
                                        <p:cTn id="76" dur="1" fill="hold">
                                          <p:stCondLst>
                                            <p:cond delay="0"/>
                                          </p:stCondLst>
                                        </p:cTn>
                                        <p:tgtEl>
                                          <p:spTgt spid="29"/>
                                        </p:tgtEl>
                                        <p:attrNameLst>
                                          <p:attrName>style.visibility</p:attrName>
                                        </p:attrNameLst>
                                      </p:cBhvr>
                                      <p:to>
                                        <p:strVal val="visible"/>
                                      </p:to>
                                    </p:set>
                                    <p:animEffect transition="in" filter="fade">
                                      <p:cBhvr>
                                        <p:cTn id="77" dur="250"/>
                                        <p:tgtEl>
                                          <p:spTgt spid="29"/>
                                        </p:tgtEl>
                                      </p:cBhvr>
                                    </p:animEffect>
                                    <p:anim calcmode="lin" valueType="num">
                                      <p:cBhvr>
                                        <p:cTn id="78" dur="250" fill="hold"/>
                                        <p:tgtEl>
                                          <p:spTgt spid="29"/>
                                        </p:tgtEl>
                                        <p:attrNameLst>
                                          <p:attrName>ppt_x</p:attrName>
                                        </p:attrNameLst>
                                      </p:cBhvr>
                                      <p:tavLst>
                                        <p:tav tm="0">
                                          <p:val>
                                            <p:strVal val="#ppt_x"/>
                                          </p:val>
                                        </p:tav>
                                        <p:tav tm="100000">
                                          <p:val>
                                            <p:strVal val="#ppt_x"/>
                                          </p:val>
                                        </p:tav>
                                      </p:tavLst>
                                    </p:anim>
                                    <p:anim calcmode="lin" valueType="num">
                                      <p:cBhvr>
                                        <p:cTn id="79" dur="250" fill="hold"/>
                                        <p:tgtEl>
                                          <p:spTgt spid="29"/>
                                        </p:tgtEl>
                                        <p:attrNameLst>
                                          <p:attrName>ppt_y</p:attrName>
                                        </p:attrNameLst>
                                      </p:cBhvr>
                                      <p:tavLst>
                                        <p:tav tm="0">
                                          <p:val>
                                            <p:strVal val="#ppt_y+.1"/>
                                          </p:val>
                                        </p:tav>
                                        <p:tav tm="100000">
                                          <p:val>
                                            <p:strVal val="#ppt_y"/>
                                          </p:val>
                                        </p:tav>
                                      </p:tavLst>
                                    </p:anim>
                                  </p:childTnLst>
                                </p:cTn>
                              </p:par>
                            </p:childTnLst>
                          </p:cTn>
                        </p:par>
                        <p:par>
                          <p:cTn id="80" fill="hold">
                            <p:stCondLst>
                              <p:cond delay="6500"/>
                            </p:stCondLst>
                            <p:childTnLst>
                              <p:par>
                                <p:cTn id="81" presetID="42" presetClass="entr" presetSubtype="0" fill="hold" grpId="0" nodeType="after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fade">
                                      <p:cBhvr>
                                        <p:cTn id="83" dur="250"/>
                                        <p:tgtEl>
                                          <p:spTgt spid="32"/>
                                        </p:tgtEl>
                                      </p:cBhvr>
                                    </p:animEffect>
                                    <p:anim calcmode="lin" valueType="num">
                                      <p:cBhvr>
                                        <p:cTn id="84" dur="250" fill="hold"/>
                                        <p:tgtEl>
                                          <p:spTgt spid="32"/>
                                        </p:tgtEl>
                                        <p:attrNameLst>
                                          <p:attrName>ppt_x</p:attrName>
                                        </p:attrNameLst>
                                      </p:cBhvr>
                                      <p:tavLst>
                                        <p:tav tm="0">
                                          <p:val>
                                            <p:strVal val="#ppt_x"/>
                                          </p:val>
                                        </p:tav>
                                        <p:tav tm="100000">
                                          <p:val>
                                            <p:strVal val="#ppt_x"/>
                                          </p:val>
                                        </p:tav>
                                      </p:tavLst>
                                    </p:anim>
                                    <p:anim calcmode="lin" valueType="num">
                                      <p:cBhvr>
                                        <p:cTn id="85" dur="250" fill="hold"/>
                                        <p:tgtEl>
                                          <p:spTgt spid="32"/>
                                        </p:tgtEl>
                                        <p:attrNameLst>
                                          <p:attrName>ppt_y</p:attrName>
                                        </p:attrNameLst>
                                      </p:cBhvr>
                                      <p:tavLst>
                                        <p:tav tm="0">
                                          <p:val>
                                            <p:strVal val="#ppt_y+.1"/>
                                          </p:val>
                                        </p:tav>
                                        <p:tav tm="100000">
                                          <p:val>
                                            <p:strVal val="#ppt_y"/>
                                          </p:val>
                                        </p:tav>
                                      </p:tavLst>
                                    </p:anim>
                                  </p:childTnLst>
                                </p:cTn>
                              </p:par>
                            </p:childTnLst>
                          </p:cTn>
                        </p:par>
                        <p:par>
                          <p:cTn id="86" fill="hold">
                            <p:stCondLst>
                              <p:cond delay="7000"/>
                            </p:stCondLst>
                            <p:childTnLst>
                              <p:par>
                                <p:cTn id="87" presetID="42" presetClass="entr" presetSubtype="0" fill="hold" grpId="0" nodeType="afterEffect">
                                  <p:stCondLst>
                                    <p:cond delay="0"/>
                                  </p:stCondLst>
                                  <p:childTnLst>
                                    <p:set>
                                      <p:cBhvr>
                                        <p:cTn id="88" dur="1" fill="hold">
                                          <p:stCondLst>
                                            <p:cond delay="0"/>
                                          </p:stCondLst>
                                        </p:cTn>
                                        <p:tgtEl>
                                          <p:spTgt spid="33"/>
                                        </p:tgtEl>
                                        <p:attrNameLst>
                                          <p:attrName>style.visibility</p:attrName>
                                        </p:attrNameLst>
                                      </p:cBhvr>
                                      <p:to>
                                        <p:strVal val="visible"/>
                                      </p:to>
                                    </p:set>
                                    <p:animEffect transition="in" filter="fade">
                                      <p:cBhvr>
                                        <p:cTn id="89" dur="250"/>
                                        <p:tgtEl>
                                          <p:spTgt spid="33"/>
                                        </p:tgtEl>
                                      </p:cBhvr>
                                    </p:animEffect>
                                    <p:anim calcmode="lin" valueType="num">
                                      <p:cBhvr>
                                        <p:cTn id="90" dur="250" fill="hold"/>
                                        <p:tgtEl>
                                          <p:spTgt spid="33"/>
                                        </p:tgtEl>
                                        <p:attrNameLst>
                                          <p:attrName>ppt_x</p:attrName>
                                        </p:attrNameLst>
                                      </p:cBhvr>
                                      <p:tavLst>
                                        <p:tav tm="0">
                                          <p:val>
                                            <p:strVal val="#ppt_x"/>
                                          </p:val>
                                        </p:tav>
                                        <p:tav tm="100000">
                                          <p:val>
                                            <p:strVal val="#ppt_x"/>
                                          </p:val>
                                        </p:tav>
                                      </p:tavLst>
                                    </p:anim>
                                    <p:anim calcmode="lin" valueType="num">
                                      <p:cBhvr>
                                        <p:cTn id="91" dur="250" fill="hold"/>
                                        <p:tgtEl>
                                          <p:spTgt spid="33"/>
                                        </p:tgtEl>
                                        <p:attrNameLst>
                                          <p:attrName>ppt_y</p:attrName>
                                        </p:attrNameLst>
                                      </p:cBhvr>
                                      <p:tavLst>
                                        <p:tav tm="0">
                                          <p:val>
                                            <p:strVal val="#ppt_y+.1"/>
                                          </p:val>
                                        </p:tav>
                                        <p:tav tm="100000">
                                          <p:val>
                                            <p:strVal val="#ppt_y"/>
                                          </p:val>
                                        </p:tav>
                                      </p:tavLst>
                                    </p:anim>
                                  </p:childTnLst>
                                </p:cTn>
                              </p:par>
                            </p:childTnLst>
                          </p:cTn>
                        </p:par>
                        <p:par>
                          <p:cTn id="92" fill="hold">
                            <p:stCondLst>
                              <p:cond delay="7500"/>
                            </p:stCondLst>
                            <p:childTnLst>
                              <p:par>
                                <p:cTn id="93" presetID="42" presetClass="entr" presetSubtype="0" fill="hold" grpId="0" nodeType="afterEffect">
                                  <p:stCondLst>
                                    <p:cond delay="0"/>
                                  </p:stCondLst>
                                  <p:childTnLst>
                                    <p:set>
                                      <p:cBhvr>
                                        <p:cTn id="94" dur="1" fill="hold">
                                          <p:stCondLst>
                                            <p:cond delay="0"/>
                                          </p:stCondLst>
                                        </p:cTn>
                                        <p:tgtEl>
                                          <p:spTgt spid="34"/>
                                        </p:tgtEl>
                                        <p:attrNameLst>
                                          <p:attrName>style.visibility</p:attrName>
                                        </p:attrNameLst>
                                      </p:cBhvr>
                                      <p:to>
                                        <p:strVal val="visible"/>
                                      </p:to>
                                    </p:set>
                                    <p:animEffect transition="in" filter="fade">
                                      <p:cBhvr>
                                        <p:cTn id="95" dur="250"/>
                                        <p:tgtEl>
                                          <p:spTgt spid="34"/>
                                        </p:tgtEl>
                                      </p:cBhvr>
                                    </p:animEffect>
                                    <p:anim calcmode="lin" valueType="num">
                                      <p:cBhvr>
                                        <p:cTn id="96" dur="250" fill="hold"/>
                                        <p:tgtEl>
                                          <p:spTgt spid="34"/>
                                        </p:tgtEl>
                                        <p:attrNameLst>
                                          <p:attrName>ppt_x</p:attrName>
                                        </p:attrNameLst>
                                      </p:cBhvr>
                                      <p:tavLst>
                                        <p:tav tm="0">
                                          <p:val>
                                            <p:strVal val="#ppt_x"/>
                                          </p:val>
                                        </p:tav>
                                        <p:tav tm="100000">
                                          <p:val>
                                            <p:strVal val="#ppt_x"/>
                                          </p:val>
                                        </p:tav>
                                      </p:tavLst>
                                    </p:anim>
                                    <p:anim calcmode="lin" valueType="num">
                                      <p:cBhvr>
                                        <p:cTn id="97" dur="250" fill="hold"/>
                                        <p:tgtEl>
                                          <p:spTgt spid="34"/>
                                        </p:tgtEl>
                                        <p:attrNameLst>
                                          <p:attrName>ppt_y</p:attrName>
                                        </p:attrNameLst>
                                      </p:cBhvr>
                                      <p:tavLst>
                                        <p:tav tm="0">
                                          <p:val>
                                            <p:strVal val="#ppt_y+.1"/>
                                          </p:val>
                                        </p:tav>
                                        <p:tav tm="100000">
                                          <p:val>
                                            <p:strVal val="#ppt_y"/>
                                          </p:val>
                                        </p:tav>
                                      </p:tavLst>
                                    </p:anim>
                                  </p:childTnLst>
                                </p:cTn>
                              </p:par>
                            </p:childTnLst>
                          </p:cTn>
                        </p:par>
                        <p:par>
                          <p:cTn id="98" fill="hold">
                            <p:stCondLst>
                              <p:cond delay="8000"/>
                            </p:stCondLst>
                            <p:childTnLst>
                              <p:par>
                                <p:cTn id="99" presetID="42" presetClass="entr" presetSubtype="0" fill="hold" nodeType="afterEffect">
                                  <p:stCondLst>
                                    <p:cond delay="0"/>
                                  </p:stCondLst>
                                  <p:childTnLst>
                                    <p:set>
                                      <p:cBhvr>
                                        <p:cTn id="100" dur="1" fill="hold">
                                          <p:stCondLst>
                                            <p:cond delay="0"/>
                                          </p:stCondLst>
                                        </p:cTn>
                                        <p:tgtEl>
                                          <p:spTgt spid="35"/>
                                        </p:tgtEl>
                                        <p:attrNameLst>
                                          <p:attrName>style.visibility</p:attrName>
                                        </p:attrNameLst>
                                      </p:cBhvr>
                                      <p:to>
                                        <p:strVal val="visible"/>
                                      </p:to>
                                    </p:set>
                                    <p:animEffect transition="in" filter="fade">
                                      <p:cBhvr>
                                        <p:cTn id="101" dur="250"/>
                                        <p:tgtEl>
                                          <p:spTgt spid="35"/>
                                        </p:tgtEl>
                                      </p:cBhvr>
                                    </p:animEffect>
                                    <p:anim calcmode="lin" valueType="num">
                                      <p:cBhvr>
                                        <p:cTn id="102" dur="250" fill="hold"/>
                                        <p:tgtEl>
                                          <p:spTgt spid="35"/>
                                        </p:tgtEl>
                                        <p:attrNameLst>
                                          <p:attrName>ppt_x</p:attrName>
                                        </p:attrNameLst>
                                      </p:cBhvr>
                                      <p:tavLst>
                                        <p:tav tm="0">
                                          <p:val>
                                            <p:strVal val="#ppt_x"/>
                                          </p:val>
                                        </p:tav>
                                        <p:tav tm="100000">
                                          <p:val>
                                            <p:strVal val="#ppt_x"/>
                                          </p:val>
                                        </p:tav>
                                      </p:tavLst>
                                    </p:anim>
                                    <p:anim calcmode="lin" valueType="num">
                                      <p:cBhvr>
                                        <p:cTn id="103" dur="250" fill="hold"/>
                                        <p:tgtEl>
                                          <p:spTgt spid="35"/>
                                        </p:tgtEl>
                                        <p:attrNameLst>
                                          <p:attrName>ppt_y</p:attrName>
                                        </p:attrNameLst>
                                      </p:cBhvr>
                                      <p:tavLst>
                                        <p:tav tm="0">
                                          <p:val>
                                            <p:strVal val="#ppt_y+.1"/>
                                          </p:val>
                                        </p:tav>
                                        <p:tav tm="100000">
                                          <p:val>
                                            <p:strVal val="#ppt_y"/>
                                          </p:val>
                                        </p:tav>
                                      </p:tavLst>
                                    </p:anim>
                                  </p:childTnLst>
                                </p:cTn>
                              </p:par>
                            </p:childTnLst>
                          </p:cTn>
                        </p:par>
                        <p:par>
                          <p:cTn id="104" fill="hold">
                            <p:stCondLst>
                              <p:cond delay="8500"/>
                            </p:stCondLst>
                            <p:childTnLst>
                              <p:par>
                                <p:cTn id="105" presetID="42" presetClass="entr" presetSubtype="0" fill="hold" grpId="0" nodeType="afterEffect">
                                  <p:stCondLst>
                                    <p:cond delay="0"/>
                                  </p:stCondLst>
                                  <p:childTnLst>
                                    <p:set>
                                      <p:cBhvr>
                                        <p:cTn id="106" dur="1" fill="hold">
                                          <p:stCondLst>
                                            <p:cond delay="0"/>
                                          </p:stCondLst>
                                        </p:cTn>
                                        <p:tgtEl>
                                          <p:spTgt spid="38"/>
                                        </p:tgtEl>
                                        <p:attrNameLst>
                                          <p:attrName>style.visibility</p:attrName>
                                        </p:attrNameLst>
                                      </p:cBhvr>
                                      <p:to>
                                        <p:strVal val="visible"/>
                                      </p:to>
                                    </p:set>
                                    <p:animEffect transition="in" filter="fade">
                                      <p:cBhvr>
                                        <p:cTn id="107" dur="250"/>
                                        <p:tgtEl>
                                          <p:spTgt spid="38"/>
                                        </p:tgtEl>
                                      </p:cBhvr>
                                    </p:animEffect>
                                    <p:anim calcmode="lin" valueType="num">
                                      <p:cBhvr>
                                        <p:cTn id="108" dur="250" fill="hold"/>
                                        <p:tgtEl>
                                          <p:spTgt spid="38"/>
                                        </p:tgtEl>
                                        <p:attrNameLst>
                                          <p:attrName>ppt_x</p:attrName>
                                        </p:attrNameLst>
                                      </p:cBhvr>
                                      <p:tavLst>
                                        <p:tav tm="0">
                                          <p:val>
                                            <p:strVal val="#ppt_x"/>
                                          </p:val>
                                        </p:tav>
                                        <p:tav tm="100000">
                                          <p:val>
                                            <p:strVal val="#ppt_x"/>
                                          </p:val>
                                        </p:tav>
                                      </p:tavLst>
                                    </p:anim>
                                    <p:anim calcmode="lin" valueType="num">
                                      <p:cBhvr>
                                        <p:cTn id="109" dur="250" fill="hold"/>
                                        <p:tgtEl>
                                          <p:spTgt spid="38"/>
                                        </p:tgtEl>
                                        <p:attrNameLst>
                                          <p:attrName>ppt_y</p:attrName>
                                        </p:attrNameLst>
                                      </p:cBhvr>
                                      <p:tavLst>
                                        <p:tav tm="0">
                                          <p:val>
                                            <p:strVal val="#ppt_y+.1"/>
                                          </p:val>
                                        </p:tav>
                                        <p:tav tm="100000">
                                          <p:val>
                                            <p:strVal val="#ppt_y"/>
                                          </p:val>
                                        </p:tav>
                                      </p:tavLst>
                                    </p:anim>
                                  </p:childTnLst>
                                </p:cTn>
                              </p:par>
                            </p:childTnLst>
                          </p:cTn>
                        </p:par>
                        <p:par>
                          <p:cTn id="110" fill="hold">
                            <p:stCondLst>
                              <p:cond delay="9000"/>
                            </p:stCondLst>
                            <p:childTnLst>
                              <p:par>
                                <p:cTn id="111" presetID="42" presetClass="entr" presetSubtype="0" fill="hold" grpId="0" nodeType="afterEffect">
                                  <p:stCondLst>
                                    <p:cond delay="0"/>
                                  </p:stCondLst>
                                  <p:childTnLst>
                                    <p:set>
                                      <p:cBhvr>
                                        <p:cTn id="112" dur="1" fill="hold">
                                          <p:stCondLst>
                                            <p:cond delay="0"/>
                                          </p:stCondLst>
                                        </p:cTn>
                                        <p:tgtEl>
                                          <p:spTgt spid="39"/>
                                        </p:tgtEl>
                                        <p:attrNameLst>
                                          <p:attrName>style.visibility</p:attrName>
                                        </p:attrNameLst>
                                      </p:cBhvr>
                                      <p:to>
                                        <p:strVal val="visible"/>
                                      </p:to>
                                    </p:set>
                                    <p:animEffect transition="in" filter="fade">
                                      <p:cBhvr>
                                        <p:cTn id="113" dur="250"/>
                                        <p:tgtEl>
                                          <p:spTgt spid="39"/>
                                        </p:tgtEl>
                                      </p:cBhvr>
                                    </p:animEffect>
                                    <p:anim calcmode="lin" valueType="num">
                                      <p:cBhvr>
                                        <p:cTn id="114" dur="250" fill="hold"/>
                                        <p:tgtEl>
                                          <p:spTgt spid="39"/>
                                        </p:tgtEl>
                                        <p:attrNameLst>
                                          <p:attrName>ppt_x</p:attrName>
                                        </p:attrNameLst>
                                      </p:cBhvr>
                                      <p:tavLst>
                                        <p:tav tm="0">
                                          <p:val>
                                            <p:strVal val="#ppt_x"/>
                                          </p:val>
                                        </p:tav>
                                        <p:tav tm="100000">
                                          <p:val>
                                            <p:strVal val="#ppt_x"/>
                                          </p:val>
                                        </p:tav>
                                      </p:tavLst>
                                    </p:anim>
                                    <p:anim calcmode="lin" valueType="num">
                                      <p:cBhvr>
                                        <p:cTn id="115" dur="250" fill="hold"/>
                                        <p:tgtEl>
                                          <p:spTgt spid="39"/>
                                        </p:tgtEl>
                                        <p:attrNameLst>
                                          <p:attrName>ppt_y</p:attrName>
                                        </p:attrNameLst>
                                      </p:cBhvr>
                                      <p:tavLst>
                                        <p:tav tm="0">
                                          <p:val>
                                            <p:strVal val="#ppt_y+.1"/>
                                          </p:val>
                                        </p:tav>
                                        <p:tav tm="100000">
                                          <p:val>
                                            <p:strVal val="#ppt_y"/>
                                          </p:val>
                                        </p:tav>
                                      </p:tavLst>
                                    </p:anim>
                                  </p:childTnLst>
                                </p:cTn>
                              </p:par>
                            </p:childTnLst>
                          </p:cTn>
                        </p:par>
                        <p:par>
                          <p:cTn id="116" fill="hold">
                            <p:stCondLst>
                              <p:cond delay="9500"/>
                            </p:stCondLst>
                            <p:childTnLst>
                              <p:par>
                                <p:cTn id="117" presetID="42" presetClass="entr" presetSubtype="0" fill="hold" grpId="0" nodeType="afterEffect">
                                  <p:stCondLst>
                                    <p:cond delay="0"/>
                                  </p:stCondLst>
                                  <p:childTnLst>
                                    <p:set>
                                      <p:cBhvr>
                                        <p:cTn id="118" dur="1" fill="hold">
                                          <p:stCondLst>
                                            <p:cond delay="0"/>
                                          </p:stCondLst>
                                        </p:cTn>
                                        <p:tgtEl>
                                          <p:spTgt spid="40"/>
                                        </p:tgtEl>
                                        <p:attrNameLst>
                                          <p:attrName>style.visibility</p:attrName>
                                        </p:attrNameLst>
                                      </p:cBhvr>
                                      <p:to>
                                        <p:strVal val="visible"/>
                                      </p:to>
                                    </p:set>
                                    <p:animEffect transition="in" filter="fade">
                                      <p:cBhvr>
                                        <p:cTn id="119" dur="250"/>
                                        <p:tgtEl>
                                          <p:spTgt spid="40"/>
                                        </p:tgtEl>
                                      </p:cBhvr>
                                    </p:animEffect>
                                    <p:anim calcmode="lin" valueType="num">
                                      <p:cBhvr>
                                        <p:cTn id="120" dur="250" fill="hold"/>
                                        <p:tgtEl>
                                          <p:spTgt spid="40"/>
                                        </p:tgtEl>
                                        <p:attrNameLst>
                                          <p:attrName>ppt_x</p:attrName>
                                        </p:attrNameLst>
                                      </p:cBhvr>
                                      <p:tavLst>
                                        <p:tav tm="0">
                                          <p:val>
                                            <p:strVal val="#ppt_x"/>
                                          </p:val>
                                        </p:tav>
                                        <p:tav tm="100000">
                                          <p:val>
                                            <p:strVal val="#ppt_x"/>
                                          </p:val>
                                        </p:tav>
                                      </p:tavLst>
                                    </p:anim>
                                    <p:anim calcmode="lin" valueType="num">
                                      <p:cBhvr>
                                        <p:cTn id="121" dur="250" fill="hold"/>
                                        <p:tgtEl>
                                          <p:spTgt spid="40"/>
                                        </p:tgtEl>
                                        <p:attrNameLst>
                                          <p:attrName>ppt_y</p:attrName>
                                        </p:attrNameLst>
                                      </p:cBhvr>
                                      <p:tavLst>
                                        <p:tav tm="0">
                                          <p:val>
                                            <p:strVal val="#ppt_y+.1"/>
                                          </p:val>
                                        </p:tav>
                                        <p:tav tm="100000">
                                          <p:val>
                                            <p:strVal val="#ppt_y"/>
                                          </p:val>
                                        </p:tav>
                                      </p:tavLst>
                                    </p:anim>
                                  </p:childTnLst>
                                </p:cTn>
                              </p:par>
                            </p:childTnLst>
                          </p:cTn>
                        </p:par>
                        <p:par>
                          <p:cTn id="122" fill="hold">
                            <p:stCondLst>
                              <p:cond delay="10000"/>
                            </p:stCondLst>
                            <p:childTnLst>
                              <p:par>
                                <p:cTn id="123" presetID="42" presetClass="entr" presetSubtype="0" fill="hold" grpId="0" nodeType="afterEffect">
                                  <p:stCondLst>
                                    <p:cond delay="0"/>
                                  </p:stCondLst>
                                  <p:childTnLst>
                                    <p:set>
                                      <p:cBhvr>
                                        <p:cTn id="124" dur="1" fill="hold">
                                          <p:stCondLst>
                                            <p:cond delay="0"/>
                                          </p:stCondLst>
                                        </p:cTn>
                                        <p:tgtEl>
                                          <p:spTgt spid="41"/>
                                        </p:tgtEl>
                                        <p:attrNameLst>
                                          <p:attrName>style.visibility</p:attrName>
                                        </p:attrNameLst>
                                      </p:cBhvr>
                                      <p:to>
                                        <p:strVal val="visible"/>
                                      </p:to>
                                    </p:set>
                                    <p:animEffect transition="in" filter="fade">
                                      <p:cBhvr>
                                        <p:cTn id="125" dur="250"/>
                                        <p:tgtEl>
                                          <p:spTgt spid="41"/>
                                        </p:tgtEl>
                                      </p:cBhvr>
                                    </p:animEffect>
                                    <p:anim calcmode="lin" valueType="num">
                                      <p:cBhvr>
                                        <p:cTn id="126" dur="250" fill="hold"/>
                                        <p:tgtEl>
                                          <p:spTgt spid="41"/>
                                        </p:tgtEl>
                                        <p:attrNameLst>
                                          <p:attrName>ppt_x</p:attrName>
                                        </p:attrNameLst>
                                      </p:cBhvr>
                                      <p:tavLst>
                                        <p:tav tm="0">
                                          <p:val>
                                            <p:strVal val="#ppt_x"/>
                                          </p:val>
                                        </p:tav>
                                        <p:tav tm="100000">
                                          <p:val>
                                            <p:strVal val="#ppt_x"/>
                                          </p:val>
                                        </p:tav>
                                      </p:tavLst>
                                    </p:anim>
                                    <p:anim calcmode="lin" valueType="num">
                                      <p:cBhvr>
                                        <p:cTn id="127" dur="250" fill="hold"/>
                                        <p:tgtEl>
                                          <p:spTgt spid="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8" grpId="0" animBg="1"/>
      <p:bldP spid="19" grpId="0" animBg="1"/>
      <p:bldP spid="20" grpId="0" animBg="1"/>
      <p:bldP spid="26" grpId="0" animBg="1"/>
      <p:bldP spid="27" grpId="0" animBg="1"/>
      <p:bldP spid="28" grpId="0" animBg="1"/>
      <p:bldP spid="32" grpId="0" animBg="1"/>
      <p:bldP spid="33" grpId="0" animBg="1"/>
      <p:bldP spid="34" grpId="0" animBg="1"/>
      <p:bldP spid="38" grpId="0"/>
      <p:bldP spid="39" grpId="0"/>
      <p:bldP spid="40" grpId="0"/>
      <p:bldP spid="4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 y="720"/>
            <a:ext cx="12190413" cy="1157520"/>
            <a:chOff x="-6" y="395508"/>
            <a:chExt cx="12190413" cy="1157520"/>
          </a:xfrm>
        </p:grpSpPr>
        <p:sp>
          <p:nvSpPr>
            <p:cNvPr id="11" name="矩形 10"/>
            <p:cNvSpPr/>
            <p:nvPr/>
          </p:nvSpPr>
          <p:spPr>
            <a:xfrm flipH="1">
              <a:off x="-6" y="395508"/>
              <a:ext cx="12190413" cy="1157520"/>
            </a:xfrm>
            <a:prstGeom prst="rect">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4188838" y="733051"/>
              <a:ext cx="3783708" cy="538601"/>
              <a:chOff x="5043488" y="688658"/>
              <a:chExt cx="3783708" cy="538601"/>
            </a:xfrm>
          </p:grpSpPr>
          <p:sp>
            <p:nvSpPr>
              <p:cNvPr id="7" name="矩形 3"/>
              <p:cNvSpPr/>
              <p:nvPr/>
            </p:nvSpPr>
            <p:spPr>
              <a:xfrm>
                <a:off x="5667375" y="68865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加入你的标题描述</a:t>
                </a:r>
                <a:endParaRPr lang="zh-CN" altLang="en-US" sz="29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8" name="组合 26"/>
              <p:cNvGrpSpPr/>
              <p:nvPr/>
            </p:nvGrpSpPr>
            <p:grpSpPr>
              <a:xfrm>
                <a:off x="5043488" y="768033"/>
                <a:ext cx="263525" cy="395292"/>
                <a:chOff x="0" y="214266"/>
                <a:chExt cx="213756" cy="427517"/>
              </a:xfrm>
            </p:grpSpPr>
            <p:sp>
              <p:nvSpPr>
                <p:cNvPr id="9" name="直接连接符 27"/>
                <p:cNvSpPr/>
                <p:nvPr/>
              </p:nvSpPr>
              <p:spPr>
                <a:xfrm>
                  <a:off x="0" y="214266"/>
                  <a:ext cx="213756" cy="213757"/>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sp>
              <p:nvSpPr>
                <p:cNvPr id="10" name="直接连接符 28"/>
                <p:cNvSpPr/>
                <p:nvPr/>
              </p:nvSpPr>
              <p:spPr>
                <a:xfrm flipH="1">
                  <a:off x="0" y="428028"/>
                  <a:ext cx="213756" cy="213755"/>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grpSp>
        </p:grpSp>
      </p:grpSp>
      <p:cxnSp>
        <p:nvCxnSpPr>
          <p:cNvPr id="12" name="3"/>
          <p:cNvCxnSpPr/>
          <p:nvPr>
            <p:custDataLst>
              <p:tags r:id="rId1"/>
            </p:custDataLst>
          </p:nvPr>
        </p:nvCxnSpPr>
        <p:spPr>
          <a:xfrm flipV="1">
            <a:off x="1031358" y="4347557"/>
            <a:ext cx="10167257" cy="0"/>
          </a:xfrm>
          <a:prstGeom prst="line">
            <a:avLst/>
          </a:prstGeom>
          <a:ln w="12700">
            <a:solidFill>
              <a:schemeClr val="bg1">
                <a:lumMod val="65000"/>
              </a:schemeClr>
            </a:solidFill>
            <a:prstDash val="dash"/>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3" name="品 5"/>
          <p:cNvCxnSpPr/>
          <p:nvPr>
            <p:custDataLst>
              <p:tags r:id="rId2"/>
            </p:custDataLst>
          </p:nvPr>
        </p:nvCxnSpPr>
        <p:spPr>
          <a:xfrm>
            <a:off x="2266469" y="3546832"/>
            <a:ext cx="0" cy="1262743"/>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6"/>
          <p:cNvSpPr/>
          <p:nvPr>
            <p:custDataLst>
              <p:tags r:id="rId3"/>
            </p:custDataLst>
          </p:nvPr>
        </p:nvSpPr>
        <p:spPr>
          <a:xfrm>
            <a:off x="2209319" y="4809575"/>
            <a:ext cx="114300" cy="11430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8"/>
          <p:cNvSpPr/>
          <p:nvPr>
            <p:custDataLst>
              <p:tags r:id="rId4"/>
            </p:custDataLst>
          </p:nvPr>
        </p:nvSpPr>
        <p:spPr>
          <a:xfrm>
            <a:off x="1640959" y="2543463"/>
            <a:ext cx="1251020" cy="1251020"/>
          </a:xfrm>
          <a:prstGeom prst="ellipse">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11"/>
          <p:cNvCxnSpPr/>
          <p:nvPr>
            <p:custDataLst>
              <p:tags r:id="rId5"/>
            </p:custDataLst>
          </p:nvPr>
        </p:nvCxnSpPr>
        <p:spPr>
          <a:xfrm>
            <a:off x="4720115" y="3546832"/>
            <a:ext cx="0" cy="1262743"/>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7" name="12"/>
          <p:cNvSpPr/>
          <p:nvPr>
            <p:custDataLst>
              <p:tags r:id="rId6"/>
            </p:custDataLst>
          </p:nvPr>
        </p:nvSpPr>
        <p:spPr>
          <a:xfrm>
            <a:off x="4662965" y="4809575"/>
            <a:ext cx="114300" cy="11430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9"/>
          <p:cNvSpPr/>
          <p:nvPr>
            <p:custDataLst>
              <p:tags r:id="rId7"/>
            </p:custDataLst>
          </p:nvPr>
        </p:nvSpPr>
        <p:spPr>
          <a:xfrm>
            <a:off x="3734958" y="1610850"/>
            <a:ext cx="1970314" cy="1970314"/>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9" name="19"/>
          <p:cNvCxnSpPr/>
          <p:nvPr>
            <p:custDataLst>
              <p:tags r:id="rId8"/>
            </p:custDataLst>
          </p:nvPr>
        </p:nvCxnSpPr>
        <p:spPr>
          <a:xfrm>
            <a:off x="7493216" y="3546832"/>
            <a:ext cx="0" cy="1262743"/>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0" name="20"/>
          <p:cNvSpPr/>
          <p:nvPr>
            <p:custDataLst>
              <p:tags r:id="rId9"/>
            </p:custDataLst>
          </p:nvPr>
        </p:nvSpPr>
        <p:spPr>
          <a:xfrm>
            <a:off x="7436066" y="4809575"/>
            <a:ext cx="114300" cy="11430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品 18"/>
          <p:cNvSpPr/>
          <p:nvPr>
            <p:custDataLst>
              <p:tags r:id="rId10"/>
            </p:custDataLst>
          </p:nvPr>
        </p:nvSpPr>
        <p:spPr>
          <a:xfrm>
            <a:off x="6508059" y="1610850"/>
            <a:ext cx="1970314" cy="1970314"/>
          </a:xfrm>
          <a:prstGeom prst="ellipse">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24"/>
          <p:cNvCxnSpPr/>
          <p:nvPr>
            <p:custDataLst>
              <p:tags r:id="rId11"/>
            </p:custDataLst>
          </p:nvPr>
        </p:nvCxnSpPr>
        <p:spPr>
          <a:xfrm>
            <a:off x="9926767" y="3546832"/>
            <a:ext cx="0" cy="1262743"/>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3" name="25"/>
          <p:cNvSpPr/>
          <p:nvPr>
            <p:custDataLst>
              <p:tags r:id="rId12"/>
            </p:custDataLst>
          </p:nvPr>
        </p:nvSpPr>
        <p:spPr>
          <a:xfrm>
            <a:off x="9869617" y="4809575"/>
            <a:ext cx="114300" cy="11430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23"/>
          <p:cNvSpPr/>
          <p:nvPr>
            <p:custDataLst>
              <p:tags r:id="rId13"/>
            </p:custDataLst>
          </p:nvPr>
        </p:nvSpPr>
        <p:spPr>
          <a:xfrm>
            <a:off x="9301257" y="2543463"/>
            <a:ext cx="1251020" cy="1251020"/>
          </a:xfrm>
          <a:prstGeom prst="ellipse">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PA_KSO_Shape"/>
          <p:cNvSpPr/>
          <p:nvPr>
            <p:custDataLst>
              <p:tags r:id="rId14"/>
            </p:custDataLst>
          </p:nvPr>
        </p:nvSpPr>
        <p:spPr>
          <a:xfrm>
            <a:off x="9674263" y="2807710"/>
            <a:ext cx="505007" cy="839347"/>
          </a:xfrm>
          <a:custGeom>
            <a:avLst/>
            <a:gdLst>
              <a:gd name="connsiteX0" fmla="*/ 588566 w 1536700"/>
              <a:gd name="connsiteY0" fmla="*/ 2172931 h 2555648"/>
              <a:gd name="connsiteX1" fmla="*/ 588566 w 1536700"/>
              <a:gd name="connsiteY1" fmla="*/ 2232462 h 2555648"/>
              <a:gd name="connsiteX2" fmla="*/ 948135 w 1536700"/>
              <a:gd name="connsiteY2" fmla="*/ 2232462 h 2555648"/>
              <a:gd name="connsiteX3" fmla="*/ 948135 w 1536700"/>
              <a:gd name="connsiteY3" fmla="*/ 2172931 h 2555648"/>
              <a:gd name="connsiteX4" fmla="*/ 588566 w 1536700"/>
              <a:gd name="connsiteY4" fmla="*/ 2014319 h 2555648"/>
              <a:gd name="connsiteX5" fmla="*/ 588566 w 1536700"/>
              <a:gd name="connsiteY5" fmla="*/ 2073850 h 2555648"/>
              <a:gd name="connsiteX6" fmla="*/ 948135 w 1536700"/>
              <a:gd name="connsiteY6" fmla="*/ 2073850 h 2555648"/>
              <a:gd name="connsiteX7" fmla="*/ 948135 w 1536700"/>
              <a:gd name="connsiteY7" fmla="*/ 2014319 h 2555648"/>
              <a:gd name="connsiteX8" fmla="*/ 439655 w 1536700"/>
              <a:gd name="connsiteY8" fmla="*/ 1865655 h 2555648"/>
              <a:gd name="connsiteX9" fmla="*/ 1097045 w 1536700"/>
              <a:gd name="connsiteY9" fmla="*/ 1865655 h 2555648"/>
              <a:gd name="connsiteX10" fmla="*/ 1189236 w 1536700"/>
              <a:gd name="connsiteY10" fmla="*/ 1953225 h 2555648"/>
              <a:gd name="connsiteX11" fmla="*/ 1097045 w 1536700"/>
              <a:gd name="connsiteY11" fmla="*/ 2040795 h 2555648"/>
              <a:gd name="connsiteX12" fmla="*/ 1189236 w 1536700"/>
              <a:gd name="connsiteY12" fmla="*/ 2128365 h 2555648"/>
              <a:gd name="connsiteX13" fmla="*/ 1097045 w 1536700"/>
              <a:gd name="connsiteY13" fmla="*/ 2215935 h 2555648"/>
              <a:gd name="connsiteX14" fmla="*/ 1189236 w 1536700"/>
              <a:gd name="connsiteY14" fmla="*/ 2303505 h 2555648"/>
              <a:gd name="connsiteX15" fmla="*/ 1097045 w 1536700"/>
              <a:gd name="connsiteY15" fmla="*/ 2391075 h 2555648"/>
              <a:gd name="connsiteX16" fmla="*/ 948071 w 1536700"/>
              <a:gd name="connsiteY16" fmla="*/ 2391075 h 2555648"/>
              <a:gd name="connsiteX17" fmla="*/ 937297 w 1536700"/>
              <a:gd name="connsiteY17" fmla="*/ 2444188 h 2555648"/>
              <a:gd name="connsiteX18" fmla="*/ 768350 w 1536700"/>
              <a:gd name="connsiteY18" fmla="*/ 2555648 h 2555648"/>
              <a:gd name="connsiteX19" fmla="*/ 599403 w 1536700"/>
              <a:gd name="connsiteY19" fmla="*/ 2444188 h 2555648"/>
              <a:gd name="connsiteX20" fmla="*/ 588630 w 1536700"/>
              <a:gd name="connsiteY20" fmla="*/ 2391075 h 2555648"/>
              <a:gd name="connsiteX21" fmla="*/ 439655 w 1536700"/>
              <a:gd name="connsiteY21" fmla="*/ 2391075 h 2555648"/>
              <a:gd name="connsiteX22" fmla="*/ 347464 w 1536700"/>
              <a:gd name="connsiteY22" fmla="*/ 2303505 h 2555648"/>
              <a:gd name="connsiteX23" fmla="*/ 439655 w 1536700"/>
              <a:gd name="connsiteY23" fmla="*/ 2215935 h 2555648"/>
              <a:gd name="connsiteX24" fmla="*/ 347464 w 1536700"/>
              <a:gd name="connsiteY24" fmla="*/ 2128365 h 2555648"/>
              <a:gd name="connsiteX25" fmla="*/ 439655 w 1536700"/>
              <a:gd name="connsiteY25" fmla="*/ 2040795 h 2555648"/>
              <a:gd name="connsiteX26" fmla="*/ 347464 w 1536700"/>
              <a:gd name="connsiteY26" fmla="*/ 1953225 h 2555648"/>
              <a:gd name="connsiteX27" fmla="*/ 439655 w 1536700"/>
              <a:gd name="connsiteY27" fmla="*/ 1865655 h 2555648"/>
              <a:gd name="connsiteX28" fmla="*/ 768350 w 1536700"/>
              <a:gd name="connsiteY28" fmla="*/ 0 h 2555648"/>
              <a:gd name="connsiteX29" fmla="*/ 1536700 w 1536700"/>
              <a:gd name="connsiteY29" fmla="*/ 770343 h 2555648"/>
              <a:gd name="connsiteX30" fmla="*/ 1521090 w 1536700"/>
              <a:gd name="connsiteY30" fmla="*/ 925594 h 2555648"/>
              <a:gd name="connsiteX31" fmla="*/ 1491688 w 1536700"/>
              <a:gd name="connsiteY31" fmla="*/ 1020556 h 2555648"/>
              <a:gd name="connsiteX32" fmla="*/ 1491950 w 1536700"/>
              <a:gd name="connsiteY32" fmla="*/ 1020556 h 2555648"/>
              <a:gd name="connsiteX33" fmla="*/ 1140478 w 1536700"/>
              <a:gd name="connsiteY33" fmla="*/ 1823920 h 2555648"/>
              <a:gd name="connsiteX34" fmla="*/ 396222 w 1536700"/>
              <a:gd name="connsiteY34" fmla="*/ 1823920 h 2555648"/>
              <a:gd name="connsiteX35" fmla="*/ 44750 w 1536700"/>
              <a:gd name="connsiteY35" fmla="*/ 1020556 h 2555648"/>
              <a:gd name="connsiteX36" fmla="*/ 45012 w 1536700"/>
              <a:gd name="connsiteY36" fmla="*/ 1020556 h 2555648"/>
              <a:gd name="connsiteX37" fmla="*/ 15610 w 1536700"/>
              <a:gd name="connsiteY37" fmla="*/ 925594 h 2555648"/>
              <a:gd name="connsiteX38" fmla="*/ 0 w 1536700"/>
              <a:gd name="connsiteY38" fmla="*/ 770343 h 2555648"/>
              <a:gd name="connsiteX39" fmla="*/ 768350 w 1536700"/>
              <a:gd name="connsiteY39" fmla="*/ 0 h 2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36700" h="2555648">
                <a:moveTo>
                  <a:pt x="588566" y="2172931"/>
                </a:moveTo>
                <a:lnTo>
                  <a:pt x="588566" y="2232462"/>
                </a:lnTo>
                <a:lnTo>
                  <a:pt x="948135" y="2232462"/>
                </a:lnTo>
                <a:lnTo>
                  <a:pt x="948135" y="2172931"/>
                </a:lnTo>
                <a:close/>
                <a:moveTo>
                  <a:pt x="588566" y="2014319"/>
                </a:moveTo>
                <a:lnTo>
                  <a:pt x="588566" y="2073850"/>
                </a:lnTo>
                <a:lnTo>
                  <a:pt x="948135" y="2073850"/>
                </a:lnTo>
                <a:lnTo>
                  <a:pt x="948135" y="2014319"/>
                </a:lnTo>
                <a:close/>
                <a:moveTo>
                  <a:pt x="439655" y="1865655"/>
                </a:moveTo>
                <a:lnTo>
                  <a:pt x="1097045" y="1865655"/>
                </a:lnTo>
                <a:cubicBezTo>
                  <a:pt x="1147961" y="1865655"/>
                  <a:pt x="1189236" y="1904861"/>
                  <a:pt x="1189236" y="1953225"/>
                </a:cubicBezTo>
                <a:cubicBezTo>
                  <a:pt x="1189236" y="2001589"/>
                  <a:pt x="1147961" y="2040795"/>
                  <a:pt x="1097045" y="2040795"/>
                </a:cubicBezTo>
                <a:cubicBezTo>
                  <a:pt x="1147961" y="2040795"/>
                  <a:pt x="1189236" y="2080001"/>
                  <a:pt x="1189236" y="2128365"/>
                </a:cubicBezTo>
                <a:cubicBezTo>
                  <a:pt x="1189236" y="2176729"/>
                  <a:pt x="1147961" y="2215935"/>
                  <a:pt x="1097045" y="2215935"/>
                </a:cubicBezTo>
                <a:cubicBezTo>
                  <a:pt x="1147961" y="2215935"/>
                  <a:pt x="1189236" y="2255141"/>
                  <a:pt x="1189236" y="2303505"/>
                </a:cubicBezTo>
                <a:cubicBezTo>
                  <a:pt x="1189236" y="2351869"/>
                  <a:pt x="1147961" y="2391075"/>
                  <a:pt x="1097045" y="2391075"/>
                </a:cubicBezTo>
                <a:lnTo>
                  <a:pt x="948071" y="2391075"/>
                </a:lnTo>
                <a:lnTo>
                  <a:pt x="937297" y="2444188"/>
                </a:lnTo>
                <a:cubicBezTo>
                  <a:pt x="909462" y="2509689"/>
                  <a:pt x="844299" y="2555648"/>
                  <a:pt x="768350" y="2555648"/>
                </a:cubicBezTo>
                <a:cubicBezTo>
                  <a:pt x="692402" y="2555648"/>
                  <a:pt x="627238" y="2509689"/>
                  <a:pt x="599403" y="2444188"/>
                </a:cubicBezTo>
                <a:lnTo>
                  <a:pt x="588630" y="2391075"/>
                </a:lnTo>
                <a:lnTo>
                  <a:pt x="439655" y="2391075"/>
                </a:lnTo>
                <a:cubicBezTo>
                  <a:pt x="388739" y="2391075"/>
                  <a:pt x="347464" y="2351869"/>
                  <a:pt x="347464" y="2303505"/>
                </a:cubicBezTo>
                <a:cubicBezTo>
                  <a:pt x="347464" y="2255141"/>
                  <a:pt x="388739" y="2215935"/>
                  <a:pt x="439655" y="2215935"/>
                </a:cubicBezTo>
                <a:cubicBezTo>
                  <a:pt x="388739" y="2215935"/>
                  <a:pt x="347464" y="2176729"/>
                  <a:pt x="347464" y="2128365"/>
                </a:cubicBezTo>
                <a:cubicBezTo>
                  <a:pt x="347464" y="2080001"/>
                  <a:pt x="388739" y="2040795"/>
                  <a:pt x="439655" y="2040795"/>
                </a:cubicBezTo>
                <a:cubicBezTo>
                  <a:pt x="388739" y="2040795"/>
                  <a:pt x="347464" y="2001589"/>
                  <a:pt x="347464" y="1953225"/>
                </a:cubicBezTo>
                <a:cubicBezTo>
                  <a:pt x="347464" y="1904861"/>
                  <a:pt x="388739" y="1865655"/>
                  <a:pt x="439655" y="1865655"/>
                </a:cubicBezTo>
                <a:close/>
                <a:moveTo>
                  <a:pt x="768350" y="0"/>
                </a:moveTo>
                <a:cubicBezTo>
                  <a:pt x="1192698" y="0"/>
                  <a:pt x="1536700" y="344894"/>
                  <a:pt x="1536700" y="770343"/>
                </a:cubicBezTo>
                <a:cubicBezTo>
                  <a:pt x="1536700" y="823524"/>
                  <a:pt x="1531325" y="875447"/>
                  <a:pt x="1521090" y="925594"/>
                </a:cubicBezTo>
                <a:lnTo>
                  <a:pt x="1491688" y="1020556"/>
                </a:lnTo>
                <a:lnTo>
                  <a:pt x="1491950" y="1020556"/>
                </a:lnTo>
                <a:lnTo>
                  <a:pt x="1140478" y="1823920"/>
                </a:lnTo>
                <a:lnTo>
                  <a:pt x="396222" y="1823920"/>
                </a:lnTo>
                <a:lnTo>
                  <a:pt x="44750" y="1020556"/>
                </a:lnTo>
                <a:lnTo>
                  <a:pt x="45012" y="1020556"/>
                </a:lnTo>
                <a:lnTo>
                  <a:pt x="15610" y="925594"/>
                </a:lnTo>
                <a:cubicBezTo>
                  <a:pt x="5375" y="875447"/>
                  <a:pt x="0" y="823524"/>
                  <a:pt x="0" y="770343"/>
                </a:cubicBezTo>
                <a:cubicBezTo>
                  <a:pt x="0" y="344894"/>
                  <a:pt x="344002" y="0"/>
                  <a:pt x="76835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26" name="PA_KSO_Shape"/>
          <p:cNvSpPr/>
          <p:nvPr>
            <p:custDataLst>
              <p:tags r:id="rId15"/>
            </p:custDataLst>
          </p:nvPr>
        </p:nvSpPr>
        <p:spPr bwMode="auto">
          <a:xfrm>
            <a:off x="1850611" y="2823014"/>
            <a:ext cx="839347" cy="815566"/>
          </a:xfrm>
          <a:custGeom>
            <a:avLst/>
            <a:gdLst>
              <a:gd name="T0" fmla="*/ 1300686 w 4656"/>
              <a:gd name="T1" fmla="*/ 3684 h 4524"/>
              <a:gd name="T2" fmla="*/ 1211082 w 4656"/>
              <a:gd name="T3" fmla="*/ 23332 h 4524"/>
              <a:gd name="T4" fmla="*/ 1130071 w 4656"/>
              <a:gd name="T5" fmla="*/ 57715 h 4524"/>
              <a:gd name="T6" fmla="*/ 1056424 w 4656"/>
              <a:gd name="T7" fmla="*/ 106425 h 4524"/>
              <a:gd name="T8" fmla="*/ 991369 w 4656"/>
              <a:gd name="T9" fmla="*/ 167006 h 4524"/>
              <a:gd name="T10" fmla="*/ 943090 w 4656"/>
              <a:gd name="T11" fmla="*/ 200980 h 4524"/>
              <a:gd name="T12" fmla="*/ 882126 w 4656"/>
              <a:gd name="T13" fmla="*/ 135488 h 4524"/>
              <a:gd name="T14" fmla="*/ 812571 w 4656"/>
              <a:gd name="T15" fmla="*/ 80638 h 4524"/>
              <a:gd name="T16" fmla="*/ 735242 w 4656"/>
              <a:gd name="T17" fmla="*/ 38886 h 4524"/>
              <a:gd name="T18" fmla="*/ 650139 w 4656"/>
              <a:gd name="T19" fmla="*/ 11461 h 4524"/>
              <a:gd name="T20" fmla="*/ 556443 w 4656"/>
              <a:gd name="T21" fmla="*/ 0 h 4524"/>
              <a:gd name="T22" fmla="*/ 484842 w 4656"/>
              <a:gd name="T23" fmla="*/ 2456 h 4524"/>
              <a:gd name="T24" fmla="*/ 405467 w 4656"/>
              <a:gd name="T25" fmla="*/ 17192 h 4524"/>
              <a:gd name="T26" fmla="*/ 329774 w 4656"/>
              <a:gd name="T27" fmla="*/ 42161 h 4524"/>
              <a:gd name="T28" fmla="*/ 259810 w 4656"/>
              <a:gd name="T29" fmla="*/ 78182 h 4524"/>
              <a:gd name="T30" fmla="*/ 196392 w 4656"/>
              <a:gd name="T31" fmla="*/ 123617 h 4524"/>
              <a:gd name="T32" fmla="*/ 140338 w 4656"/>
              <a:gd name="T33" fmla="*/ 176830 h 4524"/>
              <a:gd name="T34" fmla="*/ 92059 w 4656"/>
              <a:gd name="T35" fmla="*/ 238229 h 4524"/>
              <a:gd name="T36" fmla="*/ 52780 w 4656"/>
              <a:gd name="T37" fmla="*/ 306177 h 4524"/>
              <a:gd name="T38" fmla="*/ 23731 w 4656"/>
              <a:gd name="T39" fmla="*/ 379856 h 4524"/>
              <a:gd name="T40" fmla="*/ 6137 w 4656"/>
              <a:gd name="T41" fmla="*/ 458447 h 4524"/>
              <a:gd name="T42" fmla="*/ 0 w 4656"/>
              <a:gd name="T43" fmla="*/ 540722 h 4524"/>
              <a:gd name="T44" fmla="*/ 12274 w 4656"/>
              <a:gd name="T45" fmla="*/ 663930 h 4524"/>
              <a:gd name="T46" fmla="*/ 56053 w 4656"/>
              <a:gd name="T47" fmla="*/ 798189 h 4524"/>
              <a:gd name="T48" fmla="*/ 126836 w 4656"/>
              <a:gd name="T49" fmla="*/ 919760 h 4524"/>
              <a:gd name="T50" fmla="*/ 219304 w 4656"/>
              <a:gd name="T51" fmla="*/ 1028641 h 4524"/>
              <a:gd name="T52" fmla="*/ 326910 w 4656"/>
              <a:gd name="T53" fmla="*/ 1126061 h 4524"/>
              <a:gd name="T54" fmla="*/ 461930 w 4656"/>
              <a:gd name="T55" fmla="*/ 1230439 h 4524"/>
              <a:gd name="T56" fmla="*/ 608405 w 4656"/>
              <a:gd name="T57" fmla="*/ 1357331 h 4524"/>
              <a:gd name="T58" fmla="*/ 732787 w 4656"/>
              <a:gd name="T59" fmla="*/ 1485041 h 4524"/>
              <a:gd name="T60" fmla="*/ 842439 w 4656"/>
              <a:gd name="T61" fmla="*/ 1625850 h 4524"/>
              <a:gd name="T62" fmla="*/ 925087 w 4656"/>
              <a:gd name="T63" fmla="*/ 1775255 h 4524"/>
              <a:gd name="T64" fmla="*/ 952500 w 4656"/>
              <a:gd name="T65" fmla="*/ 1851799 h 4524"/>
              <a:gd name="T66" fmla="*/ 990960 w 4656"/>
              <a:gd name="T67" fmla="*/ 1749467 h 4524"/>
              <a:gd name="T68" fmla="*/ 1078927 w 4656"/>
              <a:gd name="T69" fmla="*/ 1601700 h 4524"/>
              <a:gd name="T70" fmla="*/ 1192262 w 4656"/>
              <a:gd name="T71" fmla="*/ 1462528 h 4524"/>
              <a:gd name="T72" fmla="*/ 1317461 w 4656"/>
              <a:gd name="T73" fmla="*/ 1337274 h 4524"/>
              <a:gd name="T74" fmla="*/ 1482349 w 4656"/>
              <a:gd name="T75" fmla="*/ 1199330 h 4524"/>
              <a:gd name="T76" fmla="*/ 1596910 w 4656"/>
              <a:gd name="T77" fmla="*/ 1110506 h 4524"/>
              <a:gd name="T78" fmla="*/ 1702062 w 4656"/>
              <a:gd name="T79" fmla="*/ 1011040 h 4524"/>
              <a:gd name="T80" fmla="*/ 1791256 w 4656"/>
              <a:gd name="T81" fmla="*/ 900521 h 4524"/>
              <a:gd name="T82" fmla="*/ 1858357 w 4656"/>
              <a:gd name="T83" fmla="*/ 776904 h 4524"/>
              <a:gd name="T84" fmla="*/ 1896817 w 4656"/>
              <a:gd name="T85" fmla="*/ 639779 h 4524"/>
              <a:gd name="T86" fmla="*/ 1905000 w 4656"/>
              <a:gd name="T87" fmla="*/ 526805 h 4524"/>
              <a:gd name="T88" fmla="*/ 1896408 w 4656"/>
              <a:gd name="T89" fmla="*/ 444939 h 4524"/>
              <a:gd name="T90" fmla="*/ 1876769 w 4656"/>
              <a:gd name="T91" fmla="*/ 367167 h 4524"/>
              <a:gd name="T92" fmla="*/ 1846082 w 4656"/>
              <a:gd name="T93" fmla="*/ 294307 h 4524"/>
              <a:gd name="T94" fmla="*/ 1805168 w 4656"/>
              <a:gd name="T95" fmla="*/ 227586 h 4524"/>
              <a:gd name="T96" fmla="*/ 1755660 w 4656"/>
              <a:gd name="T97" fmla="*/ 167415 h 4524"/>
              <a:gd name="T98" fmla="*/ 1698380 w 4656"/>
              <a:gd name="T99" fmla="*/ 115021 h 4524"/>
              <a:gd name="T100" fmla="*/ 1633734 w 4656"/>
              <a:gd name="T101" fmla="*/ 71632 h 4524"/>
              <a:gd name="T102" fmla="*/ 1562951 w 4656"/>
              <a:gd name="T103" fmla="*/ 37249 h 4524"/>
              <a:gd name="T104" fmla="*/ 1486849 w 4656"/>
              <a:gd name="T105" fmla="*/ 13917 h 4524"/>
              <a:gd name="T106" fmla="*/ 1406247 w 4656"/>
              <a:gd name="T107" fmla="*/ 1637 h 452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656" h="4524">
                <a:moveTo>
                  <a:pt x="3336" y="0"/>
                </a:moveTo>
                <a:lnTo>
                  <a:pt x="3336" y="0"/>
                </a:lnTo>
                <a:lnTo>
                  <a:pt x="3295" y="0"/>
                </a:lnTo>
                <a:lnTo>
                  <a:pt x="3256" y="3"/>
                </a:lnTo>
                <a:lnTo>
                  <a:pt x="3217" y="5"/>
                </a:lnTo>
                <a:lnTo>
                  <a:pt x="3179" y="9"/>
                </a:lnTo>
                <a:lnTo>
                  <a:pt x="3142" y="14"/>
                </a:lnTo>
                <a:lnTo>
                  <a:pt x="3103" y="21"/>
                </a:lnTo>
                <a:lnTo>
                  <a:pt x="3068" y="28"/>
                </a:lnTo>
                <a:lnTo>
                  <a:pt x="3031" y="37"/>
                </a:lnTo>
                <a:lnTo>
                  <a:pt x="2995" y="46"/>
                </a:lnTo>
                <a:lnTo>
                  <a:pt x="2960" y="57"/>
                </a:lnTo>
                <a:lnTo>
                  <a:pt x="2926" y="68"/>
                </a:lnTo>
                <a:lnTo>
                  <a:pt x="2892" y="81"/>
                </a:lnTo>
                <a:lnTo>
                  <a:pt x="2859" y="95"/>
                </a:lnTo>
                <a:lnTo>
                  <a:pt x="2825" y="110"/>
                </a:lnTo>
                <a:lnTo>
                  <a:pt x="2793" y="125"/>
                </a:lnTo>
                <a:lnTo>
                  <a:pt x="2762" y="141"/>
                </a:lnTo>
                <a:lnTo>
                  <a:pt x="2730" y="160"/>
                </a:lnTo>
                <a:lnTo>
                  <a:pt x="2699" y="177"/>
                </a:lnTo>
                <a:lnTo>
                  <a:pt x="2669" y="197"/>
                </a:lnTo>
                <a:lnTo>
                  <a:pt x="2640" y="217"/>
                </a:lnTo>
                <a:lnTo>
                  <a:pt x="2610" y="238"/>
                </a:lnTo>
                <a:lnTo>
                  <a:pt x="2582" y="260"/>
                </a:lnTo>
                <a:lnTo>
                  <a:pt x="2555" y="282"/>
                </a:lnTo>
                <a:lnTo>
                  <a:pt x="2527" y="306"/>
                </a:lnTo>
                <a:lnTo>
                  <a:pt x="2500" y="331"/>
                </a:lnTo>
                <a:lnTo>
                  <a:pt x="2474" y="355"/>
                </a:lnTo>
                <a:lnTo>
                  <a:pt x="2448" y="381"/>
                </a:lnTo>
                <a:lnTo>
                  <a:pt x="2423" y="408"/>
                </a:lnTo>
                <a:lnTo>
                  <a:pt x="2399" y="435"/>
                </a:lnTo>
                <a:lnTo>
                  <a:pt x="2375" y="462"/>
                </a:lnTo>
                <a:lnTo>
                  <a:pt x="2351" y="491"/>
                </a:lnTo>
                <a:lnTo>
                  <a:pt x="2328" y="520"/>
                </a:lnTo>
                <a:lnTo>
                  <a:pt x="2305" y="491"/>
                </a:lnTo>
                <a:lnTo>
                  <a:pt x="2282" y="462"/>
                </a:lnTo>
                <a:lnTo>
                  <a:pt x="2258" y="435"/>
                </a:lnTo>
                <a:lnTo>
                  <a:pt x="2232" y="408"/>
                </a:lnTo>
                <a:lnTo>
                  <a:pt x="2208" y="381"/>
                </a:lnTo>
                <a:lnTo>
                  <a:pt x="2182" y="355"/>
                </a:lnTo>
                <a:lnTo>
                  <a:pt x="2156" y="331"/>
                </a:lnTo>
                <a:lnTo>
                  <a:pt x="2129" y="306"/>
                </a:lnTo>
                <a:lnTo>
                  <a:pt x="2102" y="282"/>
                </a:lnTo>
                <a:lnTo>
                  <a:pt x="2074" y="260"/>
                </a:lnTo>
                <a:lnTo>
                  <a:pt x="2045" y="238"/>
                </a:lnTo>
                <a:lnTo>
                  <a:pt x="2016" y="217"/>
                </a:lnTo>
                <a:lnTo>
                  <a:pt x="1986" y="197"/>
                </a:lnTo>
                <a:lnTo>
                  <a:pt x="1956" y="177"/>
                </a:lnTo>
                <a:lnTo>
                  <a:pt x="1925" y="160"/>
                </a:lnTo>
                <a:lnTo>
                  <a:pt x="1894" y="141"/>
                </a:lnTo>
                <a:lnTo>
                  <a:pt x="1863" y="125"/>
                </a:lnTo>
                <a:lnTo>
                  <a:pt x="1830" y="110"/>
                </a:lnTo>
                <a:lnTo>
                  <a:pt x="1797" y="95"/>
                </a:lnTo>
                <a:lnTo>
                  <a:pt x="1763" y="81"/>
                </a:lnTo>
                <a:lnTo>
                  <a:pt x="1730" y="68"/>
                </a:lnTo>
                <a:lnTo>
                  <a:pt x="1695" y="57"/>
                </a:lnTo>
                <a:lnTo>
                  <a:pt x="1661" y="46"/>
                </a:lnTo>
                <a:lnTo>
                  <a:pt x="1625" y="37"/>
                </a:lnTo>
                <a:lnTo>
                  <a:pt x="1589" y="28"/>
                </a:lnTo>
                <a:lnTo>
                  <a:pt x="1552" y="21"/>
                </a:lnTo>
                <a:lnTo>
                  <a:pt x="1515" y="14"/>
                </a:lnTo>
                <a:lnTo>
                  <a:pt x="1477" y="9"/>
                </a:lnTo>
                <a:lnTo>
                  <a:pt x="1439" y="5"/>
                </a:lnTo>
                <a:lnTo>
                  <a:pt x="1400" y="3"/>
                </a:lnTo>
                <a:lnTo>
                  <a:pt x="1360" y="0"/>
                </a:lnTo>
                <a:lnTo>
                  <a:pt x="1320" y="0"/>
                </a:lnTo>
                <a:lnTo>
                  <a:pt x="1286" y="0"/>
                </a:lnTo>
                <a:lnTo>
                  <a:pt x="1253" y="1"/>
                </a:lnTo>
                <a:lnTo>
                  <a:pt x="1218" y="4"/>
                </a:lnTo>
                <a:lnTo>
                  <a:pt x="1185" y="6"/>
                </a:lnTo>
                <a:lnTo>
                  <a:pt x="1152" y="11"/>
                </a:lnTo>
                <a:lnTo>
                  <a:pt x="1119" y="15"/>
                </a:lnTo>
                <a:lnTo>
                  <a:pt x="1087" y="20"/>
                </a:lnTo>
                <a:lnTo>
                  <a:pt x="1054" y="27"/>
                </a:lnTo>
                <a:lnTo>
                  <a:pt x="1022" y="34"/>
                </a:lnTo>
                <a:lnTo>
                  <a:pt x="991" y="42"/>
                </a:lnTo>
                <a:lnTo>
                  <a:pt x="958" y="50"/>
                </a:lnTo>
                <a:lnTo>
                  <a:pt x="927" y="59"/>
                </a:lnTo>
                <a:lnTo>
                  <a:pt x="897" y="70"/>
                </a:lnTo>
                <a:lnTo>
                  <a:pt x="866" y="80"/>
                </a:lnTo>
                <a:lnTo>
                  <a:pt x="836" y="91"/>
                </a:lnTo>
                <a:lnTo>
                  <a:pt x="806" y="103"/>
                </a:lnTo>
                <a:lnTo>
                  <a:pt x="777" y="117"/>
                </a:lnTo>
                <a:lnTo>
                  <a:pt x="748" y="130"/>
                </a:lnTo>
                <a:lnTo>
                  <a:pt x="719" y="145"/>
                </a:lnTo>
                <a:lnTo>
                  <a:pt x="690" y="158"/>
                </a:lnTo>
                <a:lnTo>
                  <a:pt x="663" y="175"/>
                </a:lnTo>
                <a:lnTo>
                  <a:pt x="635" y="191"/>
                </a:lnTo>
                <a:lnTo>
                  <a:pt x="608" y="208"/>
                </a:lnTo>
                <a:lnTo>
                  <a:pt x="582" y="225"/>
                </a:lnTo>
                <a:lnTo>
                  <a:pt x="555" y="243"/>
                </a:lnTo>
                <a:lnTo>
                  <a:pt x="530" y="262"/>
                </a:lnTo>
                <a:lnTo>
                  <a:pt x="504" y="281"/>
                </a:lnTo>
                <a:lnTo>
                  <a:pt x="480" y="302"/>
                </a:lnTo>
                <a:lnTo>
                  <a:pt x="456" y="321"/>
                </a:lnTo>
                <a:lnTo>
                  <a:pt x="432" y="343"/>
                </a:lnTo>
                <a:lnTo>
                  <a:pt x="408" y="364"/>
                </a:lnTo>
                <a:lnTo>
                  <a:pt x="387" y="386"/>
                </a:lnTo>
                <a:lnTo>
                  <a:pt x="365" y="409"/>
                </a:lnTo>
                <a:lnTo>
                  <a:pt x="343" y="432"/>
                </a:lnTo>
                <a:lnTo>
                  <a:pt x="322" y="457"/>
                </a:lnTo>
                <a:lnTo>
                  <a:pt x="301" y="481"/>
                </a:lnTo>
                <a:lnTo>
                  <a:pt x="281" y="505"/>
                </a:lnTo>
                <a:lnTo>
                  <a:pt x="262" y="530"/>
                </a:lnTo>
                <a:lnTo>
                  <a:pt x="243" y="556"/>
                </a:lnTo>
                <a:lnTo>
                  <a:pt x="225" y="582"/>
                </a:lnTo>
                <a:lnTo>
                  <a:pt x="207" y="609"/>
                </a:lnTo>
                <a:lnTo>
                  <a:pt x="190" y="636"/>
                </a:lnTo>
                <a:lnTo>
                  <a:pt x="174" y="663"/>
                </a:lnTo>
                <a:lnTo>
                  <a:pt x="159" y="691"/>
                </a:lnTo>
                <a:lnTo>
                  <a:pt x="144" y="719"/>
                </a:lnTo>
                <a:lnTo>
                  <a:pt x="129" y="748"/>
                </a:lnTo>
                <a:lnTo>
                  <a:pt x="116" y="777"/>
                </a:lnTo>
                <a:lnTo>
                  <a:pt x="104" y="807"/>
                </a:lnTo>
                <a:lnTo>
                  <a:pt x="91" y="837"/>
                </a:lnTo>
                <a:lnTo>
                  <a:pt x="79" y="867"/>
                </a:lnTo>
                <a:lnTo>
                  <a:pt x="69" y="897"/>
                </a:lnTo>
                <a:lnTo>
                  <a:pt x="58" y="928"/>
                </a:lnTo>
                <a:lnTo>
                  <a:pt x="49" y="959"/>
                </a:lnTo>
                <a:lnTo>
                  <a:pt x="41" y="990"/>
                </a:lnTo>
                <a:lnTo>
                  <a:pt x="33" y="1023"/>
                </a:lnTo>
                <a:lnTo>
                  <a:pt x="26" y="1055"/>
                </a:lnTo>
                <a:lnTo>
                  <a:pt x="20" y="1087"/>
                </a:lnTo>
                <a:lnTo>
                  <a:pt x="15" y="1120"/>
                </a:lnTo>
                <a:lnTo>
                  <a:pt x="10" y="1153"/>
                </a:lnTo>
                <a:lnTo>
                  <a:pt x="6" y="1185"/>
                </a:lnTo>
                <a:lnTo>
                  <a:pt x="3" y="1219"/>
                </a:lnTo>
                <a:lnTo>
                  <a:pt x="1" y="1252"/>
                </a:lnTo>
                <a:lnTo>
                  <a:pt x="0" y="1287"/>
                </a:lnTo>
                <a:lnTo>
                  <a:pt x="0" y="1321"/>
                </a:lnTo>
                <a:lnTo>
                  <a:pt x="1" y="1383"/>
                </a:lnTo>
                <a:lnTo>
                  <a:pt x="4" y="1444"/>
                </a:lnTo>
                <a:lnTo>
                  <a:pt x="10" y="1504"/>
                </a:lnTo>
                <a:lnTo>
                  <a:pt x="18" y="1563"/>
                </a:lnTo>
                <a:lnTo>
                  <a:pt x="30" y="1622"/>
                </a:lnTo>
                <a:lnTo>
                  <a:pt x="42" y="1679"/>
                </a:lnTo>
                <a:lnTo>
                  <a:pt x="57" y="1735"/>
                </a:lnTo>
                <a:lnTo>
                  <a:pt x="75" y="1791"/>
                </a:lnTo>
                <a:lnTo>
                  <a:pt x="93" y="1845"/>
                </a:lnTo>
                <a:lnTo>
                  <a:pt x="114" y="1898"/>
                </a:lnTo>
                <a:lnTo>
                  <a:pt x="137" y="1950"/>
                </a:lnTo>
                <a:lnTo>
                  <a:pt x="161" y="2002"/>
                </a:lnTo>
                <a:lnTo>
                  <a:pt x="188" y="2053"/>
                </a:lnTo>
                <a:lnTo>
                  <a:pt x="217" y="2103"/>
                </a:lnTo>
                <a:lnTo>
                  <a:pt x="246" y="2151"/>
                </a:lnTo>
                <a:lnTo>
                  <a:pt x="278" y="2200"/>
                </a:lnTo>
                <a:lnTo>
                  <a:pt x="310" y="2247"/>
                </a:lnTo>
                <a:lnTo>
                  <a:pt x="345" y="2293"/>
                </a:lnTo>
                <a:lnTo>
                  <a:pt x="380" y="2338"/>
                </a:lnTo>
                <a:lnTo>
                  <a:pt x="417" y="2383"/>
                </a:lnTo>
                <a:lnTo>
                  <a:pt x="456" y="2427"/>
                </a:lnTo>
                <a:lnTo>
                  <a:pt x="495" y="2470"/>
                </a:lnTo>
                <a:lnTo>
                  <a:pt x="536" y="2513"/>
                </a:lnTo>
                <a:lnTo>
                  <a:pt x="577" y="2554"/>
                </a:lnTo>
                <a:lnTo>
                  <a:pt x="620" y="2595"/>
                </a:lnTo>
                <a:lnTo>
                  <a:pt x="663" y="2635"/>
                </a:lnTo>
                <a:lnTo>
                  <a:pt x="708" y="2675"/>
                </a:lnTo>
                <a:lnTo>
                  <a:pt x="753" y="2713"/>
                </a:lnTo>
                <a:lnTo>
                  <a:pt x="799" y="2751"/>
                </a:lnTo>
                <a:lnTo>
                  <a:pt x="845" y="2788"/>
                </a:lnTo>
                <a:lnTo>
                  <a:pt x="892" y="2825"/>
                </a:lnTo>
                <a:lnTo>
                  <a:pt x="940" y="2861"/>
                </a:lnTo>
                <a:lnTo>
                  <a:pt x="1032" y="2930"/>
                </a:lnTo>
                <a:lnTo>
                  <a:pt x="1129" y="3006"/>
                </a:lnTo>
                <a:lnTo>
                  <a:pt x="1229" y="3087"/>
                </a:lnTo>
                <a:lnTo>
                  <a:pt x="1279" y="3131"/>
                </a:lnTo>
                <a:lnTo>
                  <a:pt x="1331" y="3175"/>
                </a:lnTo>
                <a:lnTo>
                  <a:pt x="1383" y="3221"/>
                </a:lnTo>
                <a:lnTo>
                  <a:pt x="1435" y="3267"/>
                </a:lnTo>
                <a:lnTo>
                  <a:pt x="1487" y="3316"/>
                </a:lnTo>
                <a:lnTo>
                  <a:pt x="1539" y="3365"/>
                </a:lnTo>
                <a:lnTo>
                  <a:pt x="1590" y="3415"/>
                </a:lnTo>
                <a:lnTo>
                  <a:pt x="1642" y="3467"/>
                </a:lnTo>
                <a:lnTo>
                  <a:pt x="1692" y="3520"/>
                </a:lnTo>
                <a:lnTo>
                  <a:pt x="1743" y="3573"/>
                </a:lnTo>
                <a:lnTo>
                  <a:pt x="1791" y="3628"/>
                </a:lnTo>
                <a:lnTo>
                  <a:pt x="1840" y="3683"/>
                </a:lnTo>
                <a:lnTo>
                  <a:pt x="1886" y="3740"/>
                </a:lnTo>
                <a:lnTo>
                  <a:pt x="1932" y="3796"/>
                </a:lnTo>
                <a:lnTo>
                  <a:pt x="1976" y="3854"/>
                </a:lnTo>
                <a:lnTo>
                  <a:pt x="2019" y="3913"/>
                </a:lnTo>
                <a:lnTo>
                  <a:pt x="2059" y="3972"/>
                </a:lnTo>
                <a:lnTo>
                  <a:pt x="2098" y="4031"/>
                </a:lnTo>
                <a:lnTo>
                  <a:pt x="2135" y="4091"/>
                </a:lnTo>
                <a:lnTo>
                  <a:pt x="2171" y="4152"/>
                </a:lnTo>
                <a:lnTo>
                  <a:pt x="2204" y="4213"/>
                </a:lnTo>
                <a:lnTo>
                  <a:pt x="2234" y="4274"/>
                </a:lnTo>
                <a:lnTo>
                  <a:pt x="2261" y="4337"/>
                </a:lnTo>
                <a:lnTo>
                  <a:pt x="2287" y="4399"/>
                </a:lnTo>
                <a:lnTo>
                  <a:pt x="2298" y="4430"/>
                </a:lnTo>
                <a:lnTo>
                  <a:pt x="2309" y="4462"/>
                </a:lnTo>
                <a:lnTo>
                  <a:pt x="2319" y="4493"/>
                </a:lnTo>
                <a:lnTo>
                  <a:pt x="2328" y="4524"/>
                </a:lnTo>
                <a:lnTo>
                  <a:pt x="2338" y="4493"/>
                </a:lnTo>
                <a:lnTo>
                  <a:pt x="2347" y="4462"/>
                </a:lnTo>
                <a:lnTo>
                  <a:pt x="2358" y="4430"/>
                </a:lnTo>
                <a:lnTo>
                  <a:pt x="2369" y="4399"/>
                </a:lnTo>
                <a:lnTo>
                  <a:pt x="2394" y="4337"/>
                </a:lnTo>
                <a:lnTo>
                  <a:pt x="2422" y="4274"/>
                </a:lnTo>
                <a:lnTo>
                  <a:pt x="2452" y="4213"/>
                </a:lnTo>
                <a:lnTo>
                  <a:pt x="2484" y="4152"/>
                </a:lnTo>
                <a:lnTo>
                  <a:pt x="2520" y="4091"/>
                </a:lnTo>
                <a:lnTo>
                  <a:pt x="2557" y="4031"/>
                </a:lnTo>
                <a:lnTo>
                  <a:pt x="2596" y="3972"/>
                </a:lnTo>
                <a:lnTo>
                  <a:pt x="2637" y="3913"/>
                </a:lnTo>
                <a:lnTo>
                  <a:pt x="2680" y="3854"/>
                </a:lnTo>
                <a:lnTo>
                  <a:pt x="2723" y="3796"/>
                </a:lnTo>
                <a:lnTo>
                  <a:pt x="2770" y="3740"/>
                </a:lnTo>
                <a:lnTo>
                  <a:pt x="2817" y="3683"/>
                </a:lnTo>
                <a:lnTo>
                  <a:pt x="2864" y="3628"/>
                </a:lnTo>
                <a:lnTo>
                  <a:pt x="2914" y="3573"/>
                </a:lnTo>
                <a:lnTo>
                  <a:pt x="2964" y="3520"/>
                </a:lnTo>
                <a:lnTo>
                  <a:pt x="3015" y="3467"/>
                </a:lnTo>
                <a:lnTo>
                  <a:pt x="3065" y="3415"/>
                </a:lnTo>
                <a:lnTo>
                  <a:pt x="3117" y="3365"/>
                </a:lnTo>
                <a:lnTo>
                  <a:pt x="3168" y="3316"/>
                </a:lnTo>
                <a:lnTo>
                  <a:pt x="3220" y="3267"/>
                </a:lnTo>
                <a:lnTo>
                  <a:pt x="3272" y="3221"/>
                </a:lnTo>
                <a:lnTo>
                  <a:pt x="3324" y="3175"/>
                </a:lnTo>
                <a:lnTo>
                  <a:pt x="3376" y="3131"/>
                </a:lnTo>
                <a:lnTo>
                  <a:pt x="3427" y="3087"/>
                </a:lnTo>
                <a:lnTo>
                  <a:pt x="3527" y="3006"/>
                </a:lnTo>
                <a:lnTo>
                  <a:pt x="3623" y="2930"/>
                </a:lnTo>
                <a:lnTo>
                  <a:pt x="3716" y="2861"/>
                </a:lnTo>
                <a:lnTo>
                  <a:pt x="3763" y="2825"/>
                </a:lnTo>
                <a:lnTo>
                  <a:pt x="3810" y="2788"/>
                </a:lnTo>
                <a:lnTo>
                  <a:pt x="3858" y="2751"/>
                </a:lnTo>
                <a:lnTo>
                  <a:pt x="3903" y="2713"/>
                </a:lnTo>
                <a:lnTo>
                  <a:pt x="3948" y="2675"/>
                </a:lnTo>
                <a:lnTo>
                  <a:pt x="3993" y="2635"/>
                </a:lnTo>
                <a:lnTo>
                  <a:pt x="4037" y="2595"/>
                </a:lnTo>
                <a:lnTo>
                  <a:pt x="4078" y="2554"/>
                </a:lnTo>
                <a:lnTo>
                  <a:pt x="4120" y="2513"/>
                </a:lnTo>
                <a:lnTo>
                  <a:pt x="4160" y="2470"/>
                </a:lnTo>
                <a:lnTo>
                  <a:pt x="4201" y="2427"/>
                </a:lnTo>
                <a:lnTo>
                  <a:pt x="4239" y="2383"/>
                </a:lnTo>
                <a:lnTo>
                  <a:pt x="4276" y="2338"/>
                </a:lnTo>
                <a:lnTo>
                  <a:pt x="4311" y="2293"/>
                </a:lnTo>
                <a:lnTo>
                  <a:pt x="4345" y="2247"/>
                </a:lnTo>
                <a:lnTo>
                  <a:pt x="4378" y="2200"/>
                </a:lnTo>
                <a:lnTo>
                  <a:pt x="4410" y="2151"/>
                </a:lnTo>
                <a:lnTo>
                  <a:pt x="4439" y="2103"/>
                </a:lnTo>
                <a:lnTo>
                  <a:pt x="4468" y="2053"/>
                </a:lnTo>
                <a:lnTo>
                  <a:pt x="4494" y="2002"/>
                </a:lnTo>
                <a:lnTo>
                  <a:pt x="4519" y="1950"/>
                </a:lnTo>
                <a:lnTo>
                  <a:pt x="4542" y="1898"/>
                </a:lnTo>
                <a:lnTo>
                  <a:pt x="4562" y="1845"/>
                </a:lnTo>
                <a:lnTo>
                  <a:pt x="4581" y="1791"/>
                </a:lnTo>
                <a:lnTo>
                  <a:pt x="4598" y="1735"/>
                </a:lnTo>
                <a:lnTo>
                  <a:pt x="4613" y="1679"/>
                </a:lnTo>
                <a:lnTo>
                  <a:pt x="4626" y="1622"/>
                </a:lnTo>
                <a:lnTo>
                  <a:pt x="4636" y="1563"/>
                </a:lnTo>
                <a:lnTo>
                  <a:pt x="4646" y="1504"/>
                </a:lnTo>
                <a:lnTo>
                  <a:pt x="4651" y="1444"/>
                </a:lnTo>
                <a:lnTo>
                  <a:pt x="4655" y="1383"/>
                </a:lnTo>
                <a:lnTo>
                  <a:pt x="4656" y="1321"/>
                </a:lnTo>
                <a:lnTo>
                  <a:pt x="4656" y="1287"/>
                </a:lnTo>
                <a:lnTo>
                  <a:pt x="4655" y="1252"/>
                </a:lnTo>
                <a:lnTo>
                  <a:pt x="4653" y="1219"/>
                </a:lnTo>
                <a:lnTo>
                  <a:pt x="4649" y="1185"/>
                </a:lnTo>
                <a:lnTo>
                  <a:pt x="4646" y="1153"/>
                </a:lnTo>
                <a:lnTo>
                  <a:pt x="4641" y="1120"/>
                </a:lnTo>
                <a:lnTo>
                  <a:pt x="4635" y="1087"/>
                </a:lnTo>
                <a:lnTo>
                  <a:pt x="4629" y="1055"/>
                </a:lnTo>
                <a:lnTo>
                  <a:pt x="4623" y="1023"/>
                </a:lnTo>
                <a:lnTo>
                  <a:pt x="4614" y="990"/>
                </a:lnTo>
                <a:lnTo>
                  <a:pt x="4606" y="959"/>
                </a:lnTo>
                <a:lnTo>
                  <a:pt x="4597" y="928"/>
                </a:lnTo>
                <a:lnTo>
                  <a:pt x="4587" y="897"/>
                </a:lnTo>
                <a:lnTo>
                  <a:pt x="4576" y="867"/>
                </a:lnTo>
                <a:lnTo>
                  <a:pt x="4565" y="837"/>
                </a:lnTo>
                <a:lnTo>
                  <a:pt x="4552" y="807"/>
                </a:lnTo>
                <a:lnTo>
                  <a:pt x="4539" y="777"/>
                </a:lnTo>
                <a:lnTo>
                  <a:pt x="4527" y="748"/>
                </a:lnTo>
                <a:lnTo>
                  <a:pt x="4512" y="719"/>
                </a:lnTo>
                <a:lnTo>
                  <a:pt x="4497" y="691"/>
                </a:lnTo>
                <a:lnTo>
                  <a:pt x="4482" y="663"/>
                </a:lnTo>
                <a:lnTo>
                  <a:pt x="4465" y="636"/>
                </a:lnTo>
                <a:lnTo>
                  <a:pt x="4448" y="609"/>
                </a:lnTo>
                <a:lnTo>
                  <a:pt x="4431" y="582"/>
                </a:lnTo>
                <a:lnTo>
                  <a:pt x="4412" y="556"/>
                </a:lnTo>
                <a:lnTo>
                  <a:pt x="4394" y="530"/>
                </a:lnTo>
                <a:lnTo>
                  <a:pt x="4374" y="505"/>
                </a:lnTo>
                <a:lnTo>
                  <a:pt x="4355" y="481"/>
                </a:lnTo>
                <a:lnTo>
                  <a:pt x="4334" y="457"/>
                </a:lnTo>
                <a:lnTo>
                  <a:pt x="4313" y="432"/>
                </a:lnTo>
                <a:lnTo>
                  <a:pt x="4291" y="409"/>
                </a:lnTo>
                <a:lnTo>
                  <a:pt x="4269" y="386"/>
                </a:lnTo>
                <a:lnTo>
                  <a:pt x="4247" y="364"/>
                </a:lnTo>
                <a:lnTo>
                  <a:pt x="4224" y="343"/>
                </a:lnTo>
                <a:lnTo>
                  <a:pt x="4200" y="321"/>
                </a:lnTo>
                <a:lnTo>
                  <a:pt x="4175" y="302"/>
                </a:lnTo>
                <a:lnTo>
                  <a:pt x="4151" y="281"/>
                </a:lnTo>
                <a:lnTo>
                  <a:pt x="4126" y="262"/>
                </a:lnTo>
                <a:lnTo>
                  <a:pt x="4100" y="243"/>
                </a:lnTo>
                <a:lnTo>
                  <a:pt x="4074" y="225"/>
                </a:lnTo>
                <a:lnTo>
                  <a:pt x="4047" y="208"/>
                </a:lnTo>
                <a:lnTo>
                  <a:pt x="4021" y="191"/>
                </a:lnTo>
                <a:lnTo>
                  <a:pt x="3993" y="175"/>
                </a:lnTo>
                <a:lnTo>
                  <a:pt x="3965" y="158"/>
                </a:lnTo>
                <a:lnTo>
                  <a:pt x="3936" y="145"/>
                </a:lnTo>
                <a:lnTo>
                  <a:pt x="3907" y="130"/>
                </a:lnTo>
                <a:lnTo>
                  <a:pt x="3879" y="117"/>
                </a:lnTo>
                <a:lnTo>
                  <a:pt x="3850" y="103"/>
                </a:lnTo>
                <a:lnTo>
                  <a:pt x="3820" y="91"/>
                </a:lnTo>
                <a:lnTo>
                  <a:pt x="3790" y="80"/>
                </a:lnTo>
                <a:lnTo>
                  <a:pt x="3758" y="70"/>
                </a:lnTo>
                <a:lnTo>
                  <a:pt x="3728" y="59"/>
                </a:lnTo>
                <a:lnTo>
                  <a:pt x="3697" y="50"/>
                </a:lnTo>
                <a:lnTo>
                  <a:pt x="3665" y="42"/>
                </a:lnTo>
                <a:lnTo>
                  <a:pt x="3634" y="34"/>
                </a:lnTo>
                <a:lnTo>
                  <a:pt x="3601" y="27"/>
                </a:lnTo>
                <a:lnTo>
                  <a:pt x="3569" y="20"/>
                </a:lnTo>
                <a:lnTo>
                  <a:pt x="3537" y="15"/>
                </a:lnTo>
                <a:lnTo>
                  <a:pt x="3503" y="11"/>
                </a:lnTo>
                <a:lnTo>
                  <a:pt x="3470" y="6"/>
                </a:lnTo>
                <a:lnTo>
                  <a:pt x="3437" y="4"/>
                </a:lnTo>
                <a:lnTo>
                  <a:pt x="3403" y="1"/>
                </a:lnTo>
                <a:lnTo>
                  <a:pt x="3369" y="0"/>
                </a:lnTo>
                <a:lnTo>
                  <a:pt x="3336" y="0"/>
                </a:lnTo>
                <a:close/>
              </a:path>
            </a:pathLst>
          </a:custGeom>
          <a:solidFill>
            <a:schemeClr val="bg1"/>
          </a:solidFill>
          <a:ln>
            <a:noFill/>
          </a:ln>
        </p:spPr>
        <p:txBody>
          <a:bodyPr/>
          <a:lstStyle/>
          <a:p>
            <a:endParaRPr lang="zh-CN" altLang="en-US"/>
          </a:p>
        </p:txBody>
      </p:sp>
      <p:sp>
        <p:nvSpPr>
          <p:cNvPr id="27" name="PA_KSO_Shape"/>
          <p:cNvSpPr/>
          <p:nvPr>
            <p:custDataLst>
              <p:tags r:id="rId16"/>
            </p:custDataLst>
          </p:nvPr>
        </p:nvSpPr>
        <p:spPr bwMode="auto">
          <a:xfrm>
            <a:off x="7020828" y="2088393"/>
            <a:ext cx="944775" cy="1200985"/>
          </a:xfrm>
          <a:custGeom>
            <a:avLst/>
            <a:gdLst>
              <a:gd name="T0" fmla="*/ 769455 w 4116"/>
              <a:gd name="T1" fmla="*/ 749055 h 5239"/>
              <a:gd name="T2" fmla="*/ 608652 w 4116"/>
              <a:gd name="T3" fmla="*/ 766145 h 5239"/>
              <a:gd name="T4" fmla="*/ 337614 w 4116"/>
              <a:gd name="T5" fmla="*/ 920683 h 5239"/>
              <a:gd name="T6" fmla="*/ 253575 w 4116"/>
              <a:gd name="T7" fmla="*/ 1028315 h 5239"/>
              <a:gd name="T8" fmla="*/ 196457 w 4116"/>
              <a:gd name="T9" fmla="*/ 1154127 h 5239"/>
              <a:gd name="T10" fmla="*/ 171354 w 4116"/>
              <a:gd name="T11" fmla="*/ 1294120 h 5239"/>
              <a:gd name="T12" fmla="*/ 176811 w 4116"/>
              <a:gd name="T13" fmla="*/ 1414842 h 5239"/>
              <a:gd name="T14" fmla="*/ 210645 w 4116"/>
              <a:gd name="T15" fmla="*/ 1539199 h 5239"/>
              <a:gd name="T16" fmla="*/ 269218 w 4116"/>
              <a:gd name="T17" fmla="*/ 1650103 h 5239"/>
              <a:gd name="T18" fmla="*/ 349620 w 4116"/>
              <a:gd name="T19" fmla="*/ 1745371 h 5239"/>
              <a:gd name="T20" fmla="*/ 448940 w 4116"/>
              <a:gd name="T21" fmla="*/ 1821368 h 5239"/>
              <a:gd name="T22" fmla="*/ 563539 w 4116"/>
              <a:gd name="T23" fmla="*/ 1874456 h 5239"/>
              <a:gd name="T24" fmla="*/ 689781 w 4116"/>
              <a:gd name="T25" fmla="*/ 1902091 h 5239"/>
              <a:gd name="T26" fmla="*/ 808019 w 4116"/>
              <a:gd name="T27" fmla="*/ 1902091 h 5239"/>
              <a:gd name="T28" fmla="*/ 934624 w 4116"/>
              <a:gd name="T29" fmla="*/ 1874456 h 5239"/>
              <a:gd name="T30" fmla="*/ 1048860 w 4116"/>
              <a:gd name="T31" fmla="*/ 1821368 h 5239"/>
              <a:gd name="T32" fmla="*/ 1147816 w 4116"/>
              <a:gd name="T33" fmla="*/ 1745371 h 5239"/>
              <a:gd name="T34" fmla="*/ 1228218 w 4116"/>
              <a:gd name="T35" fmla="*/ 1650103 h 5239"/>
              <a:gd name="T36" fmla="*/ 1287155 w 4116"/>
              <a:gd name="T37" fmla="*/ 1539199 h 5239"/>
              <a:gd name="T38" fmla="*/ 1320625 w 4116"/>
              <a:gd name="T39" fmla="*/ 1414842 h 5239"/>
              <a:gd name="T40" fmla="*/ 1326082 w 4116"/>
              <a:gd name="T41" fmla="*/ 1291575 h 5239"/>
              <a:gd name="T42" fmla="*/ 1296977 w 4116"/>
              <a:gd name="T43" fmla="*/ 1141400 h 5239"/>
              <a:gd name="T44" fmla="*/ 1231128 w 4116"/>
              <a:gd name="T45" fmla="*/ 1007588 h 5239"/>
              <a:gd name="T46" fmla="*/ 1134355 w 4116"/>
              <a:gd name="T47" fmla="*/ 895957 h 5239"/>
              <a:gd name="T48" fmla="*/ 1120530 w 4116"/>
              <a:gd name="T49" fmla="*/ 1326846 h 5239"/>
              <a:gd name="T50" fmla="*/ 1110708 w 4116"/>
              <a:gd name="T51" fmla="*/ 1410478 h 5239"/>
              <a:gd name="T52" fmla="*/ 1075418 w 4116"/>
              <a:gd name="T53" fmla="*/ 1503928 h 5239"/>
              <a:gd name="T54" fmla="*/ 971005 w 4116"/>
              <a:gd name="T55" fmla="*/ 1624286 h 5239"/>
              <a:gd name="T56" fmla="*/ 859316 w 4116"/>
              <a:gd name="T57" fmla="*/ 1681738 h 5239"/>
              <a:gd name="T58" fmla="*/ 777459 w 4116"/>
              <a:gd name="T59" fmla="*/ 1697374 h 5239"/>
              <a:gd name="T60" fmla="*/ 701787 w 4116"/>
              <a:gd name="T61" fmla="*/ 1695192 h 5239"/>
              <a:gd name="T62" fmla="*/ 621385 w 4116"/>
              <a:gd name="T63" fmla="*/ 1675556 h 5239"/>
              <a:gd name="T64" fmla="*/ 499509 w 4116"/>
              <a:gd name="T65" fmla="*/ 1601742 h 5239"/>
              <a:gd name="T66" fmla="*/ 406738 w 4116"/>
              <a:gd name="T67" fmla="*/ 1471203 h 5239"/>
              <a:gd name="T68" fmla="*/ 383090 w 4116"/>
              <a:gd name="T69" fmla="*/ 1392297 h 5239"/>
              <a:gd name="T70" fmla="*/ 377269 w 4116"/>
              <a:gd name="T71" fmla="*/ 1317028 h 5239"/>
              <a:gd name="T72" fmla="*/ 388911 w 4116"/>
              <a:gd name="T73" fmla="*/ 1234123 h 5239"/>
              <a:gd name="T74" fmla="*/ 431113 w 4116"/>
              <a:gd name="T75" fmla="*/ 1134491 h 5239"/>
              <a:gd name="T76" fmla="*/ 541347 w 4116"/>
              <a:gd name="T77" fmla="*/ 1018860 h 5239"/>
              <a:gd name="T78" fmla="*/ 647215 w 4116"/>
              <a:gd name="T79" fmla="*/ 969772 h 5239"/>
              <a:gd name="T80" fmla="*/ 729800 w 4116"/>
              <a:gd name="T81" fmla="*/ 955954 h 5239"/>
              <a:gd name="T82" fmla="*/ 805472 w 4116"/>
              <a:gd name="T83" fmla="*/ 959954 h 5239"/>
              <a:gd name="T84" fmla="*/ 884782 w 4116"/>
              <a:gd name="T85" fmla="*/ 981771 h 5239"/>
              <a:gd name="T86" fmla="*/ 1011388 w 4116"/>
              <a:gd name="T87" fmla="*/ 1064676 h 5239"/>
              <a:gd name="T88" fmla="*/ 1094700 w 4116"/>
              <a:gd name="T89" fmla="*/ 1190852 h 5239"/>
              <a:gd name="T90" fmla="*/ 1116165 w 4116"/>
              <a:gd name="T91" fmla="*/ 1270485 h 5239"/>
              <a:gd name="T92" fmla="*/ 0 w 4116"/>
              <a:gd name="T93" fmla="*/ 167992 h 5239"/>
              <a:gd name="T94" fmla="*/ 419835 w 4116"/>
              <a:gd name="T95" fmla="*/ 1208306 h 5239"/>
              <a:gd name="T96" fmla="*/ 410740 w 4116"/>
              <a:gd name="T97" fmla="*/ 1220669 h 5239"/>
              <a:gd name="T98" fmla="*/ 534435 w 4116"/>
              <a:gd name="T99" fmla="*/ 1599924 h 5239"/>
              <a:gd name="T100" fmla="*/ 539528 w 4116"/>
              <a:gd name="T101" fmla="*/ 1614105 h 5239"/>
              <a:gd name="T102" fmla="*/ 748718 w 4116"/>
              <a:gd name="T103" fmla="*/ 1473384 h 5239"/>
              <a:gd name="T104" fmla="*/ 954270 w 4116"/>
              <a:gd name="T105" fmla="*/ 1615923 h 5239"/>
              <a:gd name="T106" fmla="*/ 963365 w 4116"/>
              <a:gd name="T107" fmla="*/ 1603923 h 5239"/>
              <a:gd name="T108" fmla="*/ 1086332 w 4116"/>
              <a:gd name="T109" fmla="*/ 1224669 h 5239"/>
              <a:gd name="T110" fmla="*/ 1081603 w 4116"/>
              <a:gd name="T111" fmla="*/ 1210124 h 5239"/>
              <a:gd name="T112" fmla="*/ 759632 w 4116"/>
              <a:gd name="T113" fmla="*/ 977044 h 5239"/>
              <a:gd name="T114" fmla="*/ 744716 w 4116"/>
              <a:gd name="T115" fmla="*/ 972317 h 523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4116" h="5239">
                <a:moveTo>
                  <a:pt x="2496" y="2121"/>
                </a:moveTo>
                <a:lnTo>
                  <a:pt x="2496" y="2121"/>
                </a:lnTo>
                <a:lnTo>
                  <a:pt x="2443" y="2107"/>
                </a:lnTo>
                <a:lnTo>
                  <a:pt x="2390" y="2095"/>
                </a:lnTo>
                <a:lnTo>
                  <a:pt x="2336" y="2084"/>
                </a:lnTo>
                <a:lnTo>
                  <a:pt x="2282" y="2075"/>
                </a:lnTo>
                <a:lnTo>
                  <a:pt x="2227" y="2068"/>
                </a:lnTo>
                <a:lnTo>
                  <a:pt x="2171" y="2063"/>
                </a:lnTo>
                <a:lnTo>
                  <a:pt x="2115" y="2060"/>
                </a:lnTo>
                <a:lnTo>
                  <a:pt x="2058" y="2059"/>
                </a:lnTo>
                <a:lnTo>
                  <a:pt x="2002" y="2060"/>
                </a:lnTo>
                <a:lnTo>
                  <a:pt x="1945" y="2063"/>
                </a:lnTo>
                <a:lnTo>
                  <a:pt x="1890" y="2068"/>
                </a:lnTo>
                <a:lnTo>
                  <a:pt x="1835" y="2075"/>
                </a:lnTo>
                <a:lnTo>
                  <a:pt x="1780" y="2084"/>
                </a:lnTo>
                <a:lnTo>
                  <a:pt x="1726" y="2095"/>
                </a:lnTo>
                <a:lnTo>
                  <a:pt x="1673" y="2107"/>
                </a:lnTo>
                <a:lnTo>
                  <a:pt x="1621" y="2121"/>
                </a:lnTo>
                <a:lnTo>
                  <a:pt x="1621" y="761"/>
                </a:lnTo>
                <a:lnTo>
                  <a:pt x="452" y="761"/>
                </a:lnTo>
                <a:lnTo>
                  <a:pt x="452" y="1438"/>
                </a:lnTo>
                <a:lnTo>
                  <a:pt x="1020" y="2446"/>
                </a:lnTo>
                <a:lnTo>
                  <a:pt x="989" y="2473"/>
                </a:lnTo>
                <a:lnTo>
                  <a:pt x="958" y="2502"/>
                </a:lnTo>
                <a:lnTo>
                  <a:pt x="928" y="2532"/>
                </a:lnTo>
                <a:lnTo>
                  <a:pt x="900" y="2561"/>
                </a:lnTo>
                <a:lnTo>
                  <a:pt x="871" y="2593"/>
                </a:lnTo>
                <a:lnTo>
                  <a:pt x="844" y="2624"/>
                </a:lnTo>
                <a:lnTo>
                  <a:pt x="817" y="2656"/>
                </a:lnTo>
                <a:lnTo>
                  <a:pt x="792" y="2689"/>
                </a:lnTo>
                <a:lnTo>
                  <a:pt x="767" y="2723"/>
                </a:lnTo>
                <a:lnTo>
                  <a:pt x="743" y="2758"/>
                </a:lnTo>
                <a:lnTo>
                  <a:pt x="720" y="2792"/>
                </a:lnTo>
                <a:lnTo>
                  <a:pt x="697" y="2828"/>
                </a:lnTo>
                <a:lnTo>
                  <a:pt x="676" y="2864"/>
                </a:lnTo>
                <a:lnTo>
                  <a:pt x="655" y="2901"/>
                </a:lnTo>
                <a:lnTo>
                  <a:pt x="636" y="2938"/>
                </a:lnTo>
                <a:lnTo>
                  <a:pt x="618" y="2977"/>
                </a:lnTo>
                <a:lnTo>
                  <a:pt x="600" y="3015"/>
                </a:lnTo>
                <a:lnTo>
                  <a:pt x="584" y="3054"/>
                </a:lnTo>
                <a:lnTo>
                  <a:pt x="569" y="3094"/>
                </a:lnTo>
                <a:lnTo>
                  <a:pt x="554" y="3134"/>
                </a:lnTo>
                <a:lnTo>
                  <a:pt x="540" y="3174"/>
                </a:lnTo>
                <a:lnTo>
                  <a:pt x="528" y="3216"/>
                </a:lnTo>
                <a:lnTo>
                  <a:pt x="517" y="3257"/>
                </a:lnTo>
                <a:lnTo>
                  <a:pt x="507" y="3300"/>
                </a:lnTo>
                <a:lnTo>
                  <a:pt x="499" y="3341"/>
                </a:lnTo>
                <a:lnTo>
                  <a:pt x="490" y="3384"/>
                </a:lnTo>
                <a:lnTo>
                  <a:pt x="483" y="3428"/>
                </a:lnTo>
                <a:lnTo>
                  <a:pt x="478" y="3472"/>
                </a:lnTo>
                <a:lnTo>
                  <a:pt x="474" y="3515"/>
                </a:lnTo>
                <a:lnTo>
                  <a:pt x="471" y="3559"/>
                </a:lnTo>
                <a:lnTo>
                  <a:pt x="469" y="3604"/>
                </a:lnTo>
                <a:lnTo>
                  <a:pt x="468" y="3649"/>
                </a:lnTo>
                <a:lnTo>
                  <a:pt x="469" y="3691"/>
                </a:lnTo>
                <a:lnTo>
                  <a:pt x="470" y="3731"/>
                </a:lnTo>
                <a:lnTo>
                  <a:pt x="473" y="3771"/>
                </a:lnTo>
                <a:lnTo>
                  <a:pt x="476" y="3812"/>
                </a:lnTo>
                <a:lnTo>
                  <a:pt x="481" y="3852"/>
                </a:lnTo>
                <a:lnTo>
                  <a:pt x="486" y="3891"/>
                </a:lnTo>
                <a:lnTo>
                  <a:pt x="493" y="3931"/>
                </a:lnTo>
                <a:lnTo>
                  <a:pt x="501" y="3970"/>
                </a:lnTo>
                <a:lnTo>
                  <a:pt x="509" y="4008"/>
                </a:lnTo>
                <a:lnTo>
                  <a:pt x="519" y="4046"/>
                </a:lnTo>
                <a:lnTo>
                  <a:pt x="529" y="4085"/>
                </a:lnTo>
                <a:lnTo>
                  <a:pt x="540" y="4122"/>
                </a:lnTo>
                <a:lnTo>
                  <a:pt x="552" y="4159"/>
                </a:lnTo>
                <a:lnTo>
                  <a:pt x="565" y="4196"/>
                </a:lnTo>
                <a:lnTo>
                  <a:pt x="579" y="4233"/>
                </a:lnTo>
                <a:lnTo>
                  <a:pt x="593" y="4268"/>
                </a:lnTo>
                <a:lnTo>
                  <a:pt x="609" y="4304"/>
                </a:lnTo>
                <a:lnTo>
                  <a:pt x="625" y="4339"/>
                </a:lnTo>
                <a:lnTo>
                  <a:pt x="642" y="4373"/>
                </a:lnTo>
                <a:lnTo>
                  <a:pt x="661" y="4407"/>
                </a:lnTo>
                <a:lnTo>
                  <a:pt x="679" y="4440"/>
                </a:lnTo>
                <a:lnTo>
                  <a:pt x="698" y="4474"/>
                </a:lnTo>
                <a:lnTo>
                  <a:pt x="719" y="4507"/>
                </a:lnTo>
                <a:lnTo>
                  <a:pt x="740" y="4538"/>
                </a:lnTo>
                <a:lnTo>
                  <a:pt x="761" y="4570"/>
                </a:lnTo>
                <a:lnTo>
                  <a:pt x="785" y="4600"/>
                </a:lnTo>
                <a:lnTo>
                  <a:pt x="807" y="4631"/>
                </a:lnTo>
                <a:lnTo>
                  <a:pt x="832" y="4660"/>
                </a:lnTo>
                <a:lnTo>
                  <a:pt x="856" y="4690"/>
                </a:lnTo>
                <a:lnTo>
                  <a:pt x="882" y="4718"/>
                </a:lnTo>
                <a:lnTo>
                  <a:pt x="907" y="4746"/>
                </a:lnTo>
                <a:lnTo>
                  <a:pt x="935" y="4773"/>
                </a:lnTo>
                <a:lnTo>
                  <a:pt x="961" y="4800"/>
                </a:lnTo>
                <a:lnTo>
                  <a:pt x="990" y="4826"/>
                </a:lnTo>
                <a:lnTo>
                  <a:pt x="1018" y="4852"/>
                </a:lnTo>
                <a:lnTo>
                  <a:pt x="1047" y="4876"/>
                </a:lnTo>
                <a:lnTo>
                  <a:pt x="1077" y="4900"/>
                </a:lnTo>
                <a:lnTo>
                  <a:pt x="1107" y="4923"/>
                </a:lnTo>
                <a:lnTo>
                  <a:pt x="1138" y="4946"/>
                </a:lnTo>
                <a:lnTo>
                  <a:pt x="1170" y="4968"/>
                </a:lnTo>
                <a:lnTo>
                  <a:pt x="1201" y="4988"/>
                </a:lnTo>
                <a:lnTo>
                  <a:pt x="1234" y="5009"/>
                </a:lnTo>
                <a:lnTo>
                  <a:pt x="1267" y="5028"/>
                </a:lnTo>
                <a:lnTo>
                  <a:pt x="1300" y="5047"/>
                </a:lnTo>
                <a:lnTo>
                  <a:pt x="1335" y="5065"/>
                </a:lnTo>
                <a:lnTo>
                  <a:pt x="1370" y="5082"/>
                </a:lnTo>
                <a:lnTo>
                  <a:pt x="1404" y="5098"/>
                </a:lnTo>
                <a:lnTo>
                  <a:pt x="1440" y="5114"/>
                </a:lnTo>
                <a:lnTo>
                  <a:pt x="1476" y="5129"/>
                </a:lnTo>
                <a:lnTo>
                  <a:pt x="1512" y="5142"/>
                </a:lnTo>
                <a:lnTo>
                  <a:pt x="1549" y="5155"/>
                </a:lnTo>
                <a:lnTo>
                  <a:pt x="1586" y="5168"/>
                </a:lnTo>
                <a:lnTo>
                  <a:pt x="1623" y="5179"/>
                </a:lnTo>
                <a:lnTo>
                  <a:pt x="1661" y="5189"/>
                </a:lnTo>
                <a:lnTo>
                  <a:pt x="1700" y="5198"/>
                </a:lnTo>
                <a:lnTo>
                  <a:pt x="1738" y="5206"/>
                </a:lnTo>
                <a:lnTo>
                  <a:pt x="1777" y="5214"/>
                </a:lnTo>
                <a:lnTo>
                  <a:pt x="1817" y="5221"/>
                </a:lnTo>
                <a:lnTo>
                  <a:pt x="1855" y="5227"/>
                </a:lnTo>
                <a:lnTo>
                  <a:pt x="1896" y="5231"/>
                </a:lnTo>
                <a:lnTo>
                  <a:pt x="1936" y="5235"/>
                </a:lnTo>
                <a:lnTo>
                  <a:pt x="1977" y="5237"/>
                </a:lnTo>
                <a:lnTo>
                  <a:pt x="2017" y="5239"/>
                </a:lnTo>
                <a:lnTo>
                  <a:pt x="2058" y="5239"/>
                </a:lnTo>
                <a:lnTo>
                  <a:pt x="2099" y="5239"/>
                </a:lnTo>
                <a:lnTo>
                  <a:pt x="2141" y="5237"/>
                </a:lnTo>
                <a:lnTo>
                  <a:pt x="2180" y="5235"/>
                </a:lnTo>
                <a:lnTo>
                  <a:pt x="2221" y="5231"/>
                </a:lnTo>
                <a:lnTo>
                  <a:pt x="2261" y="5227"/>
                </a:lnTo>
                <a:lnTo>
                  <a:pt x="2301" y="5221"/>
                </a:lnTo>
                <a:lnTo>
                  <a:pt x="2339" y="5214"/>
                </a:lnTo>
                <a:lnTo>
                  <a:pt x="2379" y="5206"/>
                </a:lnTo>
                <a:lnTo>
                  <a:pt x="2418" y="5198"/>
                </a:lnTo>
                <a:lnTo>
                  <a:pt x="2456" y="5189"/>
                </a:lnTo>
                <a:lnTo>
                  <a:pt x="2494" y="5179"/>
                </a:lnTo>
                <a:lnTo>
                  <a:pt x="2531" y="5168"/>
                </a:lnTo>
                <a:lnTo>
                  <a:pt x="2569" y="5155"/>
                </a:lnTo>
                <a:lnTo>
                  <a:pt x="2605" y="5142"/>
                </a:lnTo>
                <a:lnTo>
                  <a:pt x="2642" y="5129"/>
                </a:lnTo>
                <a:lnTo>
                  <a:pt x="2678" y="5114"/>
                </a:lnTo>
                <a:lnTo>
                  <a:pt x="2713" y="5098"/>
                </a:lnTo>
                <a:lnTo>
                  <a:pt x="2748" y="5082"/>
                </a:lnTo>
                <a:lnTo>
                  <a:pt x="2783" y="5065"/>
                </a:lnTo>
                <a:lnTo>
                  <a:pt x="2816" y="5047"/>
                </a:lnTo>
                <a:lnTo>
                  <a:pt x="2850" y="5028"/>
                </a:lnTo>
                <a:lnTo>
                  <a:pt x="2883" y="5009"/>
                </a:lnTo>
                <a:lnTo>
                  <a:pt x="2915" y="4988"/>
                </a:lnTo>
                <a:lnTo>
                  <a:pt x="2948" y="4968"/>
                </a:lnTo>
                <a:lnTo>
                  <a:pt x="2979" y="4946"/>
                </a:lnTo>
                <a:lnTo>
                  <a:pt x="3010" y="4923"/>
                </a:lnTo>
                <a:lnTo>
                  <a:pt x="3040" y="4900"/>
                </a:lnTo>
                <a:lnTo>
                  <a:pt x="3070" y="4876"/>
                </a:lnTo>
                <a:lnTo>
                  <a:pt x="3099" y="4852"/>
                </a:lnTo>
                <a:lnTo>
                  <a:pt x="3128" y="4826"/>
                </a:lnTo>
                <a:lnTo>
                  <a:pt x="3155" y="4800"/>
                </a:lnTo>
                <a:lnTo>
                  <a:pt x="3183" y="4773"/>
                </a:lnTo>
                <a:lnTo>
                  <a:pt x="3209" y="4746"/>
                </a:lnTo>
                <a:lnTo>
                  <a:pt x="3236" y="4718"/>
                </a:lnTo>
                <a:lnTo>
                  <a:pt x="3260" y="4690"/>
                </a:lnTo>
                <a:lnTo>
                  <a:pt x="3286" y="4660"/>
                </a:lnTo>
                <a:lnTo>
                  <a:pt x="3309" y="4631"/>
                </a:lnTo>
                <a:lnTo>
                  <a:pt x="3333" y="4600"/>
                </a:lnTo>
                <a:lnTo>
                  <a:pt x="3355" y="4570"/>
                </a:lnTo>
                <a:lnTo>
                  <a:pt x="3376" y="4538"/>
                </a:lnTo>
                <a:lnTo>
                  <a:pt x="3398" y="4507"/>
                </a:lnTo>
                <a:lnTo>
                  <a:pt x="3418" y="4474"/>
                </a:lnTo>
                <a:lnTo>
                  <a:pt x="3438" y="4440"/>
                </a:lnTo>
                <a:lnTo>
                  <a:pt x="3457" y="4407"/>
                </a:lnTo>
                <a:lnTo>
                  <a:pt x="3474" y="4373"/>
                </a:lnTo>
                <a:lnTo>
                  <a:pt x="3492" y="4339"/>
                </a:lnTo>
                <a:lnTo>
                  <a:pt x="3508" y="4304"/>
                </a:lnTo>
                <a:lnTo>
                  <a:pt x="3523" y="4268"/>
                </a:lnTo>
                <a:lnTo>
                  <a:pt x="3538" y="4233"/>
                </a:lnTo>
                <a:lnTo>
                  <a:pt x="3552" y="4196"/>
                </a:lnTo>
                <a:lnTo>
                  <a:pt x="3565" y="4159"/>
                </a:lnTo>
                <a:lnTo>
                  <a:pt x="3577" y="4122"/>
                </a:lnTo>
                <a:lnTo>
                  <a:pt x="3588" y="4085"/>
                </a:lnTo>
                <a:lnTo>
                  <a:pt x="3599" y="4046"/>
                </a:lnTo>
                <a:lnTo>
                  <a:pt x="3608" y="4008"/>
                </a:lnTo>
                <a:lnTo>
                  <a:pt x="3616" y="3970"/>
                </a:lnTo>
                <a:lnTo>
                  <a:pt x="3624" y="3931"/>
                </a:lnTo>
                <a:lnTo>
                  <a:pt x="3630" y="3891"/>
                </a:lnTo>
                <a:lnTo>
                  <a:pt x="3635" y="3852"/>
                </a:lnTo>
                <a:lnTo>
                  <a:pt x="3640" y="3812"/>
                </a:lnTo>
                <a:lnTo>
                  <a:pt x="3643" y="3771"/>
                </a:lnTo>
                <a:lnTo>
                  <a:pt x="3646" y="3731"/>
                </a:lnTo>
                <a:lnTo>
                  <a:pt x="3648" y="3691"/>
                </a:lnTo>
                <a:lnTo>
                  <a:pt x="3648" y="3649"/>
                </a:lnTo>
                <a:lnTo>
                  <a:pt x="3647" y="3601"/>
                </a:lnTo>
                <a:lnTo>
                  <a:pt x="3645" y="3552"/>
                </a:lnTo>
                <a:lnTo>
                  <a:pt x="3642" y="3504"/>
                </a:lnTo>
                <a:lnTo>
                  <a:pt x="3637" y="3457"/>
                </a:lnTo>
                <a:lnTo>
                  <a:pt x="3631" y="3411"/>
                </a:lnTo>
                <a:lnTo>
                  <a:pt x="3623" y="3364"/>
                </a:lnTo>
                <a:lnTo>
                  <a:pt x="3614" y="3318"/>
                </a:lnTo>
                <a:lnTo>
                  <a:pt x="3604" y="3272"/>
                </a:lnTo>
                <a:lnTo>
                  <a:pt x="3591" y="3227"/>
                </a:lnTo>
                <a:lnTo>
                  <a:pt x="3579" y="3182"/>
                </a:lnTo>
                <a:lnTo>
                  <a:pt x="3565" y="3139"/>
                </a:lnTo>
                <a:lnTo>
                  <a:pt x="3550" y="3095"/>
                </a:lnTo>
                <a:lnTo>
                  <a:pt x="3532" y="3052"/>
                </a:lnTo>
                <a:lnTo>
                  <a:pt x="3515" y="3010"/>
                </a:lnTo>
                <a:lnTo>
                  <a:pt x="3496" y="2969"/>
                </a:lnTo>
                <a:lnTo>
                  <a:pt x="3475" y="2928"/>
                </a:lnTo>
                <a:lnTo>
                  <a:pt x="3454" y="2887"/>
                </a:lnTo>
                <a:lnTo>
                  <a:pt x="3431" y="2847"/>
                </a:lnTo>
                <a:lnTo>
                  <a:pt x="3408" y="2809"/>
                </a:lnTo>
                <a:lnTo>
                  <a:pt x="3384" y="2771"/>
                </a:lnTo>
                <a:lnTo>
                  <a:pt x="3358" y="2733"/>
                </a:lnTo>
                <a:lnTo>
                  <a:pt x="3332" y="2697"/>
                </a:lnTo>
                <a:lnTo>
                  <a:pt x="3304" y="2661"/>
                </a:lnTo>
                <a:lnTo>
                  <a:pt x="3276" y="2626"/>
                </a:lnTo>
                <a:lnTo>
                  <a:pt x="3246" y="2592"/>
                </a:lnTo>
                <a:lnTo>
                  <a:pt x="3215" y="2559"/>
                </a:lnTo>
                <a:lnTo>
                  <a:pt x="3184" y="2526"/>
                </a:lnTo>
                <a:lnTo>
                  <a:pt x="3151" y="2495"/>
                </a:lnTo>
                <a:lnTo>
                  <a:pt x="3118" y="2464"/>
                </a:lnTo>
                <a:lnTo>
                  <a:pt x="3084" y="2435"/>
                </a:lnTo>
                <a:lnTo>
                  <a:pt x="3049" y="2406"/>
                </a:lnTo>
                <a:lnTo>
                  <a:pt x="3014" y="2378"/>
                </a:lnTo>
                <a:lnTo>
                  <a:pt x="3666" y="1453"/>
                </a:lnTo>
                <a:lnTo>
                  <a:pt x="3666" y="761"/>
                </a:lnTo>
                <a:lnTo>
                  <a:pt x="2496" y="761"/>
                </a:lnTo>
                <a:lnTo>
                  <a:pt x="2496" y="2121"/>
                </a:lnTo>
                <a:close/>
                <a:moveTo>
                  <a:pt x="3080" y="3649"/>
                </a:moveTo>
                <a:lnTo>
                  <a:pt x="3080" y="3649"/>
                </a:lnTo>
                <a:lnTo>
                  <a:pt x="3079" y="3675"/>
                </a:lnTo>
                <a:lnTo>
                  <a:pt x="3078" y="3702"/>
                </a:lnTo>
                <a:lnTo>
                  <a:pt x="3077" y="3727"/>
                </a:lnTo>
                <a:lnTo>
                  <a:pt x="3074" y="3754"/>
                </a:lnTo>
                <a:lnTo>
                  <a:pt x="3072" y="3779"/>
                </a:lnTo>
                <a:lnTo>
                  <a:pt x="3068" y="3805"/>
                </a:lnTo>
                <a:lnTo>
                  <a:pt x="3064" y="3829"/>
                </a:lnTo>
                <a:lnTo>
                  <a:pt x="3059" y="3855"/>
                </a:lnTo>
                <a:lnTo>
                  <a:pt x="3053" y="3879"/>
                </a:lnTo>
                <a:lnTo>
                  <a:pt x="3047" y="3905"/>
                </a:lnTo>
                <a:lnTo>
                  <a:pt x="3041" y="3928"/>
                </a:lnTo>
                <a:lnTo>
                  <a:pt x="3033" y="3952"/>
                </a:lnTo>
                <a:lnTo>
                  <a:pt x="3026" y="3976"/>
                </a:lnTo>
                <a:lnTo>
                  <a:pt x="3018" y="4000"/>
                </a:lnTo>
                <a:lnTo>
                  <a:pt x="3009" y="4023"/>
                </a:lnTo>
                <a:lnTo>
                  <a:pt x="3000" y="4046"/>
                </a:lnTo>
                <a:lnTo>
                  <a:pt x="2979" y="4091"/>
                </a:lnTo>
                <a:lnTo>
                  <a:pt x="2956" y="4136"/>
                </a:lnTo>
                <a:lnTo>
                  <a:pt x="2931" y="4179"/>
                </a:lnTo>
                <a:lnTo>
                  <a:pt x="2905" y="4219"/>
                </a:lnTo>
                <a:lnTo>
                  <a:pt x="2876" y="4260"/>
                </a:lnTo>
                <a:lnTo>
                  <a:pt x="2846" y="4299"/>
                </a:lnTo>
                <a:lnTo>
                  <a:pt x="2814" y="4335"/>
                </a:lnTo>
                <a:lnTo>
                  <a:pt x="2780" y="4371"/>
                </a:lnTo>
                <a:lnTo>
                  <a:pt x="2745" y="4405"/>
                </a:lnTo>
                <a:lnTo>
                  <a:pt x="2707" y="4437"/>
                </a:lnTo>
                <a:lnTo>
                  <a:pt x="2669" y="4467"/>
                </a:lnTo>
                <a:lnTo>
                  <a:pt x="2629" y="4495"/>
                </a:lnTo>
                <a:lnTo>
                  <a:pt x="2588" y="4522"/>
                </a:lnTo>
                <a:lnTo>
                  <a:pt x="2545" y="4547"/>
                </a:lnTo>
                <a:lnTo>
                  <a:pt x="2500" y="4570"/>
                </a:lnTo>
                <a:lnTo>
                  <a:pt x="2456" y="4590"/>
                </a:lnTo>
                <a:lnTo>
                  <a:pt x="2432" y="4599"/>
                </a:lnTo>
                <a:lnTo>
                  <a:pt x="2410" y="4608"/>
                </a:lnTo>
                <a:lnTo>
                  <a:pt x="2385" y="4617"/>
                </a:lnTo>
                <a:lnTo>
                  <a:pt x="2362" y="4625"/>
                </a:lnTo>
                <a:lnTo>
                  <a:pt x="2337" y="4632"/>
                </a:lnTo>
                <a:lnTo>
                  <a:pt x="2313" y="4638"/>
                </a:lnTo>
                <a:lnTo>
                  <a:pt x="2288" y="4644"/>
                </a:lnTo>
                <a:lnTo>
                  <a:pt x="2264" y="4649"/>
                </a:lnTo>
                <a:lnTo>
                  <a:pt x="2239" y="4654"/>
                </a:lnTo>
                <a:lnTo>
                  <a:pt x="2214" y="4658"/>
                </a:lnTo>
                <a:lnTo>
                  <a:pt x="2189" y="4662"/>
                </a:lnTo>
                <a:lnTo>
                  <a:pt x="2163" y="4665"/>
                </a:lnTo>
                <a:lnTo>
                  <a:pt x="2137" y="4668"/>
                </a:lnTo>
                <a:lnTo>
                  <a:pt x="2111" y="4669"/>
                </a:lnTo>
                <a:lnTo>
                  <a:pt x="2085" y="4670"/>
                </a:lnTo>
                <a:lnTo>
                  <a:pt x="2058" y="4671"/>
                </a:lnTo>
                <a:lnTo>
                  <a:pt x="2032" y="4670"/>
                </a:lnTo>
                <a:lnTo>
                  <a:pt x="2006" y="4669"/>
                </a:lnTo>
                <a:lnTo>
                  <a:pt x="1980" y="4668"/>
                </a:lnTo>
                <a:lnTo>
                  <a:pt x="1954" y="4665"/>
                </a:lnTo>
                <a:lnTo>
                  <a:pt x="1929" y="4662"/>
                </a:lnTo>
                <a:lnTo>
                  <a:pt x="1903" y="4658"/>
                </a:lnTo>
                <a:lnTo>
                  <a:pt x="1878" y="4654"/>
                </a:lnTo>
                <a:lnTo>
                  <a:pt x="1852" y="4649"/>
                </a:lnTo>
                <a:lnTo>
                  <a:pt x="1828" y="4644"/>
                </a:lnTo>
                <a:lnTo>
                  <a:pt x="1804" y="4638"/>
                </a:lnTo>
                <a:lnTo>
                  <a:pt x="1779" y="4632"/>
                </a:lnTo>
                <a:lnTo>
                  <a:pt x="1755" y="4625"/>
                </a:lnTo>
                <a:lnTo>
                  <a:pt x="1731" y="4617"/>
                </a:lnTo>
                <a:lnTo>
                  <a:pt x="1708" y="4608"/>
                </a:lnTo>
                <a:lnTo>
                  <a:pt x="1684" y="4599"/>
                </a:lnTo>
                <a:lnTo>
                  <a:pt x="1661" y="4590"/>
                </a:lnTo>
                <a:lnTo>
                  <a:pt x="1616" y="4570"/>
                </a:lnTo>
                <a:lnTo>
                  <a:pt x="1572" y="4547"/>
                </a:lnTo>
                <a:lnTo>
                  <a:pt x="1530" y="4522"/>
                </a:lnTo>
                <a:lnTo>
                  <a:pt x="1488" y="4495"/>
                </a:lnTo>
                <a:lnTo>
                  <a:pt x="1448" y="4467"/>
                </a:lnTo>
                <a:lnTo>
                  <a:pt x="1409" y="4437"/>
                </a:lnTo>
                <a:lnTo>
                  <a:pt x="1373" y="4405"/>
                </a:lnTo>
                <a:lnTo>
                  <a:pt x="1337" y="4371"/>
                </a:lnTo>
                <a:lnTo>
                  <a:pt x="1303" y="4335"/>
                </a:lnTo>
                <a:lnTo>
                  <a:pt x="1271" y="4299"/>
                </a:lnTo>
                <a:lnTo>
                  <a:pt x="1240" y="4260"/>
                </a:lnTo>
                <a:lnTo>
                  <a:pt x="1212" y="4219"/>
                </a:lnTo>
                <a:lnTo>
                  <a:pt x="1185" y="4179"/>
                </a:lnTo>
                <a:lnTo>
                  <a:pt x="1161" y="4136"/>
                </a:lnTo>
                <a:lnTo>
                  <a:pt x="1138" y="4091"/>
                </a:lnTo>
                <a:lnTo>
                  <a:pt x="1118" y="4046"/>
                </a:lnTo>
                <a:lnTo>
                  <a:pt x="1108" y="4023"/>
                </a:lnTo>
                <a:lnTo>
                  <a:pt x="1100" y="4000"/>
                </a:lnTo>
                <a:lnTo>
                  <a:pt x="1091" y="3976"/>
                </a:lnTo>
                <a:lnTo>
                  <a:pt x="1083" y="3952"/>
                </a:lnTo>
                <a:lnTo>
                  <a:pt x="1076" y="3928"/>
                </a:lnTo>
                <a:lnTo>
                  <a:pt x="1069" y="3905"/>
                </a:lnTo>
                <a:lnTo>
                  <a:pt x="1064" y="3879"/>
                </a:lnTo>
                <a:lnTo>
                  <a:pt x="1058" y="3855"/>
                </a:lnTo>
                <a:lnTo>
                  <a:pt x="1053" y="3829"/>
                </a:lnTo>
                <a:lnTo>
                  <a:pt x="1049" y="3805"/>
                </a:lnTo>
                <a:lnTo>
                  <a:pt x="1046" y="3779"/>
                </a:lnTo>
                <a:lnTo>
                  <a:pt x="1043" y="3754"/>
                </a:lnTo>
                <a:lnTo>
                  <a:pt x="1041" y="3727"/>
                </a:lnTo>
                <a:lnTo>
                  <a:pt x="1038" y="3702"/>
                </a:lnTo>
                <a:lnTo>
                  <a:pt x="1037" y="3675"/>
                </a:lnTo>
                <a:lnTo>
                  <a:pt x="1037" y="3649"/>
                </a:lnTo>
                <a:lnTo>
                  <a:pt x="1037" y="3622"/>
                </a:lnTo>
                <a:lnTo>
                  <a:pt x="1038" y="3597"/>
                </a:lnTo>
                <a:lnTo>
                  <a:pt x="1041" y="3571"/>
                </a:lnTo>
                <a:lnTo>
                  <a:pt x="1043" y="3545"/>
                </a:lnTo>
                <a:lnTo>
                  <a:pt x="1046" y="3520"/>
                </a:lnTo>
                <a:lnTo>
                  <a:pt x="1049" y="3494"/>
                </a:lnTo>
                <a:lnTo>
                  <a:pt x="1053" y="3469"/>
                </a:lnTo>
                <a:lnTo>
                  <a:pt x="1058" y="3444"/>
                </a:lnTo>
                <a:lnTo>
                  <a:pt x="1064" y="3419"/>
                </a:lnTo>
                <a:lnTo>
                  <a:pt x="1069" y="3394"/>
                </a:lnTo>
                <a:lnTo>
                  <a:pt x="1076" y="3370"/>
                </a:lnTo>
                <a:lnTo>
                  <a:pt x="1083" y="3346"/>
                </a:lnTo>
                <a:lnTo>
                  <a:pt x="1091" y="3322"/>
                </a:lnTo>
                <a:lnTo>
                  <a:pt x="1100" y="3299"/>
                </a:lnTo>
                <a:lnTo>
                  <a:pt x="1108" y="3275"/>
                </a:lnTo>
                <a:lnTo>
                  <a:pt x="1118" y="3252"/>
                </a:lnTo>
                <a:lnTo>
                  <a:pt x="1138" y="3207"/>
                </a:lnTo>
                <a:lnTo>
                  <a:pt x="1161" y="3163"/>
                </a:lnTo>
                <a:lnTo>
                  <a:pt x="1185" y="3120"/>
                </a:lnTo>
                <a:lnTo>
                  <a:pt x="1212" y="3079"/>
                </a:lnTo>
                <a:lnTo>
                  <a:pt x="1240" y="3039"/>
                </a:lnTo>
                <a:lnTo>
                  <a:pt x="1271" y="3000"/>
                </a:lnTo>
                <a:lnTo>
                  <a:pt x="1303" y="2963"/>
                </a:lnTo>
                <a:lnTo>
                  <a:pt x="1337" y="2928"/>
                </a:lnTo>
                <a:lnTo>
                  <a:pt x="1373" y="2894"/>
                </a:lnTo>
                <a:lnTo>
                  <a:pt x="1409" y="2862"/>
                </a:lnTo>
                <a:lnTo>
                  <a:pt x="1448" y="2831"/>
                </a:lnTo>
                <a:lnTo>
                  <a:pt x="1488" y="2802"/>
                </a:lnTo>
                <a:lnTo>
                  <a:pt x="1530" y="2776"/>
                </a:lnTo>
                <a:lnTo>
                  <a:pt x="1572" y="2752"/>
                </a:lnTo>
                <a:lnTo>
                  <a:pt x="1616" y="2729"/>
                </a:lnTo>
                <a:lnTo>
                  <a:pt x="1661" y="2709"/>
                </a:lnTo>
                <a:lnTo>
                  <a:pt x="1684" y="2700"/>
                </a:lnTo>
                <a:lnTo>
                  <a:pt x="1708" y="2690"/>
                </a:lnTo>
                <a:lnTo>
                  <a:pt x="1731" y="2682"/>
                </a:lnTo>
                <a:lnTo>
                  <a:pt x="1755" y="2674"/>
                </a:lnTo>
                <a:lnTo>
                  <a:pt x="1779" y="2667"/>
                </a:lnTo>
                <a:lnTo>
                  <a:pt x="1804" y="2661"/>
                </a:lnTo>
                <a:lnTo>
                  <a:pt x="1828" y="2655"/>
                </a:lnTo>
                <a:lnTo>
                  <a:pt x="1852" y="2649"/>
                </a:lnTo>
                <a:lnTo>
                  <a:pt x="1878" y="2645"/>
                </a:lnTo>
                <a:lnTo>
                  <a:pt x="1903" y="2640"/>
                </a:lnTo>
                <a:lnTo>
                  <a:pt x="1929" y="2636"/>
                </a:lnTo>
                <a:lnTo>
                  <a:pt x="1954" y="2633"/>
                </a:lnTo>
                <a:lnTo>
                  <a:pt x="1980" y="2631"/>
                </a:lnTo>
                <a:lnTo>
                  <a:pt x="2006" y="2629"/>
                </a:lnTo>
                <a:lnTo>
                  <a:pt x="2032" y="2628"/>
                </a:lnTo>
                <a:lnTo>
                  <a:pt x="2058" y="2628"/>
                </a:lnTo>
                <a:lnTo>
                  <a:pt x="2085" y="2628"/>
                </a:lnTo>
                <a:lnTo>
                  <a:pt x="2111" y="2629"/>
                </a:lnTo>
                <a:lnTo>
                  <a:pt x="2137" y="2631"/>
                </a:lnTo>
                <a:lnTo>
                  <a:pt x="2163" y="2633"/>
                </a:lnTo>
                <a:lnTo>
                  <a:pt x="2189" y="2636"/>
                </a:lnTo>
                <a:lnTo>
                  <a:pt x="2214" y="2640"/>
                </a:lnTo>
                <a:lnTo>
                  <a:pt x="2239" y="2645"/>
                </a:lnTo>
                <a:lnTo>
                  <a:pt x="2264" y="2649"/>
                </a:lnTo>
                <a:lnTo>
                  <a:pt x="2288" y="2655"/>
                </a:lnTo>
                <a:lnTo>
                  <a:pt x="2313" y="2661"/>
                </a:lnTo>
                <a:lnTo>
                  <a:pt x="2337" y="2667"/>
                </a:lnTo>
                <a:lnTo>
                  <a:pt x="2362" y="2674"/>
                </a:lnTo>
                <a:lnTo>
                  <a:pt x="2385" y="2682"/>
                </a:lnTo>
                <a:lnTo>
                  <a:pt x="2410" y="2690"/>
                </a:lnTo>
                <a:lnTo>
                  <a:pt x="2432" y="2700"/>
                </a:lnTo>
                <a:lnTo>
                  <a:pt x="2456" y="2709"/>
                </a:lnTo>
                <a:lnTo>
                  <a:pt x="2500" y="2729"/>
                </a:lnTo>
                <a:lnTo>
                  <a:pt x="2545" y="2752"/>
                </a:lnTo>
                <a:lnTo>
                  <a:pt x="2588" y="2776"/>
                </a:lnTo>
                <a:lnTo>
                  <a:pt x="2629" y="2802"/>
                </a:lnTo>
                <a:lnTo>
                  <a:pt x="2669" y="2831"/>
                </a:lnTo>
                <a:lnTo>
                  <a:pt x="2707" y="2862"/>
                </a:lnTo>
                <a:lnTo>
                  <a:pt x="2745" y="2894"/>
                </a:lnTo>
                <a:lnTo>
                  <a:pt x="2780" y="2928"/>
                </a:lnTo>
                <a:lnTo>
                  <a:pt x="2814" y="2963"/>
                </a:lnTo>
                <a:lnTo>
                  <a:pt x="2846" y="3000"/>
                </a:lnTo>
                <a:lnTo>
                  <a:pt x="2876" y="3039"/>
                </a:lnTo>
                <a:lnTo>
                  <a:pt x="2905" y="3079"/>
                </a:lnTo>
                <a:lnTo>
                  <a:pt x="2931" y="3120"/>
                </a:lnTo>
                <a:lnTo>
                  <a:pt x="2956" y="3163"/>
                </a:lnTo>
                <a:lnTo>
                  <a:pt x="2979" y="3207"/>
                </a:lnTo>
                <a:lnTo>
                  <a:pt x="3000" y="3252"/>
                </a:lnTo>
                <a:lnTo>
                  <a:pt x="3009" y="3275"/>
                </a:lnTo>
                <a:lnTo>
                  <a:pt x="3018" y="3299"/>
                </a:lnTo>
                <a:lnTo>
                  <a:pt x="3026" y="3322"/>
                </a:lnTo>
                <a:lnTo>
                  <a:pt x="3033" y="3346"/>
                </a:lnTo>
                <a:lnTo>
                  <a:pt x="3041" y="3370"/>
                </a:lnTo>
                <a:lnTo>
                  <a:pt x="3047" y="3394"/>
                </a:lnTo>
                <a:lnTo>
                  <a:pt x="3053" y="3419"/>
                </a:lnTo>
                <a:lnTo>
                  <a:pt x="3059" y="3444"/>
                </a:lnTo>
                <a:lnTo>
                  <a:pt x="3064" y="3469"/>
                </a:lnTo>
                <a:lnTo>
                  <a:pt x="3068" y="3494"/>
                </a:lnTo>
                <a:lnTo>
                  <a:pt x="3072" y="3520"/>
                </a:lnTo>
                <a:lnTo>
                  <a:pt x="3074" y="3545"/>
                </a:lnTo>
                <a:lnTo>
                  <a:pt x="3077" y="3571"/>
                </a:lnTo>
                <a:lnTo>
                  <a:pt x="3078" y="3597"/>
                </a:lnTo>
                <a:lnTo>
                  <a:pt x="3079" y="3622"/>
                </a:lnTo>
                <a:lnTo>
                  <a:pt x="3080" y="3649"/>
                </a:lnTo>
                <a:close/>
                <a:moveTo>
                  <a:pt x="0" y="0"/>
                </a:moveTo>
                <a:lnTo>
                  <a:pt x="0" y="462"/>
                </a:lnTo>
                <a:lnTo>
                  <a:pt x="4116" y="462"/>
                </a:lnTo>
                <a:lnTo>
                  <a:pt x="4116" y="0"/>
                </a:lnTo>
                <a:lnTo>
                  <a:pt x="0" y="0"/>
                </a:lnTo>
                <a:close/>
                <a:moveTo>
                  <a:pt x="2024" y="2698"/>
                </a:moveTo>
                <a:lnTo>
                  <a:pt x="1820" y="3321"/>
                </a:lnTo>
                <a:lnTo>
                  <a:pt x="1165" y="3321"/>
                </a:lnTo>
                <a:lnTo>
                  <a:pt x="1159" y="3321"/>
                </a:lnTo>
                <a:lnTo>
                  <a:pt x="1154" y="3323"/>
                </a:lnTo>
                <a:lnTo>
                  <a:pt x="1149" y="3325"/>
                </a:lnTo>
                <a:lnTo>
                  <a:pt x="1143" y="3328"/>
                </a:lnTo>
                <a:lnTo>
                  <a:pt x="1139" y="3331"/>
                </a:lnTo>
                <a:lnTo>
                  <a:pt x="1135" y="3335"/>
                </a:lnTo>
                <a:lnTo>
                  <a:pt x="1133" y="3340"/>
                </a:lnTo>
                <a:lnTo>
                  <a:pt x="1130" y="3345"/>
                </a:lnTo>
                <a:lnTo>
                  <a:pt x="1129" y="3352"/>
                </a:lnTo>
                <a:lnTo>
                  <a:pt x="1129" y="3357"/>
                </a:lnTo>
                <a:lnTo>
                  <a:pt x="1129" y="3363"/>
                </a:lnTo>
                <a:lnTo>
                  <a:pt x="1130" y="3368"/>
                </a:lnTo>
                <a:lnTo>
                  <a:pt x="1132" y="3373"/>
                </a:lnTo>
                <a:lnTo>
                  <a:pt x="1135" y="3378"/>
                </a:lnTo>
                <a:lnTo>
                  <a:pt x="1139" y="3382"/>
                </a:lnTo>
                <a:lnTo>
                  <a:pt x="1143" y="3386"/>
                </a:lnTo>
                <a:lnTo>
                  <a:pt x="1673" y="3772"/>
                </a:lnTo>
                <a:lnTo>
                  <a:pt x="1469" y="4400"/>
                </a:lnTo>
                <a:lnTo>
                  <a:pt x="1468" y="4405"/>
                </a:lnTo>
                <a:lnTo>
                  <a:pt x="1467" y="4411"/>
                </a:lnTo>
                <a:lnTo>
                  <a:pt x="1468" y="4416"/>
                </a:lnTo>
                <a:lnTo>
                  <a:pt x="1469" y="4422"/>
                </a:lnTo>
                <a:lnTo>
                  <a:pt x="1471" y="4427"/>
                </a:lnTo>
                <a:lnTo>
                  <a:pt x="1475" y="4431"/>
                </a:lnTo>
                <a:lnTo>
                  <a:pt x="1479" y="4436"/>
                </a:lnTo>
                <a:lnTo>
                  <a:pt x="1483" y="4439"/>
                </a:lnTo>
                <a:lnTo>
                  <a:pt x="1488" y="4442"/>
                </a:lnTo>
                <a:lnTo>
                  <a:pt x="1493" y="4444"/>
                </a:lnTo>
                <a:lnTo>
                  <a:pt x="1498" y="4446"/>
                </a:lnTo>
                <a:lnTo>
                  <a:pt x="1504" y="4446"/>
                </a:lnTo>
                <a:lnTo>
                  <a:pt x="1509" y="4446"/>
                </a:lnTo>
                <a:lnTo>
                  <a:pt x="1515" y="4444"/>
                </a:lnTo>
                <a:lnTo>
                  <a:pt x="1520" y="4442"/>
                </a:lnTo>
                <a:lnTo>
                  <a:pt x="1525" y="4439"/>
                </a:lnTo>
                <a:lnTo>
                  <a:pt x="2058" y="4052"/>
                </a:lnTo>
                <a:lnTo>
                  <a:pt x="2591" y="4439"/>
                </a:lnTo>
                <a:lnTo>
                  <a:pt x="2596" y="4442"/>
                </a:lnTo>
                <a:lnTo>
                  <a:pt x="2601" y="4444"/>
                </a:lnTo>
                <a:lnTo>
                  <a:pt x="2606" y="4446"/>
                </a:lnTo>
                <a:lnTo>
                  <a:pt x="2612" y="4446"/>
                </a:lnTo>
                <a:lnTo>
                  <a:pt x="2617" y="4446"/>
                </a:lnTo>
                <a:lnTo>
                  <a:pt x="2623" y="4444"/>
                </a:lnTo>
                <a:lnTo>
                  <a:pt x="2628" y="4442"/>
                </a:lnTo>
                <a:lnTo>
                  <a:pt x="2633" y="4439"/>
                </a:lnTo>
                <a:lnTo>
                  <a:pt x="2638" y="4436"/>
                </a:lnTo>
                <a:lnTo>
                  <a:pt x="2641" y="4431"/>
                </a:lnTo>
                <a:lnTo>
                  <a:pt x="2644" y="4427"/>
                </a:lnTo>
                <a:lnTo>
                  <a:pt x="2646" y="4422"/>
                </a:lnTo>
                <a:lnTo>
                  <a:pt x="2648" y="4416"/>
                </a:lnTo>
                <a:lnTo>
                  <a:pt x="2648" y="4411"/>
                </a:lnTo>
                <a:lnTo>
                  <a:pt x="2648" y="4405"/>
                </a:lnTo>
                <a:lnTo>
                  <a:pt x="2646" y="4400"/>
                </a:lnTo>
                <a:lnTo>
                  <a:pt x="2442" y="3772"/>
                </a:lnTo>
                <a:lnTo>
                  <a:pt x="2973" y="3386"/>
                </a:lnTo>
                <a:lnTo>
                  <a:pt x="2977" y="3382"/>
                </a:lnTo>
                <a:lnTo>
                  <a:pt x="2981" y="3378"/>
                </a:lnTo>
                <a:lnTo>
                  <a:pt x="2984" y="3373"/>
                </a:lnTo>
                <a:lnTo>
                  <a:pt x="2986" y="3368"/>
                </a:lnTo>
                <a:lnTo>
                  <a:pt x="2987" y="3363"/>
                </a:lnTo>
                <a:lnTo>
                  <a:pt x="2988" y="3357"/>
                </a:lnTo>
                <a:lnTo>
                  <a:pt x="2987" y="3352"/>
                </a:lnTo>
                <a:lnTo>
                  <a:pt x="2986" y="3345"/>
                </a:lnTo>
                <a:lnTo>
                  <a:pt x="2984" y="3340"/>
                </a:lnTo>
                <a:lnTo>
                  <a:pt x="2981" y="3335"/>
                </a:lnTo>
                <a:lnTo>
                  <a:pt x="2977" y="3331"/>
                </a:lnTo>
                <a:lnTo>
                  <a:pt x="2973" y="3328"/>
                </a:lnTo>
                <a:lnTo>
                  <a:pt x="2968" y="3325"/>
                </a:lnTo>
                <a:lnTo>
                  <a:pt x="2963" y="3323"/>
                </a:lnTo>
                <a:lnTo>
                  <a:pt x="2958" y="3321"/>
                </a:lnTo>
                <a:lnTo>
                  <a:pt x="2952" y="3321"/>
                </a:lnTo>
                <a:lnTo>
                  <a:pt x="2296" y="3321"/>
                </a:lnTo>
                <a:lnTo>
                  <a:pt x="2093" y="2698"/>
                </a:lnTo>
                <a:lnTo>
                  <a:pt x="2091" y="2691"/>
                </a:lnTo>
                <a:lnTo>
                  <a:pt x="2088" y="2687"/>
                </a:lnTo>
                <a:lnTo>
                  <a:pt x="2084" y="2682"/>
                </a:lnTo>
                <a:lnTo>
                  <a:pt x="2080" y="2679"/>
                </a:lnTo>
                <a:lnTo>
                  <a:pt x="2075" y="2676"/>
                </a:lnTo>
                <a:lnTo>
                  <a:pt x="2069" y="2674"/>
                </a:lnTo>
                <a:lnTo>
                  <a:pt x="2064" y="2673"/>
                </a:lnTo>
                <a:lnTo>
                  <a:pt x="2058" y="2672"/>
                </a:lnTo>
                <a:lnTo>
                  <a:pt x="2053" y="2673"/>
                </a:lnTo>
                <a:lnTo>
                  <a:pt x="2047" y="2674"/>
                </a:lnTo>
                <a:lnTo>
                  <a:pt x="2042" y="2676"/>
                </a:lnTo>
                <a:lnTo>
                  <a:pt x="2037" y="2679"/>
                </a:lnTo>
                <a:lnTo>
                  <a:pt x="2033" y="2682"/>
                </a:lnTo>
                <a:lnTo>
                  <a:pt x="2030" y="2687"/>
                </a:lnTo>
                <a:lnTo>
                  <a:pt x="2027" y="2691"/>
                </a:lnTo>
                <a:lnTo>
                  <a:pt x="2024" y="2698"/>
                </a:lnTo>
                <a:close/>
              </a:path>
            </a:pathLst>
          </a:custGeom>
          <a:solidFill>
            <a:schemeClr val="bg1"/>
          </a:solidFill>
          <a:ln>
            <a:noFill/>
          </a:ln>
        </p:spPr>
        <p:txBody>
          <a:bodyPr/>
          <a:lstStyle/>
          <a:p>
            <a:endParaRPr lang="zh-CN" altLang="en-US"/>
          </a:p>
        </p:txBody>
      </p:sp>
      <p:sp>
        <p:nvSpPr>
          <p:cNvPr id="28" name="PA_KSO_Shape"/>
          <p:cNvSpPr/>
          <p:nvPr>
            <p:custDataLst>
              <p:tags r:id="rId17"/>
            </p:custDataLst>
          </p:nvPr>
        </p:nvSpPr>
        <p:spPr bwMode="auto">
          <a:xfrm>
            <a:off x="4135898" y="2020334"/>
            <a:ext cx="1198983" cy="1200984"/>
          </a:xfrm>
          <a:custGeom>
            <a:avLst/>
            <a:gdLst>
              <a:gd name="T0" fmla="*/ 1677554 w 4408"/>
              <a:gd name="T1" fmla="*/ 780497 h 4408"/>
              <a:gd name="T2" fmla="*/ 1588217 w 4408"/>
              <a:gd name="T3" fmla="*/ 591639 h 4408"/>
              <a:gd name="T4" fmla="*/ 1608502 w 4408"/>
              <a:gd name="T5" fmla="*/ 502180 h 4408"/>
              <a:gd name="T6" fmla="*/ 1696976 w 4408"/>
              <a:gd name="T7" fmla="*/ 375555 h 4408"/>
              <a:gd name="T8" fmla="*/ 1554554 w 4408"/>
              <a:gd name="T9" fmla="*/ 213924 h 4408"/>
              <a:gd name="T10" fmla="*/ 1473848 w 4408"/>
              <a:gd name="T11" fmla="*/ 222135 h 4408"/>
              <a:gd name="T12" fmla="*/ 1343079 w 4408"/>
              <a:gd name="T13" fmla="*/ 316780 h 4408"/>
              <a:gd name="T14" fmla="*/ 1147142 w 4408"/>
              <a:gd name="T15" fmla="*/ 246336 h 4408"/>
              <a:gd name="T16" fmla="*/ 1097941 w 4408"/>
              <a:gd name="T17" fmla="*/ 168978 h 4408"/>
              <a:gd name="T18" fmla="*/ 1070752 w 4408"/>
              <a:gd name="T19" fmla="*/ 16855 h 4408"/>
              <a:gd name="T20" fmla="*/ 856688 w 4408"/>
              <a:gd name="T21" fmla="*/ 3025 h 4408"/>
              <a:gd name="T22" fmla="*/ 805761 w 4408"/>
              <a:gd name="T23" fmla="*/ 65690 h 4408"/>
              <a:gd name="T24" fmla="*/ 779866 w 4408"/>
              <a:gd name="T25" fmla="*/ 225592 h 4408"/>
              <a:gd name="T26" fmla="*/ 591266 w 4408"/>
              <a:gd name="T27" fmla="*/ 314619 h 4408"/>
              <a:gd name="T28" fmla="*/ 502360 w 4408"/>
              <a:gd name="T29" fmla="*/ 294739 h 4408"/>
              <a:gd name="T30" fmla="*/ 375044 w 4408"/>
              <a:gd name="T31" fmla="*/ 206145 h 4408"/>
              <a:gd name="T32" fmla="*/ 214064 w 4408"/>
              <a:gd name="T33" fmla="*/ 348328 h 4408"/>
              <a:gd name="T34" fmla="*/ 221833 w 4408"/>
              <a:gd name="T35" fmla="*/ 428711 h 4408"/>
              <a:gd name="T36" fmla="*/ 316780 w 4408"/>
              <a:gd name="T37" fmla="*/ 560091 h 4408"/>
              <a:gd name="T38" fmla="*/ 246001 w 4408"/>
              <a:gd name="T39" fmla="*/ 756728 h 4408"/>
              <a:gd name="T40" fmla="*/ 168748 w 4408"/>
              <a:gd name="T41" fmla="*/ 805563 h 4408"/>
              <a:gd name="T42" fmla="*/ 16832 w 4408"/>
              <a:gd name="T43" fmla="*/ 832357 h 4408"/>
              <a:gd name="T44" fmla="*/ 3453 w 4408"/>
              <a:gd name="T45" fmla="*/ 1047577 h 4408"/>
              <a:gd name="T46" fmla="*/ 65600 w 4408"/>
              <a:gd name="T47" fmla="*/ 1098573 h 4408"/>
              <a:gd name="T48" fmla="*/ 225717 w 4408"/>
              <a:gd name="T49" fmla="*/ 1124935 h 4408"/>
              <a:gd name="T50" fmla="*/ 314191 w 4408"/>
              <a:gd name="T51" fmla="*/ 1313361 h 4408"/>
              <a:gd name="T52" fmla="*/ 294338 w 4408"/>
              <a:gd name="T53" fmla="*/ 1402820 h 4408"/>
              <a:gd name="T54" fmla="*/ 205864 w 4408"/>
              <a:gd name="T55" fmla="*/ 1529445 h 4408"/>
              <a:gd name="T56" fmla="*/ 348286 w 4408"/>
              <a:gd name="T57" fmla="*/ 1691076 h 4408"/>
              <a:gd name="T58" fmla="*/ 428560 w 4408"/>
              <a:gd name="T59" fmla="*/ 1682865 h 4408"/>
              <a:gd name="T60" fmla="*/ 559329 w 4408"/>
              <a:gd name="T61" fmla="*/ 1588220 h 4408"/>
              <a:gd name="T62" fmla="*/ 755698 w 4408"/>
              <a:gd name="T63" fmla="*/ 1658664 h 4408"/>
              <a:gd name="T64" fmla="*/ 804467 w 4408"/>
              <a:gd name="T65" fmla="*/ 1736886 h 4408"/>
              <a:gd name="T66" fmla="*/ 831656 w 4408"/>
              <a:gd name="T67" fmla="*/ 1888578 h 4408"/>
              <a:gd name="T68" fmla="*/ 1046152 w 4408"/>
              <a:gd name="T69" fmla="*/ 1901543 h 4408"/>
              <a:gd name="T70" fmla="*/ 1097510 w 4408"/>
              <a:gd name="T71" fmla="*/ 1839310 h 4408"/>
              <a:gd name="T72" fmla="*/ 1123405 w 4408"/>
              <a:gd name="T73" fmla="*/ 1679840 h 4408"/>
              <a:gd name="T74" fmla="*/ 1311574 w 4408"/>
              <a:gd name="T75" fmla="*/ 1590813 h 4408"/>
              <a:gd name="T76" fmla="*/ 1400911 w 4408"/>
              <a:gd name="T77" fmla="*/ 1610693 h 4408"/>
              <a:gd name="T78" fmla="*/ 1527364 w 4408"/>
              <a:gd name="T79" fmla="*/ 1699288 h 4408"/>
              <a:gd name="T80" fmla="*/ 1688776 w 4408"/>
              <a:gd name="T81" fmla="*/ 1556672 h 4408"/>
              <a:gd name="T82" fmla="*/ 1681007 w 4408"/>
              <a:gd name="T83" fmla="*/ 1475856 h 4408"/>
              <a:gd name="T84" fmla="*/ 1586059 w 4408"/>
              <a:gd name="T85" fmla="*/ 1344909 h 4408"/>
              <a:gd name="T86" fmla="*/ 1656407 w 4408"/>
              <a:gd name="T87" fmla="*/ 1148705 h 4408"/>
              <a:gd name="T88" fmla="*/ 1734092 w 4408"/>
              <a:gd name="T89" fmla="*/ 1099437 h 4408"/>
              <a:gd name="T90" fmla="*/ 1886008 w 4408"/>
              <a:gd name="T91" fmla="*/ 1072211 h 4408"/>
              <a:gd name="T92" fmla="*/ 1899387 w 4408"/>
              <a:gd name="T93" fmla="*/ 857423 h 4408"/>
              <a:gd name="T94" fmla="*/ 1836808 w 4408"/>
              <a:gd name="T95" fmla="*/ 805995 h 4408"/>
              <a:gd name="T96" fmla="*/ 1281363 w 4408"/>
              <a:gd name="T97" fmla="*/ 1111106 h 4408"/>
              <a:gd name="T98" fmla="*/ 1141100 w 4408"/>
              <a:gd name="T99" fmla="*/ 1265390 h 4408"/>
              <a:gd name="T100" fmla="*/ 951636 w 4408"/>
              <a:gd name="T101" fmla="*/ 1318547 h 4408"/>
              <a:gd name="T102" fmla="*/ 747066 w 4408"/>
              <a:gd name="T103" fmla="*/ 1256315 h 4408"/>
              <a:gd name="T104" fmla="*/ 614139 w 4408"/>
              <a:gd name="T105" fmla="*/ 1095116 h 4408"/>
              <a:gd name="T106" fmla="*/ 589539 w 4408"/>
              <a:gd name="T107" fmla="*/ 896318 h 4408"/>
              <a:gd name="T108" fmla="*/ 680603 w 4408"/>
              <a:gd name="T109" fmla="*/ 706164 h 4408"/>
              <a:gd name="T110" fmla="*/ 860140 w 4408"/>
              <a:gd name="T111" fmla="*/ 597689 h 4408"/>
              <a:gd name="T112" fmla="*/ 1060394 w 4408"/>
              <a:gd name="T113" fmla="*/ 602443 h 4408"/>
              <a:gd name="T114" fmla="*/ 1233458 w 4408"/>
              <a:gd name="T115" fmla="*/ 719561 h 4408"/>
              <a:gd name="T116" fmla="*/ 1315458 w 4408"/>
              <a:gd name="T117" fmla="*/ 914901 h 440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8" h="4408">
                <a:moveTo>
                  <a:pt x="4239" y="1864"/>
                </a:moveTo>
                <a:lnTo>
                  <a:pt x="4036" y="1864"/>
                </a:lnTo>
                <a:lnTo>
                  <a:pt x="4018" y="1864"/>
                </a:lnTo>
                <a:lnTo>
                  <a:pt x="4001" y="1861"/>
                </a:lnTo>
                <a:lnTo>
                  <a:pt x="3983" y="1857"/>
                </a:lnTo>
                <a:lnTo>
                  <a:pt x="3966" y="1852"/>
                </a:lnTo>
                <a:lnTo>
                  <a:pt x="3949" y="1845"/>
                </a:lnTo>
                <a:lnTo>
                  <a:pt x="3933" y="1837"/>
                </a:lnTo>
                <a:lnTo>
                  <a:pt x="3916" y="1828"/>
                </a:lnTo>
                <a:lnTo>
                  <a:pt x="3901" y="1818"/>
                </a:lnTo>
                <a:lnTo>
                  <a:pt x="3887" y="1806"/>
                </a:lnTo>
                <a:lnTo>
                  <a:pt x="3873" y="1793"/>
                </a:lnTo>
                <a:lnTo>
                  <a:pt x="3861" y="1780"/>
                </a:lnTo>
                <a:lnTo>
                  <a:pt x="3848" y="1766"/>
                </a:lnTo>
                <a:lnTo>
                  <a:pt x="3838" y="1751"/>
                </a:lnTo>
                <a:lnTo>
                  <a:pt x="3829" y="1736"/>
                </a:lnTo>
                <a:lnTo>
                  <a:pt x="3822" y="1719"/>
                </a:lnTo>
                <a:lnTo>
                  <a:pt x="3816" y="1703"/>
                </a:lnTo>
                <a:lnTo>
                  <a:pt x="3699" y="1419"/>
                </a:lnTo>
                <a:lnTo>
                  <a:pt x="3691" y="1403"/>
                </a:lnTo>
                <a:lnTo>
                  <a:pt x="3685" y="1387"/>
                </a:lnTo>
                <a:lnTo>
                  <a:pt x="3680" y="1369"/>
                </a:lnTo>
                <a:lnTo>
                  <a:pt x="3677" y="1351"/>
                </a:lnTo>
                <a:lnTo>
                  <a:pt x="3675" y="1333"/>
                </a:lnTo>
                <a:lnTo>
                  <a:pt x="3675" y="1315"/>
                </a:lnTo>
                <a:lnTo>
                  <a:pt x="3675" y="1296"/>
                </a:lnTo>
                <a:lnTo>
                  <a:pt x="3678" y="1278"/>
                </a:lnTo>
                <a:lnTo>
                  <a:pt x="3681" y="1260"/>
                </a:lnTo>
                <a:lnTo>
                  <a:pt x="3685" y="1242"/>
                </a:lnTo>
                <a:lnTo>
                  <a:pt x="3691" y="1224"/>
                </a:lnTo>
                <a:lnTo>
                  <a:pt x="3698" y="1208"/>
                </a:lnTo>
                <a:lnTo>
                  <a:pt x="3706" y="1192"/>
                </a:lnTo>
                <a:lnTo>
                  <a:pt x="3717" y="1177"/>
                </a:lnTo>
                <a:lnTo>
                  <a:pt x="3727" y="1162"/>
                </a:lnTo>
                <a:lnTo>
                  <a:pt x="3739" y="1149"/>
                </a:lnTo>
                <a:lnTo>
                  <a:pt x="3883" y="1005"/>
                </a:lnTo>
                <a:lnTo>
                  <a:pt x="3895" y="992"/>
                </a:lnTo>
                <a:lnTo>
                  <a:pt x="3904" y="979"/>
                </a:lnTo>
                <a:lnTo>
                  <a:pt x="3913" y="965"/>
                </a:lnTo>
                <a:lnTo>
                  <a:pt x="3920" y="949"/>
                </a:lnTo>
                <a:lnTo>
                  <a:pt x="3926" y="933"/>
                </a:lnTo>
                <a:lnTo>
                  <a:pt x="3930" y="918"/>
                </a:lnTo>
                <a:lnTo>
                  <a:pt x="3932" y="902"/>
                </a:lnTo>
                <a:lnTo>
                  <a:pt x="3933" y="886"/>
                </a:lnTo>
                <a:lnTo>
                  <a:pt x="3932" y="869"/>
                </a:lnTo>
                <a:lnTo>
                  <a:pt x="3930" y="853"/>
                </a:lnTo>
                <a:lnTo>
                  <a:pt x="3926" y="837"/>
                </a:lnTo>
                <a:lnTo>
                  <a:pt x="3920" y="822"/>
                </a:lnTo>
                <a:lnTo>
                  <a:pt x="3913" y="806"/>
                </a:lnTo>
                <a:lnTo>
                  <a:pt x="3904" y="792"/>
                </a:lnTo>
                <a:lnTo>
                  <a:pt x="3895" y="778"/>
                </a:lnTo>
                <a:lnTo>
                  <a:pt x="3883" y="765"/>
                </a:lnTo>
                <a:lnTo>
                  <a:pt x="3643" y="525"/>
                </a:lnTo>
                <a:lnTo>
                  <a:pt x="3630" y="514"/>
                </a:lnTo>
                <a:lnTo>
                  <a:pt x="3616" y="504"/>
                </a:lnTo>
                <a:lnTo>
                  <a:pt x="3602" y="495"/>
                </a:lnTo>
                <a:lnTo>
                  <a:pt x="3587" y="489"/>
                </a:lnTo>
                <a:lnTo>
                  <a:pt x="3572" y="483"/>
                </a:lnTo>
                <a:lnTo>
                  <a:pt x="3555" y="479"/>
                </a:lnTo>
                <a:lnTo>
                  <a:pt x="3539" y="477"/>
                </a:lnTo>
                <a:lnTo>
                  <a:pt x="3523" y="476"/>
                </a:lnTo>
                <a:lnTo>
                  <a:pt x="3507" y="477"/>
                </a:lnTo>
                <a:lnTo>
                  <a:pt x="3490" y="479"/>
                </a:lnTo>
                <a:lnTo>
                  <a:pt x="3474" y="483"/>
                </a:lnTo>
                <a:lnTo>
                  <a:pt x="3459" y="489"/>
                </a:lnTo>
                <a:lnTo>
                  <a:pt x="3444" y="495"/>
                </a:lnTo>
                <a:lnTo>
                  <a:pt x="3430" y="504"/>
                </a:lnTo>
                <a:lnTo>
                  <a:pt x="3415" y="514"/>
                </a:lnTo>
                <a:lnTo>
                  <a:pt x="3403" y="525"/>
                </a:lnTo>
                <a:lnTo>
                  <a:pt x="3259" y="669"/>
                </a:lnTo>
                <a:lnTo>
                  <a:pt x="3246" y="682"/>
                </a:lnTo>
                <a:lnTo>
                  <a:pt x="3232" y="692"/>
                </a:lnTo>
                <a:lnTo>
                  <a:pt x="3217" y="702"/>
                </a:lnTo>
                <a:lnTo>
                  <a:pt x="3200" y="710"/>
                </a:lnTo>
                <a:lnTo>
                  <a:pt x="3183" y="717"/>
                </a:lnTo>
                <a:lnTo>
                  <a:pt x="3166" y="723"/>
                </a:lnTo>
                <a:lnTo>
                  <a:pt x="3149" y="727"/>
                </a:lnTo>
                <a:lnTo>
                  <a:pt x="3130" y="731"/>
                </a:lnTo>
                <a:lnTo>
                  <a:pt x="3112" y="733"/>
                </a:lnTo>
                <a:lnTo>
                  <a:pt x="3093" y="733"/>
                </a:lnTo>
                <a:lnTo>
                  <a:pt x="3075" y="733"/>
                </a:lnTo>
                <a:lnTo>
                  <a:pt x="3056" y="731"/>
                </a:lnTo>
                <a:lnTo>
                  <a:pt x="3039" y="728"/>
                </a:lnTo>
                <a:lnTo>
                  <a:pt x="3022" y="723"/>
                </a:lnTo>
                <a:lnTo>
                  <a:pt x="3005" y="717"/>
                </a:lnTo>
                <a:lnTo>
                  <a:pt x="2989" y="710"/>
                </a:lnTo>
                <a:lnTo>
                  <a:pt x="2705" y="592"/>
                </a:lnTo>
                <a:lnTo>
                  <a:pt x="2689" y="587"/>
                </a:lnTo>
                <a:lnTo>
                  <a:pt x="2673" y="579"/>
                </a:lnTo>
                <a:lnTo>
                  <a:pt x="2658" y="570"/>
                </a:lnTo>
                <a:lnTo>
                  <a:pt x="2642" y="560"/>
                </a:lnTo>
                <a:lnTo>
                  <a:pt x="2628" y="549"/>
                </a:lnTo>
                <a:lnTo>
                  <a:pt x="2615" y="536"/>
                </a:lnTo>
                <a:lnTo>
                  <a:pt x="2603" y="522"/>
                </a:lnTo>
                <a:lnTo>
                  <a:pt x="2591" y="507"/>
                </a:lnTo>
                <a:lnTo>
                  <a:pt x="2581" y="492"/>
                </a:lnTo>
                <a:lnTo>
                  <a:pt x="2571" y="476"/>
                </a:lnTo>
                <a:lnTo>
                  <a:pt x="2563" y="460"/>
                </a:lnTo>
                <a:lnTo>
                  <a:pt x="2556" y="442"/>
                </a:lnTo>
                <a:lnTo>
                  <a:pt x="2551" y="425"/>
                </a:lnTo>
                <a:lnTo>
                  <a:pt x="2547" y="408"/>
                </a:lnTo>
                <a:lnTo>
                  <a:pt x="2544" y="391"/>
                </a:lnTo>
                <a:lnTo>
                  <a:pt x="2543" y="373"/>
                </a:lnTo>
                <a:lnTo>
                  <a:pt x="2543" y="169"/>
                </a:lnTo>
                <a:lnTo>
                  <a:pt x="2543" y="152"/>
                </a:lnTo>
                <a:lnTo>
                  <a:pt x="2540" y="135"/>
                </a:lnTo>
                <a:lnTo>
                  <a:pt x="2536" y="119"/>
                </a:lnTo>
                <a:lnTo>
                  <a:pt x="2530" y="103"/>
                </a:lnTo>
                <a:lnTo>
                  <a:pt x="2523" y="88"/>
                </a:lnTo>
                <a:lnTo>
                  <a:pt x="2515" y="75"/>
                </a:lnTo>
                <a:lnTo>
                  <a:pt x="2505" y="62"/>
                </a:lnTo>
                <a:lnTo>
                  <a:pt x="2493" y="50"/>
                </a:lnTo>
                <a:lnTo>
                  <a:pt x="2481" y="39"/>
                </a:lnTo>
                <a:lnTo>
                  <a:pt x="2469" y="28"/>
                </a:lnTo>
                <a:lnTo>
                  <a:pt x="2455" y="20"/>
                </a:lnTo>
                <a:lnTo>
                  <a:pt x="2440" y="13"/>
                </a:lnTo>
                <a:lnTo>
                  <a:pt x="2424" y="7"/>
                </a:lnTo>
                <a:lnTo>
                  <a:pt x="2408" y="3"/>
                </a:lnTo>
                <a:lnTo>
                  <a:pt x="2391" y="1"/>
                </a:lnTo>
                <a:lnTo>
                  <a:pt x="2374" y="0"/>
                </a:lnTo>
                <a:lnTo>
                  <a:pt x="2035" y="0"/>
                </a:lnTo>
                <a:lnTo>
                  <a:pt x="2018" y="1"/>
                </a:lnTo>
                <a:lnTo>
                  <a:pt x="2001" y="3"/>
                </a:lnTo>
                <a:lnTo>
                  <a:pt x="1985" y="7"/>
                </a:lnTo>
                <a:lnTo>
                  <a:pt x="1969" y="13"/>
                </a:lnTo>
                <a:lnTo>
                  <a:pt x="1955" y="20"/>
                </a:lnTo>
                <a:lnTo>
                  <a:pt x="1941" y="28"/>
                </a:lnTo>
                <a:lnTo>
                  <a:pt x="1927" y="39"/>
                </a:lnTo>
                <a:lnTo>
                  <a:pt x="1915" y="50"/>
                </a:lnTo>
                <a:lnTo>
                  <a:pt x="1904" y="62"/>
                </a:lnTo>
                <a:lnTo>
                  <a:pt x="1894" y="75"/>
                </a:lnTo>
                <a:lnTo>
                  <a:pt x="1886" y="88"/>
                </a:lnTo>
                <a:lnTo>
                  <a:pt x="1879" y="103"/>
                </a:lnTo>
                <a:lnTo>
                  <a:pt x="1873" y="119"/>
                </a:lnTo>
                <a:lnTo>
                  <a:pt x="1869" y="135"/>
                </a:lnTo>
                <a:lnTo>
                  <a:pt x="1867" y="152"/>
                </a:lnTo>
                <a:lnTo>
                  <a:pt x="1866" y="169"/>
                </a:lnTo>
                <a:lnTo>
                  <a:pt x="1866" y="373"/>
                </a:lnTo>
                <a:lnTo>
                  <a:pt x="1864" y="391"/>
                </a:lnTo>
                <a:lnTo>
                  <a:pt x="1861" y="408"/>
                </a:lnTo>
                <a:lnTo>
                  <a:pt x="1858" y="425"/>
                </a:lnTo>
                <a:lnTo>
                  <a:pt x="1852" y="442"/>
                </a:lnTo>
                <a:lnTo>
                  <a:pt x="1845" y="460"/>
                </a:lnTo>
                <a:lnTo>
                  <a:pt x="1837" y="476"/>
                </a:lnTo>
                <a:lnTo>
                  <a:pt x="1828" y="492"/>
                </a:lnTo>
                <a:lnTo>
                  <a:pt x="1818" y="507"/>
                </a:lnTo>
                <a:lnTo>
                  <a:pt x="1807" y="522"/>
                </a:lnTo>
                <a:lnTo>
                  <a:pt x="1793" y="536"/>
                </a:lnTo>
                <a:lnTo>
                  <a:pt x="1780" y="549"/>
                </a:lnTo>
                <a:lnTo>
                  <a:pt x="1766" y="560"/>
                </a:lnTo>
                <a:lnTo>
                  <a:pt x="1751" y="570"/>
                </a:lnTo>
                <a:lnTo>
                  <a:pt x="1736" y="579"/>
                </a:lnTo>
                <a:lnTo>
                  <a:pt x="1719" y="587"/>
                </a:lnTo>
                <a:lnTo>
                  <a:pt x="1703" y="592"/>
                </a:lnTo>
                <a:lnTo>
                  <a:pt x="1419" y="710"/>
                </a:lnTo>
                <a:lnTo>
                  <a:pt x="1404" y="717"/>
                </a:lnTo>
                <a:lnTo>
                  <a:pt x="1387" y="723"/>
                </a:lnTo>
                <a:lnTo>
                  <a:pt x="1370" y="728"/>
                </a:lnTo>
                <a:lnTo>
                  <a:pt x="1352" y="731"/>
                </a:lnTo>
                <a:lnTo>
                  <a:pt x="1334" y="733"/>
                </a:lnTo>
                <a:lnTo>
                  <a:pt x="1316" y="733"/>
                </a:lnTo>
                <a:lnTo>
                  <a:pt x="1297" y="733"/>
                </a:lnTo>
                <a:lnTo>
                  <a:pt x="1278" y="731"/>
                </a:lnTo>
                <a:lnTo>
                  <a:pt x="1261" y="727"/>
                </a:lnTo>
                <a:lnTo>
                  <a:pt x="1243" y="723"/>
                </a:lnTo>
                <a:lnTo>
                  <a:pt x="1225" y="717"/>
                </a:lnTo>
                <a:lnTo>
                  <a:pt x="1208" y="710"/>
                </a:lnTo>
                <a:lnTo>
                  <a:pt x="1193" y="702"/>
                </a:lnTo>
                <a:lnTo>
                  <a:pt x="1178" y="692"/>
                </a:lnTo>
                <a:lnTo>
                  <a:pt x="1164" y="682"/>
                </a:lnTo>
                <a:lnTo>
                  <a:pt x="1150" y="669"/>
                </a:lnTo>
                <a:lnTo>
                  <a:pt x="1005" y="525"/>
                </a:lnTo>
                <a:lnTo>
                  <a:pt x="993" y="514"/>
                </a:lnTo>
                <a:lnTo>
                  <a:pt x="979" y="504"/>
                </a:lnTo>
                <a:lnTo>
                  <a:pt x="965" y="495"/>
                </a:lnTo>
                <a:lnTo>
                  <a:pt x="950" y="489"/>
                </a:lnTo>
                <a:lnTo>
                  <a:pt x="934" y="483"/>
                </a:lnTo>
                <a:lnTo>
                  <a:pt x="918" y="479"/>
                </a:lnTo>
                <a:lnTo>
                  <a:pt x="902" y="477"/>
                </a:lnTo>
                <a:lnTo>
                  <a:pt x="886" y="476"/>
                </a:lnTo>
                <a:lnTo>
                  <a:pt x="869" y="477"/>
                </a:lnTo>
                <a:lnTo>
                  <a:pt x="853" y="479"/>
                </a:lnTo>
                <a:lnTo>
                  <a:pt x="837" y="483"/>
                </a:lnTo>
                <a:lnTo>
                  <a:pt x="822" y="489"/>
                </a:lnTo>
                <a:lnTo>
                  <a:pt x="807" y="495"/>
                </a:lnTo>
                <a:lnTo>
                  <a:pt x="792" y="504"/>
                </a:lnTo>
                <a:lnTo>
                  <a:pt x="779" y="514"/>
                </a:lnTo>
                <a:lnTo>
                  <a:pt x="766" y="525"/>
                </a:lnTo>
                <a:lnTo>
                  <a:pt x="527" y="765"/>
                </a:lnTo>
                <a:lnTo>
                  <a:pt x="514" y="778"/>
                </a:lnTo>
                <a:lnTo>
                  <a:pt x="504" y="792"/>
                </a:lnTo>
                <a:lnTo>
                  <a:pt x="496" y="806"/>
                </a:lnTo>
                <a:lnTo>
                  <a:pt x="489" y="822"/>
                </a:lnTo>
                <a:lnTo>
                  <a:pt x="484" y="837"/>
                </a:lnTo>
                <a:lnTo>
                  <a:pt x="480" y="853"/>
                </a:lnTo>
                <a:lnTo>
                  <a:pt x="477" y="869"/>
                </a:lnTo>
                <a:lnTo>
                  <a:pt x="477" y="886"/>
                </a:lnTo>
                <a:lnTo>
                  <a:pt x="477" y="902"/>
                </a:lnTo>
                <a:lnTo>
                  <a:pt x="480" y="918"/>
                </a:lnTo>
                <a:lnTo>
                  <a:pt x="484" y="933"/>
                </a:lnTo>
                <a:lnTo>
                  <a:pt x="489" y="949"/>
                </a:lnTo>
                <a:lnTo>
                  <a:pt x="496" y="965"/>
                </a:lnTo>
                <a:lnTo>
                  <a:pt x="504" y="979"/>
                </a:lnTo>
                <a:lnTo>
                  <a:pt x="514" y="992"/>
                </a:lnTo>
                <a:lnTo>
                  <a:pt x="527" y="1005"/>
                </a:lnTo>
                <a:lnTo>
                  <a:pt x="670" y="1149"/>
                </a:lnTo>
                <a:lnTo>
                  <a:pt x="682" y="1162"/>
                </a:lnTo>
                <a:lnTo>
                  <a:pt x="693" y="1177"/>
                </a:lnTo>
                <a:lnTo>
                  <a:pt x="702" y="1192"/>
                </a:lnTo>
                <a:lnTo>
                  <a:pt x="710" y="1208"/>
                </a:lnTo>
                <a:lnTo>
                  <a:pt x="717" y="1224"/>
                </a:lnTo>
                <a:lnTo>
                  <a:pt x="723" y="1242"/>
                </a:lnTo>
                <a:lnTo>
                  <a:pt x="728" y="1260"/>
                </a:lnTo>
                <a:lnTo>
                  <a:pt x="732" y="1278"/>
                </a:lnTo>
                <a:lnTo>
                  <a:pt x="734" y="1296"/>
                </a:lnTo>
                <a:lnTo>
                  <a:pt x="735" y="1315"/>
                </a:lnTo>
                <a:lnTo>
                  <a:pt x="734" y="1333"/>
                </a:lnTo>
                <a:lnTo>
                  <a:pt x="732" y="1351"/>
                </a:lnTo>
                <a:lnTo>
                  <a:pt x="728" y="1369"/>
                </a:lnTo>
                <a:lnTo>
                  <a:pt x="723" y="1387"/>
                </a:lnTo>
                <a:lnTo>
                  <a:pt x="717" y="1403"/>
                </a:lnTo>
                <a:lnTo>
                  <a:pt x="710" y="1419"/>
                </a:lnTo>
                <a:lnTo>
                  <a:pt x="594" y="1703"/>
                </a:lnTo>
                <a:lnTo>
                  <a:pt x="587" y="1719"/>
                </a:lnTo>
                <a:lnTo>
                  <a:pt x="579" y="1736"/>
                </a:lnTo>
                <a:lnTo>
                  <a:pt x="570" y="1751"/>
                </a:lnTo>
                <a:lnTo>
                  <a:pt x="560" y="1766"/>
                </a:lnTo>
                <a:lnTo>
                  <a:pt x="549" y="1780"/>
                </a:lnTo>
                <a:lnTo>
                  <a:pt x="536" y="1793"/>
                </a:lnTo>
                <a:lnTo>
                  <a:pt x="523" y="1806"/>
                </a:lnTo>
                <a:lnTo>
                  <a:pt x="508" y="1818"/>
                </a:lnTo>
                <a:lnTo>
                  <a:pt x="493" y="1828"/>
                </a:lnTo>
                <a:lnTo>
                  <a:pt x="477" y="1837"/>
                </a:lnTo>
                <a:lnTo>
                  <a:pt x="460" y="1845"/>
                </a:lnTo>
                <a:lnTo>
                  <a:pt x="443" y="1852"/>
                </a:lnTo>
                <a:lnTo>
                  <a:pt x="426" y="1857"/>
                </a:lnTo>
                <a:lnTo>
                  <a:pt x="409" y="1861"/>
                </a:lnTo>
                <a:lnTo>
                  <a:pt x="391" y="1864"/>
                </a:lnTo>
                <a:lnTo>
                  <a:pt x="373" y="1865"/>
                </a:lnTo>
                <a:lnTo>
                  <a:pt x="170" y="1864"/>
                </a:lnTo>
                <a:lnTo>
                  <a:pt x="152" y="1865"/>
                </a:lnTo>
                <a:lnTo>
                  <a:pt x="136" y="1868"/>
                </a:lnTo>
                <a:lnTo>
                  <a:pt x="120" y="1873"/>
                </a:lnTo>
                <a:lnTo>
                  <a:pt x="104" y="1879"/>
                </a:lnTo>
                <a:lnTo>
                  <a:pt x="89" y="1886"/>
                </a:lnTo>
                <a:lnTo>
                  <a:pt x="75" y="1894"/>
                </a:lnTo>
                <a:lnTo>
                  <a:pt x="62" y="1904"/>
                </a:lnTo>
                <a:lnTo>
                  <a:pt x="50" y="1915"/>
                </a:lnTo>
                <a:lnTo>
                  <a:pt x="39" y="1926"/>
                </a:lnTo>
                <a:lnTo>
                  <a:pt x="30" y="1939"/>
                </a:lnTo>
                <a:lnTo>
                  <a:pt x="20" y="1954"/>
                </a:lnTo>
                <a:lnTo>
                  <a:pt x="13" y="1969"/>
                </a:lnTo>
                <a:lnTo>
                  <a:pt x="8" y="1984"/>
                </a:lnTo>
                <a:lnTo>
                  <a:pt x="3" y="2000"/>
                </a:lnTo>
                <a:lnTo>
                  <a:pt x="1" y="2018"/>
                </a:lnTo>
                <a:lnTo>
                  <a:pt x="0" y="2035"/>
                </a:lnTo>
                <a:lnTo>
                  <a:pt x="0" y="2374"/>
                </a:lnTo>
                <a:lnTo>
                  <a:pt x="1" y="2391"/>
                </a:lnTo>
                <a:lnTo>
                  <a:pt x="3" y="2408"/>
                </a:lnTo>
                <a:lnTo>
                  <a:pt x="8" y="2424"/>
                </a:lnTo>
                <a:lnTo>
                  <a:pt x="13" y="2440"/>
                </a:lnTo>
                <a:lnTo>
                  <a:pt x="20" y="2454"/>
                </a:lnTo>
                <a:lnTo>
                  <a:pt x="30" y="2468"/>
                </a:lnTo>
                <a:lnTo>
                  <a:pt x="39" y="2481"/>
                </a:lnTo>
                <a:lnTo>
                  <a:pt x="50" y="2493"/>
                </a:lnTo>
                <a:lnTo>
                  <a:pt x="62" y="2504"/>
                </a:lnTo>
                <a:lnTo>
                  <a:pt x="75" y="2515"/>
                </a:lnTo>
                <a:lnTo>
                  <a:pt x="89" y="2523"/>
                </a:lnTo>
                <a:lnTo>
                  <a:pt x="104" y="2530"/>
                </a:lnTo>
                <a:lnTo>
                  <a:pt x="120" y="2536"/>
                </a:lnTo>
                <a:lnTo>
                  <a:pt x="136" y="2540"/>
                </a:lnTo>
                <a:lnTo>
                  <a:pt x="152" y="2542"/>
                </a:lnTo>
                <a:lnTo>
                  <a:pt x="170" y="2543"/>
                </a:lnTo>
                <a:lnTo>
                  <a:pt x="373" y="2543"/>
                </a:lnTo>
                <a:lnTo>
                  <a:pt x="391" y="2544"/>
                </a:lnTo>
                <a:lnTo>
                  <a:pt x="408" y="2547"/>
                </a:lnTo>
                <a:lnTo>
                  <a:pt x="426" y="2551"/>
                </a:lnTo>
                <a:lnTo>
                  <a:pt x="443" y="2556"/>
                </a:lnTo>
                <a:lnTo>
                  <a:pt x="460" y="2563"/>
                </a:lnTo>
                <a:lnTo>
                  <a:pt x="477" y="2571"/>
                </a:lnTo>
                <a:lnTo>
                  <a:pt x="492" y="2581"/>
                </a:lnTo>
                <a:lnTo>
                  <a:pt x="507" y="2591"/>
                </a:lnTo>
                <a:lnTo>
                  <a:pt x="523" y="2603"/>
                </a:lnTo>
                <a:lnTo>
                  <a:pt x="536" y="2615"/>
                </a:lnTo>
                <a:lnTo>
                  <a:pt x="549" y="2628"/>
                </a:lnTo>
                <a:lnTo>
                  <a:pt x="560" y="2642"/>
                </a:lnTo>
                <a:lnTo>
                  <a:pt x="570" y="2658"/>
                </a:lnTo>
                <a:lnTo>
                  <a:pt x="579" y="2673"/>
                </a:lnTo>
                <a:lnTo>
                  <a:pt x="586" y="2689"/>
                </a:lnTo>
                <a:lnTo>
                  <a:pt x="593" y="2705"/>
                </a:lnTo>
                <a:lnTo>
                  <a:pt x="710" y="2989"/>
                </a:lnTo>
                <a:lnTo>
                  <a:pt x="717" y="3006"/>
                </a:lnTo>
                <a:lnTo>
                  <a:pt x="723" y="3022"/>
                </a:lnTo>
                <a:lnTo>
                  <a:pt x="728" y="3039"/>
                </a:lnTo>
                <a:lnTo>
                  <a:pt x="732" y="3057"/>
                </a:lnTo>
                <a:lnTo>
                  <a:pt x="734" y="3075"/>
                </a:lnTo>
                <a:lnTo>
                  <a:pt x="735" y="3094"/>
                </a:lnTo>
                <a:lnTo>
                  <a:pt x="734" y="3112"/>
                </a:lnTo>
                <a:lnTo>
                  <a:pt x="732" y="3130"/>
                </a:lnTo>
                <a:lnTo>
                  <a:pt x="727" y="3149"/>
                </a:lnTo>
                <a:lnTo>
                  <a:pt x="723" y="3166"/>
                </a:lnTo>
                <a:lnTo>
                  <a:pt x="717" y="3184"/>
                </a:lnTo>
                <a:lnTo>
                  <a:pt x="710" y="3200"/>
                </a:lnTo>
                <a:lnTo>
                  <a:pt x="702" y="3217"/>
                </a:lnTo>
                <a:lnTo>
                  <a:pt x="693" y="3232"/>
                </a:lnTo>
                <a:lnTo>
                  <a:pt x="682" y="3246"/>
                </a:lnTo>
                <a:lnTo>
                  <a:pt x="670" y="3259"/>
                </a:lnTo>
                <a:lnTo>
                  <a:pt x="526" y="3403"/>
                </a:lnTo>
                <a:lnTo>
                  <a:pt x="514" y="3415"/>
                </a:lnTo>
                <a:lnTo>
                  <a:pt x="504" y="3430"/>
                </a:lnTo>
                <a:lnTo>
                  <a:pt x="496" y="3444"/>
                </a:lnTo>
                <a:lnTo>
                  <a:pt x="489" y="3459"/>
                </a:lnTo>
                <a:lnTo>
                  <a:pt x="483" y="3474"/>
                </a:lnTo>
                <a:lnTo>
                  <a:pt x="480" y="3490"/>
                </a:lnTo>
                <a:lnTo>
                  <a:pt x="477" y="3507"/>
                </a:lnTo>
                <a:lnTo>
                  <a:pt x="477" y="3523"/>
                </a:lnTo>
                <a:lnTo>
                  <a:pt x="477" y="3539"/>
                </a:lnTo>
                <a:lnTo>
                  <a:pt x="480" y="3555"/>
                </a:lnTo>
                <a:lnTo>
                  <a:pt x="483" y="3572"/>
                </a:lnTo>
                <a:lnTo>
                  <a:pt x="489" y="3587"/>
                </a:lnTo>
                <a:lnTo>
                  <a:pt x="496" y="3602"/>
                </a:lnTo>
                <a:lnTo>
                  <a:pt x="504" y="3616"/>
                </a:lnTo>
                <a:lnTo>
                  <a:pt x="514" y="3630"/>
                </a:lnTo>
                <a:lnTo>
                  <a:pt x="526" y="3643"/>
                </a:lnTo>
                <a:lnTo>
                  <a:pt x="766" y="3883"/>
                </a:lnTo>
                <a:lnTo>
                  <a:pt x="779" y="3894"/>
                </a:lnTo>
                <a:lnTo>
                  <a:pt x="792" y="3904"/>
                </a:lnTo>
                <a:lnTo>
                  <a:pt x="807" y="3913"/>
                </a:lnTo>
                <a:lnTo>
                  <a:pt x="822" y="3921"/>
                </a:lnTo>
                <a:lnTo>
                  <a:pt x="837" y="3926"/>
                </a:lnTo>
                <a:lnTo>
                  <a:pt x="853" y="3930"/>
                </a:lnTo>
                <a:lnTo>
                  <a:pt x="869" y="3932"/>
                </a:lnTo>
                <a:lnTo>
                  <a:pt x="886" y="3933"/>
                </a:lnTo>
                <a:lnTo>
                  <a:pt x="902" y="3932"/>
                </a:lnTo>
                <a:lnTo>
                  <a:pt x="918" y="3930"/>
                </a:lnTo>
                <a:lnTo>
                  <a:pt x="934" y="3926"/>
                </a:lnTo>
                <a:lnTo>
                  <a:pt x="950" y="3921"/>
                </a:lnTo>
                <a:lnTo>
                  <a:pt x="965" y="3913"/>
                </a:lnTo>
                <a:lnTo>
                  <a:pt x="979" y="3904"/>
                </a:lnTo>
                <a:lnTo>
                  <a:pt x="993" y="3894"/>
                </a:lnTo>
                <a:lnTo>
                  <a:pt x="1005" y="3883"/>
                </a:lnTo>
                <a:lnTo>
                  <a:pt x="1150" y="3739"/>
                </a:lnTo>
                <a:lnTo>
                  <a:pt x="1163" y="3727"/>
                </a:lnTo>
                <a:lnTo>
                  <a:pt x="1177" y="3717"/>
                </a:lnTo>
                <a:lnTo>
                  <a:pt x="1192" y="3706"/>
                </a:lnTo>
                <a:lnTo>
                  <a:pt x="1208" y="3698"/>
                </a:lnTo>
                <a:lnTo>
                  <a:pt x="1225" y="3691"/>
                </a:lnTo>
                <a:lnTo>
                  <a:pt x="1243" y="3685"/>
                </a:lnTo>
                <a:lnTo>
                  <a:pt x="1260" y="3681"/>
                </a:lnTo>
                <a:lnTo>
                  <a:pt x="1278" y="3678"/>
                </a:lnTo>
                <a:lnTo>
                  <a:pt x="1296" y="3675"/>
                </a:lnTo>
                <a:lnTo>
                  <a:pt x="1315" y="3675"/>
                </a:lnTo>
                <a:lnTo>
                  <a:pt x="1333" y="3675"/>
                </a:lnTo>
                <a:lnTo>
                  <a:pt x="1351" y="3677"/>
                </a:lnTo>
                <a:lnTo>
                  <a:pt x="1370" y="3681"/>
                </a:lnTo>
                <a:lnTo>
                  <a:pt x="1387" y="3685"/>
                </a:lnTo>
                <a:lnTo>
                  <a:pt x="1403" y="3691"/>
                </a:lnTo>
                <a:lnTo>
                  <a:pt x="1419" y="3699"/>
                </a:lnTo>
                <a:lnTo>
                  <a:pt x="1703" y="3816"/>
                </a:lnTo>
                <a:lnTo>
                  <a:pt x="1719" y="3822"/>
                </a:lnTo>
                <a:lnTo>
                  <a:pt x="1736" y="3829"/>
                </a:lnTo>
                <a:lnTo>
                  <a:pt x="1751" y="3838"/>
                </a:lnTo>
                <a:lnTo>
                  <a:pt x="1766" y="3848"/>
                </a:lnTo>
                <a:lnTo>
                  <a:pt x="1780" y="3861"/>
                </a:lnTo>
                <a:lnTo>
                  <a:pt x="1793" y="3873"/>
                </a:lnTo>
                <a:lnTo>
                  <a:pt x="1807" y="3887"/>
                </a:lnTo>
                <a:lnTo>
                  <a:pt x="1818" y="3901"/>
                </a:lnTo>
                <a:lnTo>
                  <a:pt x="1828" y="3916"/>
                </a:lnTo>
                <a:lnTo>
                  <a:pt x="1837" y="3933"/>
                </a:lnTo>
                <a:lnTo>
                  <a:pt x="1845" y="3949"/>
                </a:lnTo>
                <a:lnTo>
                  <a:pt x="1852" y="3966"/>
                </a:lnTo>
                <a:lnTo>
                  <a:pt x="1858" y="3983"/>
                </a:lnTo>
                <a:lnTo>
                  <a:pt x="1861" y="4001"/>
                </a:lnTo>
                <a:lnTo>
                  <a:pt x="1864" y="4019"/>
                </a:lnTo>
                <a:lnTo>
                  <a:pt x="1866" y="4036"/>
                </a:lnTo>
                <a:lnTo>
                  <a:pt x="1866" y="4239"/>
                </a:lnTo>
                <a:lnTo>
                  <a:pt x="1867" y="4256"/>
                </a:lnTo>
                <a:lnTo>
                  <a:pt x="1869" y="4272"/>
                </a:lnTo>
                <a:lnTo>
                  <a:pt x="1873" y="4289"/>
                </a:lnTo>
                <a:lnTo>
                  <a:pt x="1879" y="4305"/>
                </a:lnTo>
                <a:lnTo>
                  <a:pt x="1886" y="4319"/>
                </a:lnTo>
                <a:lnTo>
                  <a:pt x="1894" y="4333"/>
                </a:lnTo>
                <a:lnTo>
                  <a:pt x="1904" y="4347"/>
                </a:lnTo>
                <a:lnTo>
                  <a:pt x="1915" y="4359"/>
                </a:lnTo>
                <a:lnTo>
                  <a:pt x="1927" y="4370"/>
                </a:lnTo>
                <a:lnTo>
                  <a:pt x="1941" y="4379"/>
                </a:lnTo>
                <a:lnTo>
                  <a:pt x="1954" y="4388"/>
                </a:lnTo>
                <a:lnTo>
                  <a:pt x="1969" y="4395"/>
                </a:lnTo>
                <a:lnTo>
                  <a:pt x="1984" y="4400"/>
                </a:lnTo>
                <a:lnTo>
                  <a:pt x="2000" y="4405"/>
                </a:lnTo>
                <a:lnTo>
                  <a:pt x="2018" y="4407"/>
                </a:lnTo>
                <a:lnTo>
                  <a:pt x="2035" y="4408"/>
                </a:lnTo>
                <a:lnTo>
                  <a:pt x="2374" y="4408"/>
                </a:lnTo>
                <a:lnTo>
                  <a:pt x="2391" y="4407"/>
                </a:lnTo>
                <a:lnTo>
                  <a:pt x="2408" y="4405"/>
                </a:lnTo>
                <a:lnTo>
                  <a:pt x="2424" y="4400"/>
                </a:lnTo>
                <a:lnTo>
                  <a:pt x="2440" y="4395"/>
                </a:lnTo>
                <a:lnTo>
                  <a:pt x="2455" y="4388"/>
                </a:lnTo>
                <a:lnTo>
                  <a:pt x="2469" y="4379"/>
                </a:lnTo>
                <a:lnTo>
                  <a:pt x="2481" y="4370"/>
                </a:lnTo>
                <a:lnTo>
                  <a:pt x="2493" y="4359"/>
                </a:lnTo>
                <a:lnTo>
                  <a:pt x="2505" y="4347"/>
                </a:lnTo>
                <a:lnTo>
                  <a:pt x="2515" y="4333"/>
                </a:lnTo>
                <a:lnTo>
                  <a:pt x="2523" y="4319"/>
                </a:lnTo>
                <a:lnTo>
                  <a:pt x="2530" y="4305"/>
                </a:lnTo>
                <a:lnTo>
                  <a:pt x="2536" y="4289"/>
                </a:lnTo>
                <a:lnTo>
                  <a:pt x="2540" y="4272"/>
                </a:lnTo>
                <a:lnTo>
                  <a:pt x="2543" y="4256"/>
                </a:lnTo>
                <a:lnTo>
                  <a:pt x="2543" y="4239"/>
                </a:lnTo>
                <a:lnTo>
                  <a:pt x="2543" y="4036"/>
                </a:lnTo>
                <a:lnTo>
                  <a:pt x="2544" y="4019"/>
                </a:lnTo>
                <a:lnTo>
                  <a:pt x="2547" y="4001"/>
                </a:lnTo>
                <a:lnTo>
                  <a:pt x="2551" y="3983"/>
                </a:lnTo>
                <a:lnTo>
                  <a:pt x="2556" y="3966"/>
                </a:lnTo>
                <a:lnTo>
                  <a:pt x="2563" y="3949"/>
                </a:lnTo>
                <a:lnTo>
                  <a:pt x="2571" y="3933"/>
                </a:lnTo>
                <a:lnTo>
                  <a:pt x="2581" y="3916"/>
                </a:lnTo>
                <a:lnTo>
                  <a:pt x="2591" y="3901"/>
                </a:lnTo>
                <a:lnTo>
                  <a:pt x="2603" y="3887"/>
                </a:lnTo>
                <a:lnTo>
                  <a:pt x="2615" y="3873"/>
                </a:lnTo>
                <a:lnTo>
                  <a:pt x="2628" y="3861"/>
                </a:lnTo>
                <a:lnTo>
                  <a:pt x="2642" y="3848"/>
                </a:lnTo>
                <a:lnTo>
                  <a:pt x="2658" y="3838"/>
                </a:lnTo>
                <a:lnTo>
                  <a:pt x="2673" y="3829"/>
                </a:lnTo>
                <a:lnTo>
                  <a:pt x="2689" y="3822"/>
                </a:lnTo>
                <a:lnTo>
                  <a:pt x="2705" y="3816"/>
                </a:lnTo>
                <a:lnTo>
                  <a:pt x="2989" y="3699"/>
                </a:lnTo>
                <a:lnTo>
                  <a:pt x="3006" y="3691"/>
                </a:lnTo>
                <a:lnTo>
                  <a:pt x="3022" y="3685"/>
                </a:lnTo>
                <a:lnTo>
                  <a:pt x="3039" y="3681"/>
                </a:lnTo>
                <a:lnTo>
                  <a:pt x="3057" y="3677"/>
                </a:lnTo>
                <a:lnTo>
                  <a:pt x="3076" y="3675"/>
                </a:lnTo>
                <a:lnTo>
                  <a:pt x="3094" y="3675"/>
                </a:lnTo>
                <a:lnTo>
                  <a:pt x="3112" y="3675"/>
                </a:lnTo>
                <a:lnTo>
                  <a:pt x="3130" y="3678"/>
                </a:lnTo>
                <a:lnTo>
                  <a:pt x="3149" y="3681"/>
                </a:lnTo>
                <a:lnTo>
                  <a:pt x="3167" y="3685"/>
                </a:lnTo>
                <a:lnTo>
                  <a:pt x="3184" y="3691"/>
                </a:lnTo>
                <a:lnTo>
                  <a:pt x="3201" y="3698"/>
                </a:lnTo>
                <a:lnTo>
                  <a:pt x="3217" y="3706"/>
                </a:lnTo>
                <a:lnTo>
                  <a:pt x="3232" y="3717"/>
                </a:lnTo>
                <a:lnTo>
                  <a:pt x="3246" y="3727"/>
                </a:lnTo>
                <a:lnTo>
                  <a:pt x="3259" y="3739"/>
                </a:lnTo>
                <a:lnTo>
                  <a:pt x="3403" y="3883"/>
                </a:lnTo>
                <a:lnTo>
                  <a:pt x="3415" y="3894"/>
                </a:lnTo>
                <a:lnTo>
                  <a:pt x="3430" y="3904"/>
                </a:lnTo>
                <a:lnTo>
                  <a:pt x="3444" y="3913"/>
                </a:lnTo>
                <a:lnTo>
                  <a:pt x="3459" y="3921"/>
                </a:lnTo>
                <a:lnTo>
                  <a:pt x="3474" y="3926"/>
                </a:lnTo>
                <a:lnTo>
                  <a:pt x="3490" y="3930"/>
                </a:lnTo>
                <a:lnTo>
                  <a:pt x="3507" y="3932"/>
                </a:lnTo>
                <a:lnTo>
                  <a:pt x="3523" y="3933"/>
                </a:lnTo>
                <a:lnTo>
                  <a:pt x="3539" y="3932"/>
                </a:lnTo>
                <a:lnTo>
                  <a:pt x="3555" y="3930"/>
                </a:lnTo>
                <a:lnTo>
                  <a:pt x="3572" y="3926"/>
                </a:lnTo>
                <a:lnTo>
                  <a:pt x="3587" y="3921"/>
                </a:lnTo>
                <a:lnTo>
                  <a:pt x="3602" y="3913"/>
                </a:lnTo>
                <a:lnTo>
                  <a:pt x="3616" y="3904"/>
                </a:lnTo>
                <a:lnTo>
                  <a:pt x="3630" y="3894"/>
                </a:lnTo>
                <a:lnTo>
                  <a:pt x="3643" y="3883"/>
                </a:lnTo>
                <a:lnTo>
                  <a:pt x="3883" y="3643"/>
                </a:lnTo>
                <a:lnTo>
                  <a:pt x="3895" y="3630"/>
                </a:lnTo>
                <a:lnTo>
                  <a:pt x="3904" y="3616"/>
                </a:lnTo>
                <a:lnTo>
                  <a:pt x="3913" y="3602"/>
                </a:lnTo>
                <a:lnTo>
                  <a:pt x="3920" y="3587"/>
                </a:lnTo>
                <a:lnTo>
                  <a:pt x="3926" y="3572"/>
                </a:lnTo>
                <a:lnTo>
                  <a:pt x="3930" y="3555"/>
                </a:lnTo>
                <a:lnTo>
                  <a:pt x="3932" y="3539"/>
                </a:lnTo>
                <a:lnTo>
                  <a:pt x="3933" y="3523"/>
                </a:lnTo>
                <a:lnTo>
                  <a:pt x="3932" y="3507"/>
                </a:lnTo>
                <a:lnTo>
                  <a:pt x="3930" y="3490"/>
                </a:lnTo>
                <a:lnTo>
                  <a:pt x="3926" y="3474"/>
                </a:lnTo>
                <a:lnTo>
                  <a:pt x="3920" y="3459"/>
                </a:lnTo>
                <a:lnTo>
                  <a:pt x="3913" y="3444"/>
                </a:lnTo>
                <a:lnTo>
                  <a:pt x="3904" y="3430"/>
                </a:lnTo>
                <a:lnTo>
                  <a:pt x="3895" y="3415"/>
                </a:lnTo>
                <a:lnTo>
                  <a:pt x="3883" y="3403"/>
                </a:lnTo>
                <a:lnTo>
                  <a:pt x="3739" y="3259"/>
                </a:lnTo>
                <a:lnTo>
                  <a:pt x="3727" y="3246"/>
                </a:lnTo>
                <a:lnTo>
                  <a:pt x="3717" y="3232"/>
                </a:lnTo>
                <a:lnTo>
                  <a:pt x="3706" y="3217"/>
                </a:lnTo>
                <a:lnTo>
                  <a:pt x="3698" y="3200"/>
                </a:lnTo>
                <a:lnTo>
                  <a:pt x="3691" y="3184"/>
                </a:lnTo>
                <a:lnTo>
                  <a:pt x="3685" y="3166"/>
                </a:lnTo>
                <a:lnTo>
                  <a:pt x="3681" y="3149"/>
                </a:lnTo>
                <a:lnTo>
                  <a:pt x="3678" y="3130"/>
                </a:lnTo>
                <a:lnTo>
                  <a:pt x="3675" y="3112"/>
                </a:lnTo>
                <a:lnTo>
                  <a:pt x="3675" y="3094"/>
                </a:lnTo>
                <a:lnTo>
                  <a:pt x="3675" y="3075"/>
                </a:lnTo>
                <a:lnTo>
                  <a:pt x="3677" y="3057"/>
                </a:lnTo>
                <a:lnTo>
                  <a:pt x="3680" y="3039"/>
                </a:lnTo>
                <a:lnTo>
                  <a:pt x="3685" y="3022"/>
                </a:lnTo>
                <a:lnTo>
                  <a:pt x="3691" y="3006"/>
                </a:lnTo>
                <a:lnTo>
                  <a:pt x="3699" y="2989"/>
                </a:lnTo>
                <a:lnTo>
                  <a:pt x="3816" y="2705"/>
                </a:lnTo>
                <a:lnTo>
                  <a:pt x="3822" y="2689"/>
                </a:lnTo>
                <a:lnTo>
                  <a:pt x="3829" y="2673"/>
                </a:lnTo>
                <a:lnTo>
                  <a:pt x="3838" y="2658"/>
                </a:lnTo>
                <a:lnTo>
                  <a:pt x="3848" y="2642"/>
                </a:lnTo>
                <a:lnTo>
                  <a:pt x="3861" y="2628"/>
                </a:lnTo>
                <a:lnTo>
                  <a:pt x="3873" y="2615"/>
                </a:lnTo>
                <a:lnTo>
                  <a:pt x="3887" y="2603"/>
                </a:lnTo>
                <a:lnTo>
                  <a:pt x="3901" y="2591"/>
                </a:lnTo>
                <a:lnTo>
                  <a:pt x="3916" y="2581"/>
                </a:lnTo>
                <a:lnTo>
                  <a:pt x="3933" y="2571"/>
                </a:lnTo>
                <a:lnTo>
                  <a:pt x="3949" y="2563"/>
                </a:lnTo>
                <a:lnTo>
                  <a:pt x="3966" y="2556"/>
                </a:lnTo>
                <a:lnTo>
                  <a:pt x="3983" y="2551"/>
                </a:lnTo>
                <a:lnTo>
                  <a:pt x="4001" y="2547"/>
                </a:lnTo>
                <a:lnTo>
                  <a:pt x="4018" y="2544"/>
                </a:lnTo>
                <a:lnTo>
                  <a:pt x="4036" y="2543"/>
                </a:lnTo>
                <a:lnTo>
                  <a:pt x="4239" y="2543"/>
                </a:lnTo>
                <a:lnTo>
                  <a:pt x="4256" y="2543"/>
                </a:lnTo>
                <a:lnTo>
                  <a:pt x="4273" y="2540"/>
                </a:lnTo>
                <a:lnTo>
                  <a:pt x="4290" y="2536"/>
                </a:lnTo>
                <a:lnTo>
                  <a:pt x="4305" y="2530"/>
                </a:lnTo>
                <a:lnTo>
                  <a:pt x="4320" y="2523"/>
                </a:lnTo>
                <a:lnTo>
                  <a:pt x="4333" y="2515"/>
                </a:lnTo>
                <a:lnTo>
                  <a:pt x="4346" y="2504"/>
                </a:lnTo>
                <a:lnTo>
                  <a:pt x="4359" y="2493"/>
                </a:lnTo>
                <a:lnTo>
                  <a:pt x="4370" y="2481"/>
                </a:lnTo>
                <a:lnTo>
                  <a:pt x="4380" y="2469"/>
                </a:lnTo>
                <a:lnTo>
                  <a:pt x="4388" y="2455"/>
                </a:lnTo>
                <a:lnTo>
                  <a:pt x="4395" y="2440"/>
                </a:lnTo>
                <a:lnTo>
                  <a:pt x="4401" y="2424"/>
                </a:lnTo>
                <a:lnTo>
                  <a:pt x="4405" y="2408"/>
                </a:lnTo>
                <a:lnTo>
                  <a:pt x="4407" y="2391"/>
                </a:lnTo>
                <a:lnTo>
                  <a:pt x="4408" y="2374"/>
                </a:lnTo>
                <a:lnTo>
                  <a:pt x="4408" y="2035"/>
                </a:lnTo>
                <a:lnTo>
                  <a:pt x="4407" y="2018"/>
                </a:lnTo>
                <a:lnTo>
                  <a:pt x="4405" y="2000"/>
                </a:lnTo>
                <a:lnTo>
                  <a:pt x="4401" y="1984"/>
                </a:lnTo>
                <a:lnTo>
                  <a:pt x="4395" y="1969"/>
                </a:lnTo>
                <a:lnTo>
                  <a:pt x="4388" y="1954"/>
                </a:lnTo>
                <a:lnTo>
                  <a:pt x="4380" y="1939"/>
                </a:lnTo>
                <a:lnTo>
                  <a:pt x="4370" y="1926"/>
                </a:lnTo>
                <a:lnTo>
                  <a:pt x="4359" y="1915"/>
                </a:lnTo>
                <a:lnTo>
                  <a:pt x="4346" y="1904"/>
                </a:lnTo>
                <a:lnTo>
                  <a:pt x="4333" y="1894"/>
                </a:lnTo>
                <a:lnTo>
                  <a:pt x="4320" y="1886"/>
                </a:lnTo>
                <a:lnTo>
                  <a:pt x="4305" y="1879"/>
                </a:lnTo>
                <a:lnTo>
                  <a:pt x="4290" y="1873"/>
                </a:lnTo>
                <a:lnTo>
                  <a:pt x="4273" y="1868"/>
                </a:lnTo>
                <a:lnTo>
                  <a:pt x="4256" y="1865"/>
                </a:lnTo>
                <a:lnTo>
                  <a:pt x="4239" y="1864"/>
                </a:lnTo>
                <a:close/>
                <a:moveTo>
                  <a:pt x="3052" y="2204"/>
                </a:moveTo>
                <a:lnTo>
                  <a:pt x="3052" y="2204"/>
                </a:lnTo>
                <a:lnTo>
                  <a:pt x="3051" y="2248"/>
                </a:lnTo>
                <a:lnTo>
                  <a:pt x="3048" y="2290"/>
                </a:lnTo>
                <a:lnTo>
                  <a:pt x="3043" y="2333"/>
                </a:lnTo>
                <a:lnTo>
                  <a:pt x="3035" y="2375"/>
                </a:lnTo>
                <a:lnTo>
                  <a:pt x="3026" y="2415"/>
                </a:lnTo>
                <a:lnTo>
                  <a:pt x="3015" y="2456"/>
                </a:lnTo>
                <a:lnTo>
                  <a:pt x="3002" y="2495"/>
                </a:lnTo>
                <a:lnTo>
                  <a:pt x="2986" y="2534"/>
                </a:lnTo>
                <a:lnTo>
                  <a:pt x="2969" y="2571"/>
                </a:lnTo>
                <a:lnTo>
                  <a:pt x="2950" y="2608"/>
                </a:lnTo>
                <a:lnTo>
                  <a:pt x="2929" y="2643"/>
                </a:lnTo>
                <a:lnTo>
                  <a:pt x="2908" y="2678"/>
                </a:lnTo>
                <a:lnTo>
                  <a:pt x="2884" y="2711"/>
                </a:lnTo>
                <a:lnTo>
                  <a:pt x="2858" y="2743"/>
                </a:lnTo>
                <a:lnTo>
                  <a:pt x="2832" y="2774"/>
                </a:lnTo>
                <a:lnTo>
                  <a:pt x="2805" y="2804"/>
                </a:lnTo>
                <a:lnTo>
                  <a:pt x="2775" y="2831"/>
                </a:lnTo>
                <a:lnTo>
                  <a:pt x="2744" y="2858"/>
                </a:lnTo>
                <a:lnTo>
                  <a:pt x="2712" y="2883"/>
                </a:lnTo>
                <a:lnTo>
                  <a:pt x="2679" y="2907"/>
                </a:lnTo>
                <a:lnTo>
                  <a:pt x="2644" y="2928"/>
                </a:lnTo>
                <a:lnTo>
                  <a:pt x="2609" y="2949"/>
                </a:lnTo>
                <a:lnTo>
                  <a:pt x="2572" y="2968"/>
                </a:lnTo>
                <a:lnTo>
                  <a:pt x="2535" y="2985"/>
                </a:lnTo>
                <a:lnTo>
                  <a:pt x="2496" y="3000"/>
                </a:lnTo>
                <a:lnTo>
                  <a:pt x="2457" y="3014"/>
                </a:lnTo>
                <a:lnTo>
                  <a:pt x="2416" y="3025"/>
                </a:lnTo>
                <a:lnTo>
                  <a:pt x="2376" y="3034"/>
                </a:lnTo>
                <a:lnTo>
                  <a:pt x="2334" y="3042"/>
                </a:lnTo>
                <a:lnTo>
                  <a:pt x="2292" y="3047"/>
                </a:lnTo>
                <a:lnTo>
                  <a:pt x="2249" y="3050"/>
                </a:lnTo>
                <a:lnTo>
                  <a:pt x="2205" y="3051"/>
                </a:lnTo>
                <a:lnTo>
                  <a:pt x="2162" y="3050"/>
                </a:lnTo>
                <a:lnTo>
                  <a:pt x="2118" y="3047"/>
                </a:lnTo>
                <a:lnTo>
                  <a:pt x="2075" y="3042"/>
                </a:lnTo>
                <a:lnTo>
                  <a:pt x="2034" y="3034"/>
                </a:lnTo>
                <a:lnTo>
                  <a:pt x="1993" y="3025"/>
                </a:lnTo>
                <a:lnTo>
                  <a:pt x="1953" y="3014"/>
                </a:lnTo>
                <a:lnTo>
                  <a:pt x="1913" y="3000"/>
                </a:lnTo>
                <a:lnTo>
                  <a:pt x="1875" y="2985"/>
                </a:lnTo>
                <a:lnTo>
                  <a:pt x="1837" y="2968"/>
                </a:lnTo>
                <a:lnTo>
                  <a:pt x="1801" y="2949"/>
                </a:lnTo>
                <a:lnTo>
                  <a:pt x="1765" y="2928"/>
                </a:lnTo>
                <a:lnTo>
                  <a:pt x="1731" y="2907"/>
                </a:lnTo>
                <a:lnTo>
                  <a:pt x="1697" y="2883"/>
                </a:lnTo>
                <a:lnTo>
                  <a:pt x="1666" y="2858"/>
                </a:lnTo>
                <a:lnTo>
                  <a:pt x="1635" y="2831"/>
                </a:lnTo>
                <a:lnTo>
                  <a:pt x="1605" y="2804"/>
                </a:lnTo>
                <a:lnTo>
                  <a:pt x="1577" y="2774"/>
                </a:lnTo>
                <a:lnTo>
                  <a:pt x="1551" y="2743"/>
                </a:lnTo>
                <a:lnTo>
                  <a:pt x="1526" y="2711"/>
                </a:lnTo>
                <a:lnTo>
                  <a:pt x="1501" y="2678"/>
                </a:lnTo>
                <a:lnTo>
                  <a:pt x="1480" y="2643"/>
                </a:lnTo>
                <a:lnTo>
                  <a:pt x="1460" y="2608"/>
                </a:lnTo>
                <a:lnTo>
                  <a:pt x="1441" y="2571"/>
                </a:lnTo>
                <a:lnTo>
                  <a:pt x="1423" y="2534"/>
                </a:lnTo>
                <a:lnTo>
                  <a:pt x="1408" y="2495"/>
                </a:lnTo>
                <a:lnTo>
                  <a:pt x="1395" y="2456"/>
                </a:lnTo>
                <a:lnTo>
                  <a:pt x="1384" y="2415"/>
                </a:lnTo>
                <a:lnTo>
                  <a:pt x="1375" y="2375"/>
                </a:lnTo>
                <a:lnTo>
                  <a:pt x="1366" y="2333"/>
                </a:lnTo>
                <a:lnTo>
                  <a:pt x="1361" y="2290"/>
                </a:lnTo>
                <a:lnTo>
                  <a:pt x="1358" y="2248"/>
                </a:lnTo>
                <a:lnTo>
                  <a:pt x="1357" y="2204"/>
                </a:lnTo>
                <a:lnTo>
                  <a:pt x="1358" y="2161"/>
                </a:lnTo>
                <a:lnTo>
                  <a:pt x="1361" y="2117"/>
                </a:lnTo>
                <a:lnTo>
                  <a:pt x="1366" y="2074"/>
                </a:lnTo>
                <a:lnTo>
                  <a:pt x="1375" y="2033"/>
                </a:lnTo>
                <a:lnTo>
                  <a:pt x="1384" y="1992"/>
                </a:lnTo>
                <a:lnTo>
                  <a:pt x="1395" y="1952"/>
                </a:lnTo>
                <a:lnTo>
                  <a:pt x="1408" y="1912"/>
                </a:lnTo>
                <a:lnTo>
                  <a:pt x="1423" y="1874"/>
                </a:lnTo>
                <a:lnTo>
                  <a:pt x="1441" y="1836"/>
                </a:lnTo>
                <a:lnTo>
                  <a:pt x="1460" y="1799"/>
                </a:lnTo>
                <a:lnTo>
                  <a:pt x="1480" y="1764"/>
                </a:lnTo>
                <a:lnTo>
                  <a:pt x="1501" y="1729"/>
                </a:lnTo>
                <a:lnTo>
                  <a:pt x="1526" y="1697"/>
                </a:lnTo>
                <a:lnTo>
                  <a:pt x="1551" y="1665"/>
                </a:lnTo>
                <a:lnTo>
                  <a:pt x="1577" y="1634"/>
                </a:lnTo>
                <a:lnTo>
                  <a:pt x="1605" y="1605"/>
                </a:lnTo>
                <a:lnTo>
                  <a:pt x="1635" y="1576"/>
                </a:lnTo>
                <a:lnTo>
                  <a:pt x="1666" y="1550"/>
                </a:lnTo>
                <a:lnTo>
                  <a:pt x="1697" y="1525"/>
                </a:lnTo>
                <a:lnTo>
                  <a:pt x="1731" y="1501"/>
                </a:lnTo>
                <a:lnTo>
                  <a:pt x="1765" y="1479"/>
                </a:lnTo>
                <a:lnTo>
                  <a:pt x="1801" y="1459"/>
                </a:lnTo>
                <a:lnTo>
                  <a:pt x="1837" y="1439"/>
                </a:lnTo>
                <a:lnTo>
                  <a:pt x="1875" y="1423"/>
                </a:lnTo>
                <a:lnTo>
                  <a:pt x="1913" y="1408"/>
                </a:lnTo>
                <a:lnTo>
                  <a:pt x="1953" y="1394"/>
                </a:lnTo>
                <a:lnTo>
                  <a:pt x="1993" y="1383"/>
                </a:lnTo>
                <a:lnTo>
                  <a:pt x="2034" y="1373"/>
                </a:lnTo>
                <a:lnTo>
                  <a:pt x="2075" y="1365"/>
                </a:lnTo>
                <a:lnTo>
                  <a:pt x="2118" y="1360"/>
                </a:lnTo>
                <a:lnTo>
                  <a:pt x="2162" y="1357"/>
                </a:lnTo>
                <a:lnTo>
                  <a:pt x="2205" y="1356"/>
                </a:lnTo>
                <a:lnTo>
                  <a:pt x="2249" y="1357"/>
                </a:lnTo>
                <a:lnTo>
                  <a:pt x="2292" y="1360"/>
                </a:lnTo>
                <a:lnTo>
                  <a:pt x="2334" y="1365"/>
                </a:lnTo>
                <a:lnTo>
                  <a:pt x="2376" y="1373"/>
                </a:lnTo>
                <a:lnTo>
                  <a:pt x="2416" y="1383"/>
                </a:lnTo>
                <a:lnTo>
                  <a:pt x="2457" y="1394"/>
                </a:lnTo>
                <a:lnTo>
                  <a:pt x="2496" y="1408"/>
                </a:lnTo>
                <a:lnTo>
                  <a:pt x="2535" y="1423"/>
                </a:lnTo>
                <a:lnTo>
                  <a:pt x="2572" y="1439"/>
                </a:lnTo>
                <a:lnTo>
                  <a:pt x="2609" y="1459"/>
                </a:lnTo>
                <a:lnTo>
                  <a:pt x="2644" y="1479"/>
                </a:lnTo>
                <a:lnTo>
                  <a:pt x="2679" y="1501"/>
                </a:lnTo>
                <a:lnTo>
                  <a:pt x="2712" y="1525"/>
                </a:lnTo>
                <a:lnTo>
                  <a:pt x="2744" y="1550"/>
                </a:lnTo>
                <a:lnTo>
                  <a:pt x="2775" y="1576"/>
                </a:lnTo>
                <a:lnTo>
                  <a:pt x="2805" y="1605"/>
                </a:lnTo>
                <a:lnTo>
                  <a:pt x="2832" y="1634"/>
                </a:lnTo>
                <a:lnTo>
                  <a:pt x="2858" y="1665"/>
                </a:lnTo>
                <a:lnTo>
                  <a:pt x="2884" y="1697"/>
                </a:lnTo>
                <a:lnTo>
                  <a:pt x="2908" y="1729"/>
                </a:lnTo>
                <a:lnTo>
                  <a:pt x="2929" y="1764"/>
                </a:lnTo>
                <a:lnTo>
                  <a:pt x="2950" y="1799"/>
                </a:lnTo>
                <a:lnTo>
                  <a:pt x="2969" y="1836"/>
                </a:lnTo>
                <a:lnTo>
                  <a:pt x="2986" y="1874"/>
                </a:lnTo>
                <a:lnTo>
                  <a:pt x="3002" y="1912"/>
                </a:lnTo>
                <a:lnTo>
                  <a:pt x="3015" y="1952"/>
                </a:lnTo>
                <a:lnTo>
                  <a:pt x="3026" y="1992"/>
                </a:lnTo>
                <a:lnTo>
                  <a:pt x="3035" y="2033"/>
                </a:lnTo>
                <a:lnTo>
                  <a:pt x="3043" y="2074"/>
                </a:lnTo>
                <a:lnTo>
                  <a:pt x="3048" y="2117"/>
                </a:lnTo>
                <a:lnTo>
                  <a:pt x="3051" y="2161"/>
                </a:lnTo>
                <a:lnTo>
                  <a:pt x="3052" y="2204"/>
                </a:lnTo>
                <a:close/>
              </a:path>
            </a:pathLst>
          </a:custGeom>
          <a:solidFill>
            <a:schemeClr val="bg1"/>
          </a:solidFill>
          <a:ln>
            <a:noFill/>
          </a:ln>
        </p:spPr>
        <p:txBody>
          <a:bodyPr/>
          <a:lstStyle/>
          <a:p>
            <a:endParaRPr lang="zh-CN" altLang="en-US"/>
          </a:p>
        </p:txBody>
      </p:sp>
      <p:sp>
        <p:nvSpPr>
          <p:cNvPr id="29" name="30"/>
          <p:cNvSpPr txBox="1"/>
          <p:nvPr>
            <p:custDataLst>
              <p:tags r:id="rId18"/>
            </p:custDataLst>
          </p:nvPr>
        </p:nvSpPr>
        <p:spPr>
          <a:xfrm>
            <a:off x="1593047" y="4998586"/>
            <a:ext cx="1346844" cy="369332"/>
          </a:xfrm>
          <a:prstGeom prst="rect">
            <a:avLst/>
          </a:prstGeom>
          <a:solidFill>
            <a:srgbClr val="18D2A6"/>
          </a:solidFill>
        </p:spPr>
        <p:txBody>
          <a:bodyPr wrap="none" rtlCol="0">
            <a:spAutoFit/>
          </a:bodyPr>
          <a:lstStyle/>
          <a:p>
            <a:r>
              <a:rPr lang="en-US" altLang="zh-CN" dirty="0">
                <a:solidFill>
                  <a:schemeClr val="bg1"/>
                </a:solidFill>
                <a:latin typeface="微软雅黑" panose="020B0503020204020204" pitchFamily="34" charset="-122"/>
                <a:ea typeface="微软雅黑" panose="020B0503020204020204" pitchFamily="34" charset="-122"/>
              </a:rPr>
              <a:t>KEYWORD</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30" name="31"/>
          <p:cNvSpPr txBox="1"/>
          <p:nvPr>
            <p:custDataLst>
              <p:tags r:id="rId19"/>
            </p:custDataLst>
          </p:nvPr>
        </p:nvSpPr>
        <p:spPr>
          <a:xfrm>
            <a:off x="4061968" y="4998586"/>
            <a:ext cx="1346844" cy="369332"/>
          </a:xfrm>
          <a:prstGeom prst="rect">
            <a:avLst/>
          </a:prstGeom>
          <a:solidFill>
            <a:srgbClr val="1983B7"/>
          </a:solidFill>
          <a:ln>
            <a:noFill/>
          </a:ln>
        </p:spPr>
        <p:txBody>
          <a:bodyPr wrap="none" rtlCol="0">
            <a:spAutoFit/>
          </a:bodyPr>
          <a:lstStyle/>
          <a:p>
            <a:r>
              <a:rPr lang="en-US" altLang="zh-CN" dirty="0">
                <a:solidFill>
                  <a:schemeClr val="bg1"/>
                </a:solidFill>
                <a:latin typeface="微软雅黑" panose="020B0503020204020204" pitchFamily="34" charset="-122"/>
                <a:ea typeface="微软雅黑" panose="020B0503020204020204" pitchFamily="34" charset="-122"/>
              </a:rPr>
              <a:t>KEYWORD</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31" name="32"/>
          <p:cNvSpPr txBox="1"/>
          <p:nvPr>
            <p:custDataLst>
              <p:tags r:id="rId20"/>
            </p:custDataLst>
          </p:nvPr>
        </p:nvSpPr>
        <p:spPr>
          <a:xfrm>
            <a:off x="6822288" y="4998586"/>
            <a:ext cx="1346844" cy="369332"/>
          </a:xfrm>
          <a:prstGeom prst="rect">
            <a:avLst/>
          </a:prstGeom>
          <a:solidFill>
            <a:srgbClr val="18D2A6"/>
          </a:solidFill>
        </p:spPr>
        <p:txBody>
          <a:bodyPr wrap="none" rtlCol="0">
            <a:spAutoFit/>
          </a:bodyPr>
          <a:lstStyle/>
          <a:p>
            <a:r>
              <a:rPr lang="en-US" altLang="zh-CN" dirty="0">
                <a:solidFill>
                  <a:schemeClr val="bg1"/>
                </a:solidFill>
                <a:latin typeface="微软雅黑" panose="020B0503020204020204" pitchFamily="34" charset="-122"/>
                <a:ea typeface="微软雅黑" panose="020B0503020204020204" pitchFamily="34" charset="-122"/>
              </a:rPr>
              <a:t>KEYWORD</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32" name="3"/>
          <p:cNvSpPr txBox="1"/>
          <p:nvPr>
            <p:custDataLst>
              <p:tags r:id="rId21"/>
            </p:custDataLst>
          </p:nvPr>
        </p:nvSpPr>
        <p:spPr>
          <a:xfrm>
            <a:off x="9301257" y="4998586"/>
            <a:ext cx="1346844" cy="369332"/>
          </a:xfrm>
          <a:prstGeom prst="rect">
            <a:avLst/>
          </a:prstGeom>
          <a:solidFill>
            <a:srgbClr val="1983B7"/>
          </a:solidFill>
        </p:spPr>
        <p:txBody>
          <a:bodyPr wrap="none" rtlCol="0">
            <a:spAutoFit/>
          </a:bodyPr>
          <a:lstStyle/>
          <a:p>
            <a:r>
              <a:rPr lang="en-US" altLang="zh-CN" dirty="0">
                <a:solidFill>
                  <a:schemeClr val="bg1"/>
                </a:solidFill>
                <a:latin typeface="微软雅黑" panose="020B0503020204020204" pitchFamily="34" charset="-122"/>
                <a:ea typeface="微软雅黑" panose="020B0503020204020204" pitchFamily="34" charset="-122"/>
              </a:rPr>
              <a:t>KEYWORD</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33" name="15"/>
          <p:cNvSpPr txBox="1"/>
          <p:nvPr>
            <p:custDataLst>
              <p:tags r:id="rId22"/>
            </p:custDataLst>
          </p:nvPr>
        </p:nvSpPr>
        <p:spPr>
          <a:xfrm>
            <a:off x="1264820" y="5561800"/>
            <a:ext cx="2003298" cy="923330"/>
          </a:xfrm>
          <a:prstGeom prst="rect">
            <a:avLst/>
          </a:prstGeom>
          <a:noFill/>
        </p:spPr>
        <p:txBody>
          <a:bodyPr wrap="square" rtlCol="0">
            <a:spAutoFit/>
          </a:bodyPr>
          <a:lstStyle/>
          <a:p>
            <a:pPr algn="ctr">
              <a:lnSpc>
                <a:spcPct val="150000"/>
              </a:lnSpc>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这里输入简单的文字概述这里输入简单字概述这里输入简单简单的文字</a:t>
            </a:r>
          </a:p>
        </p:txBody>
      </p:sp>
      <p:sp>
        <p:nvSpPr>
          <p:cNvPr id="34" name="15"/>
          <p:cNvSpPr txBox="1"/>
          <p:nvPr>
            <p:custDataLst>
              <p:tags r:id="rId23"/>
            </p:custDataLst>
          </p:nvPr>
        </p:nvSpPr>
        <p:spPr>
          <a:xfrm>
            <a:off x="3718466" y="5561800"/>
            <a:ext cx="2003298" cy="923330"/>
          </a:xfrm>
          <a:prstGeom prst="rect">
            <a:avLst/>
          </a:prstGeom>
          <a:noFill/>
        </p:spPr>
        <p:txBody>
          <a:bodyPr wrap="square" rtlCol="0">
            <a:spAutoFit/>
          </a:bodyPr>
          <a:lstStyle/>
          <a:p>
            <a:pPr algn="ctr">
              <a:lnSpc>
                <a:spcPct val="150000"/>
              </a:lnSpc>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这里输入简单的文字概述这里输入简单字概述这里输入简单简单的文字</a:t>
            </a:r>
          </a:p>
        </p:txBody>
      </p:sp>
      <p:sp>
        <p:nvSpPr>
          <p:cNvPr id="35" name="15"/>
          <p:cNvSpPr txBox="1"/>
          <p:nvPr>
            <p:custDataLst>
              <p:tags r:id="rId24"/>
            </p:custDataLst>
          </p:nvPr>
        </p:nvSpPr>
        <p:spPr>
          <a:xfrm>
            <a:off x="6434417" y="5561800"/>
            <a:ext cx="2003298" cy="923330"/>
          </a:xfrm>
          <a:prstGeom prst="rect">
            <a:avLst/>
          </a:prstGeom>
          <a:noFill/>
        </p:spPr>
        <p:txBody>
          <a:bodyPr wrap="square" rtlCol="0">
            <a:spAutoFit/>
          </a:bodyPr>
          <a:lstStyle/>
          <a:p>
            <a:pPr algn="ctr">
              <a:lnSpc>
                <a:spcPct val="150000"/>
              </a:lnSpc>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这里输入简单的文字概述这里输入简单字概述这里输入简单简单的文字</a:t>
            </a:r>
          </a:p>
        </p:txBody>
      </p:sp>
      <p:sp>
        <p:nvSpPr>
          <p:cNvPr id="36" name="15"/>
          <p:cNvSpPr txBox="1"/>
          <p:nvPr>
            <p:custDataLst>
              <p:tags r:id="rId25"/>
            </p:custDataLst>
          </p:nvPr>
        </p:nvSpPr>
        <p:spPr>
          <a:xfrm>
            <a:off x="8925117" y="5561800"/>
            <a:ext cx="2003298" cy="923330"/>
          </a:xfrm>
          <a:prstGeom prst="rect">
            <a:avLst/>
          </a:prstGeom>
          <a:noFill/>
        </p:spPr>
        <p:txBody>
          <a:bodyPr wrap="square" rtlCol="0">
            <a:spAutoFit/>
          </a:bodyPr>
          <a:lstStyle/>
          <a:p>
            <a:pPr algn="ctr">
              <a:lnSpc>
                <a:spcPct val="150000"/>
              </a:lnSpc>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这里输入简单的文字概述这里输入简单字概述这里输入简单简单的文字</a:t>
            </a:r>
          </a:p>
        </p:txBody>
      </p:sp>
    </p:spTree>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par>
                                <p:cTn id="12" presetID="10" presetClass="entr" presetSubtype="0" fill="hold" nodeType="withEffect">
                                  <p:stCondLst>
                                    <p:cond delay="20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par>
                                <p:cTn id="15" presetID="10" presetClass="entr" presetSubtype="0" fill="hold" grpId="0" nodeType="withEffect">
                                  <p:stCondLst>
                                    <p:cond delay="40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par>
                                <p:cTn id="18" presetID="10" presetClass="entr" presetSubtype="0" fill="hold" grpId="0" nodeType="withEffect">
                                  <p:stCondLst>
                                    <p:cond delay="60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par>
                                <p:cTn id="21" presetID="10" presetClass="entr" presetSubtype="0" fill="hold" nodeType="withEffect">
                                  <p:stCondLst>
                                    <p:cond delay="80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par>
                                <p:cTn id="24" presetID="10" presetClass="entr" presetSubtype="0" fill="hold" grpId="0" nodeType="withEffect">
                                  <p:stCondLst>
                                    <p:cond delay="100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par>
                                <p:cTn id="27" presetID="10" presetClass="entr" presetSubtype="0" fill="hold" grpId="0" nodeType="withEffect">
                                  <p:stCondLst>
                                    <p:cond delay="120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500"/>
                                        <p:tgtEl>
                                          <p:spTgt spid="18"/>
                                        </p:tgtEl>
                                      </p:cBhvr>
                                    </p:animEffect>
                                  </p:childTnLst>
                                </p:cTn>
                              </p:par>
                              <p:par>
                                <p:cTn id="30" presetID="10" presetClass="entr" presetSubtype="0" fill="hold" nodeType="withEffect">
                                  <p:stCondLst>
                                    <p:cond delay="140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par>
                                <p:cTn id="33" presetID="10" presetClass="entr" presetSubtype="0" fill="hold" grpId="0" nodeType="withEffect">
                                  <p:stCondLst>
                                    <p:cond delay="160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500"/>
                                        <p:tgtEl>
                                          <p:spTgt spid="20"/>
                                        </p:tgtEl>
                                      </p:cBhvr>
                                    </p:animEffect>
                                  </p:childTnLst>
                                </p:cTn>
                              </p:par>
                              <p:par>
                                <p:cTn id="36" presetID="10" presetClass="entr" presetSubtype="0" fill="hold" grpId="0" nodeType="withEffect">
                                  <p:stCondLst>
                                    <p:cond delay="180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500"/>
                                        <p:tgtEl>
                                          <p:spTgt spid="21"/>
                                        </p:tgtEl>
                                      </p:cBhvr>
                                    </p:animEffect>
                                  </p:childTnLst>
                                </p:cTn>
                              </p:par>
                              <p:par>
                                <p:cTn id="39" presetID="10" presetClass="entr" presetSubtype="0" fill="hold" nodeType="withEffect">
                                  <p:stCondLst>
                                    <p:cond delay="2000"/>
                                  </p:stCondLst>
                                  <p:childTnLst>
                                    <p:set>
                                      <p:cBhvr>
                                        <p:cTn id="40" dur="1" fill="hold">
                                          <p:stCondLst>
                                            <p:cond delay="0"/>
                                          </p:stCondLst>
                                        </p:cTn>
                                        <p:tgtEl>
                                          <p:spTgt spid="22"/>
                                        </p:tgtEl>
                                        <p:attrNameLst>
                                          <p:attrName>style.visibility</p:attrName>
                                        </p:attrNameLst>
                                      </p:cBhvr>
                                      <p:to>
                                        <p:strVal val="visible"/>
                                      </p:to>
                                    </p:set>
                                    <p:animEffect transition="in" filter="fade">
                                      <p:cBhvr>
                                        <p:cTn id="41" dur="500"/>
                                        <p:tgtEl>
                                          <p:spTgt spid="22"/>
                                        </p:tgtEl>
                                      </p:cBhvr>
                                    </p:animEffect>
                                  </p:childTnLst>
                                </p:cTn>
                              </p:par>
                              <p:par>
                                <p:cTn id="42" presetID="10" presetClass="entr" presetSubtype="0" fill="hold" grpId="0" nodeType="withEffect">
                                  <p:stCondLst>
                                    <p:cond delay="2200"/>
                                  </p:stCondLst>
                                  <p:childTnLst>
                                    <p:set>
                                      <p:cBhvr>
                                        <p:cTn id="43" dur="1" fill="hold">
                                          <p:stCondLst>
                                            <p:cond delay="0"/>
                                          </p:stCondLst>
                                        </p:cTn>
                                        <p:tgtEl>
                                          <p:spTgt spid="23"/>
                                        </p:tgtEl>
                                        <p:attrNameLst>
                                          <p:attrName>style.visibility</p:attrName>
                                        </p:attrNameLst>
                                      </p:cBhvr>
                                      <p:to>
                                        <p:strVal val="visible"/>
                                      </p:to>
                                    </p:set>
                                    <p:animEffect transition="in" filter="fade">
                                      <p:cBhvr>
                                        <p:cTn id="44" dur="500"/>
                                        <p:tgtEl>
                                          <p:spTgt spid="23"/>
                                        </p:tgtEl>
                                      </p:cBhvr>
                                    </p:animEffect>
                                  </p:childTnLst>
                                </p:cTn>
                              </p:par>
                              <p:par>
                                <p:cTn id="45" presetID="10" presetClass="entr" presetSubtype="0" fill="hold" grpId="0" nodeType="withEffect">
                                  <p:stCondLst>
                                    <p:cond delay="240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500"/>
                                        <p:tgtEl>
                                          <p:spTgt spid="24"/>
                                        </p:tgtEl>
                                      </p:cBhvr>
                                    </p:animEffect>
                                  </p:childTnLst>
                                </p:cTn>
                              </p:par>
                              <p:par>
                                <p:cTn id="48" presetID="10" presetClass="entr" presetSubtype="0" fill="hold" grpId="0" nodeType="withEffect">
                                  <p:stCondLst>
                                    <p:cond delay="260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500"/>
                                        <p:tgtEl>
                                          <p:spTgt spid="25"/>
                                        </p:tgtEl>
                                      </p:cBhvr>
                                    </p:animEffect>
                                  </p:childTnLst>
                                </p:cTn>
                              </p:par>
                              <p:par>
                                <p:cTn id="51" presetID="10" presetClass="entr" presetSubtype="0" fill="hold" grpId="0" nodeType="withEffect">
                                  <p:stCondLst>
                                    <p:cond delay="2800"/>
                                  </p:stCondLst>
                                  <p:childTnLst>
                                    <p:set>
                                      <p:cBhvr>
                                        <p:cTn id="52" dur="1" fill="hold">
                                          <p:stCondLst>
                                            <p:cond delay="0"/>
                                          </p:stCondLst>
                                        </p:cTn>
                                        <p:tgtEl>
                                          <p:spTgt spid="26"/>
                                        </p:tgtEl>
                                        <p:attrNameLst>
                                          <p:attrName>style.visibility</p:attrName>
                                        </p:attrNameLst>
                                      </p:cBhvr>
                                      <p:to>
                                        <p:strVal val="visible"/>
                                      </p:to>
                                    </p:set>
                                    <p:animEffect transition="in" filter="fade">
                                      <p:cBhvr>
                                        <p:cTn id="53" dur="500"/>
                                        <p:tgtEl>
                                          <p:spTgt spid="26"/>
                                        </p:tgtEl>
                                      </p:cBhvr>
                                    </p:animEffect>
                                  </p:childTnLst>
                                </p:cTn>
                              </p:par>
                              <p:par>
                                <p:cTn id="54" presetID="10" presetClass="entr" presetSubtype="0" fill="hold" grpId="0" nodeType="withEffect">
                                  <p:stCondLst>
                                    <p:cond delay="3000"/>
                                  </p:stCondLst>
                                  <p:childTnLst>
                                    <p:set>
                                      <p:cBhvr>
                                        <p:cTn id="55" dur="1" fill="hold">
                                          <p:stCondLst>
                                            <p:cond delay="0"/>
                                          </p:stCondLst>
                                        </p:cTn>
                                        <p:tgtEl>
                                          <p:spTgt spid="27"/>
                                        </p:tgtEl>
                                        <p:attrNameLst>
                                          <p:attrName>style.visibility</p:attrName>
                                        </p:attrNameLst>
                                      </p:cBhvr>
                                      <p:to>
                                        <p:strVal val="visible"/>
                                      </p:to>
                                    </p:set>
                                    <p:animEffect transition="in" filter="fade">
                                      <p:cBhvr>
                                        <p:cTn id="56" dur="500"/>
                                        <p:tgtEl>
                                          <p:spTgt spid="27"/>
                                        </p:tgtEl>
                                      </p:cBhvr>
                                    </p:animEffect>
                                  </p:childTnLst>
                                </p:cTn>
                              </p:par>
                              <p:par>
                                <p:cTn id="57" presetID="10" presetClass="entr" presetSubtype="0" fill="hold" grpId="0" nodeType="withEffect">
                                  <p:stCondLst>
                                    <p:cond delay="3200"/>
                                  </p:stCondLst>
                                  <p:childTnLst>
                                    <p:set>
                                      <p:cBhvr>
                                        <p:cTn id="58" dur="1" fill="hold">
                                          <p:stCondLst>
                                            <p:cond delay="0"/>
                                          </p:stCondLst>
                                        </p:cTn>
                                        <p:tgtEl>
                                          <p:spTgt spid="28"/>
                                        </p:tgtEl>
                                        <p:attrNameLst>
                                          <p:attrName>style.visibility</p:attrName>
                                        </p:attrNameLst>
                                      </p:cBhvr>
                                      <p:to>
                                        <p:strVal val="visible"/>
                                      </p:to>
                                    </p:set>
                                    <p:animEffect transition="in" filter="fade">
                                      <p:cBhvr>
                                        <p:cTn id="59" dur="500"/>
                                        <p:tgtEl>
                                          <p:spTgt spid="28"/>
                                        </p:tgtEl>
                                      </p:cBhvr>
                                    </p:animEffect>
                                  </p:childTnLst>
                                </p:cTn>
                              </p:par>
                              <p:par>
                                <p:cTn id="60" presetID="10" presetClass="entr" presetSubtype="0" fill="hold" grpId="0" nodeType="withEffect">
                                  <p:stCondLst>
                                    <p:cond delay="3400"/>
                                  </p:stCondLst>
                                  <p:childTnLst>
                                    <p:set>
                                      <p:cBhvr>
                                        <p:cTn id="61" dur="1" fill="hold">
                                          <p:stCondLst>
                                            <p:cond delay="0"/>
                                          </p:stCondLst>
                                        </p:cTn>
                                        <p:tgtEl>
                                          <p:spTgt spid="29"/>
                                        </p:tgtEl>
                                        <p:attrNameLst>
                                          <p:attrName>style.visibility</p:attrName>
                                        </p:attrNameLst>
                                      </p:cBhvr>
                                      <p:to>
                                        <p:strVal val="visible"/>
                                      </p:to>
                                    </p:set>
                                    <p:animEffect transition="in" filter="fade">
                                      <p:cBhvr>
                                        <p:cTn id="62" dur="500"/>
                                        <p:tgtEl>
                                          <p:spTgt spid="29"/>
                                        </p:tgtEl>
                                      </p:cBhvr>
                                    </p:animEffect>
                                  </p:childTnLst>
                                </p:cTn>
                              </p:par>
                              <p:par>
                                <p:cTn id="63" presetID="10" presetClass="entr" presetSubtype="0" fill="hold" grpId="0" nodeType="withEffect">
                                  <p:stCondLst>
                                    <p:cond delay="3600"/>
                                  </p:stCondLst>
                                  <p:childTnLst>
                                    <p:set>
                                      <p:cBhvr>
                                        <p:cTn id="64" dur="1" fill="hold">
                                          <p:stCondLst>
                                            <p:cond delay="0"/>
                                          </p:stCondLst>
                                        </p:cTn>
                                        <p:tgtEl>
                                          <p:spTgt spid="30"/>
                                        </p:tgtEl>
                                        <p:attrNameLst>
                                          <p:attrName>style.visibility</p:attrName>
                                        </p:attrNameLst>
                                      </p:cBhvr>
                                      <p:to>
                                        <p:strVal val="visible"/>
                                      </p:to>
                                    </p:set>
                                    <p:animEffect transition="in" filter="fade">
                                      <p:cBhvr>
                                        <p:cTn id="65" dur="500"/>
                                        <p:tgtEl>
                                          <p:spTgt spid="30"/>
                                        </p:tgtEl>
                                      </p:cBhvr>
                                    </p:animEffect>
                                  </p:childTnLst>
                                </p:cTn>
                              </p:par>
                              <p:par>
                                <p:cTn id="66" presetID="10" presetClass="entr" presetSubtype="0" fill="hold" grpId="0" nodeType="withEffect">
                                  <p:stCondLst>
                                    <p:cond delay="3800"/>
                                  </p:stCondLst>
                                  <p:childTnLst>
                                    <p:set>
                                      <p:cBhvr>
                                        <p:cTn id="67" dur="1" fill="hold">
                                          <p:stCondLst>
                                            <p:cond delay="0"/>
                                          </p:stCondLst>
                                        </p:cTn>
                                        <p:tgtEl>
                                          <p:spTgt spid="31"/>
                                        </p:tgtEl>
                                        <p:attrNameLst>
                                          <p:attrName>style.visibility</p:attrName>
                                        </p:attrNameLst>
                                      </p:cBhvr>
                                      <p:to>
                                        <p:strVal val="visible"/>
                                      </p:to>
                                    </p:set>
                                    <p:animEffect transition="in" filter="fade">
                                      <p:cBhvr>
                                        <p:cTn id="68" dur="500"/>
                                        <p:tgtEl>
                                          <p:spTgt spid="31"/>
                                        </p:tgtEl>
                                      </p:cBhvr>
                                    </p:animEffect>
                                  </p:childTnLst>
                                </p:cTn>
                              </p:par>
                              <p:par>
                                <p:cTn id="69" presetID="10" presetClass="entr" presetSubtype="0" fill="hold" grpId="0" nodeType="withEffect">
                                  <p:stCondLst>
                                    <p:cond delay="4000"/>
                                  </p:stCondLst>
                                  <p:childTnLst>
                                    <p:set>
                                      <p:cBhvr>
                                        <p:cTn id="70" dur="1" fill="hold">
                                          <p:stCondLst>
                                            <p:cond delay="0"/>
                                          </p:stCondLst>
                                        </p:cTn>
                                        <p:tgtEl>
                                          <p:spTgt spid="32"/>
                                        </p:tgtEl>
                                        <p:attrNameLst>
                                          <p:attrName>style.visibility</p:attrName>
                                        </p:attrNameLst>
                                      </p:cBhvr>
                                      <p:to>
                                        <p:strVal val="visible"/>
                                      </p:to>
                                    </p:set>
                                    <p:animEffect transition="in" filter="fade">
                                      <p:cBhvr>
                                        <p:cTn id="71" dur="500"/>
                                        <p:tgtEl>
                                          <p:spTgt spid="32"/>
                                        </p:tgtEl>
                                      </p:cBhvr>
                                    </p:animEffect>
                                  </p:childTnLst>
                                </p:cTn>
                              </p:par>
                              <p:par>
                                <p:cTn id="72" presetID="10" presetClass="entr" presetSubtype="0" fill="hold" grpId="0" nodeType="withEffect">
                                  <p:stCondLst>
                                    <p:cond delay="4200"/>
                                  </p:stCondLst>
                                  <p:childTnLst>
                                    <p:set>
                                      <p:cBhvr>
                                        <p:cTn id="73" dur="1" fill="hold">
                                          <p:stCondLst>
                                            <p:cond delay="0"/>
                                          </p:stCondLst>
                                        </p:cTn>
                                        <p:tgtEl>
                                          <p:spTgt spid="33"/>
                                        </p:tgtEl>
                                        <p:attrNameLst>
                                          <p:attrName>style.visibility</p:attrName>
                                        </p:attrNameLst>
                                      </p:cBhvr>
                                      <p:to>
                                        <p:strVal val="visible"/>
                                      </p:to>
                                    </p:set>
                                    <p:animEffect transition="in" filter="fade">
                                      <p:cBhvr>
                                        <p:cTn id="74" dur="500"/>
                                        <p:tgtEl>
                                          <p:spTgt spid="33"/>
                                        </p:tgtEl>
                                      </p:cBhvr>
                                    </p:animEffect>
                                  </p:childTnLst>
                                </p:cTn>
                              </p:par>
                              <p:par>
                                <p:cTn id="75" presetID="10" presetClass="entr" presetSubtype="0" fill="hold" grpId="0" nodeType="withEffect">
                                  <p:stCondLst>
                                    <p:cond delay="4400"/>
                                  </p:stCondLst>
                                  <p:childTnLst>
                                    <p:set>
                                      <p:cBhvr>
                                        <p:cTn id="76" dur="1" fill="hold">
                                          <p:stCondLst>
                                            <p:cond delay="0"/>
                                          </p:stCondLst>
                                        </p:cTn>
                                        <p:tgtEl>
                                          <p:spTgt spid="34"/>
                                        </p:tgtEl>
                                        <p:attrNameLst>
                                          <p:attrName>style.visibility</p:attrName>
                                        </p:attrNameLst>
                                      </p:cBhvr>
                                      <p:to>
                                        <p:strVal val="visible"/>
                                      </p:to>
                                    </p:set>
                                    <p:animEffect transition="in" filter="fade">
                                      <p:cBhvr>
                                        <p:cTn id="77" dur="500"/>
                                        <p:tgtEl>
                                          <p:spTgt spid="34"/>
                                        </p:tgtEl>
                                      </p:cBhvr>
                                    </p:animEffect>
                                  </p:childTnLst>
                                </p:cTn>
                              </p:par>
                              <p:par>
                                <p:cTn id="78" presetID="10" presetClass="entr" presetSubtype="0" fill="hold" grpId="0" nodeType="withEffect">
                                  <p:stCondLst>
                                    <p:cond delay="4600"/>
                                  </p:stCondLst>
                                  <p:childTnLst>
                                    <p:set>
                                      <p:cBhvr>
                                        <p:cTn id="79" dur="1" fill="hold">
                                          <p:stCondLst>
                                            <p:cond delay="0"/>
                                          </p:stCondLst>
                                        </p:cTn>
                                        <p:tgtEl>
                                          <p:spTgt spid="35"/>
                                        </p:tgtEl>
                                        <p:attrNameLst>
                                          <p:attrName>style.visibility</p:attrName>
                                        </p:attrNameLst>
                                      </p:cBhvr>
                                      <p:to>
                                        <p:strVal val="visible"/>
                                      </p:to>
                                    </p:set>
                                    <p:animEffect transition="in" filter="fade">
                                      <p:cBhvr>
                                        <p:cTn id="80" dur="500"/>
                                        <p:tgtEl>
                                          <p:spTgt spid="35"/>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36"/>
                                        </p:tgtEl>
                                        <p:attrNameLst>
                                          <p:attrName>style.visibility</p:attrName>
                                        </p:attrNameLst>
                                      </p:cBhvr>
                                      <p:to>
                                        <p:strVal val="visible"/>
                                      </p:to>
                                    </p:set>
                                    <p:animEffect transition="in" filter="fade">
                                      <p:cBhvr>
                                        <p:cTn id="8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7" grpId="0" animBg="1"/>
      <p:bldP spid="18" grpId="0" animBg="1"/>
      <p:bldP spid="20" grpId="0" animBg="1" autoUpdateAnimBg="0"/>
      <p:bldP spid="21" grpId="0" animBg="1"/>
      <p:bldP spid="23" grpId="0" animBg="1" autoUpdateAnimBg="0"/>
      <p:bldP spid="24" grpId="0" animBg="1"/>
      <p:bldP spid="25" grpId="0" animBg="1" autoUpdateAnimBg="0"/>
      <p:bldP spid="26" grpId="0" animBg="1" autoUpdateAnimBg="0"/>
      <p:bldP spid="27" grpId="0" animBg="1"/>
      <p:bldP spid="28" grpId="0" animBg="1" autoUpdateAnimBg="0"/>
      <p:bldP spid="29" grpId="0" animBg="1" autoUpdateAnimBg="0"/>
      <p:bldP spid="30" grpId="0" animBg="1" autoUpdateAnimBg="0"/>
      <p:bldP spid="31" grpId="0" animBg="1" autoUpdateAnimBg="0"/>
      <p:bldP spid="32" grpId="0" animBg="1" autoUpdateAnimBg="0"/>
      <p:bldP spid="33" grpId="0"/>
      <p:bldP spid="34" grpId="0"/>
      <p:bldP spid="35" grpId="0"/>
      <p:bldP spid="3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rot="13187308">
            <a:off x="-6592880" y="2752868"/>
            <a:ext cx="11496362" cy="6726866"/>
            <a:chOff x="0" y="4292079"/>
            <a:chExt cx="12190414" cy="4843505"/>
          </a:xfrm>
        </p:grpSpPr>
        <p:grpSp>
          <p:nvGrpSpPr>
            <p:cNvPr id="26" name="组合 25"/>
            <p:cNvGrpSpPr/>
            <p:nvPr/>
          </p:nvGrpSpPr>
          <p:grpSpPr>
            <a:xfrm>
              <a:off x="0" y="4692834"/>
              <a:ext cx="12190414" cy="4442750"/>
              <a:chOff x="0" y="5400390"/>
              <a:chExt cx="12190414" cy="4442750"/>
            </a:xfrm>
          </p:grpSpPr>
          <p:grpSp>
            <p:nvGrpSpPr>
              <p:cNvPr id="34" name="组合 33"/>
              <p:cNvGrpSpPr/>
              <p:nvPr/>
            </p:nvGrpSpPr>
            <p:grpSpPr>
              <a:xfrm>
                <a:off x="0" y="5403580"/>
                <a:ext cx="6095207" cy="4439560"/>
                <a:chOff x="0" y="5320120"/>
                <a:chExt cx="12190413" cy="4439560"/>
              </a:xfrm>
            </p:grpSpPr>
            <p:sp>
              <p:nvSpPr>
                <p:cNvPr id="38" name="波形 37"/>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波形 38"/>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 name="组合 34"/>
              <p:cNvGrpSpPr/>
              <p:nvPr/>
            </p:nvGrpSpPr>
            <p:grpSpPr>
              <a:xfrm>
                <a:off x="6095207" y="5400390"/>
                <a:ext cx="6095207" cy="4439560"/>
                <a:chOff x="0" y="5320120"/>
                <a:chExt cx="12190413" cy="4439560"/>
              </a:xfrm>
            </p:grpSpPr>
            <p:sp>
              <p:nvSpPr>
                <p:cNvPr id="36" name="波形 35"/>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波形 36"/>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7" name="组合 26"/>
            <p:cNvGrpSpPr/>
            <p:nvPr/>
          </p:nvGrpSpPr>
          <p:grpSpPr>
            <a:xfrm>
              <a:off x="0" y="4292079"/>
              <a:ext cx="12190414" cy="4442750"/>
              <a:chOff x="0" y="5400390"/>
              <a:chExt cx="12190414" cy="4442750"/>
            </a:xfrm>
          </p:grpSpPr>
          <p:grpSp>
            <p:nvGrpSpPr>
              <p:cNvPr id="28" name="组合 27"/>
              <p:cNvGrpSpPr/>
              <p:nvPr/>
            </p:nvGrpSpPr>
            <p:grpSpPr>
              <a:xfrm>
                <a:off x="0" y="5403580"/>
                <a:ext cx="6095207" cy="4439560"/>
                <a:chOff x="0" y="5320120"/>
                <a:chExt cx="12190413" cy="4439560"/>
              </a:xfrm>
            </p:grpSpPr>
            <p:sp>
              <p:nvSpPr>
                <p:cNvPr id="32" name="波形 31"/>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波形 32"/>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6095207" y="5400390"/>
                <a:ext cx="6095207" cy="4439560"/>
                <a:chOff x="0" y="5320120"/>
                <a:chExt cx="12190413" cy="4439560"/>
              </a:xfrm>
            </p:grpSpPr>
            <p:sp>
              <p:nvSpPr>
                <p:cNvPr id="30" name="波形 29"/>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波形 30"/>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grpSp>
        <p:nvGrpSpPr>
          <p:cNvPr id="40" name="组合 39"/>
          <p:cNvGrpSpPr/>
          <p:nvPr/>
        </p:nvGrpSpPr>
        <p:grpSpPr>
          <a:xfrm rot="13187308">
            <a:off x="7037427" y="-4308561"/>
            <a:ext cx="11496362" cy="6726866"/>
            <a:chOff x="0" y="4292079"/>
            <a:chExt cx="12190414" cy="4843505"/>
          </a:xfrm>
        </p:grpSpPr>
        <p:grpSp>
          <p:nvGrpSpPr>
            <p:cNvPr id="41" name="组合 40"/>
            <p:cNvGrpSpPr/>
            <p:nvPr/>
          </p:nvGrpSpPr>
          <p:grpSpPr>
            <a:xfrm>
              <a:off x="0" y="4692834"/>
              <a:ext cx="12190414" cy="4442750"/>
              <a:chOff x="0" y="5400390"/>
              <a:chExt cx="12190414" cy="4442750"/>
            </a:xfrm>
          </p:grpSpPr>
          <p:grpSp>
            <p:nvGrpSpPr>
              <p:cNvPr id="49" name="组合 48"/>
              <p:cNvGrpSpPr/>
              <p:nvPr/>
            </p:nvGrpSpPr>
            <p:grpSpPr>
              <a:xfrm>
                <a:off x="0" y="5403580"/>
                <a:ext cx="6095207" cy="4439560"/>
                <a:chOff x="0" y="5320120"/>
                <a:chExt cx="12190413" cy="4439560"/>
              </a:xfrm>
            </p:grpSpPr>
            <p:sp>
              <p:nvSpPr>
                <p:cNvPr id="53" name="波形 52"/>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波形 53"/>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0" name="组合 49"/>
              <p:cNvGrpSpPr/>
              <p:nvPr/>
            </p:nvGrpSpPr>
            <p:grpSpPr>
              <a:xfrm>
                <a:off x="6095207" y="5400390"/>
                <a:ext cx="6095207" cy="4439560"/>
                <a:chOff x="0" y="5320120"/>
                <a:chExt cx="12190413" cy="4439560"/>
              </a:xfrm>
            </p:grpSpPr>
            <p:sp>
              <p:nvSpPr>
                <p:cNvPr id="51" name="波形 50"/>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波形 51"/>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42" name="组合 41"/>
            <p:cNvGrpSpPr/>
            <p:nvPr/>
          </p:nvGrpSpPr>
          <p:grpSpPr>
            <a:xfrm>
              <a:off x="0" y="4292079"/>
              <a:ext cx="12190414" cy="4442750"/>
              <a:chOff x="0" y="5400390"/>
              <a:chExt cx="12190414" cy="4442750"/>
            </a:xfrm>
          </p:grpSpPr>
          <p:grpSp>
            <p:nvGrpSpPr>
              <p:cNvPr id="43" name="组合 42"/>
              <p:cNvGrpSpPr/>
              <p:nvPr/>
            </p:nvGrpSpPr>
            <p:grpSpPr>
              <a:xfrm>
                <a:off x="0" y="5403580"/>
                <a:ext cx="6095207" cy="4439560"/>
                <a:chOff x="0" y="5320120"/>
                <a:chExt cx="12190413" cy="4439560"/>
              </a:xfrm>
            </p:grpSpPr>
            <p:sp>
              <p:nvSpPr>
                <p:cNvPr id="47" name="波形 46"/>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波形 47"/>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4" name="组合 43"/>
              <p:cNvGrpSpPr/>
              <p:nvPr/>
            </p:nvGrpSpPr>
            <p:grpSpPr>
              <a:xfrm>
                <a:off x="6095207" y="5400390"/>
                <a:ext cx="6095207" cy="4439560"/>
                <a:chOff x="0" y="5320120"/>
                <a:chExt cx="12190413" cy="4439560"/>
              </a:xfrm>
            </p:grpSpPr>
            <p:sp>
              <p:nvSpPr>
                <p:cNvPr id="45" name="波形 44"/>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波形 45"/>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sp>
        <p:nvSpPr>
          <p:cNvPr id="55" name="_14"/>
          <p:cNvSpPr txBox="1">
            <a:spLocks noChangeArrowheads="1"/>
          </p:cNvSpPr>
          <p:nvPr/>
        </p:nvSpPr>
        <p:spPr bwMode="auto">
          <a:xfrm>
            <a:off x="3039398" y="2801706"/>
            <a:ext cx="7180460" cy="642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a:lstStyle>
          <a:p>
            <a:pPr algn="ctr"/>
            <a:r>
              <a:rPr lang="zh-CN" altLang="en-US" sz="6600" b="1" dirty="0" smtClean="0">
                <a:solidFill>
                  <a:srgbClr val="18D2A6"/>
                </a:solidFill>
                <a:latin typeface="微软雅黑" panose="020B0503020204020204" pitchFamily="34" charset="-122"/>
                <a:ea typeface="微软雅黑" panose="020B0503020204020204" pitchFamily="34" charset="-122"/>
              </a:rPr>
              <a:t>谢谢您的 </a:t>
            </a:r>
            <a:r>
              <a:rPr lang="zh-CN" altLang="en-US" sz="6600" b="1" dirty="0" smtClean="0">
                <a:solidFill>
                  <a:srgbClr val="1983B7"/>
                </a:solidFill>
                <a:latin typeface="微软雅黑" panose="020B0503020204020204" pitchFamily="34" charset="-122"/>
                <a:ea typeface="微软雅黑" panose="020B0503020204020204" pitchFamily="34" charset="-122"/>
              </a:rPr>
              <a:t>观看指导</a:t>
            </a:r>
            <a:endParaRPr lang="zh-CN" sz="6600" b="1" dirty="0">
              <a:solidFill>
                <a:srgbClr val="1983B7"/>
              </a:solidFill>
              <a:latin typeface="微软雅黑" panose="020B0503020204020204" pitchFamily="34" charset="-122"/>
              <a:ea typeface="微软雅黑" panose="020B0503020204020204" pitchFamily="34" charset="-122"/>
            </a:endParaRPr>
          </a:p>
        </p:txBody>
      </p:sp>
      <p:sp>
        <p:nvSpPr>
          <p:cNvPr id="56" name="_16"/>
          <p:cNvSpPr txBox="1">
            <a:spLocks noChangeArrowheads="1"/>
          </p:cNvSpPr>
          <p:nvPr/>
        </p:nvSpPr>
        <p:spPr bwMode="auto">
          <a:xfrm>
            <a:off x="4439243" y="2148387"/>
            <a:ext cx="4380770" cy="2327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a:r>
              <a:rPr lang="zh-CN" altLang="en-US" sz="2400" b="0" dirty="0">
                <a:solidFill>
                  <a:srgbClr val="18D2A6"/>
                </a:solidFill>
                <a:latin typeface="微软雅黑" panose="020B0503020204020204" pitchFamily="34" charset="-122"/>
                <a:ea typeface="微软雅黑" panose="020B0503020204020204" pitchFamily="34" charset="-122"/>
              </a:rPr>
              <a:t>这里可以简要的描述您的项目</a:t>
            </a:r>
            <a:endParaRPr lang="zh-CN" altLang="zh-CN" sz="2400" b="0" dirty="0">
              <a:solidFill>
                <a:srgbClr val="18D2A6"/>
              </a:solidFill>
              <a:latin typeface="微软雅黑" panose="020B0503020204020204" pitchFamily="34" charset="-122"/>
              <a:ea typeface="微软雅黑" panose="020B0503020204020204" pitchFamily="34" charset="-122"/>
            </a:endParaRPr>
          </a:p>
        </p:txBody>
      </p:sp>
      <p:grpSp>
        <p:nvGrpSpPr>
          <p:cNvPr id="60" name="Group 38"/>
          <p:cNvGrpSpPr/>
          <p:nvPr/>
        </p:nvGrpSpPr>
        <p:grpSpPr>
          <a:xfrm>
            <a:off x="10287307" y="6347841"/>
            <a:ext cx="1575060" cy="160804"/>
            <a:chOff x="5548426" y="3343939"/>
            <a:chExt cx="833173" cy="85061"/>
          </a:xfrm>
          <a:solidFill>
            <a:srgbClr val="18D2A6"/>
          </a:solidFill>
        </p:grpSpPr>
        <p:sp>
          <p:nvSpPr>
            <p:cNvPr id="63" name="Oval 31"/>
            <p:cNvSpPr/>
            <p:nvPr/>
          </p:nvSpPr>
          <p:spPr>
            <a:xfrm>
              <a:off x="5548426" y="3343939"/>
              <a:ext cx="85061" cy="8506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8D2A6"/>
                </a:solidFill>
              </a:endParaRPr>
            </a:p>
          </p:txBody>
        </p:sp>
        <p:sp>
          <p:nvSpPr>
            <p:cNvPr id="83" name="Oval 32"/>
            <p:cNvSpPr/>
            <p:nvPr/>
          </p:nvSpPr>
          <p:spPr>
            <a:xfrm>
              <a:off x="5698049" y="3343939"/>
              <a:ext cx="85061" cy="8506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8D2A6"/>
                </a:solidFill>
              </a:endParaRPr>
            </a:p>
          </p:txBody>
        </p:sp>
        <p:sp>
          <p:nvSpPr>
            <p:cNvPr id="84" name="Oval 33"/>
            <p:cNvSpPr/>
            <p:nvPr/>
          </p:nvSpPr>
          <p:spPr>
            <a:xfrm>
              <a:off x="5847671" y="3343939"/>
              <a:ext cx="85061" cy="8506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8D2A6"/>
                </a:solidFill>
              </a:endParaRPr>
            </a:p>
          </p:txBody>
        </p:sp>
        <p:sp>
          <p:nvSpPr>
            <p:cNvPr id="85" name="Oval 34"/>
            <p:cNvSpPr/>
            <p:nvPr/>
          </p:nvSpPr>
          <p:spPr>
            <a:xfrm>
              <a:off x="5997294" y="3343939"/>
              <a:ext cx="85061" cy="8506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8D2A6"/>
                </a:solidFill>
              </a:endParaRPr>
            </a:p>
          </p:txBody>
        </p:sp>
        <p:sp>
          <p:nvSpPr>
            <p:cNvPr id="86" name="Oval 35"/>
            <p:cNvSpPr/>
            <p:nvPr/>
          </p:nvSpPr>
          <p:spPr>
            <a:xfrm>
              <a:off x="6146917" y="3343939"/>
              <a:ext cx="85061" cy="8506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8D2A6"/>
                </a:solidFill>
              </a:endParaRPr>
            </a:p>
          </p:txBody>
        </p:sp>
        <p:sp>
          <p:nvSpPr>
            <p:cNvPr id="87" name="Oval 36"/>
            <p:cNvSpPr/>
            <p:nvPr/>
          </p:nvSpPr>
          <p:spPr>
            <a:xfrm>
              <a:off x="6296538" y="3343939"/>
              <a:ext cx="85061" cy="8506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8D2A6"/>
                </a:solidFill>
              </a:endParaRPr>
            </a:p>
          </p:txBody>
        </p:sp>
      </p:grpSp>
      <p:sp>
        <p:nvSpPr>
          <p:cNvPr id="59" name="TextBox 2"/>
          <p:cNvSpPr>
            <a:spLocks noChangeArrowheads="1"/>
          </p:cNvSpPr>
          <p:nvPr/>
        </p:nvSpPr>
        <p:spPr bwMode="auto">
          <a:xfrm>
            <a:off x="384176" y="239714"/>
            <a:ext cx="1167994" cy="769407"/>
          </a:xfrm>
          <a:prstGeom prst="rect">
            <a:avLst/>
          </a:prstGeom>
          <a:noFill/>
          <a:ln w="9525">
            <a:solidFill>
              <a:srgbClr val="18D2A6"/>
            </a:solidFill>
            <a:miter lim="800000"/>
          </a:ln>
          <a:extLst>
            <a:ext uri="{909E8E84-426E-40DD-AFC4-6F175D3DCCD1}">
              <a14:hiddenFill xmlns:a14="http://schemas.microsoft.com/office/drawing/2010/main">
                <a:solidFill>
                  <a:srgbClr val="FFFFFF"/>
                </a:solidFill>
              </a14:hiddenFill>
            </a:ext>
          </a:extLst>
        </p:spPr>
        <p:txBody>
          <a:bodyPr wrap="square" lIns="91406" tIns="45703" rIns="91406" bIns="45703">
            <a:spAutoFit/>
          </a:bodyPr>
          <a:lstStyle/>
          <a:p>
            <a:pPr lvl="0" algn="ctr" defTabSz="685800">
              <a:defRPr/>
            </a:pPr>
            <a:r>
              <a:rPr lang="en-US" altLang="zh-CN" sz="4400" kern="0" dirty="0">
                <a:solidFill>
                  <a:srgbClr val="18D2A6"/>
                </a:solidFill>
                <a:latin typeface="Agency FB" panose="020B0503020202020204" pitchFamily="34" charset="0"/>
              </a:rPr>
              <a:t>LOGO</a:t>
            </a:r>
            <a:endParaRPr lang="zh-CN" altLang="en-US" sz="4400" kern="0" dirty="0">
              <a:solidFill>
                <a:srgbClr val="18D2A6"/>
              </a:solidFill>
              <a:latin typeface="Agency FB" panose="020B0503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250"/>
                                        <p:tgtEl>
                                          <p:spTgt spid="25"/>
                                        </p:tgtEl>
                                      </p:cBhvr>
                                    </p:animEffect>
                                    <p:anim calcmode="lin" valueType="num">
                                      <p:cBhvr>
                                        <p:cTn id="8" dur="1250" fill="hold"/>
                                        <p:tgtEl>
                                          <p:spTgt spid="25"/>
                                        </p:tgtEl>
                                        <p:attrNameLst>
                                          <p:attrName>ppt_x</p:attrName>
                                        </p:attrNameLst>
                                      </p:cBhvr>
                                      <p:tavLst>
                                        <p:tav tm="0">
                                          <p:val>
                                            <p:strVal val="#ppt_x"/>
                                          </p:val>
                                        </p:tav>
                                        <p:tav tm="100000">
                                          <p:val>
                                            <p:strVal val="#ppt_x"/>
                                          </p:val>
                                        </p:tav>
                                      </p:tavLst>
                                    </p:anim>
                                    <p:anim calcmode="lin" valueType="num">
                                      <p:cBhvr>
                                        <p:cTn id="9" dur="1250" fill="hold"/>
                                        <p:tgtEl>
                                          <p:spTgt spid="2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fade">
                                      <p:cBhvr>
                                        <p:cTn id="12" dur="1250"/>
                                        <p:tgtEl>
                                          <p:spTgt spid="40"/>
                                        </p:tgtEl>
                                      </p:cBhvr>
                                    </p:animEffect>
                                    <p:anim calcmode="lin" valueType="num">
                                      <p:cBhvr>
                                        <p:cTn id="13" dur="1250" fill="hold"/>
                                        <p:tgtEl>
                                          <p:spTgt spid="40"/>
                                        </p:tgtEl>
                                        <p:attrNameLst>
                                          <p:attrName>ppt_x</p:attrName>
                                        </p:attrNameLst>
                                      </p:cBhvr>
                                      <p:tavLst>
                                        <p:tav tm="0">
                                          <p:val>
                                            <p:strVal val="#ppt_x"/>
                                          </p:val>
                                        </p:tav>
                                        <p:tav tm="100000">
                                          <p:val>
                                            <p:strVal val="#ppt_x"/>
                                          </p:val>
                                        </p:tav>
                                      </p:tavLst>
                                    </p:anim>
                                    <p:anim calcmode="lin" valueType="num">
                                      <p:cBhvr>
                                        <p:cTn id="14" dur="1250" fill="hold"/>
                                        <p:tgtEl>
                                          <p:spTgt spid="40"/>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56"/>
                                        </p:tgtEl>
                                        <p:attrNameLst>
                                          <p:attrName>style.visibility</p:attrName>
                                        </p:attrNameLst>
                                      </p:cBhvr>
                                      <p:to>
                                        <p:strVal val="visible"/>
                                      </p:to>
                                    </p:set>
                                    <p:animEffect transition="in" filter="wipe(left)">
                                      <p:cBhvr>
                                        <p:cTn id="18" dur="500"/>
                                        <p:tgtEl>
                                          <p:spTgt spid="56"/>
                                        </p:tgtEl>
                                      </p:cBhvr>
                                    </p:animEffect>
                                  </p:childTnLst>
                                </p:cTn>
                              </p:par>
                            </p:childTnLst>
                          </p:cTn>
                        </p:par>
                        <p:par>
                          <p:cTn id="19" fill="hold">
                            <p:stCondLst>
                              <p:cond delay="2000"/>
                            </p:stCondLst>
                            <p:childTnLst>
                              <p:par>
                                <p:cTn id="20" presetID="56" presetClass="entr" presetSubtype="0" fill="hold" grpId="0" nodeType="afterEffect">
                                  <p:stCondLst>
                                    <p:cond delay="0"/>
                                  </p:stCondLst>
                                  <p:iterate type="lt">
                                    <p:tmPct val="10000"/>
                                  </p:iterate>
                                  <p:childTnLst>
                                    <p:set>
                                      <p:cBhvr>
                                        <p:cTn id="21" dur="1" fill="hold">
                                          <p:stCondLst>
                                            <p:cond delay="0"/>
                                          </p:stCondLst>
                                        </p:cTn>
                                        <p:tgtEl>
                                          <p:spTgt spid="55"/>
                                        </p:tgtEl>
                                        <p:attrNameLst>
                                          <p:attrName>style.visibility</p:attrName>
                                        </p:attrNameLst>
                                      </p:cBhvr>
                                      <p:to>
                                        <p:strVal val="visible"/>
                                      </p:to>
                                    </p:set>
                                    <p:anim by="(-#ppt_w*2)" calcmode="lin" valueType="num">
                                      <p:cBhvr rctx="PPT">
                                        <p:cTn id="22" dur="500" autoRev="1" fill="hold">
                                          <p:stCondLst>
                                            <p:cond delay="0"/>
                                          </p:stCondLst>
                                        </p:cTn>
                                        <p:tgtEl>
                                          <p:spTgt spid="55"/>
                                        </p:tgtEl>
                                        <p:attrNameLst>
                                          <p:attrName>ppt_w</p:attrName>
                                        </p:attrNameLst>
                                      </p:cBhvr>
                                    </p:anim>
                                    <p:anim by="(#ppt_w*0.50)" calcmode="lin" valueType="num">
                                      <p:cBhvr>
                                        <p:cTn id="23" dur="500" decel="50000" autoRev="1" fill="hold">
                                          <p:stCondLst>
                                            <p:cond delay="0"/>
                                          </p:stCondLst>
                                        </p:cTn>
                                        <p:tgtEl>
                                          <p:spTgt spid="55"/>
                                        </p:tgtEl>
                                        <p:attrNameLst>
                                          <p:attrName>ppt_x</p:attrName>
                                        </p:attrNameLst>
                                      </p:cBhvr>
                                    </p:anim>
                                    <p:anim from="(-#ppt_h/2)" to="(#ppt_y)" calcmode="lin" valueType="num">
                                      <p:cBhvr>
                                        <p:cTn id="24" dur="1000" fill="hold">
                                          <p:stCondLst>
                                            <p:cond delay="0"/>
                                          </p:stCondLst>
                                        </p:cTn>
                                        <p:tgtEl>
                                          <p:spTgt spid="55"/>
                                        </p:tgtEl>
                                        <p:attrNameLst>
                                          <p:attrName>ppt_y</p:attrName>
                                        </p:attrNameLst>
                                      </p:cBhvr>
                                    </p:anim>
                                    <p:animRot by="21600000">
                                      <p:cBhvr>
                                        <p:cTn id="25" dur="1000" fill="hold">
                                          <p:stCondLst>
                                            <p:cond delay="0"/>
                                          </p:stCondLst>
                                        </p:cTn>
                                        <p:tgtEl>
                                          <p:spTgt spid="55"/>
                                        </p:tgtEl>
                                        <p:attrNameLst>
                                          <p:attrName>r</p:attrName>
                                        </p:attrNameLst>
                                      </p:cBhvr>
                                    </p:animRot>
                                  </p:childTnLst>
                                </p:cTn>
                              </p:par>
                              <p:par>
                                <p:cTn id="26" presetID="42" presetClass="entr" presetSubtype="0" fill="hold" nodeType="withEffect">
                                  <p:stCondLst>
                                    <p:cond delay="0"/>
                                  </p:stCondLst>
                                  <p:childTnLst>
                                    <p:set>
                                      <p:cBhvr>
                                        <p:cTn id="27" dur="1" fill="hold">
                                          <p:stCondLst>
                                            <p:cond delay="0"/>
                                          </p:stCondLst>
                                        </p:cTn>
                                        <p:tgtEl>
                                          <p:spTgt spid="60"/>
                                        </p:tgtEl>
                                        <p:attrNameLst>
                                          <p:attrName>style.visibility</p:attrName>
                                        </p:attrNameLst>
                                      </p:cBhvr>
                                      <p:to>
                                        <p:strVal val="visible"/>
                                      </p:to>
                                    </p:set>
                                    <p:animEffect transition="in" filter="fade">
                                      <p:cBhvr>
                                        <p:cTn id="28" dur="750"/>
                                        <p:tgtEl>
                                          <p:spTgt spid="60"/>
                                        </p:tgtEl>
                                      </p:cBhvr>
                                    </p:animEffect>
                                    <p:anim calcmode="lin" valueType="num">
                                      <p:cBhvr>
                                        <p:cTn id="29" dur="750" fill="hold"/>
                                        <p:tgtEl>
                                          <p:spTgt spid="60"/>
                                        </p:tgtEl>
                                        <p:attrNameLst>
                                          <p:attrName>ppt_x</p:attrName>
                                        </p:attrNameLst>
                                      </p:cBhvr>
                                      <p:tavLst>
                                        <p:tav tm="0">
                                          <p:val>
                                            <p:strVal val="#ppt_x"/>
                                          </p:val>
                                        </p:tav>
                                        <p:tav tm="100000">
                                          <p:val>
                                            <p:strVal val="#ppt_x"/>
                                          </p:val>
                                        </p:tav>
                                      </p:tavLst>
                                    </p:anim>
                                    <p:anim calcmode="lin" valueType="num">
                                      <p:cBhvr>
                                        <p:cTn id="30" dur="750" fill="hold"/>
                                        <p:tgtEl>
                                          <p:spTgt spid="60"/>
                                        </p:tgtEl>
                                        <p:attrNameLst>
                                          <p:attrName>ppt_y</p:attrName>
                                        </p:attrNameLst>
                                      </p:cBhvr>
                                      <p:tavLst>
                                        <p:tav tm="0">
                                          <p:val>
                                            <p:strVal val="#ppt_y+.1"/>
                                          </p:val>
                                        </p:tav>
                                        <p:tav tm="100000">
                                          <p:val>
                                            <p:strVal val="#ppt_y"/>
                                          </p:val>
                                        </p:tav>
                                      </p:tavLst>
                                    </p:anim>
                                  </p:childTnLst>
                                </p:cTn>
                              </p:par>
                            </p:childTnLst>
                          </p:cTn>
                        </p:par>
                        <p:par>
                          <p:cTn id="31" fill="hold">
                            <p:stCondLst>
                              <p:cond delay="2299"/>
                            </p:stCondLst>
                            <p:childTnLst>
                              <p:par>
                                <p:cTn id="32" presetID="10" presetClass="entr" presetSubtype="0" fill="hold" grpId="0" nodeType="afterEffect">
                                  <p:stCondLst>
                                    <p:cond delay="0"/>
                                  </p:stCondLst>
                                  <p:childTnLst>
                                    <p:set>
                                      <p:cBhvr>
                                        <p:cTn id="33" dur="1" fill="hold">
                                          <p:stCondLst>
                                            <p:cond delay="0"/>
                                          </p:stCondLst>
                                        </p:cTn>
                                        <p:tgtEl>
                                          <p:spTgt spid="59"/>
                                        </p:tgtEl>
                                        <p:attrNameLst>
                                          <p:attrName>style.visibility</p:attrName>
                                        </p:attrNameLst>
                                      </p:cBhvr>
                                      <p:to>
                                        <p:strVal val="visible"/>
                                      </p:to>
                                    </p:set>
                                    <p:anim calcmode="lin" valueType="num">
                                      <p:cBhvr>
                                        <p:cTn id="34" dur="500" fill="hold"/>
                                        <p:tgtEl>
                                          <p:spTgt spid="59"/>
                                        </p:tgtEl>
                                        <p:attrNameLst>
                                          <p:attrName>ppt_w</p:attrName>
                                        </p:attrNameLst>
                                      </p:cBhvr>
                                      <p:tavLst>
                                        <p:tav tm="0">
                                          <p:val>
                                            <p:fltVal val="0"/>
                                          </p:val>
                                        </p:tav>
                                        <p:tav tm="100000">
                                          <p:val>
                                            <p:strVal val="#ppt_w"/>
                                          </p:val>
                                        </p:tav>
                                      </p:tavLst>
                                    </p:anim>
                                    <p:anim calcmode="lin" valueType="num">
                                      <p:cBhvr>
                                        <p:cTn id="35" dur="500" fill="hold"/>
                                        <p:tgtEl>
                                          <p:spTgt spid="59"/>
                                        </p:tgtEl>
                                        <p:attrNameLst>
                                          <p:attrName>ppt_h</p:attrName>
                                        </p:attrNameLst>
                                      </p:cBhvr>
                                      <p:tavLst>
                                        <p:tav tm="0">
                                          <p:val>
                                            <p:fltVal val="0"/>
                                          </p:val>
                                        </p:tav>
                                        <p:tav tm="100000">
                                          <p:val>
                                            <p:strVal val="#ppt_h"/>
                                          </p:val>
                                        </p:tav>
                                      </p:tavLst>
                                    </p:anim>
                                    <p:animEffect>
                                      <p:cBhvr>
                                        <p:cTn id="36"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6" grpId="0"/>
      <p:bldP spid="59" grpId="0" bldLvl="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553801" y="2274152"/>
            <a:ext cx="8142973" cy="1542124"/>
            <a:chOff x="971997" y="2179710"/>
            <a:chExt cx="10472562" cy="1983303"/>
          </a:xfrm>
        </p:grpSpPr>
        <p:grpSp>
          <p:nvGrpSpPr>
            <p:cNvPr id="53" name="组合 52"/>
            <p:cNvGrpSpPr/>
            <p:nvPr/>
          </p:nvGrpSpPr>
          <p:grpSpPr>
            <a:xfrm>
              <a:off x="3093581" y="2179710"/>
              <a:ext cx="8350978" cy="1983303"/>
              <a:chOff x="2320695" y="442438"/>
              <a:chExt cx="8350978" cy="784254"/>
            </a:xfrm>
          </p:grpSpPr>
          <p:sp>
            <p:nvSpPr>
              <p:cNvPr id="57" name="矩形 56"/>
              <p:cNvSpPr/>
              <p:nvPr/>
            </p:nvSpPr>
            <p:spPr>
              <a:xfrm flipH="1">
                <a:off x="2320695" y="442438"/>
                <a:ext cx="8350978" cy="784254"/>
              </a:xfrm>
              <a:prstGeom prst="rect">
                <a:avLst/>
              </a:prstGeom>
              <a:solidFill>
                <a:srgbClr val="18D2A6"/>
              </a:solidFill>
              <a:ln>
                <a:noFill/>
              </a:ln>
              <a:effectLst>
                <a:reflection blurRad="6350" stA="500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8" name="组合 57"/>
              <p:cNvGrpSpPr/>
              <p:nvPr/>
            </p:nvGrpSpPr>
            <p:grpSpPr>
              <a:xfrm>
                <a:off x="2947755" y="602540"/>
                <a:ext cx="7245292" cy="422603"/>
                <a:chOff x="3802405" y="558147"/>
                <a:chExt cx="7245292" cy="422603"/>
              </a:xfrm>
            </p:grpSpPr>
            <p:sp>
              <p:nvSpPr>
                <p:cNvPr id="71" name="矩形 3"/>
                <p:cNvSpPr/>
                <p:nvPr/>
              </p:nvSpPr>
              <p:spPr>
                <a:xfrm>
                  <a:off x="4476993" y="558147"/>
                  <a:ext cx="6570704" cy="422603"/>
                </a:xfrm>
                <a:prstGeom prst="rect">
                  <a:avLst/>
                </a:prstGeom>
                <a:noFill/>
                <a:ln w="9525">
                  <a:noFill/>
                  <a:miter/>
                </a:ln>
              </p:spPr>
              <p:txBody>
                <a:bodyPr wrap="none" lIns="91431" tIns="45716" rIns="91431" bIns="45716">
                  <a:spAutoFit/>
                </a:bodyPr>
                <a:lstStyle/>
                <a:p>
                  <a:pPr lvl="0" eaLnBrk="1" hangingPunct="1">
                    <a:buNone/>
                  </a:pPr>
                  <a:r>
                    <a:rPr lang="zh-CN" altLang="en-US" sz="4800" b="1"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加入你的标题描述</a:t>
                  </a:r>
                  <a:endParaRPr lang="zh-CN" altLang="en-US" sz="48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72" name="组合 26"/>
                <p:cNvGrpSpPr/>
                <p:nvPr/>
              </p:nvGrpSpPr>
              <p:grpSpPr>
                <a:xfrm>
                  <a:off x="3802405" y="569913"/>
                  <a:ext cx="263525" cy="395287"/>
                  <a:chOff x="-1006695" y="0"/>
                  <a:chExt cx="213756" cy="427512"/>
                </a:xfrm>
              </p:grpSpPr>
              <p:sp>
                <p:nvSpPr>
                  <p:cNvPr id="73" name="直接连接符 27"/>
                  <p:cNvSpPr/>
                  <p:nvPr/>
                </p:nvSpPr>
                <p:spPr>
                  <a:xfrm>
                    <a:off x="-1006695" y="0"/>
                    <a:ext cx="213756" cy="213756"/>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sp>
                <p:nvSpPr>
                  <p:cNvPr id="83" name="直接连接符 28"/>
                  <p:cNvSpPr/>
                  <p:nvPr/>
                </p:nvSpPr>
                <p:spPr>
                  <a:xfrm flipH="1">
                    <a:off x="-1006695" y="213756"/>
                    <a:ext cx="213756" cy="213756"/>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grpSp>
          </p:grpSp>
        </p:grpSp>
        <p:grpSp>
          <p:nvGrpSpPr>
            <p:cNvPr id="87" name="组合 86"/>
            <p:cNvGrpSpPr/>
            <p:nvPr/>
          </p:nvGrpSpPr>
          <p:grpSpPr>
            <a:xfrm>
              <a:off x="971997" y="2179710"/>
              <a:ext cx="2121586" cy="1983303"/>
              <a:chOff x="2215144" y="1032180"/>
              <a:chExt cx="1120898" cy="824468"/>
            </a:xfrm>
          </p:grpSpPr>
          <p:sp>
            <p:nvSpPr>
              <p:cNvPr id="88" name="平行四边形 87"/>
              <p:cNvSpPr/>
              <p:nvPr/>
            </p:nvSpPr>
            <p:spPr>
              <a:xfrm>
                <a:off x="2215144" y="1032180"/>
                <a:ext cx="1120898" cy="824468"/>
              </a:xfrm>
              <a:prstGeom prst="parallelogram">
                <a:avLst>
                  <a:gd name="adj" fmla="val 0"/>
                </a:avLst>
              </a:prstGeom>
              <a:solidFill>
                <a:srgbClr val="1983B7"/>
              </a:solidFill>
              <a:ln>
                <a:noFill/>
              </a:ln>
              <a:effectLst>
                <a:reflection blurRad="6350" stA="500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95" name="文本框 9"/>
              <p:cNvSpPr txBox="1"/>
              <p:nvPr/>
            </p:nvSpPr>
            <p:spPr>
              <a:xfrm>
                <a:off x="2245058" y="1100246"/>
                <a:ext cx="1066799" cy="495983"/>
              </a:xfrm>
              <a:prstGeom prst="rect">
                <a:avLst/>
              </a:prstGeom>
              <a:noFill/>
            </p:spPr>
            <p:txBody>
              <a:bodyPr wrap="square" rtlCol="0">
                <a:spAutoFit/>
              </a:bodyPr>
              <a:lstStyle/>
              <a:p>
                <a:pPr algn="ctr"/>
                <a:r>
                  <a:rPr lang="en-US" altLang="zh-CN" sz="7200" dirty="0" smtClean="0">
                    <a:solidFill>
                      <a:schemeClr val="bg1"/>
                    </a:solidFill>
                    <a:latin typeface="Impact" panose="020B0806030902050204" pitchFamily="34" charset="0"/>
                  </a:rPr>
                  <a:t>01</a:t>
                </a:r>
                <a:endParaRPr lang="zh-CN" altLang="en-US" sz="7200" dirty="0">
                  <a:solidFill>
                    <a:schemeClr val="bg1"/>
                  </a:solidFill>
                  <a:latin typeface="Impact" panose="020B0806030902050204" pitchFamily="34" charset="0"/>
                </a:endParaRPr>
              </a:p>
            </p:txBody>
          </p:sp>
        </p:grpSp>
      </p:grpSp>
      <p:grpSp>
        <p:nvGrpSpPr>
          <p:cNvPr id="13" name="组合 12"/>
          <p:cNvGrpSpPr/>
          <p:nvPr/>
        </p:nvGrpSpPr>
        <p:grpSpPr>
          <a:xfrm rot="13187308">
            <a:off x="-6592880" y="2752868"/>
            <a:ext cx="11496362" cy="6726866"/>
            <a:chOff x="0" y="4292079"/>
            <a:chExt cx="12190414" cy="4843505"/>
          </a:xfrm>
        </p:grpSpPr>
        <p:grpSp>
          <p:nvGrpSpPr>
            <p:cNvPr id="14" name="组合 13"/>
            <p:cNvGrpSpPr/>
            <p:nvPr/>
          </p:nvGrpSpPr>
          <p:grpSpPr>
            <a:xfrm>
              <a:off x="0" y="4692834"/>
              <a:ext cx="12190414" cy="4442750"/>
              <a:chOff x="0" y="5400390"/>
              <a:chExt cx="12190414" cy="4442750"/>
            </a:xfrm>
          </p:grpSpPr>
          <p:grpSp>
            <p:nvGrpSpPr>
              <p:cNvPr id="22" name="组合 21"/>
              <p:cNvGrpSpPr/>
              <p:nvPr/>
            </p:nvGrpSpPr>
            <p:grpSpPr>
              <a:xfrm>
                <a:off x="0" y="5403580"/>
                <a:ext cx="6095207" cy="4439560"/>
                <a:chOff x="0" y="5320120"/>
                <a:chExt cx="12190413" cy="4439560"/>
              </a:xfrm>
            </p:grpSpPr>
            <p:sp>
              <p:nvSpPr>
                <p:cNvPr id="26" name="波形 25"/>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波形 26"/>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6095207" y="5400390"/>
                <a:ext cx="6095207" cy="4439560"/>
                <a:chOff x="0" y="5320120"/>
                <a:chExt cx="12190413" cy="4439560"/>
              </a:xfrm>
            </p:grpSpPr>
            <p:sp>
              <p:nvSpPr>
                <p:cNvPr id="24" name="波形 23"/>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波形 24"/>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5" name="组合 14"/>
            <p:cNvGrpSpPr/>
            <p:nvPr/>
          </p:nvGrpSpPr>
          <p:grpSpPr>
            <a:xfrm>
              <a:off x="0" y="4292079"/>
              <a:ext cx="12190414" cy="4442750"/>
              <a:chOff x="0" y="5400390"/>
              <a:chExt cx="12190414" cy="4442750"/>
            </a:xfrm>
          </p:grpSpPr>
          <p:grpSp>
            <p:nvGrpSpPr>
              <p:cNvPr id="16" name="组合 15"/>
              <p:cNvGrpSpPr/>
              <p:nvPr/>
            </p:nvGrpSpPr>
            <p:grpSpPr>
              <a:xfrm>
                <a:off x="0" y="5403580"/>
                <a:ext cx="6095207" cy="4439560"/>
                <a:chOff x="0" y="5320120"/>
                <a:chExt cx="12190413" cy="4439560"/>
              </a:xfrm>
            </p:grpSpPr>
            <p:sp>
              <p:nvSpPr>
                <p:cNvPr id="20" name="波形 19"/>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波形 20"/>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6095207" y="5400390"/>
                <a:ext cx="6095207" cy="4439560"/>
                <a:chOff x="0" y="5320120"/>
                <a:chExt cx="12190413" cy="4439560"/>
              </a:xfrm>
            </p:grpSpPr>
            <p:sp>
              <p:nvSpPr>
                <p:cNvPr id="18" name="波形 17"/>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波形 18"/>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grpSp>
        <p:nvGrpSpPr>
          <p:cNvPr id="28" name="组合 27"/>
          <p:cNvGrpSpPr/>
          <p:nvPr/>
        </p:nvGrpSpPr>
        <p:grpSpPr>
          <a:xfrm rot="13187308">
            <a:off x="7037427" y="-4308561"/>
            <a:ext cx="11496362" cy="6726866"/>
            <a:chOff x="0" y="4292079"/>
            <a:chExt cx="12190414" cy="4843505"/>
          </a:xfrm>
        </p:grpSpPr>
        <p:grpSp>
          <p:nvGrpSpPr>
            <p:cNvPr id="29" name="组合 28"/>
            <p:cNvGrpSpPr/>
            <p:nvPr/>
          </p:nvGrpSpPr>
          <p:grpSpPr>
            <a:xfrm>
              <a:off x="0" y="4692834"/>
              <a:ext cx="12190414" cy="4442750"/>
              <a:chOff x="0" y="5400390"/>
              <a:chExt cx="12190414" cy="4442750"/>
            </a:xfrm>
          </p:grpSpPr>
          <p:grpSp>
            <p:nvGrpSpPr>
              <p:cNvPr id="37" name="组合 36"/>
              <p:cNvGrpSpPr/>
              <p:nvPr/>
            </p:nvGrpSpPr>
            <p:grpSpPr>
              <a:xfrm>
                <a:off x="0" y="5403580"/>
                <a:ext cx="6095207" cy="4439560"/>
                <a:chOff x="0" y="5320120"/>
                <a:chExt cx="12190413" cy="4439560"/>
              </a:xfrm>
            </p:grpSpPr>
            <p:sp>
              <p:nvSpPr>
                <p:cNvPr id="41" name="波形 40"/>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波形 41"/>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8" name="组合 37"/>
              <p:cNvGrpSpPr/>
              <p:nvPr/>
            </p:nvGrpSpPr>
            <p:grpSpPr>
              <a:xfrm>
                <a:off x="6095207" y="5400390"/>
                <a:ext cx="6095207" cy="4439560"/>
                <a:chOff x="0" y="5320120"/>
                <a:chExt cx="12190413" cy="4439560"/>
              </a:xfrm>
            </p:grpSpPr>
            <p:sp>
              <p:nvSpPr>
                <p:cNvPr id="39" name="波形 38"/>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波形 39"/>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0" name="组合 29"/>
            <p:cNvGrpSpPr/>
            <p:nvPr/>
          </p:nvGrpSpPr>
          <p:grpSpPr>
            <a:xfrm>
              <a:off x="0" y="4292079"/>
              <a:ext cx="12190414" cy="4446967"/>
              <a:chOff x="0" y="5400390"/>
              <a:chExt cx="12190414" cy="4446967"/>
            </a:xfrm>
          </p:grpSpPr>
          <p:grpSp>
            <p:nvGrpSpPr>
              <p:cNvPr id="31" name="组合 30"/>
              <p:cNvGrpSpPr/>
              <p:nvPr/>
            </p:nvGrpSpPr>
            <p:grpSpPr>
              <a:xfrm>
                <a:off x="0" y="5403580"/>
                <a:ext cx="6100378" cy="4443777"/>
                <a:chOff x="0" y="5320120"/>
                <a:chExt cx="12200755" cy="4443777"/>
              </a:xfrm>
            </p:grpSpPr>
            <p:sp>
              <p:nvSpPr>
                <p:cNvPr id="35" name="波形 34"/>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波形 35"/>
                <p:cNvSpPr/>
                <p:nvPr/>
              </p:nvSpPr>
              <p:spPr>
                <a:xfrm flipH="1">
                  <a:off x="10342" y="5344297"/>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2" name="组合 31"/>
              <p:cNvGrpSpPr/>
              <p:nvPr/>
            </p:nvGrpSpPr>
            <p:grpSpPr>
              <a:xfrm>
                <a:off x="6095207" y="5400390"/>
                <a:ext cx="6095207" cy="4439560"/>
                <a:chOff x="0" y="5320120"/>
                <a:chExt cx="12190413" cy="4439560"/>
              </a:xfrm>
            </p:grpSpPr>
            <p:sp>
              <p:nvSpPr>
                <p:cNvPr id="33" name="波形 32"/>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波形 33"/>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spTree>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250" fill="hold"/>
                                        <p:tgtEl>
                                          <p:spTgt spid="13"/>
                                        </p:tgtEl>
                                        <p:attrNameLst>
                                          <p:attrName>ppt_w</p:attrName>
                                        </p:attrNameLst>
                                      </p:cBhvr>
                                      <p:tavLst>
                                        <p:tav tm="0">
                                          <p:val>
                                            <p:fltVal val="0"/>
                                          </p:val>
                                        </p:tav>
                                        <p:tav tm="100000">
                                          <p:val>
                                            <p:strVal val="#ppt_w"/>
                                          </p:val>
                                        </p:tav>
                                      </p:tavLst>
                                    </p:anim>
                                    <p:anim calcmode="lin" valueType="num">
                                      <p:cBhvr>
                                        <p:cTn id="8" dur="1250" fill="hold"/>
                                        <p:tgtEl>
                                          <p:spTgt spid="13"/>
                                        </p:tgtEl>
                                        <p:attrNameLst>
                                          <p:attrName>ppt_h</p:attrName>
                                        </p:attrNameLst>
                                      </p:cBhvr>
                                      <p:tavLst>
                                        <p:tav tm="0">
                                          <p:val>
                                            <p:fltVal val="0"/>
                                          </p:val>
                                        </p:tav>
                                        <p:tav tm="100000">
                                          <p:val>
                                            <p:strVal val="#ppt_h"/>
                                          </p:val>
                                        </p:tav>
                                      </p:tavLst>
                                    </p:anim>
                                    <p:animEffect transition="in" filter="fade">
                                      <p:cBhvr>
                                        <p:cTn id="9" dur="1250"/>
                                        <p:tgtEl>
                                          <p:spTgt spid="13"/>
                                        </p:tgtEl>
                                      </p:cBhvr>
                                    </p:animEffect>
                                  </p:childTnLst>
                                </p:cTn>
                              </p:par>
                              <p:par>
                                <p:cTn id="10" presetID="53" presetClass="entr" presetSubtype="16" fill="hold" nodeType="with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p:cTn id="12" dur="1250" fill="hold"/>
                                        <p:tgtEl>
                                          <p:spTgt spid="28"/>
                                        </p:tgtEl>
                                        <p:attrNameLst>
                                          <p:attrName>ppt_w</p:attrName>
                                        </p:attrNameLst>
                                      </p:cBhvr>
                                      <p:tavLst>
                                        <p:tav tm="0">
                                          <p:val>
                                            <p:fltVal val="0"/>
                                          </p:val>
                                        </p:tav>
                                        <p:tav tm="100000">
                                          <p:val>
                                            <p:strVal val="#ppt_w"/>
                                          </p:val>
                                        </p:tav>
                                      </p:tavLst>
                                    </p:anim>
                                    <p:anim calcmode="lin" valueType="num">
                                      <p:cBhvr>
                                        <p:cTn id="13" dur="1250" fill="hold"/>
                                        <p:tgtEl>
                                          <p:spTgt spid="28"/>
                                        </p:tgtEl>
                                        <p:attrNameLst>
                                          <p:attrName>ppt_h</p:attrName>
                                        </p:attrNameLst>
                                      </p:cBhvr>
                                      <p:tavLst>
                                        <p:tav tm="0">
                                          <p:val>
                                            <p:fltVal val="0"/>
                                          </p:val>
                                        </p:tav>
                                        <p:tav tm="100000">
                                          <p:val>
                                            <p:strVal val="#ppt_h"/>
                                          </p:val>
                                        </p:tav>
                                      </p:tavLst>
                                    </p:anim>
                                    <p:animEffect transition="in" filter="fade">
                                      <p:cBhvr>
                                        <p:cTn id="14" dur="1250"/>
                                        <p:tgtEl>
                                          <p:spTgt spid="28"/>
                                        </p:tgtEl>
                                      </p:cBhvr>
                                    </p:animEffect>
                                  </p:childTnLst>
                                </p:cTn>
                              </p:par>
                              <p:par>
                                <p:cTn id="15" presetID="22" presetClass="entr" presetSubtype="8" fill="hold" nodeType="withEffect">
                                  <p:stCondLst>
                                    <p:cond delay="75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 y="720"/>
            <a:ext cx="12190413" cy="1157520"/>
            <a:chOff x="-6" y="395508"/>
            <a:chExt cx="12190413" cy="1157520"/>
          </a:xfrm>
        </p:grpSpPr>
        <p:sp>
          <p:nvSpPr>
            <p:cNvPr id="11" name="矩形 10"/>
            <p:cNvSpPr/>
            <p:nvPr/>
          </p:nvSpPr>
          <p:spPr>
            <a:xfrm flipH="1">
              <a:off x="-6" y="395508"/>
              <a:ext cx="12190413" cy="1157520"/>
            </a:xfrm>
            <a:prstGeom prst="rect">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4188838" y="733051"/>
              <a:ext cx="3783708" cy="538601"/>
              <a:chOff x="5043488" y="688658"/>
              <a:chExt cx="3783708" cy="538601"/>
            </a:xfrm>
          </p:grpSpPr>
          <p:sp>
            <p:nvSpPr>
              <p:cNvPr id="7" name="矩形 3"/>
              <p:cNvSpPr/>
              <p:nvPr/>
            </p:nvSpPr>
            <p:spPr>
              <a:xfrm>
                <a:off x="5667375" y="68865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加入你的标题描述</a:t>
                </a:r>
                <a:endParaRPr lang="zh-CN" altLang="en-US" sz="29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8" name="组合 26"/>
              <p:cNvGrpSpPr/>
              <p:nvPr/>
            </p:nvGrpSpPr>
            <p:grpSpPr>
              <a:xfrm>
                <a:off x="5043488" y="768033"/>
                <a:ext cx="263525" cy="395292"/>
                <a:chOff x="0" y="214266"/>
                <a:chExt cx="213756" cy="427517"/>
              </a:xfrm>
            </p:grpSpPr>
            <p:sp>
              <p:nvSpPr>
                <p:cNvPr id="9" name="直接连接符 27"/>
                <p:cNvSpPr/>
                <p:nvPr/>
              </p:nvSpPr>
              <p:spPr>
                <a:xfrm>
                  <a:off x="0" y="214266"/>
                  <a:ext cx="213756" cy="213757"/>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sp>
              <p:nvSpPr>
                <p:cNvPr id="10" name="直接连接符 28"/>
                <p:cNvSpPr/>
                <p:nvPr/>
              </p:nvSpPr>
              <p:spPr>
                <a:xfrm flipH="1">
                  <a:off x="0" y="428028"/>
                  <a:ext cx="213756" cy="213755"/>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grpSp>
        </p:grpSp>
      </p:grpSp>
      <p:sp>
        <p:nvSpPr>
          <p:cNvPr id="12" name="Rectangle 30"/>
          <p:cNvSpPr/>
          <p:nvPr/>
        </p:nvSpPr>
        <p:spPr>
          <a:xfrm>
            <a:off x="2639581" y="1979272"/>
            <a:ext cx="6897433" cy="2841945"/>
          </a:xfrm>
          <a:prstGeom prst="rect">
            <a:avLst/>
          </a:prstGeom>
          <a:blipFill>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p>
        </p:txBody>
      </p:sp>
      <p:grpSp>
        <p:nvGrpSpPr>
          <p:cNvPr id="13" name="Group 9"/>
          <p:cNvGrpSpPr/>
          <p:nvPr/>
        </p:nvGrpSpPr>
        <p:grpSpPr>
          <a:xfrm>
            <a:off x="-10646" y="1979271"/>
            <a:ext cx="2910289" cy="2841945"/>
            <a:chOff x="-7985" y="901147"/>
            <a:chExt cx="2182717" cy="2131459"/>
          </a:xfrm>
          <a:solidFill>
            <a:srgbClr val="18D2A6"/>
          </a:solidFill>
        </p:grpSpPr>
        <p:sp>
          <p:nvSpPr>
            <p:cNvPr id="14" name="Rectangle 12"/>
            <p:cNvSpPr/>
            <p:nvPr/>
          </p:nvSpPr>
          <p:spPr>
            <a:xfrm>
              <a:off x="-7985" y="901147"/>
              <a:ext cx="2012646" cy="2131459"/>
            </a:xfrm>
            <a:prstGeom prst="rect">
              <a:avLst/>
            </a:prstGeom>
            <a:grpFill/>
            <a:ln>
              <a:noFill/>
            </a:ln>
            <a:effectLst>
              <a:outerShdw blurRad="317500" sx="1000" sy="1000"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p>
          </p:txBody>
        </p:sp>
        <p:sp>
          <p:nvSpPr>
            <p:cNvPr id="15" name="Isosceles Triangle 11"/>
            <p:cNvSpPr/>
            <p:nvPr/>
          </p:nvSpPr>
          <p:spPr>
            <a:xfrm rot="5400000">
              <a:off x="1846781" y="1869353"/>
              <a:ext cx="460856" cy="195047"/>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p>
          </p:txBody>
        </p:sp>
      </p:grpSp>
      <p:sp>
        <p:nvSpPr>
          <p:cNvPr id="16" name="TextBox 15"/>
          <p:cNvSpPr txBox="1"/>
          <p:nvPr/>
        </p:nvSpPr>
        <p:spPr>
          <a:xfrm>
            <a:off x="1034781" y="5655814"/>
            <a:ext cx="10122441" cy="495136"/>
          </a:xfrm>
          <a:prstGeom prst="rect">
            <a:avLst/>
          </a:prstGeom>
          <a:noFill/>
        </p:spPr>
        <p:txBody>
          <a:bodyPr wrap="square" lIns="0" tIns="0" rIns="0" bIns="0" rtlCol="0">
            <a:spAutoFit/>
          </a:bodyPr>
          <a:lstStyle>
            <a:defPPr>
              <a:defRPr lang="zh-CN"/>
            </a:defPPr>
            <a:lvl1pPr>
              <a:lnSpc>
                <a:spcPct val="120000"/>
              </a:lnSpc>
              <a:spcBef>
                <a:spcPct val="0"/>
              </a:spcBef>
              <a:defRPr sz="14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solidFill>
                  <a:schemeClr val="bg1">
                    <a:lumMod val="50000"/>
                  </a:schemeClr>
                </a:solidFill>
                <a:sym typeface="微软雅黑" panose="020B0503020204020204" pitchFamily="34" charset="-122"/>
              </a:rPr>
              <a:t>右键点击图片选择设置图片格式可直接替换图片。您可以点击文字框输入您的描述说明，或者通过复制粘贴，在此录入您的描述说明</a:t>
            </a:r>
            <a:r>
              <a:rPr lang="zh-CN" altLang="en-US" dirty="0" smtClean="0">
                <a:solidFill>
                  <a:schemeClr val="bg1">
                    <a:lumMod val="50000"/>
                  </a:schemeClr>
                </a:solidFill>
                <a:sym typeface="微软雅黑" panose="020B0503020204020204" pitchFamily="34" charset="-122"/>
              </a:rPr>
              <a:t>。</a:t>
            </a:r>
            <a:r>
              <a:rPr lang="zh-CN" altLang="en-US" dirty="0">
                <a:solidFill>
                  <a:schemeClr val="bg1">
                    <a:lumMod val="50000"/>
                  </a:schemeClr>
                </a:solidFill>
                <a:sym typeface="微软雅黑" panose="020B0503020204020204" pitchFamily="34" charset="-122"/>
              </a:rPr>
              <a:t>在此录入上述图表的综合描述说明，在此录入上述图表的综合描述说明，在此录入上述图表的综合描述</a:t>
            </a:r>
            <a:r>
              <a:rPr lang="zh-CN" altLang="en-US" dirty="0" smtClean="0">
                <a:solidFill>
                  <a:schemeClr val="bg1">
                    <a:lumMod val="50000"/>
                  </a:schemeClr>
                </a:solidFill>
                <a:sym typeface="微软雅黑" panose="020B0503020204020204" pitchFamily="34" charset="-122"/>
              </a:rPr>
              <a:t>说明</a:t>
            </a:r>
            <a:r>
              <a:rPr lang="zh-CN" altLang="en-US" dirty="0">
                <a:solidFill>
                  <a:schemeClr val="bg1">
                    <a:lumMod val="50000"/>
                  </a:schemeClr>
                </a:solidFill>
                <a:sym typeface="微软雅黑" panose="020B0503020204020204" pitchFamily="34" charset="-122"/>
              </a:rPr>
              <a:t>，</a:t>
            </a:r>
            <a:r>
              <a:rPr lang="zh-CN" altLang="en-US" dirty="0" smtClean="0">
                <a:solidFill>
                  <a:schemeClr val="bg1">
                    <a:lumMod val="50000"/>
                  </a:schemeClr>
                </a:solidFill>
                <a:sym typeface="微软雅黑" panose="020B0503020204020204" pitchFamily="34" charset="-122"/>
              </a:rPr>
              <a:t>在此录入</a:t>
            </a:r>
            <a:endParaRPr lang="zh-CN" altLang="en-US" dirty="0">
              <a:solidFill>
                <a:schemeClr val="bg1">
                  <a:lumMod val="50000"/>
                </a:schemeClr>
              </a:solidFill>
              <a:sym typeface="微软雅黑" panose="020B0503020204020204" pitchFamily="34" charset="-122"/>
            </a:endParaRPr>
          </a:p>
        </p:txBody>
      </p:sp>
      <p:cxnSp>
        <p:nvCxnSpPr>
          <p:cNvPr id="17" name="Straight Connector 20"/>
          <p:cNvCxnSpPr/>
          <p:nvPr/>
        </p:nvCxnSpPr>
        <p:spPr>
          <a:xfrm>
            <a:off x="1042975" y="5363729"/>
            <a:ext cx="10106051"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18" name="Group 9"/>
          <p:cNvGrpSpPr/>
          <p:nvPr/>
        </p:nvGrpSpPr>
        <p:grpSpPr>
          <a:xfrm>
            <a:off x="9248408" y="1979271"/>
            <a:ext cx="2943592" cy="2841945"/>
            <a:chOff x="-203033" y="901147"/>
            <a:chExt cx="2207694" cy="2131459"/>
          </a:xfrm>
          <a:solidFill>
            <a:srgbClr val="1983B7"/>
          </a:solidFill>
        </p:grpSpPr>
        <p:sp>
          <p:nvSpPr>
            <p:cNvPr id="19" name="Rectangle 25"/>
            <p:cNvSpPr/>
            <p:nvPr/>
          </p:nvSpPr>
          <p:spPr>
            <a:xfrm>
              <a:off x="-7985" y="901147"/>
              <a:ext cx="2012646" cy="2131459"/>
            </a:xfrm>
            <a:prstGeom prst="rect">
              <a:avLst/>
            </a:prstGeom>
            <a:grpFill/>
            <a:ln>
              <a:noFill/>
            </a:ln>
            <a:effectLst>
              <a:outerShdw blurRad="317500" sx="1000" sy="1000"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p>
          </p:txBody>
        </p:sp>
        <p:sp>
          <p:nvSpPr>
            <p:cNvPr id="20" name="Isosceles Triangle 24"/>
            <p:cNvSpPr/>
            <p:nvPr/>
          </p:nvSpPr>
          <p:spPr>
            <a:xfrm rot="16200000">
              <a:off x="-335937" y="1869354"/>
              <a:ext cx="460856" cy="195047"/>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p>
          </p:txBody>
        </p:sp>
      </p:grpSp>
      <p:sp>
        <p:nvSpPr>
          <p:cNvPr id="25" name="Freeform 35"/>
          <p:cNvSpPr>
            <a:spLocks noEditPoints="1"/>
          </p:cNvSpPr>
          <p:nvPr/>
        </p:nvSpPr>
        <p:spPr bwMode="auto">
          <a:xfrm>
            <a:off x="938021" y="2448667"/>
            <a:ext cx="807488" cy="544762"/>
          </a:xfrm>
          <a:custGeom>
            <a:avLst/>
            <a:gdLst>
              <a:gd name="T0" fmla="*/ 135 w 157"/>
              <a:gd name="T1" fmla="*/ 46 h 106"/>
              <a:gd name="T2" fmla="*/ 136 w 157"/>
              <a:gd name="T3" fmla="*/ 37 h 106"/>
              <a:gd name="T4" fmla="*/ 99 w 157"/>
              <a:gd name="T5" fmla="*/ 0 h 106"/>
              <a:gd name="T6" fmla="*/ 73 w 157"/>
              <a:gd name="T7" fmla="*/ 18 h 106"/>
              <a:gd name="T8" fmla="*/ 45 w 157"/>
              <a:gd name="T9" fmla="*/ 8 h 106"/>
              <a:gd name="T10" fmla="*/ 19 w 157"/>
              <a:gd name="T11" fmla="*/ 39 h 106"/>
              <a:gd name="T12" fmla="*/ 20 w 157"/>
              <a:gd name="T13" fmla="*/ 47 h 106"/>
              <a:gd name="T14" fmla="*/ 0 w 157"/>
              <a:gd name="T15" fmla="*/ 75 h 106"/>
              <a:gd name="T16" fmla="*/ 31 w 157"/>
              <a:gd name="T17" fmla="*/ 106 h 106"/>
              <a:gd name="T18" fmla="*/ 126 w 157"/>
              <a:gd name="T19" fmla="*/ 106 h 106"/>
              <a:gd name="T20" fmla="*/ 157 w 157"/>
              <a:gd name="T21" fmla="*/ 75 h 106"/>
              <a:gd name="T22" fmla="*/ 135 w 157"/>
              <a:gd name="T23" fmla="*/ 46 h 106"/>
              <a:gd name="T24" fmla="*/ 120 w 157"/>
              <a:gd name="T25" fmla="*/ 100 h 106"/>
              <a:gd name="T26" fmla="*/ 79 w 157"/>
              <a:gd name="T27" fmla="*/ 100 h 106"/>
              <a:gd name="T28" fmla="*/ 103 w 157"/>
              <a:gd name="T29" fmla="*/ 75 h 106"/>
              <a:gd name="T30" fmla="*/ 102 w 157"/>
              <a:gd name="T31" fmla="*/ 72 h 106"/>
              <a:gd name="T32" fmla="*/ 92 w 157"/>
              <a:gd name="T33" fmla="*/ 72 h 106"/>
              <a:gd name="T34" fmla="*/ 92 w 157"/>
              <a:gd name="T35" fmla="*/ 68 h 106"/>
              <a:gd name="T36" fmla="*/ 92 w 157"/>
              <a:gd name="T37" fmla="*/ 37 h 106"/>
              <a:gd name="T38" fmla="*/ 90 w 157"/>
              <a:gd name="T39" fmla="*/ 35 h 106"/>
              <a:gd name="T40" fmla="*/ 64 w 157"/>
              <a:gd name="T41" fmla="*/ 35 h 106"/>
              <a:gd name="T42" fmla="*/ 62 w 157"/>
              <a:gd name="T43" fmla="*/ 37 h 106"/>
              <a:gd name="T44" fmla="*/ 62 w 157"/>
              <a:gd name="T45" fmla="*/ 68 h 106"/>
              <a:gd name="T46" fmla="*/ 62 w 157"/>
              <a:gd name="T47" fmla="*/ 73 h 106"/>
              <a:gd name="T48" fmla="*/ 51 w 157"/>
              <a:gd name="T49" fmla="*/ 73 h 106"/>
              <a:gd name="T50" fmla="*/ 50 w 157"/>
              <a:gd name="T51" fmla="*/ 76 h 106"/>
              <a:gd name="T52" fmla="*/ 75 w 157"/>
              <a:gd name="T53" fmla="*/ 100 h 106"/>
              <a:gd name="T54" fmla="*/ 38 w 157"/>
              <a:gd name="T55" fmla="*/ 100 h 106"/>
              <a:gd name="T56" fmla="*/ 11 w 157"/>
              <a:gd name="T57" fmla="*/ 74 h 106"/>
              <a:gd name="T58" fmla="*/ 29 w 157"/>
              <a:gd name="T59" fmla="*/ 50 h 106"/>
              <a:gd name="T60" fmla="*/ 28 w 157"/>
              <a:gd name="T61" fmla="*/ 44 h 106"/>
              <a:gd name="T62" fmla="*/ 50 w 157"/>
              <a:gd name="T63" fmla="*/ 17 h 106"/>
              <a:gd name="T64" fmla="*/ 74 w 157"/>
              <a:gd name="T65" fmla="*/ 29 h 106"/>
              <a:gd name="T66" fmla="*/ 97 w 157"/>
              <a:gd name="T67" fmla="*/ 10 h 106"/>
              <a:gd name="T68" fmla="*/ 128 w 157"/>
              <a:gd name="T69" fmla="*/ 42 h 106"/>
              <a:gd name="T70" fmla="*/ 127 w 157"/>
              <a:gd name="T71" fmla="*/ 49 h 106"/>
              <a:gd name="T72" fmla="*/ 147 w 157"/>
              <a:gd name="T73" fmla="*/ 74 h 106"/>
              <a:gd name="T74" fmla="*/ 120 w 157"/>
              <a:gd name="T75" fmla="*/ 10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7" h="106">
                <a:moveTo>
                  <a:pt x="135" y="46"/>
                </a:moveTo>
                <a:cubicBezTo>
                  <a:pt x="136" y="43"/>
                  <a:pt x="136" y="40"/>
                  <a:pt x="136" y="37"/>
                </a:cubicBezTo>
                <a:cubicBezTo>
                  <a:pt x="136" y="16"/>
                  <a:pt x="120" y="0"/>
                  <a:pt x="99" y="0"/>
                </a:cubicBezTo>
                <a:cubicBezTo>
                  <a:pt x="76" y="0"/>
                  <a:pt x="73" y="18"/>
                  <a:pt x="73" y="18"/>
                </a:cubicBezTo>
                <a:cubicBezTo>
                  <a:pt x="73" y="18"/>
                  <a:pt x="63" y="6"/>
                  <a:pt x="45" y="8"/>
                </a:cubicBezTo>
                <a:cubicBezTo>
                  <a:pt x="30" y="11"/>
                  <a:pt x="19" y="25"/>
                  <a:pt x="19" y="39"/>
                </a:cubicBezTo>
                <a:cubicBezTo>
                  <a:pt x="19" y="42"/>
                  <a:pt x="20" y="44"/>
                  <a:pt x="20" y="47"/>
                </a:cubicBezTo>
                <a:cubicBezTo>
                  <a:pt x="9" y="51"/>
                  <a:pt x="0" y="62"/>
                  <a:pt x="0" y="75"/>
                </a:cubicBezTo>
                <a:cubicBezTo>
                  <a:pt x="0" y="92"/>
                  <a:pt x="14" y="106"/>
                  <a:pt x="31" y="106"/>
                </a:cubicBezTo>
                <a:cubicBezTo>
                  <a:pt x="126" y="106"/>
                  <a:pt x="126" y="106"/>
                  <a:pt x="126" y="106"/>
                </a:cubicBezTo>
                <a:cubicBezTo>
                  <a:pt x="143" y="106"/>
                  <a:pt x="157" y="92"/>
                  <a:pt x="157" y="75"/>
                </a:cubicBezTo>
                <a:cubicBezTo>
                  <a:pt x="157" y="62"/>
                  <a:pt x="148" y="50"/>
                  <a:pt x="135" y="46"/>
                </a:cubicBezTo>
                <a:close/>
                <a:moveTo>
                  <a:pt x="120" y="100"/>
                </a:moveTo>
                <a:cubicBezTo>
                  <a:pt x="79" y="100"/>
                  <a:pt x="79" y="100"/>
                  <a:pt x="79" y="100"/>
                </a:cubicBezTo>
                <a:cubicBezTo>
                  <a:pt x="82" y="97"/>
                  <a:pt x="103" y="75"/>
                  <a:pt x="103" y="75"/>
                </a:cubicBezTo>
                <a:cubicBezTo>
                  <a:pt x="103" y="75"/>
                  <a:pt x="106" y="72"/>
                  <a:pt x="102" y="72"/>
                </a:cubicBezTo>
                <a:cubicBezTo>
                  <a:pt x="98" y="72"/>
                  <a:pt x="92" y="72"/>
                  <a:pt x="92" y="72"/>
                </a:cubicBezTo>
                <a:cubicBezTo>
                  <a:pt x="92" y="72"/>
                  <a:pt x="92" y="70"/>
                  <a:pt x="92" y="68"/>
                </a:cubicBezTo>
                <a:cubicBezTo>
                  <a:pt x="92" y="59"/>
                  <a:pt x="92" y="43"/>
                  <a:pt x="92" y="37"/>
                </a:cubicBezTo>
                <a:cubicBezTo>
                  <a:pt x="92" y="37"/>
                  <a:pt x="92" y="35"/>
                  <a:pt x="90" y="35"/>
                </a:cubicBezTo>
                <a:cubicBezTo>
                  <a:pt x="88" y="35"/>
                  <a:pt x="67" y="35"/>
                  <a:pt x="64" y="35"/>
                </a:cubicBezTo>
                <a:cubicBezTo>
                  <a:pt x="61" y="35"/>
                  <a:pt x="62" y="37"/>
                  <a:pt x="62" y="37"/>
                </a:cubicBezTo>
                <a:cubicBezTo>
                  <a:pt x="62" y="44"/>
                  <a:pt x="62" y="59"/>
                  <a:pt x="62" y="68"/>
                </a:cubicBezTo>
                <a:cubicBezTo>
                  <a:pt x="62" y="71"/>
                  <a:pt x="62" y="73"/>
                  <a:pt x="62" y="73"/>
                </a:cubicBezTo>
                <a:cubicBezTo>
                  <a:pt x="62" y="73"/>
                  <a:pt x="54" y="73"/>
                  <a:pt x="51" y="73"/>
                </a:cubicBezTo>
                <a:cubicBezTo>
                  <a:pt x="47" y="73"/>
                  <a:pt x="50" y="76"/>
                  <a:pt x="50" y="76"/>
                </a:cubicBezTo>
                <a:cubicBezTo>
                  <a:pt x="75" y="100"/>
                  <a:pt x="75" y="100"/>
                  <a:pt x="75" y="100"/>
                </a:cubicBezTo>
                <a:cubicBezTo>
                  <a:pt x="38" y="100"/>
                  <a:pt x="38" y="100"/>
                  <a:pt x="38" y="100"/>
                </a:cubicBezTo>
                <a:cubicBezTo>
                  <a:pt x="23" y="100"/>
                  <a:pt x="11" y="88"/>
                  <a:pt x="11" y="74"/>
                </a:cubicBezTo>
                <a:cubicBezTo>
                  <a:pt x="11" y="63"/>
                  <a:pt x="18" y="53"/>
                  <a:pt x="29" y="50"/>
                </a:cubicBezTo>
                <a:cubicBezTo>
                  <a:pt x="28" y="48"/>
                  <a:pt x="28" y="46"/>
                  <a:pt x="28" y="44"/>
                </a:cubicBezTo>
                <a:cubicBezTo>
                  <a:pt x="28" y="31"/>
                  <a:pt x="37" y="19"/>
                  <a:pt x="50" y="17"/>
                </a:cubicBezTo>
                <a:cubicBezTo>
                  <a:pt x="65" y="15"/>
                  <a:pt x="74" y="29"/>
                  <a:pt x="74" y="29"/>
                </a:cubicBezTo>
                <a:cubicBezTo>
                  <a:pt x="74" y="29"/>
                  <a:pt x="77" y="10"/>
                  <a:pt x="97" y="10"/>
                </a:cubicBezTo>
                <a:cubicBezTo>
                  <a:pt x="115" y="10"/>
                  <a:pt x="128" y="24"/>
                  <a:pt x="128" y="42"/>
                </a:cubicBezTo>
                <a:cubicBezTo>
                  <a:pt x="128" y="44"/>
                  <a:pt x="127" y="47"/>
                  <a:pt x="127" y="49"/>
                </a:cubicBezTo>
                <a:cubicBezTo>
                  <a:pt x="138" y="53"/>
                  <a:pt x="147" y="62"/>
                  <a:pt x="147" y="74"/>
                </a:cubicBezTo>
                <a:cubicBezTo>
                  <a:pt x="147" y="88"/>
                  <a:pt x="135" y="100"/>
                  <a:pt x="120" y="100"/>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26" name="矩形 25"/>
          <p:cNvSpPr/>
          <p:nvPr/>
        </p:nvSpPr>
        <p:spPr>
          <a:xfrm>
            <a:off x="155396" y="3350483"/>
            <a:ext cx="2372737" cy="400101"/>
          </a:xfrm>
          <a:prstGeom prst="rect">
            <a:avLst/>
          </a:prstGeom>
        </p:spPr>
        <p:txBody>
          <a:bodyPr wrap="square" lIns="91431" tIns="45716" rIns="91431" bIns="45716">
            <a:spAutoFit/>
          </a:bodyPr>
          <a:lstStyle/>
          <a:p>
            <a:pPr algn="ctr"/>
            <a:r>
              <a:rPr lang="zh-CN" altLang="en-US" sz="2000" b="1" dirty="0" smtClean="0">
                <a:solidFill>
                  <a:schemeClr val="bg1">
                    <a:lumMod val="95000"/>
                  </a:schemeClr>
                </a:solidFill>
                <a:latin typeface="微软雅黑" panose="020B0503020204020204" pitchFamily="34" charset="-122"/>
                <a:ea typeface="微软雅黑" panose="020B0503020204020204" pitchFamily="34" charset="-122"/>
              </a:rPr>
              <a:t>加入标题</a:t>
            </a:r>
            <a:endParaRPr lang="en-US" altLang="zh-CN" sz="2000" b="1"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27" name="矩形 47"/>
          <p:cNvSpPr>
            <a:spLocks noChangeArrowheads="1"/>
          </p:cNvSpPr>
          <p:nvPr/>
        </p:nvSpPr>
        <p:spPr bwMode="auto">
          <a:xfrm>
            <a:off x="242768" y="3719194"/>
            <a:ext cx="2197992" cy="867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1400" dirty="0">
                <a:solidFill>
                  <a:schemeClr val="bg1">
                    <a:lumMod val="95000"/>
                  </a:schemeClr>
                </a:solidFill>
                <a:sym typeface="微软雅黑" panose="020B0503020204020204" pitchFamily="34" charset="-122"/>
              </a:rPr>
              <a:t>在此</a:t>
            </a:r>
            <a:r>
              <a:rPr lang="zh-CN" altLang="en-US" sz="1400" dirty="0" smtClean="0">
                <a:solidFill>
                  <a:schemeClr val="bg1">
                    <a:lumMod val="95000"/>
                  </a:schemeClr>
                </a:solidFill>
                <a:sym typeface="微软雅黑" panose="020B0503020204020204" pitchFamily="34" charset="-122"/>
              </a:rPr>
              <a:t>录入图表的综合描述</a:t>
            </a:r>
            <a:r>
              <a:rPr lang="zh-CN" altLang="en-US" sz="1400" dirty="0">
                <a:solidFill>
                  <a:schemeClr val="bg1">
                    <a:lumMod val="95000"/>
                  </a:schemeClr>
                </a:solidFill>
                <a:sym typeface="微软雅黑" panose="020B0503020204020204" pitchFamily="34" charset="-122"/>
              </a:rPr>
              <a:t>说明，在此</a:t>
            </a:r>
            <a:r>
              <a:rPr lang="zh-CN" altLang="en-US" sz="1400" dirty="0" smtClean="0">
                <a:solidFill>
                  <a:schemeClr val="bg1">
                    <a:lumMod val="95000"/>
                  </a:schemeClr>
                </a:solidFill>
                <a:sym typeface="微软雅黑" panose="020B0503020204020204" pitchFamily="34" charset="-122"/>
              </a:rPr>
              <a:t>录入图表的综合描述说明。</a:t>
            </a:r>
            <a:endParaRPr lang="zh-CN" altLang="en-US" sz="1400" dirty="0">
              <a:solidFill>
                <a:schemeClr val="bg1">
                  <a:lumMod val="95000"/>
                </a:schemeClr>
              </a:solidFill>
              <a:sym typeface="微软雅黑" panose="020B0503020204020204" pitchFamily="34" charset="-122"/>
            </a:endParaRPr>
          </a:p>
        </p:txBody>
      </p:sp>
      <p:sp>
        <p:nvSpPr>
          <p:cNvPr id="28" name="矩形 27"/>
          <p:cNvSpPr/>
          <p:nvPr/>
        </p:nvSpPr>
        <p:spPr>
          <a:xfrm>
            <a:off x="9663868" y="3350483"/>
            <a:ext cx="2372737" cy="400101"/>
          </a:xfrm>
          <a:prstGeom prst="rect">
            <a:avLst/>
          </a:prstGeom>
        </p:spPr>
        <p:txBody>
          <a:bodyPr wrap="square" lIns="91431" tIns="45716" rIns="91431" bIns="45716">
            <a:spAutoFit/>
          </a:bodyPr>
          <a:lstStyle/>
          <a:p>
            <a:pPr algn="ctr"/>
            <a:r>
              <a:rPr lang="zh-CN" altLang="en-US" sz="2000" b="1" dirty="0">
                <a:solidFill>
                  <a:schemeClr val="bg1">
                    <a:lumMod val="95000"/>
                  </a:schemeClr>
                </a:solidFill>
                <a:latin typeface="微软雅黑" panose="020B0503020204020204" pitchFamily="34" charset="-122"/>
                <a:ea typeface="微软雅黑" panose="020B0503020204020204" pitchFamily="34" charset="-122"/>
              </a:rPr>
              <a:t>加入标题</a:t>
            </a:r>
            <a:endParaRPr lang="en-US" altLang="zh-CN" sz="2000" b="1"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29" name="矩形 47"/>
          <p:cNvSpPr>
            <a:spLocks noChangeArrowheads="1"/>
          </p:cNvSpPr>
          <p:nvPr/>
        </p:nvSpPr>
        <p:spPr bwMode="auto">
          <a:xfrm>
            <a:off x="9761471" y="3719194"/>
            <a:ext cx="2177531" cy="867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1400" dirty="0">
                <a:solidFill>
                  <a:schemeClr val="bg1">
                    <a:lumMod val="95000"/>
                  </a:schemeClr>
                </a:solidFill>
                <a:sym typeface="微软雅黑" panose="020B0503020204020204" pitchFamily="34" charset="-122"/>
              </a:rPr>
              <a:t>在此</a:t>
            </a:r>
            <a:r>
              <a:rPr lang="zh-CN" altLang="en-US" sz="1400" dirty="0" smtClean="0">
                <a:solidFill>
                  <a:schemeClr val="bg1">
                    <a:lumMod val="95000"/>
                  </a:schemeClr>
                </a:solidFill>
                <a:sym typeface="微软雅黑" panose="020B0503020204020204" pitchFamily="34" charset="-122"/>
              </a:rPr>
              <a:t>录入图表的综合描述</a:t>
            </a:r>
            <a:r>
              <a:rPr lang="zh-CN" altLang="en-US" sz="1400" dirty="0">
                <a:solidFill>
                  <a:schemeClr val="bg1">
                    <a:lumMod val="95000"/>
                  </a:schemeClr>
                </a:solidFill>
                <a:sym typeface="微软雅黑" panose="020B0503020204020204" pitchFamily="34" charset="-122"/>
              </a:rPr>
              <a:t>说明，在此</a:t>
            </a:r>
            <a:r>
              <a:rPr lang="zh-CN" altLang="en-US" sz="1400" dirty="0" smtClean="0">
                <a:solidFill>
                  <a:schemeClr val="bg1">
                    <a:lumMod val="95000"/>
                  </a:schemeClr>
                </a:solidFill>
                <a:sym typeface="微软雅黑" panose="020B0503020204020204" pitchFamily="34" charset="-122"/>
              </a:rPr>
              <a:t>录入图表的综合描述说明。</a:t>
            </a:r>
            <a:endParaRPr lang="zh-CN" altLang="en-US" sz="1400" dirty="0">
              <a:solidFill>
                <a:schemeClr val="bg1">
                  <a:lumMod val="95000"/>
                </a:schemeClr>
              </a:solidFill>
              <a:sym typeface="微软雅黑" panose="020B0503020204020204" pitchFamily="34" charset="-122"/>
            </a:endParaRPr>
          </a:p>
        </p:txBody>
      </p:sp>
      <p:sp>
        <p:nvSpPr>
          <p:cNvPr id="30" name="任意多边形 29"/>
          <p:cNvSpPr/>
          <p:nvPr/>
        </p:nvSpPr>
        <p:spPr>
          <a:xfrm>
            <a:off x="10501055" y="2471171"/>
            <a:ext cx="698362" cy="499755"/>
          </a:xfrm>
          <a:custGeom>
            <a:avLst/>
            <a:gdLst>
              <a:gd name="connsiteX0" fmla="*/ 387898 w 613253"/>
              <a:gd name="connsiteY0" fmla="*/ 243653 h 438850"/>
              <a:gd name="connsiteX1" fmla="*/ 395944 w 613253"/>
              <a:gd name="connsiteY1" fmla="*/ 271151 h 438850"/>
              <a:gd name="connsiteX2" fmla="*/ 351715 w 613253"/>
              <a:gd name="connsiteY2" fmla="*/ 369631 h 438850"/>
              <a:gd name="connsiteX3" fmla="*/ 351092 w 613253"/>
              <a:gd name="connsiteY3" fmla="*/ 369631 h 438850"/>
              <a:gd name="connsiteX4" fmla="*/ 351529 w 613253"/>
              <a:gd name="connsiteY4" fmla="*/ 370046 h 438850"/>
              <a:gd name="connsiteX5" fmla="*/ 351093 w 613253"/>
              <a:gd name="connsiteY5" fmla="*/ 371017 h 438850"/>
              <a:gd name="connsiteX6" fmla="*/ 352550 w 613253"/>
              <a:gd name="connsiteY6" fmla="*/ 371017 h 438850"/>
              <a:gd name="connsiteX7" fmla="*/ 402076 w 613253"/>
              <a:gd name="connsiteY7" fmla="*/ 418085 h 438850"/>
              <a:gd name="connsiteX8" fmla="*/ 451601 w 613253"/>
              <a:gd name="connsiteY8" fmla="*/ 371017 h 438850"/>
              <a:gd name="connsiteX9" fmla="*/ 453059 w 613253"/>
              <a:gd name="connsiteY9" fmla="*/ 371017 h 438850"/>
              <a:gd name="connsiteX10" fmla="*/ 452623 w 613253"/>
              <a:gd name="connsiteY10" fmla="*/ 370045 h 438850"/>
              <a:gd name="connsiteX11" fmla="*/ 453059 w 613253"/>
              <a:gd name="connsiteY11" fmla="*/ 369631 h 438850"/>
              <a:gd name="connsiteX12" fmla="*/ 452437 w 613253"/>
              <a:gd name="connsiteY12" fmla="*/ 369631 h 438850"/>
              <a:gd name="connsiteX13" fmla="*/ 408207 w 613253"/>
              <a:gd name="connsiteY13" fmla="*/ 271149 h 438850"/>
              <a:gd name="connsiteX14" fmla="*/ 416253 w 613253"/>
              <a:gd name="connsiteY14" fmla="*/ 243653 h 438850"/>
              <a:gd name="connsiteX15" fmla="*/ 157406 w 613253"/>
              <a:gd name="connsiteY15" fmla="*/ 216295 h 438850"/>
              <a:gd name="connsiteX16" fmla="*/ 163926 w 613253"/>
              <a:gd name="connsiteY16" fmla="*/ 238576 h 438850"/>
              <a:gd name="connsiteX17" fmla="*/ 128088 w 613253"/>
              <a:gd name="connsiteY17" fmla="*/ 318371 h 438850"/>
              <a:gd name="connsiteX18" fmla="*/ 127583 w 613253"/>
              <a:gd name="connsiteY18" fmla="*/ 318371 h 438850"/>
              <a:gd name="connsiteX19" fmla="*/ 127937 w 613253"/>
              <a:gd name="connsiteY19" fmla="*/ 318708 h 438850"/>
              <a:gd name="connsiteX20" fmla="*/ 127584 w 613253"/>
              <a:gd name="connsiteY20" fmla="*/ 319494 h 438850"/>
              <a:gd name="connsiteX21" fmla="*/ 128765 w 613253"/>
              <a:gd name="connsiteY21" fmla="*/ 319494 h 438850"/>
              <a:gd name="connsiteX22" fmla="*/ 168894 w 613253"/>
              <a:gd name="connsiteY22" fmla="*/ 357632 h 438850"/>
              <a:gd name="connsiteX23" fmla="*/ 209023 w 613253"/>
              <a:gd name="connsiteY23" fmla="*/ 319494 h 438850"/>
              <a:gd name="connsiteX24" fmla="*/ 210205 w 613253"/>
              <a:gd name="connsiteY24" fmla="*/ 319494 h 438850"/>
              <a:gd name="connsiteX25" fmla="*/ 209851 w 613253"/>
              <a:gd name="connsiteY25" fmla="*/ 318707 h 438850"/>
              <a:gd name="connsiteX26" fmla="*/ 210204 w 613253"/>
              <a:gd name="connsiteY26" fmla="*/ 318371 h 438850"/>
              <a:gd name="connsiteX27" fmla="*/ 209701 w 613253"/>
              <a:gd name="connsiteY27" fmla="*/ 318371 h 438850"/>
              <a:gd name="connsiteX28" fmla="*/ 173862 w 613253"/>
              <a:gd name="connsiteY28" fmla="*/ 238574 h 438850"/>
              <a:gd name="connsiteX29" fmla="*/ 180381 w 613253"/>
              <a:gd name="connsiteY29" fmla="*/ 216295 h 438850"/>
              <a:gd name="connsiteX30" fmla="*/ 402620 w 613253"/>
              <a:gd name="connsiteY30" fmla="*/ 0 h 438850"/>
              <a:gd name="connsiteX31" fmla="*/ 515766 w 613253"/>
              <a:gd name="connsiteY31" fmla="*/ 114905 h 438850"/>
              <a:gd name="connsiteX32" fmla="*/ 454423 w 613253"/>
              <a:gd name="connsiteY32" fmla="*/ 215466 h 438850"/>
              <a:gd name="connsiteX33" fmla="*/ 454423 w 613253"/>
              <a:gd name="connsiteY33" fmla="*/ 231044 h 438850"/>
              <a:gd name="connsiteX34" fmla="*/ 613253 w 613253"/>
              <a:gd name="connsiteY34" fmla="*/ 391500 h 438850"/>
              <a:gd name="connsiteX35" fmla="*/ 398531 w 613253"/>
              <a:gd name="connsiteY35" fmla="*/ 438850 h 438850"/>
              <a:gd name="connsiteX36" fmla="*/ 193634 w 613253"/>
              <a:gd name="connsiteY36" fmla="*/ 395700 h 438850"/>
              <a:gd name="connsiteX37" fmla="*/ 203279 w 613253"/>
              <a:gd name="connsiteY37" fmla="*/ 370444 h 438850"/>
              <a:gd name="connsiteX38" fmla="*/ 166022 w 613253"/>
              <a:gd name="connsiteY38" fmla="*/ 374457 h 438850"/>
              <a:gd name="connsiteX39" fmla="*/ 0 w 613253"/>
              <a:gd name="connsiteY39" fmla="*/ 339494 h 438850"/>
              <a:gd name="connsiteX40" fmla="*/ 125154 w 613253"/>
              <a:gd name="connsiteY40" fmla="*/ 207518 h 438850"/>
              <a:gd name="connsiteX41" fmla="*/ 125154 w 613253"/>
              <a:gd name="connsiteY41" fmla="*/ 191945 h 438850"/>
              <a:gd name="connsiteX42" fmla="*/ 77656 w 613253"/>
              <a:gd name="connsiteY42" fmla="*/ 111974 h 438850"/>
              <a:gd name="connsiteX43" fmla="*/ 169335 w 613253"/>
              <a:gd name="connsiteY43" fmla="*/ 18870 h 438850"/>
              <a:gd name="connsiteX44" fmla="*/ 261014 w 613253"/>
              <a:gd name="connsiteY44" fmla="*/ 111974 h 438850"/>
              <a:gd name="connsiteX45" fmla="*/ 211310 w 613253"/>
              <a:gd name="connsiteY45" fmla="*/ 193456 h 438850"/>
              <a:gd name="connsiteX46" fmla="*/ 211310 w 613253"/>
              <a:gd name="connsiteY46" fmla="*/ 206078 h 438850"/>
              <a:gd name="connsiteX47" fmla="*/ 292834 w 613253"/>
              <a:gd name="connsiteY47" fmla="*/ 252540 h 438850"/>
              <a:gd name="connsiteX48" fmla="*/ 295048 w 613253"/>
              <a:gd name="connsiteY48" fmla="*/ 255467 h 438850"/>
              <a:gd name="connsiteX49" fmla="*/ 348094 w 613253"/>
              <a:gd name="connsiteY49" fmla="*/ 232822 h 438850"/>
              <a:gd name="connsiteX50" fmla="*/ 348094 w 613253"/>
              <a:gd name="connsiteY50" fmla="*/ 213602 h 438850"/>
              <a:gd name="connsiteX51" fmla="*/ 289474 w 613253"/>
              <a:gd name="connsiteY51" fmla="*/ 114905 h 438850"/>
              <a:gd name="connsiteX52" fmla="*/ 402620 w 613253"/>
              <a:gd name="connsiteY52" fmla="*/ 0 h 438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613253" h="438850">
                <a:moveTo>
                  <a:pt x="387898" y="243653"/>
                </a:moveTo>
                <a:lnTo>
                  <a:pt x="395944" y="271151"/>
                </a:lnTo>
                <a:lnTo>
                  <a:pt x="351715" y="369631"/>
                </a:lnTo>
                <a:lnTo>
                  <a:pt x="351092" y="369631"/>
                </a:lnTo>
                <a:lnTo>
                  <a:pt x="351529" y="370046"/>
                </a:lnTo>
                <a:lnTo>
                  <a:pt x="351093" y="371017"/>
                </a:lnTo>
                <a:lnTo>
                  <a:pt x="352550" y="371017"/>
                </a:lnTo>
                <a:lnTo>
                  <a:pt x="402076" y="418085"/>
                </a:lnTo>
                <a:lnTo>
                  <a:pt x="451601" y="371017"/>
                </a:lnTo>
                <a:lnTo>
                  <a:pt x="453059" y="371017"/>
                </a:lnTo>
                <a:lnTo>
                  <a:pt x="452623" y="370045"/>
                </a:lnTo>
                <a:lnTo>
                  <a:pt x="453059" y="369631"/>
                </a:lnTo>
                <a:lnTo>
                  <a:pt x="452437" y="369631"/>
                </a:lnTo>
                <a:lnTo>
                  <a:pt x="408207" y="271149"/>
                </a:lnTo>
                <a:lnTo>
                  <a:pt x="416253" y="243653"/>
                </a:lnTo>
                <a:close/>
                <a:moveTo>
                  <a:pt x="157406" y="216295"/>
                </a:moveTo>
                <a:lnTo>
                  <a:pt x="163926" y="238576"/>
                </a:lnTo>
                <a:lnTo>
                  <a:pt x="128088" y="318371"/>
                </a:lnTo>
                <a:lnTo>
                  <a:pt x="127583" y="318371"/>
                </a:lnTo>
                <a:lnTo>
                  <a:pt x="127937" y="318708"/>
                </a:lnTo>
                <a:lnTo>
                  <a:pt x="127584" y="319494"/>
                </a:lnTo>
                <a:lnTo>
                  <a:pt x="128765" y="319494"/>
                </a:lnTo>
                <a:lnTo>
                  <a:pt x="168894" y="357632"/>
                </a:lnTo>
                <a:lnTo>
                  <a:pt x="209023" y="319494"/>
                </a:lnTo>
                <a:lnTo>
                  <a:pt x="210205" y="319494"/>
                </a:lnTo>
                <a:lnTo>
                  <a:pt x="209851" y="318707"/>
                </a:lnTo>
                <a:lnTo>
                  <a:pt x="210204" y="318371"/>
                </a:lnTo>
                <a:lnTo>
                  <a:pt x="209701" y="318371"/>
                </a:lnTo>
                <a:lnTo>
                  <a:pt x="173862" y="238574"/>
                </a:lnTo>
                <a:lnTo>
                  <a:pt x="180381" y="216295"/>
                </a:lnTo>
                <a:close/>
                <a:moveTo>
                  <a:pt x="402620" y="0"/>
                </a:moveTo>
                <a:cubicBezTo>
                  <a:pt x="465109" y="0"/>
                  <a:pt x="515766" y="51445"/>
                  <a:pt x="515766" y="114905"/>
                </a:cubicBezTo>
                <a:cubicBezTo>
                  <a:pt x="515766" y="159138"/>
                  <a:pt x="491155" y="197534"/>
                  <a:pt x="454423" y="215466"/>
                </a:cubicBezTo>
                <a:lnTo>
                  <a:pt x="454423" y="231044"/>
                </a:lnTo>
                <a:cubicBezTo>
                  <a:pt x="531505" y="249779"/>
                  <a:pt x="592702" y="311734"/>
                  <a:pt x="613253" y="391500"/>
                </a:cubicBezTo>
                <a:cubicBezTo>
                  <a:pt x="550688" y="422070"/>
                  <a:pt x="477097" y="438850"/>
                  <a:pt x="398531" y="438850"/>
                </a:cubicBezTo>
                <a:cubicBezTo>
                  <a:pt x="323987" y="438850"/>
                  <a:pt x="253921" y="423744"/>
                  <a:pt x="193634" y="395700"/>
                </a:cubicBezTo>
                <a:lnTo>
                  <a:pt x="203279" y="370444"/>
                </a:lnTo>
                <a:lnTo>
                  <a:pt x="166022" y="374457"/>
                </a:lnTo>
                <a:cubicBezTo>
                  <a:pt x="105620" y="374457"/>
                  <a:pt x="48848" y="362217"/>
                  <a:pt x="0" y="339494"/>
                </a:cubicBezTo>
                <a:cubicBezTo>
                  <a:pt x="15404" y="274815"/>
                  <a:pt x="63667" y="224043"/>
                  <a:pt x="125154" y="207518"/>
                </a:cubicBezTo>
                <a:lnTo>
                  <a:pt x="125154" y="191945"/>
                </a:lnTo>
                <a:cubicBezTo>
                  <a:pt x="96529" y="177233"/>
                  <a:pt x="77656" y="146842"/>
                  <a:pt x="77656" y="111974"/>
                </a:cubicBezTo>
                <a:cubicBezTo>
                  <a:pt x="77656" y="60554"/>
                  <a:pt x="118702" y="18870"/>
                  <a:pt x="169335" y="18870"/>
                </a:cubicBezTo>
                <a:cubicBezTo>
                  <a:pt x="219968" y="18870"/>
                  <a:pt x="261014" y="60554"/>
                  <a:pt x="261014" y="111974"/>
                </a:cubicBezTo>
                <a:cubicBezTo>
                  <a:pt x="261014" y="147815"/>
                  <a:pt x="241072" y="178926"/>
                  <a:pt x="211310" y="193456"/>
                </a:cubicBezTo>
                <a:lnTo>
                  <a:pt x="211310" y="206078"/>
                </a:lnTo>
                <a:cubicBezTo>
                  <a:pt x="242539" y="213668"/>
                  <a:pt x="270549" y="230014"/>
                  <a:pt x="292834" y="252540"/>
                </a:cubicBezTo>
                <a:lnTo>
                  <a:pt x="295048" y="255467"/>
                </a:lnTo>
                <a:lnTo>
                  <a:pt x="348094" y="232822"/>
                </a:lnTo>
                <a:lnTo>
                  <a:pt x="348094" y="213602"/>
                </a:lnTo>
                <a:cubicBezTo>
                  <a:pt x="312767" y="195444"/>
                  <a:pt x="289474" y="157937"/>
                  <a:pt x="289474" y="114905"/>
                </a:cubicBezTo>
                <a:cubicBezTo>
                  <a:pt x="289474" y="51445"/>
                  <a:pt x="340131" y="0"/>
                  <a:pt x="402620"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defTabSz="921385" fontAlgn="auto">
              <a:spcBef>
                <a:spcPts val="0"/>
              </a:spcBef>
              <a:spcAft>
                <a:spcPts val="0"/>
              </a:spcAft>
              <a:defRPr/>
            </a:pP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2" presetClass="entr" presetSubtype="8" accel="50000" decel="5000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400" fill="hold"/>
                                        <p:tgtEl>
                                          <p:spTgt spid="13"/>
                                        </p:tgtEl>
                                        <p:attrNameLst>
                                          <p:attrName>ppt_x</p:attrName>
                                        </p:attrNameLst>
                                      </p:cBhvr>
                                      <p:tavLst>
                                        <p:tav tm="0">
                                          <p:val>
                                            <p:strVal val="0-#ppt_w/2"/>
                                          </p:val>
                                        </p:tav>
                                        <p:tav tm="100000">
                                          <p:val>
                                            <p:strVal val="#ppt_x"/>
                                          </p:val>
                                        </p:tav>
                                      </p:tavLst>
                                    </p:anim>
                                    <p:anim calcmode="lin" valueType="num">
                                      <p:cBhvr additive="base">
                                        <p:cTn id="12" dur="4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4" accel="50000" decel="50000"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additive="base">
                                        <p:cTn id="16" dur="400" fill="hold"/>
                                        <p:tgtEl>
                                          <p:spTgt spid="12"/>
                                        </p:tgtEl>
                                        <p:attrNameLst>
                                          <p:attrName>ppt_x</p:attrName>
                                        </p:attrNameLst>
                                      </p:cBhvr>
                                      <p:tavLst>
                                        <p:tav tm="0">
                                          <p:val>
                                            <p:strVal val="#ppt_x"/>
                                          </p:val>
                                        </p:tav>
                                        <p:tav tm="100000">
                                          <p:val>
                                            <p:strVal val="#ppt_x"/>
                                          </p:val>
                                        </p:tav>
                                      </p:tavLst>
                                    </p:anim>
                                    <p:anim calcmode="lin" valueType="num">
                                      <p:cBhvr additive="base">
                                        <p:cTn id="17" dur="400" fill="hold"/>
                                        <p:tgtEl>
                                          <p:spTgt spid="12"/>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2" accel="50000" decel="50000" fill="hold" nodeType="after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400" fill="hold"/>
                                        <p:tgtEl>
                                          <p:spTgt spid="18"/>
                                        </p:tgtEl>
                                        <p:attrNameLst>
                                          <p:attrName>ppt_x</p:attrName>
                                        </p:attrNameLst>
                                      </p:cBhvr>
                                      <p:tavLst>
                                        <p:tav tm="0">
                                          <p:val>
                                            <p:strVal val="1+#ppt_w/2"/>
                                          </p:val>
                                        </p:tav>
                                        <p:tav tm="100000">
                                          <p:val>
                                            <p:strVal val="#ppt_x"/>
                                          </p:val>
                                        </p:tav>
                                      </p:tavLst>
                                    </p:anim>
                                    <p:anim calcmode="lin" valueType="num">
                                      <p:cBhvr additive="base">
                                        <p:cTn id="22" dur="400" fill="hold"/>
                                        <p:tgtEl>
                                          <p:spTgt spid="18"/>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35" presetClass="entr" presetSubtype="0" fill="hold" grpId="0" nodeType="after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fade">
                                      <p:cBhvr>
                                        <p:cTn id="26" dur="750"/>
                                        <p:tgtEl>
                                          <p:spTgt spid="25"/>
                                        </p:tgtEl>
                                      </p:cBhvr>
                                    </p:animEffect>
                                    <p:anim calcmode="lin" valueType="num">
                                      <p:cBhvr>
                                        <p:cTn id="27" dur="750" fill="hold"/>
                                        <p:tgtEl>
                                          <p:spTgt spid="25"/>
                                        </p:tgtEl>
                                        <p:attrNameLst>
                                          <p:attrName>style.rotation</p:attrName>
                                        </p:attrNameLst>
                                      </p:cBhvr>
                                      <p:tavLst>
                                        <p:tav tm="0">
                                          <p:val>
                                            <p:fltVal val="720"/>
                                          </p:val>
                                        </p:tav>
                                        <p:tav tm="100000">
                                          <p:val>
                                            <p:fltVal val="0"/>
                                          </p:val>
                                        </p:tav>
                                      </p:tavLst>
                                    </p:anim>
                                    <p:anim calcmode="lin" valueType="num">
                                      <p:cBhvr>
                                        <p:cTn id="28" dur="750" fill="hold"/>
                                        <p:tgtEl>
                                          <p:spTgt spid="25"/>
                                        </p:tgtEl>
                                        <p:attrNameLst>
                                          <p:attrName>ppt_h</p:attrName>
                                        </p:attrNameLst>
                                      </p:cBhvr>
                                      <p:tavLst>
                                        <p:tav tm="0">
                                          <p:val>
                                            <p:fltVal val="0"/>
                                          </p:val>
                                        </p:tav>
                                        <p:tav tm="100000">
                                          <p:val>
                                            <p:strVal val="#ppt_h"/>
                                          </p:val>
                                        </p:tav>
                                      </p:tavLst>
                                    </p:anim>
                                    <p:anim calcmode="lin" valueType="num">
                                      <p:cBhvr>
                                        <p:cTn id="29" dur="750" fill="hold"/>
                                        <p:tgtEl>
                                          <p:spTgt spid="25"/>
                                        </p:tgtEl>
                                        <p:attrNameLst>
                                          <p:attrName>ppt_w</p:attrName>
                                        </p:attrNameLst>
                                      </p:cBhvr>
                                      <p:tavLst>
                                        <p:tav tm="0">
                                          <p:val>
                                            <p:fltVal val="0"/>
                                          </p:val>
                                        </p:tav>
                                        <p:tav tm="100000">
                                          <p:val>
                                            <p:strVal val="#ppt_w"/>
                                          </p:val>
                                        </p:tav>
                                      </p:tavLst>
                                    </p:anim>
                                  </p:childTnLst>
                                </p:cTn>
                              </p:par>
                              <p:par>
                                <p:cTn id="30" presetID="35" presetClass="entr" presetSubtype="0" fill="hold" grpId="0" nodeType="withEffect">
                                  <p:stCondLst>
                                    <p:cond delay="250"/>
                                  </p:stCondLst>
                                  <p:childTnLst>
                                    <p:set>
                                      <p:cBhvr>
                                        <p:cTn id="31" dur="1" fill="hold">
                                          <p:stCondLst>
                                            <p:cond delay="0"/>
                                          </p:stCondLst>
                                        </p:cTn>
                                        <p:tgtEl>
                                          <p:spTgt spid="30"/>
                                        </p:tgtEl>
                                        <p:attrNameLst>
                                          <p:attrName>style.visibility</p:attrName>
                                        </p:attrNameLst>
                                      </p:cBhvr>
                                      <p:to>
                                        <p:strVal val="visible"/>
                                      </p:to>
                                    </p:set>
                                    <p:animEffect transition="in" filter="fade">
                                      <p:cBhvr>
                                        <p:cTn id="32" dur="750"/>
                                        <p:tgtEl>
                                          <p:spTgt spid="30"/>
                                        </p:tgtEl>
                                      </p:cBhvr>
                                    </p:animEffect>
                                    <p:anim calcmode="lin" valueType="num">
                                      <p:cBhvr>
                                        <p:cTn id="33" dur="750" fill="hold"/>
                                        <p:tgtEl>
                                          <p:spTgt spid="30"/>
                                        </p:tgtEl>
                                        <p:attrNameLst>
                                          <p:attrName>style.rotation</p:attrName>
                                        </p:attrNameLst>
                                      </p:cBhvr>
                                      <p:tavLst>
                                        <p:tav tm="0">
                                          <p:val>
                                            <p:fltVal val="720"/>
                                          </p:val>
                                        </p:tav>
                                        <p:tav tm="100000">
                                          <p:val>
                                            <p:fltVal val="0"/>
                                          </p:val>
                                        </p:tav>
                                      </p:tavLst>
                                    </p:anim>
                                    <p:anim calcmode="lin" valueType="num">
                                      <p:cBhvr>
                                        <p:cTn id="34" dur="750" fill="hold"/>
                                        <p:tgtEl>
                                          <p:spTgt spid="30"/>
                                        </p:tgtEl>
                                        <p:attrNameLst>
                                          <p:attrName>ppt_h</p:attrName>
                                        </p:attrNameLst>
                                      </p:cBhvr>
                                      <p:tavLst>
                                        <p:tav tm="0">
                                          <p:val>
                                            <p:fltVal val="0"/>
                                          </p:val>
                                        </p:tav>
                                        <p:tav tm="100000">
                                          <p:val>
                                            <p:strVal val="#ppt_h"/>
                                          </p:val>
                                        </p:tav>
                                      </p:tavLst>
                                    </p:anim>
                                    <p:anim calcmode="lin" valueType="num">
                                      <p:cBhvr>
                                        <p:cTn id="35" dur="750" fill="hold"/>
                                        <p:tgtEl>
                                          <p:spTgt spid="30"/>
                                        </p:tgtEl>
                                        <p:attrNameLst>
                                          <p:attrName>ppt_w</p:attrName>
                                        </p:attrNameLst>
                                      </p:cBhvr>
                                      <p:tavLst>
                                        <p:tav tm="0">
                                          <p:val>
                                            <p:fltVal val="0"/>
                                          </p:val>
                                        </p:tav>
                                        <p:tav tm="100000">
                                          <p:val>
                                            <p:strVal val="#ppt_w"/>
                                          </p:val>
                                        </p:tav>
                                      </p:tavLst>
                                    </p:anim>
                                  </p:childTnLst>
                                </p:cTn>
                              </p:par>
                            </p:childTnLst>
                          </p:cTn>
                        </p:par>
                        <p:par>
                          <p:cTn id="36" fill="hold">
                            <p:stCondLst>
                              <p:cond delay="3000"/>
                            </p:stCondLst>
                            <p:childTnLst>
                              <p:par>
                                <p:cTn id="37" presetID="14" presetClass="entr" presetSubtype="10"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randombar(horizontal)">
                                      <p:cBhvr>
                                        <p:cTn id="39" dur="400"/>
                                        <p:tgtEl>
                                          <p:spTgt spid="26"/>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randombar(horizontal)">
                                      <p:cBhvr>
                                        <p:cTn id="42" dur="400"/>
                                        <p:tgtEl>
                                          <p:spTgt spid="27"/>
                                        </p:tgtEl>
                                      </p:cBhvr>
                                    </p:animEffect>
                                  </p:childTnLst>
                                </p:cTn>
                              </p:par>
                            </p:childTnLst>
                          </p:cTn>
                        </p:par>
                        <p:par>
                          <p:cTn id="43" fill="hold">
                            <p:stCondLst>
                              <p:cond delay="3500"/>
                            </p:stCondLst>
                            <p:childTnLst>
                              <p:par>
                                <p:cTn id="44" presetID="14" presetClass="entr" presetSubtype="10" fill="hold" grpId="0" nodeType="after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randombar(horizontal)">
                                      <p:cBhvr>
                                        <p:cTn id="46" dur="400"/>
                                        <p:tgtEl>
                                          <p:spTgt spid="28"/>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randombar(horizontal)">
                                      <p:cBhvr>
                                        <p:cTn id="49" dur="400"/>
                                        <p:tgtEl>
                                          <p:spTgt spid="29"/>
                                        </p:tgtEl>
                                      </p:cBhvr>
                                    </p:animEffect>
                                  </p:childTnLst>
                                </p:cTn>
                              </p:par>
                            </p:childTnLst>
                          </p:cTn>
                        </p:par>
                        <p:par>
                          <p:cTn id="50" fill="hold">
                            <p:stCondLst>
                              <p:cond delay="4000"/>
                            </p:stCondLst>
                            <p:childTnLst>
                              <p:par>
                                <p:cTn id="51" presetID="18" presetClass="entr" presetSubtype="3" fill="hold" nodeType="after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strips(upRight)">
                                      <p:cBhvr>
                                        <p:cTn id="53" dur="500"/>
                                        <p:tgtEl>
                                          <p:spTgt spid="17"/>
                                        </p:tgtEl>
                                      </p:cBhvr>
                                    </p:animEffect>
                                  </p:childTnLst>
                                </p:cTn>
                              </p:par>
                            </p:childTnLst>
                          </p:cTn>
                        </p:par>
                        <p:par>
                          <p:cTn id="54" fill="hold">
                            <p:stCondLst>
                              <p:cond delay="4500"/>
                            </p:stCondLst>
                            <p:childTnLst>
                              <p:par>
                                <p:cTn id="55" presetID="10" presetClass="entr" presetSubtype="0" fill="hold" grpId="0" nodeType="after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p:bldP spid="25" grpId="0" animBg="1"/>
      <p:bldP spid="26" grpId="0"/>
      <p:bldP spid="27" grpId="0"/>
      <p:bldP spid="28" grpId="0"/>
      <p:bldP spid="29" grpId="0"/>
      <p:bldP spid="3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 y="720"/>
            <a:ext cx="12190413" cy="1157520"/>
            <a:chOff x="-6" y="395508"/>
            <a:chExt cx="12190413" cy="1157520"/>
          </a:xfrm>
        </p:grpSpPr>
        <p:sp>
          <p:nvSpPr>
            <p:cNvPr id="11" name="矩形 10"/>
            <p:cNvSpPr/>
            <p:nvPr/>
          </p:nvSpPr>
          <p:spPr>
            <a:xfrm flipH="1">
              <a:off x="-6" y="395508"/>
              <a:ext cx="12190413" cy="1157520"/>
            </a:xfrm>
            <a:prstGeom prst="rect">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4188838" y="733051"/>
              <a:ext cx="3783708" cy="538601"/>
              <a:chOff x="5043488" y="688658"/>
              <a:chExt cx="3783708" cy="538601"/>
            </a:xfrm>
          </p:grpSpPr>
          <p:sp>
            <p:nvSpPr>
              <p:cNvPr id="7" name="矩形 3"/>
              <p:cNvSpPr/>
              <p:nvPr/>
            </p:nvSpPr>
            <p:spPr>
              <a:xfrm>
                <a:off x="5667375" y="68865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加入你的标题描述</a:t>
                </a:r>
                <a:endParaRPr lang="zh-CN" altLang="en-US" sz="29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8" name="组合 26"/>
              <p:cNvGrpSpPr/>
              <p:nvPr/>
            </p:nvGrpSpPr>
            <p:grpSpPr>
              <a:xfrm>
                <a:off x="5043488" y="768033"/>
                <a:ext cx="263525" cy="395292"/>
                <a:chOff x="0" y="214266"/>
                <a:chExt cx="213756" cy="427517"/>
              </a:xfrm>
            </p:grpSpPr>
            <p:sp>
              <p:nvSpPr>
                <p:cNvPr id="9" name="直接连接符 27"/>
                <p:cNvSpPr/>
                <p:nvPr/>
              </p:nvSpPr>
              <p:spPr>
                <a:xfrm>
                  <a:off x="0" y="214266"/>
                  <a:ext cx="213756" cy="213757"/>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sp>
              <p:nvSpPr>
                <p:cNvPr id="10" name="直接连接符 28"/>
                <p:cNvSpPr/>
                <p:nvPr/>
              </p:nvSpPr>
              <p:spPr>
                <a:xfrm flipH="1">
                  <a:off x="0" y="428028"/>
                  <a:ext cx="213756" cy="213755"/>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grpSp>
        </p:grpSp>
      </p:grpSp>
      <p:grpSp>
        <p:nvGrpSpPr>
          <p:cNvPr id="12" name="组合 11"/>
          <p:cNvGrpSpPr/>
          <p:nvPr/>
        </p:nvGrpSpPr>
        <p:grpSpPr>
          <a:xfrm>
            <a:off x="4911768" y="1589458"/>
            <a:ext cx="6253537" cy="1003334"/>
            <a:chOff x="4911768" y="1576758"/>
            <a:chExt cx="6253537" cy="1003334"/>
          </a:xfrm>
        </p:grpSpPr>
        <p:sp>
          <p:nvSpPr>
            <p:cNvPr id="13" name="矩形 12"/>
            <p:cNvSpPr/>
            <p:nvPr/>
          </p:nvSpPr>
          <p:spPr>
            <a:xfrm>
              <a:off x="4911769" y="1576758"/>
              <a:ext cx="2408441" cy="430879"/>
            </a:xfrm>
            <a:prstGeom prst="rect">
              <a:avLst/>
            </a:prstGeom>
          </p:spPr>
          <p:txBody>
            <a:bodyPr wrap="square" lIns="91431" tIns="45716" rIns="91431" bIns="45716">
              <a:spAutoFit/>
            </a:bodyPr>
            <a:lstStyle/>
            <a:p>
              <a:r>
                <a:rPr lang="zh-CN" altLang="en-US" sz="2200" b="1" dirty="0">
                  <a:solidFill>
                    <a:schemeClr val="bg1">
                      <a:lumMod val="50000"/>
                    </a:schemeClr>
                  </a:solidFill>
                  <a:latin typeface="微软雅黑" panose="020B0503020204020204" pitchFamily="34" charset="-122"/>
                  <a:ea typeface="微软雅黑" panose="020B0503020204020204" pitchFamily="34" charset="-122"/>
                </a:rPr>
                <a:t>点击</a:t>
              </a:r>
              <a:r>
                <a:rPr lang="zh-CN" altLang="en-US" sz="2200" b="1" dirty="0" smtClean="0">
                  <a:solidFill>
                    <a:schemeClr val="bg1">
                      <a:lumMod val="50000"/>
                    </a:schemeClr>
                  </a:solidFill>
                  <a:latin typeface="微软雅黑" panose="020B0503020204020204" pitchFamily="34" charset="-122"/>
                  <a:ea typeface="微软雅黑" panose="020B0503020204020204" pitchFamily="34" charset="-122"/>
                </a:rPr>
                <a:t>添加</a:t>
              </a:r>
              <a:r>
                <a:rPr lang="zh-CN" altLang="en-US" sz="2200" b="1" dirty="0">
                  <a:solidFill>
                    <a:schemeClr val="bg1">
                      <a:lumMod val="50000"/>
                    </a:schemeClr>
                  </a:solidFill>
                  <a:latin typeface="微软雅黑" panose="020B0503020204020204" pitchFamily="34" charset="-122"/>
                  <a:ea typeface="微软雅黑" panose="020B0503020204020204" pitchFamily="34" charset="-122"/>
                </a:rPr>
                <a:t>标题</a:t>
              </a:r>
              <a:endParaRPr lang="en-US" altLang="zh-CN" sz="2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4" name="矩形 47"/>
            <p:cNvSpPr>
              <a:spLocks noChangeArrowheads="1"/>
            </p:cNvSpPr>
            <p:nvPr/>
          </p:nvSpPr>
          <p:spPr bwMode="auto">
            <a:xfrm>
              <a:off x="4911768" y="2013791"/>
              <a:ext cx="6253537" cy="566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10000"/>
                </a:lnSpc>
                <a:spcBef>
                  <a:spcPct val="0"/>
                </a:spcBef>
                <a:buNone/>
              </a:pPr>
              <a:r>
                <a:rPr lang="zh-CN" altLang="en-US" sz="1400" dirty="0" smtClean="0">
                  <a:solidFill>
                    <a:schemeClr val="bg1">
                      <a:lumMod val="50000"/>
                    </a:schemeClr>
                  </a:solidFill>
                  <a:sym typeface="微软雅黑" panose="020B0503020204020204" pitchFamily="34" charset="-122"/>
                </a:rPr>
                <a:t>在此</a:t>
              </a:r>
              <a:r>
                <a:rPr lang="zh-CN" altLang="en-US" sz="1400" dirty="0">
                  <a:solidFill>
                    <a:schemeClr val="bg1">
                      <a:lumMod val="50000"/>
                    </a:schemeClr>
                  </a:solidFill>
                  <a:sym typeface="微软雅黑" panose="020B0503020204020204" pitchFamily="34" charset="-122"/>
                </a:rPr>
                <a:t>录入上述图表</a:t>
              </a:r>
              <a:r>
                <a:rPr lang="zh-CN" altLang="en-US" sz="1400" dirty="0" smtClean="0">
                  <a:solidFill>
                    <a:schemeClr val="bg1">
                      <a:lumMod val="50000"/>
                    </a:schemeClr>
                  </a:solidFill>
                  <a:sym typeface="微软雅黑" panose="020B0503020204020204" pitchFamily="34" charset="-122"/>
                </a:rPr>
                <a:t>的综合描述</a:t>
              </a:r>
              <a:r>
                <a:rPr lang="zh-CN" altLang="en-US" sz="1400" dirty="0">
                  <a:solidFill>
                    <a:schemeClr val="bg1">
                      <a:lumMod val="50000"/>
                    </a:schemeClr>
                  </a:solidFill>
                  <a:sym typeface="微软雅黑" panose="020B0503020204020204" pitchFamily="34" charset="-122"/>
                </a:rPr>
                <a:t>说明，在此录入上述图表的综合描述说明，在此录入上述图表的综合描述说明，在此录入上述图表的综合描述说明。</a:t>
              </a:r>
            </a:p>
          </p:txBody>
        </p:sp>
      </p:grpSp>
      <p:grpSp>
        <p:nvGrpSpPr>
          <p:cNvPr id="15" name="组合 14"/>
          <p:cNvGrpSpPr/>
          <p:nvPr/>
        </p:nvGrpSpPr>
        <p:grpSpPr>
          <a:xfrm>
            <a:off x="4911768" y="2865952"/>
            <a:ext cx="6253537" cy="1003334"/>
            <a:chOff x="4911768" y="2853252"/>
            <a:chExt cx="6253537" cy="1003334"/>
          </a:xfrm>
        </p:grpSpPr>
        <p:sp>
          <p:nvSpPr>
            <p:cNvPr id="16" name="矩形 15"/>
            <p:cNvSpPr/>
            <p:nvPr/>
          </p:nvSpPr>
          <p:spPr>
            <a:xfrm>
              <a:off x="4911769" y="2853252"/>
              <a:ext cx="2408441" cy="430879"/>
            </a:xfrm>
            <a:prstGeom prst="rect">
              <a:avLst/>
            </a:prstGeom>
          </p:spPr>
          <p:txBody>
            <a:bodyPr wrap="square" lIns="91431" tIns="45716" rIns="91431" bIns="45716">
              <a:spAutoFit/>
            </a:bodyPr>
            <a:lstStyle/>
            <a:p>
              <a:r>
                <a:rPr lang="zh-CN" altLang="en-US" sz="2200" b="1" dirty="0">
                  <a:solidFill>
                    <a:schemeClr val="bg1">
                      <a:lumMod val="50000"/>
                    </a:schemeClr>
                  </a:solidFill>
                  <a:latin typeface="微软雅黑" panose="020B0503020204020204" pitchFamily="34" charset="-122"/>
                  <a:ea typeface="微软雅黑" panose="020B0503020204020204" pitchFamily="34" charset="-122"/>
                </a:rPr>
                <a:t>点击</a:t>
              </a:r>
              <a:r>
                <a:rPr lang="zh-CN" altLang="en-US" sz="2200" b="1" dirty="0" smtClean="0">
                  <a:solidFill>
                    <a:schemeClr val="bg1">
                      <a:lumMod val="50000"/>
                    </a:schemeClr>
                  </a:solidFill>
                  <a:latin typeface="微软雅黑" panose="020B0503020204020204" pitchFamily="34" charset="-122"/>
                  <a:ea typeface="微软雅黑" panose="020B0503020204020204" pitchFamily="34" charset="-122"/>
                </a:rPr>
                <a:t>添加</a:t>
              </a:r>
              <a:r>
                <a:rPr lang="zh-CN" altLang="en-US" sz="2200" b="1" dirty="0">
                  <a:solidFill>
                    <a:schemeClr val="bg1">
                      <a:lumMod val="50000"/>
                    </a:schemeClr>
                  </a:solidFill>
                  <a:latin typeface="微软雅黑" panose="020B0503020204020204" pitchFamily="34" charset="-122"/>
                  <a:ea typeface="微软雅黑" panose="020B0503020204020204" pitchFamily="34" charset="-122"/>
                </a:rPr>
                <a:t>标题</a:t>
              </a:r>
              <a:endParaRPr lang="en-US" altLang="zh-CN" sz="2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7" name="矩形 47"/>
            <p:cNvSpPr>
              <a:spLocks noChangeArrowheads="1"/>
            </p:cNvSpPr>
            <p:nvPr/>
          </p:nvSpPr>
          <p:spPr bwMode="auto">
            <a:xfrm>
              <a:off x="4911768" y="3290285"/>
              <a:ext cx="6253537" cy="566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10000"/>
                </a:lnSpc>
                <a:spcBef>
                  <a:spcPct val="0"/>
                </a:spcBef>
                <a:buNone/>
              </a:pPr>
              <a:r>
                <a:rPr lang="zh-CN" altLang="en-US" sz="1400" dirty="0" smtClean="0">
                  <a:solidFill>
                    <a:schemeClr val="bg1">
                      <a:lumMod val="50000"/>
                    </a:schemeClr>
                  </a:solidFill>
                  <a:sym typeface="微软雅黑" panose="020B0503020204020204" pitchFamily="34" charset="-122"/>
                </a:rPr>
                <a:t>在此</a:t>
              </a:r>
              <a:r>
                <a:rPr lang="zh-CN" altLang="en-US" sz="1400" dirty="0">
                  <a:solidFill>
                    <a:schemeClr val="bg1">
                      <a:lumMod val="50000"/>
                    </a:schemeClr>
                  </a:solidFill>
                  <a:sym typeface="微软雅黑" panose="020B0503020204020204" pitchFamily="34" charset="-122"/>
                </a:rPr>
                <a:t>录入上述图表</a:t>
              </a:r>
              <a:r>
                <a:rPr lang="zh-CN" altLang="en-US" sz="1400" dirty="0" smtClean="0">
                  <a:solidFill>
                    <a:schemeClr val="bg1">
                      <a:lumMod val="50000"/>
                    </a:schemeClr>
                  </a:solidFill>
                  <a:sym typeface="微软雅黑" panose="020B0503020204020204" pitchFamily="34" charset="-122"/>
                </a:rPr>
                <a:t>的综合描述</a:t>
              </a:r>
              <a:r>
                <a:rPr lang="zh-CN" altLang="en-US" sz="1400" dirty="0">
                  <a:solidFill>
                    <a:schemeClr val="bg1">
                      <a:lumMod val="50000"/>
                    </a:schemeClr>
                  </a:solidFill>
                  <a:sym typeface="微软雅黑" panose="020B0503020204020204" pitchFamily="34" charset="-122"/>
                </a:rPr>
                <a:t>说明，在此录入上述图表的综合描述说明，在此录入上述图表的综合描述说明，在此录入上述图表的综合描述说明。</a:t>
              </a:r>
            </a:p>
          </p:txBody>
        </p:sp>
      </p:grpSp>
      <p:grpSp>
        <p:nvGrpSpPr>
          <p:cNvPr id="18" name="组合 17"/>
          <p:cNvGrpSpPr/>
          <p:nvPr/>
        </p:nvGrpSpPr>
        <p:grpSpPr>
          <a:xfrm>
            <a:off x="4911768" y="4142446"/>
            <a:ext cx="6253537" cy="1003334"/>
            <a:chOff x="4911768" y="4129746"/>
            <a:chExt cx="6253537" cy="1003334"/>
          </a:xfrm>
        </p:grpSpPr>
        <p:sp>
          <p:nvSpPr>
            <p:cNvPr id="19" name="矩形 18"/>
            <p:cNvSpPr/>
            <p:nvPr/>
          </p:nvSpPr>
          <p:spPr>
            <a:xfrm>
              <a:off x="4911769" y="4129746"/>
              <a:ext cx="2408441" cy="430879"/>
            </a:xfrm>
            <a:prstGeom prst="rect">
              <a:avLst/>
            </a:prstGeom>
          </p:spPr>
          <p:txBody>
            <a:bodyPr wrap="square" lIns="91431" tIns="45716" rIns="91431" bIns="45716">
              <a:spAutoFit/>
            </a:bodyPr>
            <a:lstStyle/>
            <a:p>
              <a:r>
                <a:rPr lang="zh-CN" altLang="en-US" sz="2200" b="1" dirty="0">
                  <a:solidFill>
                    <a:schemeClr val="bg1">
                      <a:lumMod val="50000"/>
                    </a:schemeClr>
                  </a:solidFill>
                  <a:latin typeface="微软雅黑" panose="020B0503020204020204" pitchFamily="34" charset="-122"/>
                  <a:ea typeface="微软雅黑" panose="020B0503020204020204" pitchFamily="34" charset="-122"/>
                </a:rPr>
                <a:t>点击</a:t>
              </a:r>
              <a:r>
                <a:rPr lang="zh-CN" altLang="en-US" sz="2200" b="1" dirty="0" smtClean="0">
                  <a:solidFill>
                    <a:schemeClr val="bg1">
                      <a:lumMod val="50000"/>
                    </a:schemeClr>
                  </a:solidFill>
                  <a:latin typeface="微软雅黑" panose="020B0503020204020204" pitchFamily="34" charset="-122"/>
                  <a:ea typeface="微软雅黑" panose="020B0503020204020204" pitchFamily="34" charset="-122"/>
                </a:rPr>
                <a:t>添加</a:t>
              </a:r>
              <a:r>
                <a:rPr lang="zh-CN" altLang="en-US" sz="2200" b="1" dirty="0">
                  <a:solidFill>
                    <a:schemeClr val="bg1">
                      <a:lumMod val="50000"/>
                    </a:schemeClr>
                  </a:solidFill>
                  <a:latin typeface="微软雅黑" panose="020B0503020204020204" pitchFamily="34" charset="-122"/>
                  <a:ea typeface="微软雅黑" panose="020B0503020204020204" pitchFamily="34" charset="-122"/>
                </a:rPr>
                <a:t>标题</a:t>
              </a:r>
              <a:endParaRPr lang="en-US" altLang="zh-CN" sz="2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0" name="矩形 47"/>
            <p:cNvSpPr>
              <a:spLocks noChangeArrowheads="1"/>
            </p:cNvSpPr>
            <p:nvPr/>
          </p:nvSpPr>
          <p:spPr bwMode="auto">
            <a:xfrm>
              <a:off x="4911768" y="4566779"/>
              <a:ext cx="6253537" cy="566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10000"/>
                </a:lnSpc>
                <a:spcBef>
                  <a:spcPct val="0"/>
                </a:spcBef>
                <a:buNone/>
              </a:pPr>
              <a:r>
                <a:rPr lang="zh-CN" altLang="en-US" sz="1400" dirty="0" smtClean="0">
                  <a:solidFill>
                    <a:schemeClr val="bg1">
                      <a:lumMod val="50000"/>
                    </a:schemeClr>
                  </a:solidFill>
                  <a:sym typeface="微软雅黑" panose="020B0503020204020204" pitchFamily="34" charset="-122"/>
                </a:rPr>
                <a:t>在此</a:t>
              </a:r>
              <a:r>
                <a:rPr lang="zh-CN" altLang="en-US" sz="1400" dirty="0">
                  <a:solidFill>
                    <a:schemeClr val="bg1">
                      <a:lumMod val="50000"/>
                    </a:schemeClr>
                  </a:solidFill>
                  <a:sym typeface="微软雅黑" panose="020B0503020204020204" pitchFamily="34" charset="-122"/>
                </a:rPr>
                <a:t>录入上述图表</a:t>
              </a:r>
              <a:r>
                <a:rPr lang="zh-CN" altLang="en-US" sz="1400" dirty="0" smtClean="0">
                  <a:solidFill>
                    <a:schemeClr val="bg1">
                      <a:lumMod val="50000"/>
                    </a:schemeClr>
                  </a:solidFill>
                  <a:sym typeface="微软雅黑" panose="020B0503020204020204" pitchFamily="34" charset="-122"/>
                </a:rPr>
                <a:t>的综合描述</a:t>
              </a:r>
              <a:r>
                <a:rPr lang="zh-CN" altLang="en-US" sz="1400" dirty="0">
                  <a:solidFill>
                    <a:schemeClr val="bg1">
                      <a:lumMod val="50000"/>
                    </a:schemeClr>
                  </a:solidFill>
                  <a:sym typeface="微软雅黑" panose="020B0503020204020204" pitchFamily="34" charset="-122"/>
                </a:rPr>
                <a:t>说明，在此录入上述图表的综合描述说明，在此录入上述图表的综合描述说明。</a:t>
              </a:r>
            </a:p>
          </p:txBody>
        </p:sp>
      </p:grpSp>
      <p:grpSp>
        <p:nvGrpSpPr>
          <p:cNvPr id="21" name="组合 20"/>
          <p:cNvGrpSpPr/>
          <p:nvPr/>
        </p:nvGrpSpPr>
        <p:grpSpPr>
          <a:xfrm>
            <a:off x="4911768" y="5418941"/>
            <a:ext cx="6253537" cy="1003334"/>
            <a:chOff x="4911768" y="5406241"/>
            <a:chExt cx="6253537" cy="1003334"/>
          </a:xfrm>
        </p:grpSpPr>
        <p:sp>
          <p:nvSpPr>
            <p:cNvPr id="22" name="矩形 21"/>
            <p:cNvSpPr/>
            <p:nvPr/>
          </p:nvSpPr>
          <p:spPr>
            <a:xfrm>
              <a:off x="4911769" y="5406241"/>
              <a:ext cx="2408441" cy="430879"/>
            </a:xfrm>
            <a:prstGeom prst="rect">
              <a:avLst/>
            </a:prstGeom>
          </p:spPr>
          <p:txBody>
            <a:bodyPr wrap="square" lIns="91431" tIns="45716" rIns="91431" bIns="45716">
              <a:spAutoFit/>
            </a:bodyPr>
            <a:lstStyle/>
            <a:p>
              <a:r>
                <a:rPr lang="zh-CN" altLang="en-US" sz="2200" b="1" dirty="0">
                  <a:solidFill>
                    <a:schemeClr val="bg1">
                      <a:lumMod val="50000"/>
                    </a:schemeClr>
                  </a:solidFill>
                  <a:latin typeface="微软雅黑" panose="020B0503020204020204" pitchFamily="34" charset="-122"/>
                  <a:ea typeface="微软雅黑" panose="020B0503020204020204" pitchFamily="34" charset="-122"/>
                </a:rPr>
                <a:t>点击</a:t>
              </a:r>
              <a:r>
                <a:rPr lang="zh-CN" altLang="en-US" sz="2200" b="1" dirty="0" smtClean="0">
                  <a:solidFill>
                    <a:schemeClr val="bg1">
                      <a:lumMod val="50000"/>
                    </a:schemeClr>
                  </a:solidFill>
                  <a:latin typeface="微软雅黑" panose="020B0503020204020204" pitchFamily="34" charset="-122"/>
                  <a:ea typeface="微软雅黑" panose="020B0503020204020204" pitchFamily="34" charset="-122"/>
                </a:rPr>
                <a:t>添加</a:t>
              </a:r>
              <a:r>
                <a:rPr lang="zh-CN" altLang="en-US" sz="2200" b="1" dirty="0">
                  <a:solidFill>
                    <a:schemeClr val="bg1">
                      <a:lumMod val="50000"/>
                    </a:schemeClr>
                  </a:solidFill>
                  <a:latin typeface="微软雅黑" panose="020B0503020204020204" pitchFamily="34" charset="-122"/>
                  <a:ea typeface="微软雅黑" panose="020B0503020204020204" pitchFamily="34" charset="-122"/>
                </a:rPr>
                <a:t>标题</a:t>
              </a:r>
              <a:endParaRPr lang="en-US" altLang="zh-CN" sz="2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3" name="矩形 47"/>
            <p:cNvSpPr>
              <a:spLocks noChangeArrowheads="1"/>
            </p:cNvSpPr>
            <p:nvPr/>
          </p:nvSpPr>
          <p:spPr bwMode="auto">
            <a:xfrm>
              <a:off x="4911768" y="5843274"/>
              <a:ext cx="6253537" cy="566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10000"/>
                </a:lnSpc>
                <a:spcBef>
                  <a:spcPct val="0"/>
                </a:spcBef>
                <a:buNone/>
              </a:pPr>
              <a:r>
                <a:rPr lang="zh-CN" altLang="en-US" sz="1400" dirty="0" smtClean="0">
                  <a:solidFill>
                    <a:schemeClr val="bg1">
                      <a:lumMod val="50000"/>
                    </a:schemeClr>
                  </a:solidFill>
                  <a:sym typeface="微软雅黑" panose="020B0503020204020204" pitchFamily="34" charset="-122"/>
                </a:rPr>
                <a:t>在此</a:t>
              </a:r>
              <a:r>
                <a:rPr lang="zh-CN" altLang="en-US" sz="1400" dirty="0">
                  <a:solidFill>
                    <a:schemeClr val="bg1">
                      <a:lumMod val="50000"/>
                    </a:schemeClr>
                  </a:solidFill>
                  <a:sym typeface="微软雅黑" panose="020B0503020204020204" pitchFamily="34" charset="-122"/>
                </a:rPr>
                <a:t>录入上述图表</a:t>
              </a:r>
              <a:r>
                <a:rPr lang="zh-CN" altLang="en-US" sz="1400" dirty="0" smtClean="0">
                  <a:solidFill>
                    <a:schemeClr val="bg1">
                      <a:lumMod val="50000"/>
                    </a:schemeClr>
                  </a:solidFill>
                  <a:sym typeface="微软雅黑" panose="020B0503020204020204" pitchFamily="34" charset="-122"/>
                </a:rPr>
                <a:t>的综合描述</a:t>
              </a:r>
              <a:r>
                <a:rPr lang="zh-CN" altLang="en-US" sz="1400" dirty="0">
                  <a:solidFill>
                    <a:schemeClr val="bg1">
                      <a:lumMod val="50000"/>
                    </a:schemeClr>
                  </a:solidFill>
                  <a:sym typeface="微软雅黑" panose="020B0503020204020204" pitchFamily="34" charset="-122"/>
                </a:rPr>
                <a:t>说明，在此录入上述图表的综合描述说明，在此录入上述图表的综合描述说明，在此录入上述图表的综合描述说明。</a:t>
              </a:r>
            </a:p>
          </p:txBody>
        </p:sp>
      </p:grpSp>
      <p:sp>
        <p:nvSpPr>
          <p:cNvPr id="24" name="Oval 25"/>
          <p:cNvSpPr/>
          <p:nvPr/>
        </p:nvSpPr>
        <p:spPr>
          <a:xfrm>
            <a:off x="4427724" y="1910784"/>
            <a:ext cx="192723" cy="192723"/>
          </a:xfrm>
          <a:prstGeom prst="ellipse">
            <a:avLst/>
          </a:prstGeom>
          <a:solidFill>
            <a:schemeClr val="bg1">
              <a:lumMod val="50000"/>
            </a:schemeClr>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a:p>
        </p:txBody>
      </p:sp>
      <p:sp>
        <p:nvSpPr>
          <p:cNvPr id="25" name="Oval 35"/>
          <p:cNvSpPr/>
          <p:nvPr/>
        </p:nvSpPr>
        <p:spPr>
          <a:xfrm>
            <a:off x="4427724" y="3190940"/>
            <a:ext cx="192723" cy="192723"/>
          </a:xfrm>
          <a:prstGeom prst="ellipse">
            <a:avLst/>
          </a:prstGeom>
          <a:solidFill>
            <a:schemeClr val="bg1">
              <a:lumMod val="50000"/>
            </a:schemeClr>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a:p>
        </p:txBody>
      </p:sp>
      <p:sp>
        <p:nvSpPr>
          <p:cNvPr id="26" name="Oval 51"/>
          <p:cNvSpPr/>
          <p:nvPr/>
        </p:nvSpPr>
        <p:spPr>
          <a:xfrm>
            <a:off x="4427724" y="4471095"/>
            <a:ext cx="192723" cy="192723"/>
          </a:xfrm>
          <a:prstGeom prst="ellipse">
            <a:avLst/>
          </a:prstGeom>
          <a:solidFill>
            <a:schemeClr val="bg1">
              <a:lumMod val="50000"/>
            </a:schemeClr>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a:p>
        </p:txBody>
      </p:sp>
      <p:sp>
        <p:nvSpPr>
          <p:cNvPr id="27" name="Oval 64"/>
          <p:cNvSpPr/>
          <p:nvPr/>
        </p:nvSpPr>
        <p:spPr>
          <a:xfrm>
            <a:off x="4427724" y="5751251"/>
            <a:ext cx="192723" cy="192723"/>
          </a:xfrm>
          <a:prstGeom prst="ellipse">
            <a:avLst/>
          </a:prstGeom>
          <a:solidFill>
            <a:schemeClr val="bg1">
              <a:lumMod val="50000"/>
            </a:schemeClr>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a:p>
        </p:txBody>
      </p:sp>
      <p:grpSp>
        <p:nvGrpSpPr>
          <p:cNvPr id="28" name="组合 27"/>
          <p:cNvGrpSpPr/>
          <p:nvPr/>
        </p:nvGrpSpPr>
        <p:grpSpPr>
          <a:xfrm>
            <a:off x="1329315" y="1521468"/>
            <a:ext cx="3098410" cy="971355"/>
            <a:chOff x="1361399" y="1508768"/>
            <a:chExt cx="3098410" cy="971355"/>
          </a:xfrm>
        </p:grpSpPr>
        <p:grpSp>
          <p:nvGrpSpPr>
            <p:cNvPr id="29" name="Group 30"/>
            <p:cNvGrpSpPr/>
            <p:nvPr/>
          </p:nvGrpSpPr>
          <p:grpSpPr>
            <a:xfrm>
              <a:off x="1361399" y="1508768"/>
              <a:ext cx="3098410" cy="971355"/>
              <a:chOff x="1231550" y="1255634"/>
              <a:chExt cx="2430618" cy="762001"/>
            </a:xfrm>
          </p:grpSpPr>
          <p:sp>
            <p:nvSpPr>
              <p:cNvPr id="31" name="Flowchart: Off-page Connector 22"/>
              <p:cNvSpPr/>
              <p:nvPr/>
            </p:nvSpPr>
            <p:spPr>
              <a:xfrm rot="16200000">
                <a:off x="1829116" y="830137"/>
                <a:ext cx="762000" cy="1612995"/>
              </a:xfrm>
              <a:prstGeom prst="flowChartOffpageConnector">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sz="5865" dirty="0"/>
              </a:p>
            </p:txBody>
          </p:sp>
          <p:sp>
            <p:nvSpPr>
              <p:cNvPr id="32" name="Round Same Side Corner Rectangle 23"/>
              <p:cNvSpPr/>
              <p:nvPr/>
            </p:nvSpPr>
            <p:spPr>
              <a:xfrm rot="16200000">
                <a:off x="1080978" y="1406206"/>
                <a:ext cx="762001" cy="460857"/>
              </a:xfrm>
              <a:prstGeom prst="round2Same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2800" dirty="0" smtClean="0">
                    <a:solidFill>
                      <a:schemeClr val="bg1">
                        <a:lumMod val="50000"/>
                        <a:lumOff val="50000"/>
                      </a:schemeClr>
                    </a:solidFill>
                    <a:latin typeface="Impact" panose="020B0806030902050204" pitchFamily="34" charset="0"/>
                  </a:rPr>
                  <a:t>01</a:t>
                </a:r>
                <a:endParaRPr lang="en-US" sz="2800" dirty="0">
                  <a:solidFill>
                    <a:schemeClr val="bg1">
                      <a:lumMod val="50000"/>
                      <a:lumOff val="50000"/>
                    </a:schemeClr>
                  </a:solidFill>
                  <a:latin typeface="Impact" panose="020B0806030902050204" pitchFamily="34" charset="0"/>
                </a:endParaRPr>
              </a:p>
            </p:txBody>
          </p:sp>
          <p:cxnSp>
            <p:nvCxnSpPr>
              <p:cNvPr id="33" name="Straight Connector 24"/>
              <p:cNvCxnSpPr>
                <a:endCxn id="24" idx="2"/>
              </p:cNvCxnSpPr>
              <p:nvPr/>
            </p:nvCxnSpPr>
            <p:spPr>
              <a:xfrm flipV="1">
                <a:off x="2991445" y="1646598"/>
                <a:ext cx="670723" cy="2"/>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30" name="Freeform 35"/>
            <p:cNvSpPr>
              <a:spLocks noChangeAspect="1" noEditPoints="1"/>
            </p:cNvSpPr>
            <p:nvPr/>
          </p:nvSpPr>
          <p:spPr bwMode="auto">
            <a:xfrm>
              <a:off x="2269724" y="1753520"/>
              <a:ext cx="783774" cy="457201"/>
            </a:xfrm>
            <a:custGeom>
              <a:avLst/>
              <a:gdLst>
                <a:gd name="T0" fmla="*/ 135 w 157"/>
                <a:gd name="T1" fmla="*/ 46 h 106"/>
                <a:gd name="T2" fmla="*/ 136 w 157"/>
                <a:gd name="T3" fmla="*/ 37 h 106"/>
                <a:gd name="T4" fmla="*/ 99 w 157"/>
                <a:gd name="T5" fmla="*/ 0 h 106"/>
                <a:gd name="T6" fmla="*/ 73 w 157"/>
                <a:gd name="T7" fmla="*/ 18 h 106"/>
                <a:gd name="T8" fmla="*/ 45 w 157"/>
                <a:gd name="T9" fmla="*/ 8 h 106"/>
                <a:gd name="T10" fmla="*/ 19 w 157"/>
                <a:gd name="T11" fmla="*/ 39 h 106"/>
                <a:gd name="T12" fmla="*/ 20 w 157"/>
                <a:gd name="T13" fmla="*/ 47 h 106"/>
                <a:gd name="T14" fmla="*/ 0 w 157"/>
                <a:gd name="T15" fmla="*/ 75 h 106"/>
                <a:gd name="T16" fmla="*/ 31 w 157"/>
                <a:gd name="T17" fmla="*/ 106 h 106"/>
                <a:gd name="T18" fmla="*/ 126 w 157"/>
                <a:gd name="T19" fmla="*/ 106 h 106"/>
                <a:gd name="T20" fmla="*/ 157 w 157"/>
                <a:gd name="T21" fmla="*/ 75 h 106"/>
                <a:gd name="T22" fmla="*/ 135 w 157"/>
                <a:gd name="T23" fmla="*/ 46 h 106"/>
                <a:gd name="T24" fmla="*/ 120 w 157"/>
                <a:gd name="T25" fmla="*/ 100 h 106"/>
                <a:gd name="T26" fmla="*/ 79 w 157"/>
                <a:gd name="T27" fmla="*/ 100 h 106"/>
                <a:gd name="T28" fmla="*/ 103 w 157"/>
                <a:gd name="T29" fmla="*/ 75 h 106"/>
                <a:gd name="T30" fmla="*/ 102 w 157"/>
                <a:gd name="T31" fmla="*/ 72 h 106"/>
                <a:gd name="T32" fmla="*/ 92 w 157"/>
                <a:gd name="T33" fmla="*/ 72 h 106"/>
                <a:gd name="T34" fmla="*/ 92 w 157"/>
                <a:gd name="T35" fmla="*/ 68 h 106"/>
                <a:gd name="T36" fmla="*/ 92 w 157"/>
                <a:gd name="T37" fmla="*/ 37 h 106"/>
                <a:gd name="T38" fmla="*/ 90 w 157"/>
                <a:gd name="T39" fmla="*/ 35 h 106"/>
                <a:gd name="T40" fmla="*/ 64 w 157"/>
                <a:gd name="T41" fmla="*/ 35 h 106"/>
                <a:gd name="T42" fmla="*/ 62 w 157"/>
                <a:gd name="T43" fmla="*/ 37 h 106"/>
                <a:gd name="T44" fmla="*/ 62 w 157"/>
                <a:gd name="T45" fmla="*/ 68 h 106"/>
                <a:gd name="T46" fmla="*/ 62 w 157"/>
                <a:gd name="T47" fmla="*/ 73 h 106"/>
                <a:gd name="T48" fmla="*/ 51 w 157"/>
                <a:gd name="T49" fmla="*/ 73 h 106"/>
                <a:gd name="T50" fmla="*/ 50 w 157"/>
                <a:gd name="T51" fmla="*/ 76 h 106"/>
                <a:gd name="T52" fmla="*/ 75 w 157"/>
                <a:gd name="T53" fmla="*/ 100 h 106"/>
                <a:gd name="T54" fmla="*/ 38 w 157"/>
                <a:gd name="T55" fmla="*/ 100 h 106"/>
                <a:gd name="T56" fmla="*/ 11 w 157"/>
                <a:gd name="T57" fmla="*/ 74 h 106"/>
                <a:gd name="T58" fmla="*/ 29 w 157"/>
                <a:gd name="T59" fmla="*/ 50 h 106"/>
                <a:gd name="T60" fmla="*/ 28 w 157"/>
                <a:gd name="T61" fmla="*/ 44 h 106"/>
                <a:gd name="T62" fmla="*/ 50 w 157"/>
                <a:gd name="T63" fmla="*/ 17 h 106"/>
                <a:gd name="T64" fmla="*/ 74 w 157"/>
                <a:gd name="T65" fmla="*/ 29 h 106"/>
                <a:gd name="T66" fmla="*/ 97 w 157"/>
                <a:gd name="T67" fmla="*/ 10 h 106"/>
                <a:gd name="T68" fmla="*/ 128 w 157"/>
                <a:gd name="T69" fmla="*/ 42 h 106"/>
                <a:gd name="T70" fmla="*/ 127 w 157"/>
                <a:gd name="T71" fmla="*/ 49 h 106"/>
                <a:gd name="T72" fmla="*/ 147 w 157"/>
                <a:gd name="T73" fmla="*/ 74 h 106"/>
                <a:gd name="T74" fmla="*/ 120 w 157"/>
                <a:gd name="T75" fmla="*/ 10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7" h="106">
                  <a:moveTo>
                    <a:pt x="135" y="46"/>
                  </a:moveTo>
                  <a:cubicBezTo>
                    <a:pt x="136" y="43"/>
                    <a:pt x="136" y="40"/>
                    <a:pt x="136" y="37"/>
                  </a:cubicBezTo>
                  <a:cubicBezTo>
                    <a:pt x="136" y="16"/>
                    <a:pt x="120" y="0"/>
                    <a:pt x="99" y="0"/>
                  </a:cubicBezTo>
                  <a:cubicBezTo>
                    <a:pt x="76" y="0"/>
                    <a:pt x="73" y="18"/>
                    <a:pt x="73" y="18"/>
                  </a:cubicBezTo>
                  <a:cubicBezTo>
                    <a:pt x="73" y="18"/>
                    <a:pt x="63" y="6"/>
                    <a:pt x="45" y="8"/>
                  </a:cubicBezTo>
                  <a:cubicBezTo>
                    <a:pt x="30" y="11"/>
                    <a:pt x="19" y="25"/>
                    <a:pt x="19" y="39"/>
                  </a:cubicBezTo>
                  <a:cubicBezTo>
                    <a:pt x="19" y="42"/>
                    <a:pt x="20" y="44"/>
                    <a:pt x="20" y="47"/>
                  </a:cubicBezTo>
                  <a:cubicBezTo>
                    <a:pt x="9" y="51"/>
                    <a:pt x="0" y="62"/>
                    <a:pt x="0" y="75"/>
                  </a:cubicBezTo>
                  <a:cubicBezTo>
                    <a:pt x="0" y="92"/>
                    <a:pt x="14" y="106"/>
                    <a:pt x="31" y="106"/>
                  </a:cubicBezTo>
                  <a:cubicBezTo>
                    <a:pt x="126" y="106"/>
                    <a:pt x="126" y="106"/>
                    <a:pt x="126" y="106"/>
                  </a:cubicBezTo>
                  <a:cubicBezTo>
                    <a:pt x="143" y="106"/>
                    <a:pt x="157" y="92"/>
                    <a:pt x="157" y="75"/>
                  </a:cubicBezTo>
                  <a:cubicBezTo>
                    <a:pt x="157" y="62"/>
                    <a:pt x="148" y="50"/>
                    <a:pt x="135" y="46"/>
                  </a:cubicBezTo>
                  <a:close/>
                  <a:moveTo>
                    <a:pt x="120" y="100"/>
                  </a:moveTo>
                  <a:cubicBezTo>
                    <a:pt x="79" y="100"/>
                    <a:pt x="79" y="100"/>
                    <a:pt x="79" y="100"/>
                  </a:cubicBezTo>
                  <a:cubicBezTo>
                    <a:pt x="82" y="97"/>
                    <a:pt x="103" y="75"/>
                    <a:pt x="103" y="75"/>
                  </a:cubicBezTo>
                  <a:cubicBezTo>
                    <a:pt x="103" y="75"/>
                    <a:pt x="106" y="72"/>
                    <a:pt x="102" y="72"/>
                  </a:cubicBezTo>
                  <a:cubicBezTo>
                    <a:pt x="98" y="72"/>
                    <a:pt x="92" y="72"/>
                    <a:pt x="92" y="72"/>
                  </a:cubicBezTo>
                  <a:cubicBezTo>
                    <a:pt x="92" y="72"/>
                    <a:pt x="92" y="70"/>
                    <a:pt x="92" y="68"/>
                  </a:cubicBezTo>
                  <a:cubicBezTo>
                    <a:pt x="92" y="59"/>
                    <a:pt x="92" y="43"/>
                    <a:pt x="92" y="37"/>
                  </a:cubicBezTo>
                  <a:cubicBezTo>
                    <a:pt x="92" y="37"/>
                    <a:pt x="92" y="35"/>
                    <a:pt x="90" y="35"/>
                  </a:cubicBezTo>
                  <a:cubicBezTo>
                    <a:pt x="88" y="35"/>
                    <a:pt x="67" y="35"/>
                    <a:pt x="64" y="35"/>
                  </a:cubicBezTo>
                  <a:cubicBezTo>
                    <a:pt x="61" y="35"/>
                    <a:pt x="62" y="37"/>
                    <a:pt x="62" y="37"/>
                  </a:cubicBezTo>
                  <a:cubicBezTo>
                    <a:pt x="62" y="44"/>
                    <a:pt x="62" y="59"/>
                    <a:pt x="62" y="68"/>
                  </a:cubicBezTo>
                  <a:cubicBezTo>
                    <a:pt x="62" y="71"/>
                    <a:pt x="62" y="73"/>
                    <a:pt x="62" y="73"/>
                  </a:cubicBezTo>
                  <a:cubicBezTo>
                    <a:pt x="62" y="73"/>
                    <a:pt x="54" y="73"/>
                    <a:pt x="51" y="73"/>
                  </a:cubicBezTo>
                  <a:cubicBezTo>
                    <a:pt x="47" y="73"/>
                    <a:pt x="50" y="76"/>
                    <a:pt x="50" y="76"/>
                  </a:cubicBezTo>
                  <a:cubicBezTo>
                    <a:pt x="75" y="100"/>
                    <a:pt x="75" y="100"/>
                    <a:pt x="75" y="100"/>
                  </a:cubicBezTo>
                  <a:cubicBezTo>
                    <a:pt x="38" y="100"/>
                    <a:pt x="38" y="100"/>
                    <a:pt x="38" y="100"/>
                  </a:cubicBezTo>
                  <a:cubicBezTo>
                    <a:pt x="23" y="100"/>
                    <a:pt x="11" y="88"/>
                    <a:pt x="11" y="74"/>
                  </a:cubicBezTo>
                  <a:cubicBezTo>
                    <a:pt x="11" y="63"/>
                    <a:pt x="18" y="53"/>
                    <a:pt x="29" y="50"/>
                  </a:cubicBezTo>
                  <a:cubicBezTo>
                    <a:pt x="28" y="48"/>
                    <a:pt x="28" y="46"/>
                    <a:pt x="28" y="44"/>
                  </a:cubicBezTo>
                  <a:cubicBezTo>
                    <a:pt x="28" y="31"/>
                    <a:pt x="37" y="19"/>
                    <a:pt x="50" y="17"/>
                  </a:cubicBezTo>
                  <a:cubicBezTo>
                    <a:pt x="65" y="15"/>
                    <a:pt x="74" y="29"/>
                    <a:pt x="74" y="29"/>
                  </a:cubicBezTo>
                  <a:cubicBezTo>
                    <a:pt x="74" y="29"/>
                    <a:pt x="77" y="10"/>
                    <a:pt x="97" y="10"/>
                  </a:cubicBezTo>
                  <a:cubicBezTo>
                    <a:pt x="115" y="10"/>
                    <a:pt x="128" y="24"/>
                    <a:pt x="128" y="42"/>
                  </a:cubicBezTo>
                  <a:cubicBezTo>
                    <a:pt x="128" y="44"/>
                    <a:pt x="127" y="47"/>
                    <a:pt x="127" y="49"/>
                  </a:cubicBezTo>
                  <a:cubicBezTo>
                    <a:pt x="138" y="53"/>
                    <a:pt x="147" y="62"/>
                    <a:pt x="147" y="74"/>
                  </a:cubicBezTo>
                  <a:cubicBezTo>
                    <a:pt x="147" y="88"/>
                    <a:pt x="135" y="100"/>
                    <a:pt x="120" y="100"/>
                  </a:cubicBezTo>
                  <a:close/>
                </a:path>
              </a:pathLst>
            </a:custGeom>
            <a:solidFill>
              <a:schemeClr val="bg1"/>
            </a:solidFill>
            <a:ln>
              <a:noFill/>
            </a:ln>
          </p:spPr>
          <p:txBody>
            <a:bodyPr vert="horz" wrap="square" lIns="121920" tIns="60960" rIns="121920" bIns="60960" numCol="1" anchor="t" anchorCtr="0" compatLnSpc="1"/>
            <a:lstStyle/>
            <a:p>
              <a:endParaRPr lang="en-US" sz="3200"/>
            </a:p>
          </p:txBody>
        </p:sp>
      </p:grpSp>
      <p:grpSp>
        <p:nvGrpSpPr>
          <p:cNvPr id="34" name="组合 33"/>
          <p:cNvGrpSpPr/>
          <p:nvPr/>
        </p:nvGrpSpPr>
        <p:grpSpPr>
          <a:xfrm>
            <a:off x="1326759" y="4081778"/>
            <a:ext cx="3100964" cy="971356"/>
            <a:chOff x="1358843" y="4069078"/>
            <a:chExt cx="3100964" cy="971356"/>
          </a:xfrm>
        </p:grpSpPr>
        <p:grpSp>
          <p:nvGrpSpPr>
            <p:cNvPr id="35" name="Group 40"/>
            <p:cNvGrpSpPr/>
            <p:nvPr/>
          </p:nvGrpSpPr>
          <p:grpSpPr>
            <a:xfrm>
              <a:off x="1358843" y="4069078"/>
              <a:ext cx="3100964" cy="971356"/>
              <a:chOff x="1229546" y="1255634"/>
              <a:chExt cx="2432622" cy="762002"/>
            </a:xfrm>
          </p:grpSpPr>
          <p:sp>
            <p:nvSpPr>
              <p:cNvPr id="37" name="Flowchart: Off-page Connector 47"/>
              <p:cNvSpPr/>
              <p:nvPr/>
            </p:nvSpPr>
            <p:spPr>
              <a:xfrm rot="16200000">
                <a:off x="1829116" y="830138"/>
                <a:ext cx="762000" cy="1612995"/>
              </a:xfrm>
              <a:prstGeom prst="flowChartOffpageConnector">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sz="3600" dirty="0">
                  <a:solidFill>
                    <a:schemeClr val="bg1"/>
                  </a:solidFill>
                  <a:latin typeface="Impact" panose="020B0806030902050204" pitchFamily="34" charset="0"/>
                </a:endParaRPr>
              </a:p>
            </p:txBody>
          </p:sp>
          <p:sp>
            <p:nvSpPr>
              <p:cNvPr id="38" name="Round Same Side Corner Rectangle 49"/>
              <p:cNvSpPr/>
              <p:nvPr/>
            </p:nvSpPr>
            <p:spPr>
              <a:xfrm rot="16200000">
                <a:off x="1078974" y="1406206"/>
                <a:ext cx="762001" cy="460857"/>
              </a:xfrm>
              <a:prstGeom prst="round2Same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2800" dirty="0" smtClean="0">
                    <a:solidFill>
                      <a:schemeClr val="bg1">
                        <a:lumMod val="50000"/>
                        <a:lumOff val="50000"/>
                      </a:schemeClr>
                    </a:solidFill>
                    <a:latin typeface="Impact" panose="020B0806030902050204" pitchFamily="34" charset="0"/>
                  </a:rPr>
                  <a:t>03</a:t>
                </a:r>
                <a:endParaRPr lang="en-US" sz="2800" dirty="0">
                  <a:solidFill>
                    <a:schemeClr val="bg1">
                      <a:lumMod val="50000"/>
                      <a:lumOff val="50000"/>
                    </a:schemeClr>
                  </a:solidFill>
                  <a:latin typeface="Impact" panose="020B0806030902050204" pitchFamily="34" charset="0"/>
                </a:endParaRPr>
              </a:p>
            </p:txBody>
          </p:sp>
          <p:cxnSp>
            <p:nvCxnSpPr>
              <p:cNvPr id="39" name="Straight Connector 50"/>
              <p:cNvCxnSpPr>
                <a:endCxn id="26" idx="2"/>
              </p:cNvCxnSpPr>
              <p:nvPr/>
            </p:nvCxnSpPr>
            <p:spPr>
              <a:xfrm>
                <a:off x="2991444" y="1646598"/>
                <a:ext cx="670724" cy="1"/>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36" name="Freeform 61"/>
            <p:cNvSpPr/>
            <p:nvPr/>
          </p:nvSpPr>
          <p:spPr bwMode="auto">
            <a:xfrm>
              <a:off x="2382417" y="4264823"/>
              <a:ext cx="558388" cy="579867"/>
            </a:xfrm>
            <a:custGeom>
              <a:avLst/>
              <a:gdLst>
                <a:gd name="T0" fmla="*/ 99 w 137"/>
                <a:gd name="T1" fmla="*/ 57 h 142"/>
                <a:gd name="T2" fmla="*/ 137 w 137"/>
                <a:gd name="T3" fmla="*/ 57 h 142"/>
                <a:gd name="T4" fmla="*/ 76 w 137"/>
                <a:gd name="T5" fmla="*/ 4 h 142"/>
                <a:gd name="T6" fmla="*/ 69 w 137"/>
                <a:gd name="T7" fmla="*/ 0 h 142"/>
                <a:gd name="T8" fmla="*/ 62 w 137"/>
                <a:gd name="T9" fmla="*/ 4 h 142"/>
                <a:gd name="T10" fmla="*/ 0 w 137"/>
                <a:gd name="T11" fmla="*/ 57 h 142"/>
                <a:gd name="T12" fmla="*/ 39 w 137"/>
                <a:gd name="T13" fmla="*/ 57 h 142"/>
                <a:gd name="T14" fmla="*/ 62 w 137"/>
                <a:gd name="T15" fmla="*/ 4 h 142"/>
                <a:gd name="T16" fmla="*/ 62 w 137"/>
                <a:gd name="T17" fmla="*/ 5 h 142"/>
                <a:gd name="T18" fmla="*/ 43 w 137"/>
                <a:gd name="T19" fmla="*/ 57 h 142"/>
                <a:gd name="T20" fmla="*/ 64 w 137"/>
                <a:gd name="T21" fmla="*/ 57 h 142"/>
                <a:gd name="T22" fmla="*/ 64 w 137"/>
                <a:gd name="T23" fmla="*/ 122 h 142"/>
                <a:gd name="T24" fmla="*/ 64 w 137"/>
                <a:gd name="T25" fmla="*/ 125 h 142"/>
                <a:gd name="T26" fmla="*/ 64 w 137"/>
                <a:gd name="T27" fmla="*/ 130 h 142"/>
                <a:gd name="T28" fmla="*/ 76 w 137"/>
                <a:gd name="T29" fmla="*/ 142 h 142"/>
                <a:gd name="T30" fmla="*/ 87 w 137"/>
                <a:gd name="T31" fmla="*/ 130 h 142"/>
                <a:gd name="T32" fmla="*/ 87 w 137"/>
                <a:gd name="T33" fmla="*/ 125 h 142"/>
                <a:gd name="T34" fmla="*/ 79 w 137"/>
                <a:gd name="T35" fmla="*/ 125 h 142"/>
                <a:gd name="T36" fmla="*/ 79 w 137"/>
                <a:gd name="T37" fmla="*/ 127 h 142"/>
                <a:gd name="T38" fmla="*/ 79 w 137"/>
                <a:gd name="T39" fmla="*/ 129 h 142"/>
                <a:gd name="T40" fmla="*/ 76 w 137"/>
                <a:gd name="T41" fmla="*/ 133 h 142"/>
                <a:gd name="T42" fmla="*/ 72 w 137"/>
                <a:gd name="T43" fmla="*/ 129 h 142"/>
                <a:gd name="T44" fmla="*/ 72 w 137"/>
                <a:gd name="T45" fmla="*/ 127 h 142"/>
                <a:gd name="T46" fmla="*/ 72 w 137"/>
                <a:gd name="T47" fmla="*/ 125 h 142"/>
                <a:gd name="T48" fmla="*/ 72 w 137"/>
                <a:gd name="T49" fmla="*/ 111 h 142"/>
                <a:gd name="T50" fmla="*/ 72 w 137"/>
                <a:gd name="T51" fmla="*/ 57 h 142"/>
                <a:gd name="T52" fmla="*/ 94 w 137"/>
                <a:gd name="T53" fmla="*/ 57 h 142"/>
                <a:gd name="T54" fmla="*/ 76 w 137"/>
                <a:gd name="T55" fmla="*/ 5 h 142"/>
                <a:gd name="T56" fmla="*/ 76 w 137"/>
                <a:gd name="T57" fmla="*/ 4 h 142"/>
                <a:gd name="T58" fmla="*/ 99 w 137"/>
                <a:gd name="T59" fmla="*/ 57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7" h="142">
                  <a:moveTo>
                    <a:pt x="99" y="57"/>
                  </a:moveTo>
                  <a:cubicBezTo>
                    <a:pt x="137" y="57"/>
                    <a:pt x="137" y="57"/>
                    <a:pt x="137" y="57"/>
                  </a:cubicBezTo>
                  <a:cubicBezTo>
                    <a:pt x="130" y="28"/>
                    <a:pt x="105" y="7"/>
                    <a:pt x="76" y="4"/>
                  </a:cubicBezTo>
                  <a:cubicBezTo>
                    <a:pt x="74" y="1"/>
                    <a:pt x="72" y="0"/>
                    <a:pt x="69" y="0"/>
                  </a:cubicBezTo>
                  <a:cubicBezTo>
                    <a:pt x="66" y="0"/>
                    <a:pt x="64" y="1"/>
                    <a:pt x="62" y="4"/>
                  </a:cubicBezTo>
                  <a:cubicBezTo>
                    <a:pt x="32" y="6"/>
                    <a:pt x="7" y="28"/>
                    <a:pt x="0" y="57"/>
                  </a:cubicBezTo>
                  <a:cubicBezTo>
                    <a:pt x="39" y="57"/>
                    <a:pt x="39" y="57"/>
                    <a:pt x="39" y="57"/>
                  </a:cubicBezTo>
                  <a:cubicBezTo>
                    <a:pt x="39" y="24"/>
                    <a:pt x="58" y="7"/>
                    <a:pt x="62" y="4"/>
                  </a:cubicBezTo>
                  <a:cubicBezTo>
                    <a:pt x="62" y="4"/>
                    <a:pt x="62" y="5"/>
                    <a:pt x="62" y="5"/>
                  </a:cubicBezTo>
                  <a:cubicBezTo>
                    <a:pt x="41" y="31"/>
                    <a:pt x="43" y="57"/>
                    <a:pt x="43" y="57"/>
                  </a:cubicBezTo>
                  <a:cubicBezTo>
                    <a:pt x="64" y="57"/>
                    <a:pt x="64" y="57"/>
                    <a:pt x="64" y="57"/>
                  </a:cubicBezTo>
                  <a:cubicBezTo>
                    <a:pt x="64" y="122"/>
                    <a:pt x="64" y="122"/>
                    <a:pt x="64" y="122"/>
                  </a:cubicBezTo>
                  <a:cubicBezTo>
                    <a:pt x="64" y="125"/>
                    <a:pt x="64" y="125"/>
                    <a:pt x="64" y="125"/>
                  </a:cubicBezTo>
                  <a:cubicBezTo>
                    <a:pt x="64" y="130"/>
                    <a:pt x="64" y="130"/>
                    <a:pt x="64" y="130"/>
                  </a:cubicBezTo>
                  <a:cubicBezTo>
                    <a:pt x="64" y="136"/>
                    <a:pt x="69" y="142"/>
                    <a:pt x="76" y="142"/>
                  </a:cubicBezTo>
                  <a:cubicBezTo>
                    <a:pt x="82" y="142"/>
                    <a:pt x="87" y="136"/>
                    <a:pt x="87" y="130"/>
                  </a:cubicBezTo>
                  <a:cubicBezTo>
                    <a:pt x="87" y="125"/>
                    <a:pt x="87" y="125"/>
                    <a:pt x="87" y="125"/>
                  </a:cubicBezTo>
                  <a:cubicBezTo>
                    <a:pt x="79" y="125"/>
                    <a:pt x="79" y="125"/>
                    <a:pt x="79" y="125"/>
                  </a:cubicBezTo>
                  <a:cubicBezTo>
                    <a:pt x="79" y="127"/>
                    <a:pt x="79" y="127"/>
                    <a:pt x="79" y="127"/>
                  </a:cubicBezTo>
                  <a:cubicBezTo>
                    <a:pt x="79" y="129"/>
                    <a:pt x="79" y="129"/>
                    <a:pt x="79" y="129"/>
                  </a:cubicBezTo>
                  <a:cubicBezTo>
                    <a:pt x="79" y="131"/>
                    <a:pt x="78" y="133"/>
                    <a:pt x="76" y="133"/>
                  </a:cubicBezTo>
                  <a:cubicBezTo>
                    <a:pt x="74" y="133"/>
                    <a:pt x="72" y="131"/>
                    <a:pt x="72" y="129"/>
                  </a:cubicBezTo>
                  <a:cubicBezTo>
                    <a:pt x="72" y="127"/>
                    <a:pt x="72" y="127"/>
                    <a:pt x="72" y="127"/>
                  </a:cubicBezTo>
                  <a:cubicBezTo>
                    <a:pt x="72" y="125"/>
                    <a:pt x="72" y="125"/>
                    <a:pt x="72" y="125"/>
                  </a:cubicBezTo>
                  <a:cubicBezTo>
                    <a:pt x="72" y="111"/>
                    <a:pt x="72" y="111"/>
                    <a:pt x="72" y="111"/>
                  </a:cubicBezTo>
                  <a:cubicBezTo>
                    <a:pt x="72" y="57"/>
                    <a:pt x="72" y="57"/>
                    <a:pt x="72" y="57"/>
                  </a:cubicBezTo>
                  <a:cubicBezTo>
                    <a:pt x="94" y="57"/>
                    <a:pt x="94" y="57"/>
                    <a:pt x="94" y="57"/>
                  </a:cubicBezTo>
                  <a:cubicBezTo>
                    <a:pt x="94" y="57"/>
                    <a:pt x="97" y="31"/>
                    <a:pt x="76" y="5"/>
                  </a:cubicBezTo>
                  <a:cubicBezTo>
                    <a:pt x="76" y="5"/>
                    <a:pt x="76" y="4"/>
                    <a:pt x="76" y="4"/>
                  </a:cubicBezTo>
                  <a:cubicBezTo>
                    <a:pt x="80" y="7"/>
                    <a:pt x="99" y="24"/>
                    <a:pt x="99" y="57"/>
                  </a:cubicBezTo>
                  <a:close/>
                </a:path>
              </a:pathLst>
            </a:custGeom>
            <a:solidFill>
              <a:schemeClr val="bg1"/>
            </a:solidFill>
            <a:ln>
              <a:noFill/>
            </a:ln>
          </p:spPr>
          <p:txBody>
            <a:bodyPr vert="horz" wrap="square" lIns="121920" tIns="60960" rIns="121920" bIns="60960" numCol="1" anchor="t" anchorCtr="0" compatLnSpc="1"/>
            <a:lstStyle/>
            <a:p>
              <a:endParaRPr lang="en-US" sz="2400">
                <a:latin typeface="Impact" panose="020B0806030902050204" pitchFamily="34" charset="0"/>
              </a:endParaRPr>
            </a:p>
          </p:txBody>
        </p:sp>
      </p:grpSp>
      <p:grpSp>
        <p:nvGrpSpPr>
          <p:cNvPr id="40" name="组合 39"/>
          <p:cNvGrpSpPr/>
          <p:nvPr/>
        </p:nvGrpSpPr>
        <p:grpSpPr>
          <a:xfrm>
            <a:off x="1329315" y="2801623"/>
            <a:ext cx="3098408" cy="971356"/>
            <a:chOff x="1361399" y="2788923"/>
            <a:chExt cx="3098408" cy="971356"/>
          </a:xfrm>
        </p:grpSpPr>
        <p:grpSp>
          <p:nvGrpSpPr>
            <p:cNvPr id="41" name="Group 31"/>
            <p:cNvGrpSpPr/>
            <p:nvPr/>
          </p:nvGrpSpPr>
          <p:grpSpPr>
            <a:xfrm>
              <a:off x="1361399" y="2788923"/>
              <a:ext cx="3098408" cy="971356"/>
              <a:chOff x="1231549" y="1255634"/>
              <a:chExt cx="2430616" cy="762002"/>
            </a:xfrm>
          </p:grpSpPr>
          <p:sp>
            <p:nvSpPr>
              <p:cNvPr id="43" name="Flowchart: Off-page Connector 32"/>
              <p:cNvSpPr/>
              <p:nvPr/>
            </p:nvSpPr>
            <p:spPr>
              <a:xfrm rot="16200000">
                <a:off x="1829116" y="830138"/>
                <a:ext cx="762000" cy="1612995"/>
              </a:xfrm>
              <a:prstGeom prst="flowChartOffpageConnector">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sz="3600" dirty="0">
                  <a:solidFill>
                    <a:schemeClr val="bg1"/>
                  </a:solidFill>
                  <a:latin typeface="Impact" panose="020B0806030902050204" pitchFamily="34" charset="0"/>
                </a:endParaRPr>
              </a:p>
            </p:txBody>
          </p:sp>
          <p:sp>
            <p:nvSpPr>
              <p:cNvPr id="44" name="Round Same Side Corner Rectangle 33"/>
              <p:cNvSpPr/>
              <p:nvPr/>
            </p:nvSpPr>
            <p:spPr>
              <a:xfrm rot="16200000">
                <a:off x="1080977" y="1406206"/>
                <a:ext cx="762001" cy="460857"/>
              </a:xfrm>
              <a:prstGeom prst="round2Same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2800" dirty="0" smtClean="0">
                    <a:solidFill>
                      <a:schemeClr val="bg1">
                        <a:lumMod val="50000"/>
                        <a:lumOff val="50000"/>
                      </a:schemeClr>
                    </a:solidFill>
                    <a:latin typeface="Impact" panose="020B0806030902050204" pitchFamily="34" charset="0"/>
                  </a:rPr>
                  <a:t>02</a:t>
                </a:r>
                <a:endParaRPr lang="en-US" sz="2800" dirty="0">
                  <a:solidFill>
                    <a:schemeClr val="bg1">
                      <a:lumMod val="50000"/>
                      <a:lumOff val="50000"/>
                    </a:schemeClr>
                  </a:solidFill>
                  <a:latin typeface="Impact" panose="020B0806030902050204" pitchFamily="34" charset="0"/>
                </a:endParaRPr>
              </a:p>
            </p:txBody>
          </p:sp>
          <p:cxnSp>
            <p:nvCxnSpPr>
              <p:cNvPr id="45" name="Straight Connector 34"/>
              <p:cNvCxnSpPr>
                <a:endCxn id="25" idx="2"/>
              </p:cNvCxnSpPr>
              <p:nvPr/>
            </p:nvCxnSpPr>
            <p:spPr>
              <a:xfrm>
                <a:off x="2991446" y="1646598"/>
                <a:ext cx="670719" cy="1"/>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42" name="Freeform 5"/>
            <p:cNvSpPr>
              <a:spLocks noEditPoints="1"/>
            </p:cNvSpPr>
            <p:nvPr/>
          </p:nvSpPr>
          <p:spPr bwMode="auto">
            <a:xfrm>
              <a:off x="2351352" y="3055525"/>
              <a:ext cx="620518" cy="438152"/>
            </a:xfrm>
            <a:custGeom>
              <a:avLst/>
              <a:gdLst>
                <a:gd name="T0" fmla="*/ 218 w 219"/>
                <a:gd name="T1" fmla="*/ 117 h 154"/>
                <a:gd name="T2" fmla="*/ 219 w 219"/>
                <a:gd name="T3" fmla="*/ 118 h 154"/>
                <a:gd name="T4" fmla="*/ 218 w 219"/>
                <a:gd name="T5" fmla="*/ 119 h 154"/>
                <a:gd name="T6" fmla="*/ 174 w 219"/>
                <a:gd name="T7" fmla="*/ 153 h 154"/>
                <a:gd name="T8" fmla="*/ 172 w 219"/>
                <a:gd name="T9" fmla="*/ 153 h 154"/>
                <a:gd name="T10" fmla="*/ 171 w 219"/>
                <a:gd name="T11" fmla="*/ 151 h 154"/>
                <a:gd name="T12" fmla="*/ 179 w 219"/>
                <a:gd name="T13" fmla="*/ 133 h 154"/>
                <a:gd name="T14" fmla="*/ 113 w 219"/>
                <a:gd name="T15" fmla="*/ 106 h 154"/>
                <a:gd name="T16" fmla="*/ 126 w 219"/>
                <a:gd name="T17" fmla="*/ 89 h 154"/>
                <a:gd name="T18" fmla="*/ 131 w 219"/>
                <a:gd name="T19" fmla="*/ 82 h 154"/>
                <a:gd name="T20" fmla="*/ 179 w 219"/>
                <a:gd name="T21" fmla="*/ 103 h 154"/>
                <a:gd name="T22" fmla="*/ 171 w 219"/>
                <a:gd name="T23" fmla="*/ 85 h 154"/>
                <a:gd name="T24" fmla="*/ 172 w 219"/>
                <a:gd name="T25" fmla="*/ 83 h 154"/>
                <a:gd name="T26" fmla="*/ 173 w 219"/>
                <a:gd name="T27" fmla="*/ 82 h 154"/>
                <a:gd name="T28" fmla="*/ 174 w 219"/>
                <a:gd name="T29" fmla="*/ 83 h 154"/>
                <a:gd name="T30" fmla="*/ 218 w 219"/>
                <a:gd name="T31" fmla="*/ 117 h 154"/>
                <a:gd name="T32" fmla="*/ 45 w 219"/>
                <a:gd name="T33" fmla="*/ 71 h 154"/>
                <a:gd name="T34" fmla="*/ 46 w 219"/>
                <a:gd name="T35" fmla="*/ 71 h 154"/>
                <a:gd name="T36" fmla="*/ 47 w 219"/>
                <a:gd name="T37" fmla="*/ 71 h 154"/>
                <a:gd name="T38" fmla="*/ 47 w 219"/>
                <a:gd name="T39" fmla="*/ 69 h 154"/>
                <a:gd name="T40" fmla="*/ 40 w 219"/>
                <a:gd name="T41" fmla="*/ 50 h 154"/>
                <a:gd name="T42" fmla="*/ 87 w 219"/>
                <a:gd name="T43" fmla="*/ 72 h 154"/>
                <a:gd name="T44" fmla="*/ 93 w 219"/>
                <a:gd name="T45" fmla="*/ 65 h 154"/>
                <a:gd name="T46" fmla="*/ 106 w 219"/>
                <a:gd name="T47" fmla="*/ 49 h 154"/>
                <a:gd name="T48" fmla="*/ 40 w 219"/>
                <a:gd name="T49" fmla="*/ 21 h 154"/>
                <a:gd name="T50" fmla="*/ 47 w 219"/>
                <a:gd name="T51" fmla="*/ 2 h 154"/>
                <a:gd name="T52" fmla="*/ 47 w 219"/>
                <a:gd name="T53" fmla="*/ 0 h 154"/>
                <a:gd name="T54" fmla="*/ 45 w 219"/>
                <a:gd name="T55" fmla="*/ 0 h 154"/>
                <a:gd name="T56" fmla="*/ 0 w 219"/>
                <a:gd name="T57" fmla="*/ 34 h 154"/>
                <a:gd name="T58" fmla="*/ 0 w 219"/>
                <a:gd name="T59" fmla="*/ 35 h 154"/>
                <a:gd name="T60" fmla="*/ 0 w 219"/>
                <a:gd name="T61" fmla="*/ 37 h 154"/>
                <a:gd name="T62" fmla="*/ 45 w 219"/>
                <a:gd name="T63" fmla="*/ 71 h 154"/>
                <a:gd name="T64" fmla="*/ 121 w 219"/>
                <a:gd name="T65" fmla="*/ 86 h 154"/>
                <a:gd name="T66" fmla="*/ 179 w 219"/>
                <a:gd name="T67" fmla="*/ 50 h 154"/>
                <a:gd name="T68" fmla="*/ 171 w 219"/>
                <a:gd name="T69" fmla="*/ 69 h 154"/>
                <a:gd name="T70" fmla="*/ 172 w 219"/>
                <a:gd name="T71" fmla="*/ 71 h 154"/>
                <a:gd name="T72" fmla="*/ 173 w 219"/>
                <a:gd name="T73" fmla="*/ 71 h 154"/>
                <a:gd name="T74" fmla="*/ 174 w 219"/>
                <a:gd name="T75" fmla="*/ 71 h 154"/>
                <a:gd name="T76" fmla="*/ 218 w 219"/>
                <a:gd name="T77" fmla="*/ 37 h 154"/>
                <a:gd name="T78" fmla="*/ 219 w 219"/>
                <a:gd name="T79" fmla="*/ 35 h 154"/>
                <a:gd name="T80" fmla="*/ 218 w 219"/>
                <a:gd name="T81" fmla="*/ 34 h 154"/>
                <a:gd name="T82" fmla="*/ 174 w 219"/>
                <a:gd name="T83" fmla="*/ 0 h 154"/>
                <a:gd name="T84" fmla="*/ 172 w 219"/>
                <a:gd name="T85" fmla="*/ 0 h 154"/>
                <a:gd name="T86" fmla="*/ 171 w 219"/>
                <a:gd name="T87" fmla="*/ 2 h 154"/>
                <a:gd name="T88" fmla="*/ 179 w 219"/>
                <a:gd name="T89" fmla="*/ 21 h 154"/>
                <a:gd name="T90" fmla="*/ 97 w 219"/>
                <a:gd name="T91" fmla="*/ 69 h 154"/>
                <a:gd name="T92" fmla="*/ 40 w 219"/>
                <a:gd name="T93" fmla="*/ 103 h 154"/>
                <a:gd name="T94" fmla="*/ 47 w 219"/>
                <a:gd name="T95" fmla="*/ 85 h 154"/>
                <a:gd name="T96" fmla="*/ 47 w 219"/>
                <a:gd name="T97" fmla="*/ 83 h 154"/>
                <a:gd name="T98" fmla="*/ 46 w 219"/>
                <a:gd name="T99" fmla="*/ 82 h 154"/>
                <a:gd name="T100" fmla="*/ 45 w 219"/>
                <a:gd name="T101" fmla="*/ 83 h 154"/>
                <a:gd name="T102" fmla="*/ 0 w 219"/>
                <a:gd name="T103" fmla="*/ 117 h 154"/>
                <a:gd name="T104" fmla="*/ 0 w 219"/>
                <a:gd name="T105" fmla="*/ 118 h 154"/>
                <a:gd name="T106" fmla="*/ 0 w 219"/>
                <a:gd name="T107" fmla="*/ 119 h 154"/>
                <a:gd name="T108" fmla="*/ 45 w 219"/>
                <a:gd name="T109" fmla="*/ 153 h 154"/>
                <a:gd name="T110" fmla="*/ 47 w 219"/>
                <a:gd name="T111" fmla="*/ 153 h 154"/>
                <a:gd name="T112" fmla="*/ 47 w 219"/>
                <a:gd name="T113" fmla="*/ 151 h 154"/>
                <a:gd name="T114" fmla="*/ 40 w 219"/>
                <a:gd name="T115" fmla="*/ 133 h 154"/>
                <a:gd name="T116" fmla="*/ 121 w 219"/>
                <a:gd name="T117" fmla="*/ 8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19" h="154">
                  <a:moveTo>
                    <a:pt x="218" y="117"/>
                  </a:moveTo>
                  <a:cubicBezTo>
                    <a:pt x="219" y="117"/>
                    <a:pt x="219" y="117"/>
                    <a:pt x="219" y="118"/>
                  </a:cubicBezTo>
                  <a:cubicBezTo>
                    <a:pt x="219" y="119"/>
                    <a:pt x="219" y="119"/>
                    <a:pt x="218" y="119"/>
                  </a:cubicBezTo>
                  <a:cubicBezTo>
                    <a:pt x="174" y="153"/>
                    <a:pt x="174" y="153"/>
                    <a:pt x="174" y="153"/>
                  </a:cubicBezTo>
                  <a:cubicBezTo>
                    <a:pt x="174" y="154"/>
                    <a:pt x="173" y="154"/>
                    <a:pt x="172" y="153"/>
                  </a:cubicBezTo>
                  <a:cubicBezTo>
                    <a:pt x="171" y="153"/>
                    <a:pt x="171" y="152"/>
                    <a:pt x="171" y="151"/>
                  </a:cubicBezTo>
                  <a:cubicBezTo>
                    <a:pt x="179" y="133"/>
                    <a:pt x="179" y="133"/>
                    <a:pt x="179" y="133"/>
                  </a:cubicBezTo>
                  <a:cubicBezTo>
                    <a:pt x="145" y="131"/>
                    <a:pt x="126" y="119"/>
                    <a:pt x="113" y="106"/>
                  </a:cubicBezTo>
                  <a:cubicBezTo>
                    <a:pt x="118" y="100"/>
                    <a:pt x="122" y="94"/>
                    <a:pt x="126" y="89"/>
                  </a:cubicBezTo>
                  <a:cubicBezTo>
                    <a:pt x="128" y="86"/>
                    <a:pt x="130" y="84"/>
                    <a:pt x="131" y="82"/>
                  </a:cubicBezTo>
                  <a:cubicBezTo>
                    <a:pt x="141" y="93"/>
                    <a:pt x="154" y="102"/>
                    <a:pt x="179" y="103"/>
                  </a:cubicBezTo>
                  <a:cubicBezTo>
                    <a:pt x="171" y="85"/>
                    <a:pt x="171" y="85"/>
                    <a:pt x="171" y="85"/>
                  </a:cubicBezTo>
                  <a:cubicBezTo>
                    <a:pt x="171" y="84"/>
                    <a:pt x="171" y="83"/>
                    <a:pt x="172" y="83"/>
                  </a:cubicBezTo>
                  <a:cubicBezTo>
                    <a:pt x="172" y="82"/>
                    <a:pt x="173" y="82"/>
                    <a:pt x="173" y="82"/>
                  </a:cubicBezTo>
                  <a:cubicBezTo>
                    <a:pt x="173" y="82"/>
                    <a:pt x="174" y="82"/>
                    <a:pt x="174" y="83"/>
                  </a:cubicBezTo>
                  <a:lnTo>
                    <a:pt x="218" y="117"/>
                  </a:lnTo>
                  <a:close/>
                  <a:moveTo>
                    <a:pt x="45" y="71"/>
                  </a:moveTo>
                  <a:cubicBezTo>
                    <a:pt x="45" y="71"/>
                    <a:pt x="45" y="71"/>
                    <a:pt x="46" y="71"/>
                  </a:cubicBezTo>
                  <a:cubicBezTo>
                    <a:pt x="46" y="71"/>
                    <a:pt x="46" y="71"/>
                    <a:pt x="47" y="71"/>
                  </a:cubicBezTo>
                  <a:cubicBezTo>
                    <a:pt x="47" y="70"/>
                    <a:pt x="48" y="69"/>
                    <a:pt x="47" y="69"/>
                  </a:cubicBezTo>
                  <a:cubicBezTo>
                    <a:pt x="40" y="50"/>
                    <a:pt x="40" y="50"/>
                    <a:pt x="40" y="50"/>
                  </a:cubicBezTo>
                  <a:cubicBezTo>
                    <a:pt x="65" y="52"/>
                    <a:pt x="77" y="61"/>
                    <a:pt x="87" y="72"/>
                  </a:cubicBezTo>
                  <a:cubicBezTo>
                    <a:pt x="89" y="70"/>
                    <a:pt x="91" y="68"/>
                    <a:pt x="93" y="65"/>
                  </a:cubicBezTo>
                  <a:cubicBezTo>
                    <a:pt x="96" y="60"/>
                    <a:pt x="101" y="54"/>
                    <a:pt x="106" y="49"/>
                  </a:cubicBezTo>
                  <a:cubicBezTo>
                    <a:pt x="92" y="35"/>
                    <a:pt x="73" y="23"/>
                    <a:pt x="40" y="21"/>
                  </a:cubicBezTo>
                  <a:cubicBezTo>
                    <a:pt x="47" y="2"/>
                    <a:pt x="47" y="2"/>
                    <a:pt x="47" y="2"/>
                  </a:cubicBezTo>
                  <a:cubicBezTo>
                    <a:pt x="48" y="1"/>
                    <a:pt x="47" y="1"/>
                    <a:pt x="47" y="0"/>
                  </a:cubicBezTo>
                  <a:cubicBezTo>
                    <a:pt x="46" y="0"/>
                    <a:pt x="45" y="0"/>
                    <a:pt x="45" y="0"/>
                  </a:cubicBezTo>
                  <a:cubicBezTo>
                    <a:pt x="0" y="34"/>
                    <a:pt x="0" y="34"/>
                    <a:pt x="0" y="34"/>
                  </a:cubicBezTo>
                  <a:cubicBezTo>
                    <a:pt x="0" y="34"/>
                    <a:pt x="0" y="35"/>
                    <a:pt x="0" y="35"/>
                  </a:cubicBezTo>
                  <a:cubicBezTo>
                    <a:pt x="0" y="36"/>
                    <a:pt x="0" y="36"/>
                    <a:pt x="0" y="37"/>
                  </a:cubicBezTo>
                  <a:lnTo>
                    <a:pt x="45" y="71"/>
                  </a:lnTo>
                  <a:close/>
                  <a:moveTo>
                    <a:pt x="121" y="86"/>
                  </a:moveTo>
                  <a:cubicBezTo>
                    <a:pt x="134" y="67"/>
                    <a:pt x="145" y="53"/>
                    <a:pt x="179" y="50"/>
                  </a:cubicBezTo>
                  <a:cubicBezTo>
                    <a:pt x="171" y="69"/>
                    <a:pt x="171" y="69"/>
                    <a:pt x="171" y="69"/>
                  </a:cubicBezTo>
                  <a:cubicBezTo>
                    <a:pt x="171" y="69"/>
                    <a:pt x="171" y="70"/>
                    <a:pt x="172" y="71"/>
                  </a:cubicBezTo>
                  <a:cubicBezTo>
                    <a:pt x="172" y="71"/>
                    <a:pt x="173" y="71"/>
                    <a:pt x="173" y="71"/>
                  </a:cubicBezTo>
                  <a:cubicBezTo>
                    <a:pt x="173" y="71"/>
                    <a:pt x="174" y="71"/>
                    <a:pt x="174" y="71"/>
                  </a:cubicBezTo>
                  <a:cubicBezTo>
                    <a:pt x="218" y="37"/>
                    <a:pt x="218" y="37"/>
                    <a:pt x="218" y="37"/>
                  </a:cubicBezTo>
                  <a:cubicBezTo>
                    <a:pt x="219" y="36"/>
                    <a:pt x="219" y="36"/>
                    <a:pt x="219" y="35"/>
                  </a:cubicBezTo>
                  <a:cubicBezTo>
                    <a:pt x="219" y="35"/>
                    <a:pt x="219" y="34"/>
                    <a:pt x="218" y="34"/>
                  </a:cubicBezTo>
                  <a:cubicBezTo>
                    <a:pt x="174" y="0"/>
                    <a:pt x="174" y="0"/>
                    <a:pt x="174" y="0"/>
                  </a:cubicBezTo>
                  <a:cubicBezTo>
                    <a:pt x="174" y="0"/>
                    <a:pt x="173" y="0"/>
                    <a:pt x="172" y="0"/>
                  </a:cubicBezTo>
                  <a:cubicBezTo>
                    <a:pt x="171" y="1"/>
                    <a:pt x="171" y="1"/>
                    <a:pt x="171" y="2"/>
                  </a:cubicBezTo>
                  <a:cubicBezTo>
                    <a:pt x="179" y="21"/>
                    <a:pt x="179" y="21"/>
                    <a:pt x="179" y="21"/>
                  </a:cubicBezTo>
                  <a:cubicBezTo>
                    <a:pt x="130" y="23"/>
                    <a:pt x="112" y="48"/>
                    <a:pt x="97" y="69"/>
                  </a:cubicBezTo>
                  <a:cubicBezTo>
                    <a:pt x="84" y="87"/>
                    <a:pt x="74" y="101"/>
                    <a:pt x="40" y="103"/>
                  </a:cubicBezTo>
                  <a:cubicBezTo>
                    <a:pt x="47" y="85"/>
                    <a:pt x="47" y="85"/>
                    <a:pt x="47" y="85"/>
                  </a:cubicBezTo>
                  <a:cubicBezTo>
                    <a:pt x="48" y="84"/>
                    <a:pt x="47" y="83"/>
                    <a:pt x="47" y="83"/>
                  </a:cubicBezTo>
                  <a:cubicBezTo>
                    <a:pt x="46" y="82"/>
                    <a:pt x="46" y="82"/>
                    <a:pt x="46" y="82"/>
                  </a:cubicBezTo>
                  <a:cubicBezTo>
                    <a:pt x="45" y="82"/>
                    <a:pt x="45" y="82"/>
                    <a:pt x="45" y="83"/>
                  </a:cubicBezTo>
                  <a:cubicBezTo>
                    <a:pt x="0" y="117"/>
                    <a:pt x="0" y="117"/>
                    <a:pt x="0" y="117"/>
                  </a:cubicBezTo>
                  <a:cubicBezTo>
                    <a:pt x="0" y="117"/>
                    <a:pt x="0" y="117"/>
                    <a:pt x="0" y="118"/>
                  </a:cubicBezTo>
                  <a:cubicBezTo>
                    <a:pt x="0" y="119"/>
                    <a:pt x="0" y="119"/>
                    <a:pt x="0" y="119"/>
                  </a:cubicBezTo>
                  <a:cubicBezTo>
                    <a:pt x="45" y="153"/>
                    <a:pt x="45" y="153"/>
                    <a:pt x="45" y="153"/>
                  </a:cubicBezTo>
                  <a:cubicBezTo>
                    <a:pt x="45" y="154"/>
                    <a:pt x="46" y="154"/>
                    <a:pt x="47" y="153"/>
                  </a:cubicBezTo>
                  <a:cubicBezTo>
                    <a:pt x="47" y="153"/>
                    <a:pt x="48" y="152"/>
                    <a:pt x="47" y="151"/>
                  </a:cubicBezTo>
                  <a:cubicBezTo>
                    <a:pt x="40" y="133"/>
                    <a:pt x="40" y="133"/>
                    <a:pt x="40" y="133"/>
                  </a:cubicBezTo>
                  <a:cubicBezTo>
                    <a:pt x="89" y="131"/>
                    <a:pt x="107" y="106"/>
                    <a:pt x="121" y="86"/>
                  </a:cubicBezTo>
                </a:path>
              </a:pathLst>
            </a:custGeom>
            <a:solidFill>
              <a:schemeClr val="bg1"/>
            </a:solidFill>
            <a:ln>
              <a:noFill/>
            </a:ln>
          </p:spPr>
          <p:txBody>
            <a:bodyPr vert="horz" wrap="square" lIns="121920" tIns="60960" rIns="121920" bIns="60960" numCol="1" anchor="t" anchorCtr="0" compatLnSpc="1"/>
            <a:lstStyle/>
            <a:p>
              <a:endParaRPr lang="id-ID" sz="1800">
                <a:latin typeface="Impact" panose="020B0806030902050204" pitchFamily="34" charset="0"/>
              </a:endParaRPr>
            </a:p>
          </p:txBody>
        </p:sp>
      </p:grpSp>
      <p:grpSp>
        <p:nvGrpSpPr>
          <p:cNvPr id="46" name="组合 45"/>
          <p:cNvGrpSpPr/>
          <p:nvPr/>
        </p:nvGrpSpPr>
        <p:grpSpPr>
          <a:xfrm>
            <a:off x="1326760" y="5361934"/>
            <a:ext cx="3100963" cy="971356"/>
            <a:chOff x="1358844" y="5349234"/>
            <a:chExt cx="3100963" cy="971356"/>
          </a:xfrm>
        </p:grpSpPr>
        <p:grpSp>
          <p:nvGrpSpPr>
            <p:cNvPr id="47" name="Group 56"/>
            <p:cNvGrpSpPr/>
            <p:nvPr/>
          </p:nvGrpSpPr>
          <p:grpSpPr>
            <a:xfrm>
              <a:off x="1358844" y="5349234"/>
              <a:ext cx="3100963" cy="971356"/>
              <a:chOff x="1229545" y="1255634"/>
              <a:chExt cx="2432620" cy="762002"/>
            </a:xfrm>
          </p:grpSpPr>
          <p:sp>
            <p:nvSpPr>
              <p:cNvPr id="52" name="Flowchart: Off-page Connector 59"/>
              <p:cNvSpPr/>
              <p:nvPr/>
            </p:nvSpPr>
            <p:spPr>
              <a:xfrm rot="16200000">
                <a:off x="1829116" y="830138"/>
                <a:ext cx="762000" cy="1612995"/>
              </a:xfrm>
              <a:prstGeom prst="flowChartOffpageConnector">
                <a:avLst/>
              </a:prstGeom>
              <a:solidFill>
                <a:srgbClr val="1983B7"/>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sz="3600" dirty="0">
                  <a:solidFill>
                    <a:schemeClr val="bg1"/>
                  </a:solidFill>
                  <a:latin typeface="Impact" panose="020B0806030902050204" pitchFamily="34" charset="0"/>
                </a:endParaRPr>
              </a:p>
            </p:txBody>
          </p:sp>
          <p:sp>
            <p:nvSpPr>
              <p:cNvPr id="53" name="Round Same Side Corner Rectangle 61"/>
              <p:cNvSpPr/>
              <p:nvPr/>
            </p:nvSpPr>
            <p:spPr>
              <a:xfrm rot="16200000">
                <a:off x="1078973" y="1406206"/>
                <a:ext cx="762001" cy="460857"/>
              </a:xfrm>
              <a:prstGeom prst="round2Same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2800" dirty="0" smtClean="0">
                    <a:solidFill>
                      <a:schemeClr val="bg1">
                        <a:lumMod val="50000"/>
                        <a:lumOff val="50000"/>
                      </a:schemeClr>
                    </a:solidFill>
                    <a:latin typeface="Impact" panose="020B0806030902050204" pitchFamily="34" charset="0"/>
                  </a:rPr>
                  <a:t>04</a:t>
                </a:r>
                <a:endParaRPr lang="en-US" sz="2800" dirty="0">
                  <a:solidFill>
                    <a:schemeClr val="bg1">
                      <a:lumMod val="50000"/>
                      <a:lumOff val="50000"/>
                    </a:schemeClr>
                  </a:solidFill>
                  <a:latin typeface="Impact" panose="020B0806030902050204" pitchFamily="34" charset="0"/>
                </a:endParaRPr>
              </a:p>
            </p:txBody>
          </p:sp>
          <p:cxnSp>
            <p:nvCxnSpPr>
              <p:cNvPr id="54" name="Straight Connector 63"/>
              <p:cNvCxnSpPr>
                <a:endCxn id="27" idx="2"/>
              </p:cNvCxnSpPr>
              <p:nvPr/>
            </p:nvCxnSpPr>
            <p:spPr>
              <a:xfrm>
                <a:off x="2991446" y="1646598"/>
                <a:ext cx="670719" cy="1"/>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48" name="Group 50"/>
            <p:cNvGrpSpPr/>
            <p:nvPr/>
          </p:nvGrpSpPr>
          <p:grpSpPr>
            <a:xfrm>
              <a:off x="2365810" y="5540420"/>
              <a:ext cx="591603" cy="588985"/>
              <a:chOff x="6350" y="-3175"/>
              <a:chExt cx="717550" cy="714376"/>
            </a:xfrm>
            <a:solidFill>
              <a:schemeClr val="bg1"/>
            </a:solidFill>
          </p:grpSpPr>
          <p:sp>
            <p:nvSpPr>
              <p:cNvPr id="49" name="Freeform 18"/>
              <p:cNvSpPr/>
              <p:nvPr/>
            </p:nvSpPr>
            <p:spPr bwMode="auto">
              <a:xfrm>
                <a:off x="438150" y="430213"/>
                <a:ext cx="285750" cy="280988"/>
              </a:xfrm>
              <a:custGeom>
                <a:avLst/>
                <a:gdLst>
                  <a:gd name="T0" fmla="*/ 68 w 75"/>
                  <a:gd name="T1" fmla="*/ 42 h 74"/>
                  <a:gd name="T2" fmla="*/ 25 w 75"/>
                  <a:gd name="T3" fmla="*/ 0 h 74"/>
                  <a:gd name="T4" fmla="*/ 0 w 75"/>
                  <a:gd name="T5" fmla="*/ 24 h 74"/>
                  <a:gd name="T6" fmla="*/ 43 w 75"/>
                  <a:gd name="T7" fmla="*/ 67 h 74"/>
                  <a:gd name="T8" fmla="*/ 68 w 75"/>
                  <a:gd name="T9" fmla="*/ 67 h 74"/>
                  <a:gd name="T10" fmla="*/ 68 w 75"/>
                  <a:gd name="T11" fmla="*/ 42 h 74"/>
                </a:gdLst>
                <a:ahLst/>
                <a:cxnLst>
                  <a:cxn ang="0">
                    <a:pos x="T0" y="T1"/>
                  </a:cxn>
                  <a:cxn ang="0">
                    <a:pos x="T2" y="T3"/>
                  </a:cxn>
                  <a:cxn ang="0">
                    <a:pos x="T4" y="T5"/>
                  </a:cxn>
                  <a:cxn ang="0">
                    <a:pos x="T6" y="T7"/>
                  </a:cxn>
                  <a:cxn ang="0">
                    <a:pos x="T8" y="T9"/>
                  </a:cxn>
                  <a:cxn ang="0">
                    <a:pos x="T10" y="T11"/>
                  </a:cxn>
                </a:cxnLst>
                <a:rect l="0" t="0" r="r" b="b"/>
                <a:pathLst>
                  <a:path w="75" h="74">
                    <a:moveTo>
                      <a:pt x="68" y="42"/>
                    </a:moveTo>
                    <a:cubicBezTo>
                      <a:pt x="25" y="0"/>
                      <a:pt x="25" y="0"/>
                      <a:pt x="25" y="0"/>
                    </a:cubicBezTo>
                    <a:cubicBezTo>
                      <a:pt x="19" y="10"/>
                      <a:pt x="10" y="18"/>
                      <a:pt x="0" y="24"/>
                    </a:cubicBezTo>
                    <a:cubicBezTo>
                      <a:pt x="43" y="67"/>
                      <a:pt x="43" y="67"/>
                      <a:pt x="43" y="67"/>
                    </a:cubicBezTo>
                    <a:cubicBezTo>
                      <a:pt x="50" y="74"/>
                      <a:pt x="61" y="74"/>
                      <a:pt x="68" y="67"/>
                    </a:cubicBezTo>
                    <a:cubicBezTo>
                      <a:pt x="75" y="60"/>
                      <a:pt x="75" y="49"/>
                      <a:pt x="68" y="4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id-ID" sz="1800">
                  <a:latin typeface="Impact" panose="020B0806030902050204" pitchFamily="34" charset="0"/>
                </a:endParaRPr>
              </a:p>
            </p:txBody>
          </p:sp>
          <p:sp>
            <p:nvSpPr>
              <p:cNvPr id="50" name="Freeform 19"/>
              <p:cNvSpPr>
                <a:spLocks noEditPoints="1"/>
              </p:cNvSpPr>
              <p:nvPr/>
            </p:nvSpPr>
            <p:spPr bwMode="auto">
              <a:xfrm>
                <a:off x="6350" y="-3175"/>
                <a:ext cx="530225" cy="531813"/>
              </a:xfrm>
              <a:custGeom>
                <a:avLst/>
                <a:gdLst>
                  <a:gd name="T0" fmla="*/ 139 w 139"/>
                  <a:gd name="T1" fmla="*/ 70 h 140"/>
                  <a:gd name="T2" fmla="*/ 70 w 139"/>
                  <a:gd name="T3" fmla="*/ 0 h 140"/>
                  <a:gd name="T4" fmla="*/ 0 w 139"/>
                  <a:gd name="T5" fmla="*/ 70 h 140"/>
                  <a:gd name="T6" fmla="*/ 70 w 139"/>
                  <a:gd name="T7" fmla="*/ 140 h 140"/>
                  <a:gd name="T8" fmla="*/ 139 w 139"/>
                  <a:gd name="T9" fmla="*/ 70 h 140"/>
                  <a:gd name="T10" fmla="*/ 70 w 139"/>
                  <a:gd name="T11" fmla="*/ 122 h 140"/>
                  <a:gd name="T12" fmla="*/ 17 w 139"/>
                  <a:gd name="T13" fmla="*/ 70 h 140"/>
                  <a:gd name="T14" fmla="*/ 70 w 139"/>
                  <a:gd name="T15" fmla="*/ 17 h 140"/>
                  <a:gd name="T16" fmla="*/ 122 w 139"/>
                  <a:gd name="T17" fmla="*/ 70 h 140"/>
                  <a:gd name="T18" fmla="*/ 70 w 139"/>
                  <a:gd name="T19" fmla="*/ 122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9" h="140">
                    <a:moveTo>
                      <a:pt x="139" y="70"/>
                    </a:moveTo>
                    <a:cubicBezTo>
                      <a:pt x="139" y="31"/>
                      <a:pt x="108" y="0"/>
                      <a:pt x="70" y="0"/>
                    </a:cubicBezTo>
                    <a:cubicBezTo>
                      <a:pt x="31" y="0"/>
                      <a:pt x="0" y="31"/>
                      <a:pt x="0" y="70"/>
                    </a:cubicBezTo>
                    <a:cubicBezTo>
                      <a:pt x="0" y="108"/>
                      <a:pt x="31" y="140"/>
                      <a:pt x="70" y="140"/>
                    </a:cubicBezTo>
                    <a:cubicBezTo>
                      <a:pt x="108" y="140"/>
                      <a:pt x="139" y="108"/>
                      <a:pt x="139" y="70"/>
                    </a:cubicBezTo>
                    <a:moveTo>
                      <a:pt x="70" y="122"/>
                    </a:moveTo>
                    <a:cubicBezTo>
                      <a:pt x="41" y="122"/>
                      <a:pt x="17" y="99"/>
                      <a:pt x="17" y="70"/>
                    </a:cubicBezTo>
                    <a:cubicBezTo>
                      <a:pt x="17" y="41"/>
                      <a:pt x="41" y="17"/>
                      <a:pt x="70" y="17"/>
                    </a:cubicBezTo>
                    <a:cubicBezTo>
                      <a:pt x="98" y="17"/>
                      <a:pt x="122" y="41"/>
                      <a:pt x="122" y="70"/>
                    </a:cubicBezTo>
                    <a:cubicBezTo>
                      <a:pt x="122" y="99"/>
                      <a:pt x="98" y="122"/>
                      <a:pt x="70" y="12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id-ID" sz="1800">
                  <a:latin typeface="Impact" panose="020B0806030902050204" pitchFamily="34" charset="0"/>
                </a:endParaRPr>
              </a:p>
            </p:txBody>
          </p:sp>
          <p:sp>
            <p:nvSpPr>
              <p:cNvPr id="51" name="Freeform 20"/>
              <p:cNvSpPr/>
              <p:nvPr/>
            </p:nvSpPr>
            <p:spPr bwMode="auto">
              <a:xfrm>
                <a:off x="117475" y="106363"/>
                <a:ext cx="157163" cy="155575"/>
              </a:xfrm>
              <a:custGeom>
                <a:avLst/>
                <a:gdLst>
                  <a:gd name="T0" fmla="*/ 0 w 41"/>
                  <a:gd name="T1" fmla="*/ 41 h 41"/>
                  <a:gd name="T2" fmla="*/ 12 w 41"/>
                  <a:gd name="T3" fmla="*/ 41 h 41"/>
                  <a:gd name="T4" fmla="*/ 41 w 41"/>
                  <a:gd name="T5" fmla="*/ 12 h 41"/>
                  <a:gd name="T6" fmla="*/ 41 w 41"/>
                  <a:gd name="T7" fmla="*/ 0 h 41"/>
                  <a:gd name="T8" fmla="*/ 0 w 41"/>
                  <a:gd name="T9" fmla="*/ 41 h 41"/>
                </a:gdLst>
                <a:ahLst/>
                <a:cxnLst>
                  <a:cxn ang="0">
                    <a:pos x="T0" y="T1"/>
                  </a:cxn>
                  <a:cxn ang="0">
                    <a:pos x="T2" y="T3"/>
                  </a:cxn>
                  <a:cxn ang="0">
                    <a:pos x="T4" y="T5"/>
                  </a:cxn>
                  <a:cxn ang="0">
                    <a:pos x="T6" y="T7"/>
                  </a:cxn>
                  <a:cxn ang="0">
                    <a:pos x="T8" y="T9"/>
                  </a:cxn>
                </a:cxnLst>
                <a:rect l="0" t="0" r="r" b="b"/>
                <a:pathLst>
                  <a:path w="41" h="41">
                    <a:moveTo>
                      <a:pt x="0" y="41"/>
                    </a:moveTo>
                    <a:cubicBezTo>
                      <a:pt x="12" y="41"/>
                      <a:pt x="12" y="41"/>
                      <a:pt x="12" y="41"/>
                    </a:cubicBezTo>
                    <a:cubicBezTo>
                      <a:pt x="12" y="25"/>
                      <a:pt x="25" y="12"/>
                      <a:pt x="41" y="12"/>
                    </a:cubicBezTo>
                    <a:cubicBezTo>
                      <a:pt x="41" y="0"/>
                      <a:pt x="41" y="0"/>
                      <a:pt x="41" y="0"/>
                    </a:cubicBezTo>
                    <a:cubicBezTo>
                      <a:pt x="18" y="0"/>
                      <a:pt x="0" y="18"/>
                      <a:pt x="0" y="4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id-ID" sz="1800">
                  <a:latin typeface="Impact" panose="020B0806030902050204" pitchFamily="34" charset="0"/>
                </a:endParaRPr>
              </a:p>
            </p:txBody>
          </p:sp>
        </p:grpSp>
      </p:grpSp>
    </p:spTree>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2" presetClass="entr" presetSubtype="8" accel="50000" fill="hold" nodeType="afterEffect" p14:presetBounceEnd="37000">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14:bounceEnd="37000">
                                          <p:cBhvr additive="base">
                                            <p:cTn id="11" dur="400" fill="hold"/>
                                            <p:tgtEl>
                                              <p:spTgt spid="28"/>
                                            </p:tgtEl>
                                            <p:attrNameLst>
                                              <p:attrName>ppt_x</p:attrName>
                                            </p:attrNameLst>
                                          </p:cBhvr>
                                          <p:tavLst>
                                            <p:tav tm="0">
                                              <p:val>
                                                <p:strVal val="0-#ppt_w/2"/>
                                              </p:val>
                                            </p:tav>
                                            <p:tav tm="100000">
                                              <p:val>
                                                <p:strVal val="#ppt_x"/>
                                              </p:val>
                                            </p:tav>
                                          </p:tavLst>
                                        </p:anim>
                                        <p:anim calcmode="lin" valueType="num" p14:bounceEnd="37000">
                                          <p:cBhvr additive="base">
                                            <p:cTn id="12" dur="400" fill="hold"/>
                                            <p:tgtEl>
                                              <p:spTgt spid="2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3" presetClass="entr" presetSubtype="16" fill="hold" grpId="0" nodeType="after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p:cTn id="16" dur="500" fill="hold"/>
                                            <p:tgtEl>
                                              <p:spTgt spid="24"/>
                                            </p:tgtEl>
                                            <p:attrNameLst>
                                              <p:attrName>ppt_w</p:attrName>
                                            </p:attrNameLst>
                                          </p:cBhvr>
                                          <p:tavLst>
                                            <p:tav tm="0">
                                              <p:val>
                                                <p:fltVal val="0"/>
                                              </p:val>
                                            </p:tav>
                                            <p:tav tm="100000">
                                              <p:val>
                                                <p:strVal val="#ppt_w"/>
                                              </p:val>
                                            </p:tav>
                                          </p:tavLst>
                                        </p:anim>
                                        <p:anim calcmode="lin" valueType="num">
                                          <p:cBhvr>
                                            <p:cTn id="17" dur="500" fill="hold"/>
                                            <p:tgtEl>
                                              <p:spTgt spid="24"/>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12" presetClass="entr" presetSubtype="2" fill="hold" nodeType="afterEffect">
                                      <p:stCondLst>
                                        <p:cond delay="10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p:tgtEl>
                                              <p:spTgt spid="12"/>
                                            </p:tgtEl>
                                            <p:attrNameLst>
                                              <p:attrName>ppt_x</p:attrName>
                                            </p:attrNameLst>
                                          </p:cBhvr>
                                          <p:tavLst>
                                            <p:tav tm="0">
                                              <p:val>
                                                <p:strVal val="#ppt_x+#ppt_w*1.125000"/>
                                              </p:val>
                                            </p:tav>
                                            <p:tav tm="100000">
                                              <p:val>
                                                <p:strVal val="#ppt_x"/>
                                              </p:val>
                                            </p:tav>
                                          </p:tavLst>
                                        </p:anim>
                                        <p:animEffect transition="in" filter="wipe(left)">
                                          <p:cBhvr>
                                            <p:cTn id="22" dur="500"/>
                                            <p:tgtEl>
                                              <p:spTgt spid="12"/>
                                            </p:tgtEl>
                                          </p:cBhvr>
                                        </p:animEffect>
                                      </p:childTnLst>
                                    </p:cTn>
                                  </p:par>
                                </p:childTnLst>
                              </p:cTn>
                            </p:par>
                            <p:par>
                              <p:cTn id="23" fill="hold">
                                <p:stCondLst>
                                  <p:cond delay="2100"/>
                                </p:stCondLst>
                                <p:childTnLst>
                                  <p:par>
                                    <p:cTn id="24" presetID="2" presetClass="entr" presetSubtype="8" accel="50000" fill="hold" nodeType="afterEffect" p14:presetBounceEnd="37000">
                                      <p:stCondLst>
                                        <p:cond delay="0"/>
                                      </p:stCondLst>
                                      <p:childTnLst>
                                        <p:set>
                                          <p:cBhvr>
                                            <p:cTn id="25" dur="1" fill="hold">
                                              <p:stCondLst>
                                                <p:cond delay="0"/>
                                              </p:stCondLst>
                                            </p:cTn>
                                            <p:tgtEl>
                                              <p:spTgt spid="40"/>
                                            </p:tgtEl>
                                            <p:attrNameLst>
                                              <p:attrName>style.visibility</p:attrName>
                                            </p:attrNameLst>
                                          </p:cBhvr>
                                          <p:to>
                                            <p:strVal val="visible"/>
                                          </p:to>
                                        </p:set>
                                        <p:anim calcmode="lin" valueType="num" p14:bounceEnd="37000">
                                          <p:cBhvr additive="base">
                                            <p:cTn id="26" dur="400" fill="hold"/>
                                            <p:tgtEl>
                                              <p:spTgt spid="40"/>
                                            </p:tgtEl>
                                            <p:attrNameLst>
                                              <p:attrName>ppt_x</p:attrName>
                                            </p:attrNameLst>
                                          </p:cBhvr>
                                          <p:tavLst>
                                            <p:tav tm="0">
                                              <p:val>
                                                <p:strVal val="0-#ppt_w/2"/>
                                              </p:val>
                                            </p:tav>
                                            <p:tav tm="100000">
                                              <p:val>
                                                <p:strVal val="#ppt_x"/>
                                              </p:val>
                                            </p:tav>
                                          </p:tavLst>
                                        </p:anim>
                                        <p:anim calcmode="lin" valueType="num" p14:bounceEnd="37000">
                                          <p:cBhvr additive="base">
                                            <p:cTn id="27" dur="400" fill="hold"/>
                                            <p:tgtEl>
                                              <p:spTgt spid="40"/>
                                            </p:tgtEl>
                                            <p:attrNameLst>
                                              <p:attrName>ppt_y</p:attrName>
                                            </p:attrNameLst>
                                          </p:cBhvr>
                                          <p:tavLst>
                                            <p:tav tm="0">
                                              <p:val>
                                                <p:strVal val="#ppt_y"/>
                                              </p:val>
                                            </p:tav>
                                            <p:tav tm="100000">
                                              <p:val>
                                                <p:strVal val="#ppt_y"/>
                                              </p:val>
                                            </p:tav>
                                          </p:tavLst>
                                        </p:anim>
                                      </p:childTnLst>
                                    </p:cTn>
                                  </p:par>
                                </p:childTnLst>
                              </p:cTn>
                            </p:par>
                            <p:par>
                              <p:cTn id="28" fill="hold">
                                <p:stCondLst>
                                  <p:cond delay="2600"/>
                                </p:stCondLst>
                                <p:childTnLst>
                                  <p:par>
                                    <p:cTn id="29" presetID="23" presetClass="entr" presetSubtype="16" fill="hold" grpId="0" nodeType="after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p:cTn id="31" dur="500" fill="hold"/>
                                            <p:tgtEl>
                                              <p:spTgt spid="25"/>
                                            </p:tgtEl>
                                            <p:attrNameLst>
                                              <p:attrName>ppt_w</p:attrName>
                                            </p:attrNameLst>
                                          </p:cBhvr>
                                          <p:tavLst>
                                            <p:tav tm="0">
                                              <p:val>
                                                <p:fltVal val="0"/>
                                              </p:val>
                                            </p:tav>
                                            <p:tav tm="100000">
                                              <p:val>
                                                <p:strVal val="#ppt_w"/>
                                              </p:val>
                                            </p:tav>
                                          </p:tavLst>
                                        </p:anim>
                                        <p:anim calcmode="lin" valueType="num">
                                          <p:cBhvr>
                                            <p:cTn id="32" dur="500" fill="hold"/>
                                            <p:tgtEl>
                                              <p:spTgt spid="25"/>
                                            </p:tgtEl>
                                            <p:attrNameLst>
                                              <p:attrName>ppt_h</p:attrName>
                                            </p:attrNameLst>
                                          </p:cBhvr>
                                          <p:tavLst>
                                            <p:tav tm="0">
                                              <p:val>
                                                <p:fltVal val="0"/>
                                              </p:val>
                                            </p:tav>
                                            <p:tav tm="100000">
                                              <p:val>
                                                <p:strVal val="#ppt_h"/>
                                              </p:val>
                                            </p:tav>
                                          </p:tavLst>
                                        </p:anim>
                                      </p:childTnLst>
                                    </p:cTn>
                                  </p:par>
                                </p:childTnLst>
                              </p:cTn>
                            </p:par>
                            <p:par>
                              <p:cTn id="33" fill="hold">
                                <p:stCondLst>
                                  <p:cond delay="3100"/>
                                </p:stCondLst>
                                <p:childTnLst>
                                  <p:par>
                                    <p:cTn id="34" presetID="12" presetClass="entr" presetSubtype="2" fill="hold" nodeType="afterEffect">
                                      <p:stCondLst>
                                        <p:cond delay="10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p:tgtEl>
                                              <p:spTgt spid="15"/>
                                            </p:tgtEl>
                                            <p:attrNameLst>
                                              <p:attrName>ppt_x</p:attrName>
                                            </p:attrNameLst>
                                          </p:cBhvr>
                                          <p:tavLst>
                                            <p:tav tm="0">
                                              <p:val>
                                                <p:strVal val="#ppt_x+#ppt_w*1.125000"/>
                                              </p:val>
                                            </p:tav>
                                            <p:tav tm="100000">
                                              <p:val>
                                                <p:strVal val="#ppt_x"/>
                                              </p:val>
                                            </p:tav>
                                          </p:tavLst>
                                        </p:anim>
                                        <p:animEffect transition="in" filter="wipe(left)">
                                          <p:cBhvr>
                                            <p:cTn id="37" dur="500"/>
                                            <p:tgtEl>
                                              <p:spTgt spid="15"/>
                                            </p:tgtEl>
                                          </p:cBhvr>
                                        </p:animEffect>
                                      </p:childTnLst>
                                    </p:cTn>
                                  </p:par>
                                </p:childTnLst>
                              </p:cTn>
                            </p:par>
                            <p:par>
                              <p:cTn id="38" fill="hold">
                                <p:stCondLst>
                                  <p:cond delay="3700"/>
                                </p:stCondLst>
                                <p:childTnLst>
                                  <p:par>
                                    <p:cTn id="39" presetID="2" presetClass="entr" presetSubtype="8" accel="50000" fill="hold" nodeType="afterEffect" p14:presetBounceEnd="37000">
                                      <p:stCondLst>
                                        <p:cond delay="0"/>
                                      </p:stCondLst>
                                      <p:childTnLst>
                                        <p:set>
                                          <p:cBhvr>
                                            <p:cTn id="40" dur="1" fill="hold">
                                              <p:stCondLst>
                                                <p:cond delay="0"/>
                                              </p:stCondLst>
                                            </p:cTn>
                                            <p:tgtEl>
                                              <p:spTgt spid="34"/>
                                            </p:tgtEl>
                                            <p:attrNameLst>
                                              <p:attrName>style.visibility</p:attrName>
                                            </p:attrNameLst>
                                          </p:cBhvr>
                                          <p:to>
                                            <p:strVal val="visible"/>
                                          </p:to>
                                        </p:set>
                                        <p:anim calcmode="lin" valueType="num" p14:bounceEnd="37000">
                                          <p:cBhvr additive="base">
                                            <p:cTn id="41" dur="400" fill="hold"/>
                                            <p:tgtEl>
                                              <p:spTgt spid="34"/>
                                            </p:tgtEl>
                                            <p:attrNameLst>
                                              <p:attrName>ppt_x</p:attrName>
                                            </p:attrNameLst>
                                          </p:cBhvr>
                                          <p:tavLst>
                                            <p:tav tm="0">
                                              <p:val>
                                                <p:strVal val="0-#ppt_w/2"/>
                                              </p:val>
                                            </p:tav>
                                            <p:tav tm="100000">
                                              <p:val>
                                                <p:strVal val="#ppt_x"/>
                                              </p:val>
                                            </p:tav>
                                          </p:tavLst>
                                        </p:anim>
                                        <p:anim calcmode="lin" valueType="num" p14:bounceEnd="37000">
                                          <p:cBhvr additive="base">
                                            <p:cTn id="42" dur="400" fill="hold"/>
                                            <p:tgtEl>
                                              <p:spTgt spid="34"/>
                                            </p:tgtEl>
                                            <p:attrNameLst>
                                              <p:attrName>ppt_y</p:attrName>
                                            </p:attrNameLst>
                                          </p:cBhvr>
                                          <p:tavLst>
                                            <p:tav tm="0">
                                              <p:val>
                                                <p:strVal val="#ppt_y"/>
                                              </p:val>
                                            </p:tav>
                                            <p:tav tm="100000">
                                              <p:val>
                                                <p:strVal val="#ppt_y"/>
                                              </p:val>
                                            </p:tav>
                                          </p:tavLst>
                                        </p:anim>
                                      </p:childTnLst>
                                    </p:cTn>
                                  </p:par>
                                </p:childTnLst>
                              </p:cTn>
                            </p:par>
                            <p:par>
                              <p:cTn id="43" fill="hold">
                                <p:stCondLst>
                                  <p:cond delay="4200"/>
                                </p:stCondLst>
                                <p:childTnLst>
                                  <p:par>
                                    <p:cTn id="44" presetID="23" presetClass="entr" presetSubtype="16" fill="hold" grpId="0" nodeType="afterEffect">
                                      <p:stCondLst>
                                        <p:cond delay="0"/>
                                      </p:stCondLst>
                                      <p:childTnLst>
                                        <p:set>
                                          <p:cBhvr>
                                            <p:cTn id="45" dur="1" fill="hold">
                                              <p:stCondLst>
                                                <p:cond delay="0"/>
                                              </p:stCondLst>
                                            </p:cTn>
                                            <p:tgtEl>
                                              <p:spTgt spid="26"/>
                                            </p:tgtEl>
                                            <p:attrNameLst>
                                              <p:attrName>style.visibility</p:attrName>
                                            </p:attrNameLst>
                                          </p:cBhvr>
                                          <p:to>
                                            <p:strVal val="visible"/>
                                          </p:to>
                                        </p:set>
                                        <p:anim calcmode="lin" valueType="num">
                                          <p:cBhvr>
                                            <p:cTn id="46" dur="500" fill="hold"/>
                                            <p:tgtEl>
                                              <p:spTgt spid="26"/>
                                            </p:tgtEl>
                                            <p:attrNameLst>
                                              <p:attrName>ppt_w</p:attrName>
                                            </p:attrNameLst>
                                          </p:cBhvr>
                                          <p:tavLst>
                                            <p:tav tm="0">
                                              <p:val>
                                                <p:fltVal val="0"/>
                                              </p:val>
                                            </p:tav>
                                            <p:tav tm="100000">
                                              <p:val>
                                                <p:strVal val="#ppt_w"/>
                                              </p:val>
                                            </p:tav>
                                          </p:tavLst>
                                        </p:anim>
                                        <p:anim calcmode="lin" valueType="num">
                                          <p:cBhvr>
                                            <p:cTn id="47" dur="500" fill="hold"/>
                                            <p:tgtEl>
                                              <p:spTgt spid="26"/>
                                            </p:tgtEl>
                                            <p:attrNameLst>
                                              <p:attrName>ppt_h</p:attrName>
                                            </p:attrNameLst>
                                          </p:cBhvr>
                                          <p:tavLst>
                                            <p:tav tm="0">
                                              <p:val>
                                                <p:fltVal val="0"/>
                                              </p:val>
                                            </p:tav>
                                            <p:tav tm="100000">
                                              <p:val>
                                                <p:strVal val="#ppt_h"/>
                                              </p:val>
                                            </p:tav>
                                          </p:tavLst>
                                        </p:anim>
                                      </p:childTnLst>
                                    </p:cTn>
                                  </p:par>
                                </p:childTnLst>
                              </p:cTn>
                            </p:par>
                            <p:par>
                              <p:cTn id="48" fill="hold">
                                <p:stCondLst>
                                  <p:cond delay="4700"/>
                                </p:stCondLst>
                                <p:childTnLst>
                                  <p:par>
                                    <p:cTn id="49" presetID="12" presetClass="entr" presetSubtype="2" fill="hold" nodeType="afterEffect">
                                      <p:stCondLst>
                                        <p:cond delay="100"/>
                                      </p:stCondLst>
                                      <p:childTnLst>
                                        <p:set>
                                          <p:cBhvr>
                                            <p:cTn id="50" dur="1" fill="hold">
                                              <p:stCondLst>
                                                <p:cond delay="0"/>
                                              </p:stCondLst>
                                            </p:cTn>
                                            <p:tgtEl>
                                              <p:spTgt spid="18"/>
                                            </p:tgtEl>
                                            <p:attrNameLst>
                                              <p:attrName>style.visibility</p:attrName>
                                            </p:attrNameLst>
                                          </p:cBhvr>
                                          <p:to>
                                            <p:strVal val="visible"/>
                                          </p:to>
                                        </p:set>
                                        <p:anim calcmode="lin" valueType="num">
                                          <p:cBhvr additive="base">
                                            <p:cTn id="51" dur="500"/>
                                            <p:tgtEl>
                                              <p:spTgt spid="18"/>
                                            </p:tgtEl>
                                            <p:attrNameLst>
                                              <p:attrName>ppt_x</p:attrName>
                                            </p:attrNameLst>
                                          </p:cBhvr>
                                          <p:tavLst>
                                            <p:tav tm="0">
                                              <p:val>
                                                <p:strVal val="#ppt_x+#ppt_w*1.125000"/>
                                              </p:val>
                                            </p:tav>
                                            <p:tav tm="100000">
                                              <p:val>
                                                <p:strVal val="#ppt_x"/>
                                              </p:val>
                                            </p:tav>
                                          </p:tavLst>
                                        </p:anim>
                                        <p:animEffect transition="in" filter="wipe(left)">
                                          <p:cBhvr>
                                            <p:cTn id="52" dur="500"/>
                                            <p:tgtEl>
                                              <p:spTgt spid="18"/>
                                            </p:tgtEl>
                                          </p:cBhvr>
                                        </p:animEffect>
                                      </p:childTnLst>
                                    </p:cTn>
                                  </p:par>
                                </p:childTnLst>
                              </p:cTn>
                            </p:par>
                            <p:par>
                              <p:cTn id="53" fill="hold">
                                <p:stCondLst>
                                  <p:cond delay="5300"/>
                                </p:stCondLst>
                                <p:childTnLst>
                                  <p:par>
                                    <p:cTn id="54" presetID="2" presetClass="entr" presetSubtype="8" accel="50000" fill="hold" nodeType="afterEffect" p14:presetBounceEnd="37000">
                                      <p:stCondLst>
                                        <p:cond delay="0"/>
                                      </p:stCondLst>
                                      <p:childTnLst>
                                        <p:set>
                                          <p:cBhvr>
                                            <p:cTn id="55" dur="1" fill="hold">
                                              <p:stCondLst>
                                                <p:cond delay="0"/>
                                              </p:stCondLst>
                                            </p:cTn>
                                            <p:tgtEl>
                                              <p:spTgt spid="46"/>
                                            </p:tgtEl>
                                            <p:attrNameLst>
                                              <p:attrName>style.visibility</p:attrName>
                                            </p:attrNameLst>
                                          </p:cBhvr>
                                          <p:to>
                                            <p:strVal val="visible"/>
                                          </p:to>
                                        </p:set>
                                        <p:anim calcmode="lin" valueType="num" p14:bounceEnd="37000">
                                          <p:cBhvr additive="base">
                                            <p:cTn id="56" dur="400" fill="hold"/>
                                            <p:tgtEl>
                                              <p:spTgt spid="46"/>
                                            </p:tgtEl>
                                            <p:attrNameLst>
                                              <p:attrName>ppt_x</p:attrName>
                                            </p:attrNameLst>
                                          </p:cBhvr>
                                          <p:tavLst>
                                            <p:tav tm="0">
                                              <p:val>
                                                <p:strVal val="0-#ppt_w/2"/>
                                              </p:val>
                                            </p:tav>
                                            <p:tav tm="100000">
                                              <p:val>
                                                <p:strVal val="#ppt_x"/>
                                              </p:val>
                                            </p:tav>
                                          </p:tavLst>
                                        </p:anim>
                                        <p:anim calcmode="lin" valueType="num" p14:bounceEnd="37000">
                                          <p:cBhvr additive="base">
                                            <p:cTn id="57" dur="400" fill="hold"/>
                                            <p:tgtEl>
                                              <p:spTgt spid="46"/>
                                            </p:tgtEl>
                                            <p:attrNameLst>
                                              <p:attrName>ppt_y</p:attrName>
                                            </p:attrNameLst>
                                          </p:cBhvr>
                                          <p:tavLst>
                                            <p:tav tm="0">
                                              <p:val>
                                                <p:strVal val="#ppt_y"/>
                                              </p:val>
                                            </p:tav>
                                            <p:tav tm="100000">
                                              <p:val>
                                                <p:strVal val="#ppt_y"/>
                                              </p:val>
                                            </p:tav>
                                          </p:tavLst>
                                        </p:anim>
                                      </p:childTnLst>
                                    </p:cTn>
                                  </p:par>
                                </p:childTnLst>
                              </p:cTn>
                            </p:par>
                            <p:par>
                              <p:cTn id="58" fill="hold">
                                <p:stCondLst>
                                  <p:cond delay="5800"/>
                                </p:stCondLst>
                                <p:childTnLst>
                                  <p:par>
                                    <p:cTn id="59" presetID="23" presetClass="entr" presetSubtype="16"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 calcmode="lin" valueType="num">
                                          <p:cBhvr>
                                            <p:cTn id="61" dur="500" fill="hold"/>
                                            <p:tgtEl>
                                              <p:spTgt spid="27"/>
                                            </p:tgtEl>
                                            <p:attrNameLst>
                                              <p:attrName>ppt_w</p:attrName>
                                            </p:attrNameLst>
                                          </p:cBhvr>
                                          <p:tavLst>
                                            <p:tav tm="0">
                                              <p:val>
                                                <p:fltVal val="0"/>
                                              </p:val>
                                            </p:tav>
                                            <p:tav tm="100000">
                                              <p:val>
                                                <p:strVal val="#ppt_w"/>
                                              </p:val>
                                            </p:tav>
                                          </p:tavLst>
                                        </p:anim>
                                        <p:anim calcmode="lin" valueType="num">
                                          <p:cBhvr>
                                            <p:cTn id="62" dur="500" fill="hold"/>
                                            <p:tgtEl>
                                              <p:spTgt spid="27"/>
                                            </p:tgtEl>
                                            <p:attrNameLst>
                                              <p:attrName>ppt_h</p:attrName>
                                            </p:attrNameLst>
                                          </p:cBhvr>
                                          <p:tavLst>
                                            <p:tav tm="0">
                                              <p:val>
                                                <p:fltVal val="0"/>
                                              </p:val>
                                            </p:tav>
                                            <p:tav tm="100000">
                                              <p:val>
                                                <p:strVal val="#ppt_h"/>
                                              </p:val>
                                            </p:tav>
                                          </p:tavLst>
                                        </p:anim>
                                      </p:childTnLst>
                                    </p:cTn>
                                  </p:par>
                                </p:childTnLst>
                              </p:cTn>
                            </p:par>
                            <p:par>
                              <p:cTn id="63" fill="hold">
                                <p:stCondLst>
                                  <p:cond delay="6300"/>
                                </p:stCondLst>
                                <p:childTnLst>
                                  <p:par>
                                    <p:cTn id="64" presetID="12" presetClass="entr" presetSubtype="2" fill="hold" nodeType="afterEffect">
                                      <p:stCondLst>
                                        <p:cond delay="100"/>
                                      </p:stCondLst>
                                      <p:childTnLst>
                                        <p:set>
                                          <p:cBhvr>
                                            <p:cTn id="65" dur="1" fill="hold">
                                              <p:stCondLst>
                                                <p:cond delay="0"/>
                                              </p:stCondLst>
                                            </p:cTn>
                                            <p:tgtEl>
                                              <p:spTgt spid="21"/>
                                            </p:tgtEl>
                                            <p:attrNameLst>
                                              <p:attrName>style.visibility</p:attrName>
                                            </p:attrNameLst>
                                          </p:cBhvr>
                                          <p:to>
                                            <p:strVal val="visible"/>
                                          </p:to>
                                        </p:set>
                                        <p:anim calcmode="lin" valueType="num">
                                          <p:cBhvr additive="base">
                                            <p:cTn id="66" dur="500"/>
                                            <p:tgtEl>
                                              <p:spTgt spid="21"/>
                                            </p:tgtEl>
                                            <p:attrNameLst>
                                              <p:attrName>ppt_x</p:attrName>
                                            </p:attrNameLst>
                                          </p:cBhvr>
                                          <p:tavLst>
                                            <p:tav tm="0">
                                              <p:val>
                                                <p:strVal val="#ppt_x+#ppt_w*1.125000"/>
                                              </p:val>
                                            </p:tav>
                                            <p:tav tm="100000">
                                              <p:val>
                                                <p:strVal val="#ppt_x"/>
                                              </p:val>
                                            </p:tav>
                                          </p:tavLst>
                                        </p:anim>
                                        <p:animEffect transition="in" filter="wipe(left)">
                                          <p:cBhvr>
                                            <p:cTn id="6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2" presetClass="entr" presetSubtype="8" accel="50000"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400" fill="hold"/>
                                            <p:tgtEl>
                                              <p:spTgt spid="28"/>
                                            </p:tgtEl>
                                            <p:attrNameLst>
                                              <p:attrName>ppt_x</p:attrName>
                                            </p:attrNameLst>
                                          </p:cBhvr>
                                          <p:tavLst>
                                            <p:tav tm="0">
                                              <p:val>
                                                <p:strVal val="0-#ppt_w/2"/>
                                              </p:val>
                                            </p:tav>
                                            <p:tav tm="100000">
                                              <p:val>
                                                <p:strVal val="#ppt_x"/>
                                              </p:val>
                                            </p:tav>
                                          </p:tavLst>
                                        </p:anim>
                                        <p:anim calcmode="lin" valueType="num">
                                          <p:cBhvr additive="base">
                                            <p:cTn id="12" dur="400" fill="hold"/>
                                            <p:tgtEl>
                                              <p:spTgt spid="2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3" presetClass="entr" presetSubtype="16" fill="hold" grpId="0" nodeType="after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p:cTn id="16" dur="500" fill="hold"/>
                                            <p:tgtEl>
                                              <p:spTgt spid="24"/>
                                            </p:tgtEl>
                                            <p:attrNameLst>
                                              <p:attrName>ppt_w</p:attrName>
                                            </p:attrNameLst>
                                          </p:cBhvr>
                                          <p:tavLst>
                                            <p:tav tm="0">
                                              <p:val>
                                                <p:fltVal val="0"/>
                                              </p:val>
                                            </p:tav>
                                            <p:tav tm="100000">
                                              <p:val>
                                                <p:strVal val="#ppt_w"/>
                                              </p:val>
                                            </p:tav>
                                          </p:tavLst>
                                        </p:anim>
                                        <p:anim calcmode="lin" valueType="num">
                                          <p:cBhvr>
                                            <p:cTn id="17" dur="500" fill="hold"/>
                                            <p:tgtEl>
                                              <p:spTgt spid="24"/>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12" presetClass="entr" presetSubtype="2" fill="hold" nodeType="afterEffect">
                                      <p:stCondLst>
                                        <p:cond delay="10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p:tgtEl>
                                              <p:spTgt spid="12"/>
                                            </p:tgtEl>
                                            <p:attrNameLst>
                                              <p:attrName>ppt_x</p:attrName>
                                            </p:attrNameLst>
                                          </p:cBhvr>
                                          <p:tavLst>
                                            <p:tav tm="0">
                                              <p:val>
                                                <p:strVal val="#ppt_x+#ppt_w*1.125000"/>
                                              </p:val>
                                            </p:tav>
                                            <p:tav tm="100000">
                                              <p:val>
                                                <p:strVal val="#ppt_x"/>
                                              </p:val>
                                            </p:tav>
                                          </p:tavLst>
                                        </p:anim>
                                        <p:animEffect transition="in" filter="wipe(left)">
                                          <p:cBhvr>
                                            <p:cTn id="22" dur="500"/>
                                            <p:tgtEl>
                                              <p:spTgt spid="12"/>
                                            </p:tgtEl>
                                          </p:cBhvr>
                                        </p:animEffect>
                                      </p:childTnLst>
                                    </p:cTn>
                                  </p:par>
                                </p:childTnLst>
                              </p:cTn>
                            </p:par>
                            <p:par>
                              <p:cTn id="23" fill="hold">
                                <p:stCondLst>
                                  <p:cond delay="2100"/>
                                </p:stCondLst>
                                <p:childTnLst>
                                  <p:par>
                                    <p:cTn id="24" presetID="2" presetClass="entr" presetSubtype="8" accel="50000" fill="hold" nodeType="afterEffect">
                                      <p:stCondLst>
                                        <p:cond delay="0"/>
                                      </p:stCondLst>
                                      <p:childTnLst>
                                        <p:set>
                                          <p:cBhvr>
                                            <p:cTn id="25" dur="1" fill="hold">
                                              <p:stCondLst>
                                                <p:cond delay="0"/>
                                              </p:stCondLst>
                                            </p:cTn>
                                            <p:tgtEl>
                                              <p:spTgt spid="40"/>
                                            </p:tgtEl>
                                            <p:attrNameLst>
                                              <p:attrName>style.visibility</p:attrName>
                                            </p:attrNameLst>
                                          </p:cBhvr>
                                          <p:to>
                                            <p:strVal val="visible"/>
                                          </p:to>
                                        </p:set>
                                        <p:anim calcmode="lin" valueType="num">
                                          <p:cBhvr additive="base">
                                            <p:cTn id="26" dur="400" fill="hold"/>
                                            <p:tgtEl>
                                              <p:spTgt spid="40"/>
                                            </p:tgtEl>
                                            <p:attrNameLst>
                                              <p:attrName>ppt_x</p:attrName>
                                            </p:attrNameLst>
                                          </p:cBhvr>
                                          <p:tavLst>
                                            <p:tav tm="0">
                                              <p:val>
                                                <p:strVal val="0-#ppt_w/2"/>
                                              </p:val>
                                            </p:tav>
                                            <p:tav tm="100000">
                                              <p:val>
                                                <p:strVal val="#ppt_x"/>
                                              </p:val>
                                            </p:tav>
                                          </p:tavLst>
                                        </p:anim>
                                        <p:anim calcmode="lin" valueType="num">
                                          <p:cBhvr additive="base">
                                            <p:cTn id="27" dur="400" fill="hold"/>
                                            <p:tgtEl>
                                              <p:spTgt spid="40"/>
                                            </p:tgtEl>
                                            <p:attrNameLst>
                                              <p:attrName>ppt_y</p:attrName>
                                            </p:attrNameLst>
                                          </p:cBhvr>
                                          <p:tavLst>
                                            <p:tav tm="0">
                                              <p:val>
                                                <p:strVal val="#ppt_y"/>
                                              </p:val>
                                            </p:tav>
                                            <p:tav tm="100000">
                                              <p:val>
                                                <p:strVal val="#ppt_y"/>
                                              </p:val>
                                            </p:tav>
                                          </p:tavLst>
                                        </p:anim>
                                      </p:childTnLst>
                                    </p:cTn>
                                  </p:par>
                                </p:childTnLst>
                              </p:cTn>
                            </p:par>
                            <p:par>
                              <p:cTn id="28" fill="hold">
                                <p:stCondLst>
                                  <p:cond delay="2600"/>
                                </p:stCondLst>
                                <p:childTnLst>
                                  <p:par>
                                    <p:cTn id="29" presetID="23" presetClass="entr" presetSubtype="16" fill="hold" grpId="0" nodeType="after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p:cTn id="31" dur="500" fill="hold"/>
                                            <p:tgtEl>
                                              <p:spTgt spid="25"/>
                                            </p:tgtEl>
                                            <p:attrNameLst>
                                              <p:attrName>ppt_w</p:attrName>
                                            </p:attrNameLst>
                                          </p:cBhvr>
                                          <p:tavLst>
                                            <p:tav tm="0">
                                              <p:val>
                                                <p:fltVal val="0"/>
                                              </p:val>
                                            </p:tav>
                                            <p:tav tm="100000">
                                              <p:val>
                                                <p:strVal val="#ppt_w"/>
                                              </p:val>
                                            </p:tav>
                                          </p:tavLst>
                                        </p:anim>
                                        <p:anim calcmode="lin" valueType="num">
                                          <p:cBhvr>
                                            <p:cTn id="32" dur="500" fill="hold"/>
                                            <p:tgtEl>
                                              <p:spTgt spid="25"/>
                                            </p:tgtEl>
                                            <p:attrNameLst>
                                              <p:attrName>ppt_h</p:attrName>
                                            </p:attrNameLst>
                                          </p:cBhvr>
                                          <p:tavLst>
                                            <p:tav tm="0">
                                              <p:val>
                                                <p:fltVal val="0"/>
                                              </p:val>
                                            </p:tav>
                                            <p:tav tm="100000">
                                              <p:val>
                                                <p:strVal val="#ppt_h"/>
                                              </p:val>
                                            </p:tav>
                                          </p:tavLst>
                                        </p:anim>
                                      </p:childTnLst>
                                    </p:cTn>
                                  </p:par>
                                </p:childTnLst>
                              </p:cTn>
                            </p:par>
                            <p:par>
                              <p:cTn id="33" fill="hold">
                                <p:stCondLst>
                                  <p:cond delay="3100"/>
                                </p:stCondLst>
                                <p:childTnLst>
                                  <p:par>
                                    <p:cTn id="34" presetID="12" presetClass="entr" presetSubtype="2" fill="hold" nodeType="afterEffect">
                                      <p:stCondLst>
                                        <p:cond delay="10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p:tgtEl>
                                              <p:spTgt spid="15"/>
                                            </p:tgtEl>
                                            <p:attrNameLst>
                                              <p:attrName>ppt_x</p:attrName>
                                            </p:attrNameLst>
                                          </p:cBhvr>
                                          <p:tavLst>
                                            <p:tav tm="0">
                                              <p:val>
                                                <p:strVal val="#ppt_x+#ppt_w*1.125000"/>
                                              </p:val>
                                            </p:tav>
                                            <p:tav tm="100000">
                                              <p:val>
                                                <p:strVal val="#ppt_x"/>
                                              </p:val>
                                            </p:tav>
                                          </p:tavLst>
                                        </p:anim>
                                        <p:animEffect transition="in" filter="wipe(left)">
                                          <p:cBhvr>
                                            <p:cTn id="37" dur="500"/>
                                            <p:tgtEl>
                                              <p:spTgt spid="15"/>
                                            </p:tgtEl>
                                          </p:cBhvr>
                                        </p:animEffect>
                                      </p:childTnLst>
                                    </p:cTn>
                                  </p:par>
                                </p:childTnLst>
                              </p:cTn>
                            </p:par>
                            <p:par>
                              <p:cTn id="38" fill="hold">
                                <p:stCondLst>
                                  <p:cond delay="3700"/>
                                </p:stCondLst>
                                <p:childTnLst>
                                  <p:par>
                                    <p:cTn id="39" presetID="2" presetClass="entr" presetSubtype="8" accel="50000" fill="hold" nodeType="afterEffect">
                                      <p:stCondLst>
                                        <p:cond delay="0"/>
                                      </p:stCondLst>
                                      <p:childTnLst>
                                        <p:set>
                                          <p:cBhvr>
                                            <p:cTn id="40" dur="1" fill="hold">
                                              <p:stCondLst>
                                                <p:cond delay="0"/>
                                              </p:stCondLst>
                                            </p:cTn>
                                            <p:tgtEl>
                                              <p:spTgt spid="34"/>
                                            </p:tgtEl>
                                            <p:attrNameLst>
                                              <p:attrName>style.visibility</p:attrName>
                                            </p:attrNameLst>
                                          </p:cBhvr>
                                          <p:to>
                                            <p:strVal val="visible"/>
                                          </p:to>
                                        </p:set>
                                        <p:anim calcmode="lin" valueType="num">
                                          <p:cBhvr additive="base">
                                            <p:cTn id="41" dur="400" fill="hold"/>
                                            <p:tgtEl>
                                              <p:spTgt spid="34"/>
                                            </p:tgtEl>
                                            <p:attrNameLst>
                                              <p:attrName>ppt_x</p:attrName>
                                            </p:attrNameLst>
                                          </p:cBhvr>
                                          <p:tavLst>
                                            <p:tav tm="0">
                                              <p:val>
                                                <p:strVal val="0-#ppt_w/2"/>
                                              </p:val>
                                            </p:tav>
                                            <p:tav tm="100000">
                                              <p:val>
                                                <p:strVal val="#ppt_x"/>
                                              </p:val>
                                            </p:tav>
                                          </p:tavLst>
                                        </p:anim>
                                        <p:anim calcmode="lin" valueType="num">
                                          <p:cBhvr additive="base">
                                            <p:cTn id="42" dur="400" fill="hold"/>
                                            <p:tgtEl>
                                              <p:spTgt spid="34"/>
                                            </p:tgtEl>
                                            <p:attrNameLst>
                                              <p:attrName>ppt_y</p:attrName>
                                            </p:attrNameLst>
                                          </p:cBhvr>
                                          <p:tavLst>
                                            <p:tav tm="0">
                                              <p:val>
                                                <p:strVal val="#ppt_y"/>
                                              </p:val>
                                            </p:tav>
                                            <p:tav tm="100000">
                                              <p:val>
                                                <p:strVal val="#ppt_y"/>
                                              </p:val>
                                            </p:tav>
                                          </p:tavLst>
                                        </p:anim>
                                      </p:childTnLst>
                                    </p:cTn>
                                  </p:par>
                                </p:childTnLst>
                              </p:cTn>
                            </p:par>
                            <p:par>
                              <p:cTn id="43" fill="hold">
                                <p:stCondLst>
                                  <p:cond delay="4200"/>
                                </p:stCondLst>
                                <p:childTnLst>
                                  <p:par>
                                    <p:cTn id="44" presetID="23" presetClass="entr" presetSubtype="16" fill="hold" grpId="0" nodeType="afterEffect">
                                      <p:stCondLst>
                                        <p:cond delay="0"/>
                                      </p:stCondLst>
                                      <p:childTnLst>
                                        <p:set>
                                          <p:cBhvr>
                                            <p:cTn id="45" dur="1" fill="hold">
                                              <p:stCondLst>
                                                <p:cond delay="0"/>
                                              </p:stCondLst>
                                            </p:cTn>
                                            <p:tgtEl>
                                              <p:spTgt spid="26"/>
                                            </p:tgtEl>
                                            <p:attrNameLst>
                                              <p:attrName>style.visibility</p:attrName>
                                            </p:attrNameLst>
                                          </p:cBhvr>
                                          <p:to>
                                            <p:strVal val="visible"/>
                                          </p:to>
                                        </p:set>
                                        <p:anim calcmode="lin" valueType="num">
                                          <p:cBhvr>
                                            <p:cTn id="46" dur="500" fill="hold"/>
                                            <p:tgtEl>
                                              <p:spTgt spid="26"/>
                                            </p:tgtEl>
                                            <p:attrNameLst>
                                              <p:attrName>ppt_w</p:attrName>
                                            </p:attrNameLst>
                                          </p:cBhvr>
                                          <p:tavLst>
                                            <p:tav tm="0">
                                              <p:val>
                                                <p:fltVal val="0"/>
                                              </p:val>
                                            </p:tav>
                                            <p:tav tm="100000">
                                              <p:val>
                                                <p:strVal val="#ppt_w"/>
                                              </p:val>
                                            </p:tav>
                                          </p:tavLst>
                                        </p:anim>
                                        <p:anim calcmode="lin" valueType="num">
                                          <p:cBhvr>
                                            <p:cTn id="47" dur="500" fill="hold"/>
                                            <p:tgtEl>
                                              <p:spTgt spid="26"/>
                                            </p:tgtEl>
                                            <p:attrNameLst>
                                              <p:attrName>ppt_h</p:attrName>
                                            </p:attrNameLst>
                                          </p:cBhvr>
                                          <p:tavLst>
                                            <p:tav tm="0">
                                              <p:val>
                                                <p:fltVal val="0"/>
                                              </p:val>
                                            </p:tav>
                                            <p:tav tm="100000">
                                              <p:val>
                                                <p:strVal val="#ppt_h"/>
                                              </p:val>
                                            </p:tav>
                                          </p:tavLst>
                                        </p:anim>
                                      </p:childTnLst>
                                    </p:cTn>
                                  </p:par>
                                </p:childTnLst>
                              </p:cTn>
                            </p:par>
                            <p:par>
                              <p:cTn id="48" fill="hold">
                                <p:stCondLst>
                                  <p:cond delay="4700"/>
                                </p:stCondLst>
                                <p:childTnLst>
                                  <p:par>
                                    <p:cTn id="49" presetID="12" presetClass="entr" presetSubtype="2" fill="hold" nodeType="afterEffect">
                                      <p:stCondLst>
                                        <p:cond delay="100"/>
                                      </p:stCondLst>
                                      <p:childTnLst>
                                        <p:set>
                                          <p:cBhvr>
                                            <p:cTn id="50" dur="1" fill="hold">
                                              <p:stCondLst>
                                                <p:cond delay="0"/>
                                              </p:stCondLst>
                                            </p:cTn>
                                            <p:tgtEl>
                                              <p:spTgt spid="18"/>
                                            </p:tgtEl>
                                            <p:attrNameLst>
                                              <p:attrName>style.visibility</p:attrName>
                                            </p:attrNameLst>
                                          </p:cBhvr>
                                          <p:to>
                                            <p:strVal val="visible"/>
                                          </p:to>
                                        </p:set>
                                        <p:anim calcmode="lin" valueType="num">
                                          <p:cBhvr additive="base">
                                            <p:cTn id="51" dur="500"/>
                                            <p:tgtEl>
                                              <p:spTgt spid="18"/>
                                            </p:tgtEl>
                                            <p:attrNameLst>
                                              <p:attrName>ppt_x</p:attrName>
                                            </p:attrNameLst>
                                          </p:cBhvr>
                                          <p:tavLst>
                                            <p:tav tm="0">
                                              <p:val>
                                                <p:strVal val="#ppt_x+#ppt_w*1.125000"/>
                                              </p:val>
                                            </p:tav>
                                            <p:tav tm="100000">
                                              <p:val>
                                                <p:strVal val="#ppt_x"/>
                                              </p:val>
                                            </p:tav>
                                          </p:tavLst>
                                        </p:anim>
                                        <p:animEffect transition="in" filter="wipe(left)">
                                          <p:cBhvr>
                                            <p:cTn id="52" dur="500"/>
                                            <p:tgtEl>
                                              <p:spTgt spid="18"/>
                                            </p:tgtEl>
                                          </p:cBhvr>
                                        </p:animEffect>
                                      </p:childTnLst>
                                    </p:cTn>
                                  </p:par>
                                </p:childTnLst>
                              </p:cTn>
                            </p:par>
                            <p:par>
                              <p:cTn id="53" fill="hold">
                                <p:stCondLst>
                                  <p:cond delay="5300"/>
                                </p:stCondLst>
                                <p:childTnLst>
                                  <p:par>
                                    <p:cTn id="54" presetID="2" presetClass="entr" presetSubtype="8" accel="50000" fill="hold" nodeType="afterEffect">
                                      <p:stCondLst>
                                        <p:cond delay="0"/>
                                      </p:stCondLst>
                                      <p:childTnLst>
                                        <p:set>
                                          <p:cBhvr>
                                            <p:cTn id="55" dur="1" fill="hold">
                                              <p:stCondLst>
                                                <p:cond delay="0"/>
                                              </p:stCondLst>
                                            </p:cTn>
                                            <p:tgtEl>
                                              <p:spTgt spid="46"/>
                                            </p:tgtEl>
                                            <p:attrNameLst>
                                              <p:attrName>style.visibility</p:attrName>
                                            </p:attrNameLst>
                                          </p:cBhvr>
                                          <p:to>
                                            <p:strVal val="visible"/>
                                          </p:to>
                                        </p:set>
                                        <p:anim calcmode="lin" valueType="num">
                                          <p:cBhvr additive="base">
                                            <p:cTn id="56" dur="400" fill="hold"/>
                                            <p:tgtEl>
                                              <p:spTgt spid="46"/>
                                            </p:tgtEl>
                                            <p:attrNameLst>
                                              <p:attrName>ppt_x</p:attrName>
                                            </p:attrNameLst>
                                          </p:cBhvr>
                                          <p:tavLst>
                                            <p:tav tm="0">
                                              <p:val>
                                                <p:strVal val="0-#ppt_w/2"/>
                                              </p:val>
                                            </p:tav>
                                            <p:tav tm="100000">
                                              <p:val>
                                                <p:strVal val="#ppt_x"/>
                                              </p:val>
                                            </p:tav>
                                          </p:tavLst>
                                        </p:anim>
                                        <p:anim calcmode="lin" valueType="num">
                                          <p:cBhvr additive="base">
                                            <p:cTn id="57" dur="400" fill="hold"/>
                                            <p:tgtEl>
                                              <p:spTgt spid="46"/>
                                            </p:tgtEl>
                                            <p:attrNameLst>
                                              <p:attrName>ppt_y</p:attrName>
                                            </p:attrNameLst>
                                          </p:cBhvr>
                                          <p:tavLst>
                                            <p:tav tm="0">
                                              <p:val>
                                                <p:strVal val="#ppt_y"/>
                                              </p:val>
                                            </p:tav>
                                            <p:tav tm="100000">
                                              <p:val>
                                                <p:strVal val="#ppt_y"/>
                                              </p:val>
                                            </p:tav>
                                          </p:tavLst>
                                        </p:anim>
                                      </p:childTnLst>
                                    </p:cTn>
                                  </p:par>
                                </p:childTnLst>
                              </p:cTn>
                            </p:par>
                            <p:par>
                              <p:cTn id="58" fill="hold">
                                <p:stCondLst>
                                  <p:cond delay="5800"/>
                                </p:stCondLst>
                                <p:childTnLst>
                                  <p:par>
                                    <p:cTn id="59" presetID="23" presetClass="entr" presetSubtype="16"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 calcmode="lin" valueType="num">
                                          <p:cBhvr>
                                            <p:cTn id="61" dur="500" fill="hold"/>
                                            <p:tgtEl>
                                              <p:spTgt spid="27"/>
                                            </p:tgtEl>
                                            <p:attrNameLst>
                                              <p:attrName>ppt_w</p:attrName>
                                            </p:attrNameLst>
                                          </p:cBhvr>
                                          <p:tavLst>
                                            <p:tav tm="0">
                                              <p:val>
                                                <p:fltVal val="0"/>
                                              </p:val>
                                            </p:tav>
                                            <p:tav tm="100000">
                                              <p:val>
                                                <p:strVal val="#ppt_w"/>
                                              </p:val>
                                            </p:tav>
                                          </p:tavLst>
                                        </p:anim>
                                        <p:anim calcmode="lin" valueType="num">
                                          <p:cBhvr>
                                            <p:cTn id="62" dur="500" fill="hold"/>
                                            <p:tgtEl>
                                              <p:spTgt spid="27"/>
                                            </p:tgtEl>
                                            <p:attrNameLst>
                                              <p:attrName>ppt_h</p:attrName>
                                            </p:attrNameLst>
                                          </p:cBhvr>
                                          <p:tavLst>
                                            <p:tav tm="0">
                                              <p:val>
                                                <p:fltVal val="0"/>
                                              </p:val>
                                            </p:tav>
                                            <p:tav tm="100000">
                                              <p:val>
                                                <p:strVal val="#ppt_h"/>
                                              </p:val>
                                            </p:tav>
                                          </p:tavLst>
                                        </p:anim>
                                      </p:childTnLst>
                                    </p:cTn>
                                  </p:par>
                                </p:childTnLst>
                              </p:cTn>
                            </p:par>
                            <p:par>
                              <p:cTn id="63" fill="hold">
                                <p:stCondLst>
                                  <p:cond delay="6300"/>
                                </p:stCondLst>
                                <p:childTnLst>
                                  <p:par>
                                    <p:cTn id="64" presetID="12" presetClass="entr" presetSubtype="2" fill="hold" nodeType="afterEffect">
                                      <p:stCondLst>
                                        <p:cond delay="100"/>
                                      </p:stCondLst>
                                      <p:childTnLst>
                                        <p:set>
                                          <p:cBhvr>
                                            <p:cTn id="65" dur="1" fill="hold">
                                              <p:stCondLst>
                                                <p:cond delay="0"/>
                                              </p:stCondLst>
                                            </p:cTn>
                                            <p:tgtEl>
                                              <p:spTgt spid="21"/>
                                            </p:tgtEl>
                                            <p:attrNameLst>
                                              <p:attrName>style.visibility</p:attrName>
                                            </p:attrNameLst>
                                          </p:cBhvr>
                                          <p:to>
                                            <p:strVal val="visible"/>
                                          </p:to>
                                        </p:set>
                                        <p:anim calcmode="lin" valueType="num">
                                          <p:cBhvr additive="base">
                                            <p:cTn id="66" dur="500"/>
                                            <p:tgtEl>
                                              <p:spTgt spid="21"/>
                                            </p:tgtEl>
                                            <p:attrNameLst>
                                              <p:attrName>ppt_x</p:attrName>
                                            </p:attrNameLst>
                                          </p:cBhvr>
                                          <p:tavLst>
                                            <p:tav tm="0">
                                              <p:val>
                                                <p:strVal val="#ppt_x+#ppt_w*1.125000"/>
                                              </p:val>
                                            </p:tav>
                                            <p:tav tm="100000">
                                              <p:val>
                                                <p:strVal val="#ppt_x"/>
                                              </p:val>
                                            </p:tav>
                                          </p:tavLst>
                                        </p:anim>
                                        <p:animEffect transition="in" filter="wipe(left)">
                                          <p:cBhvr>
                                            <p:cTn id="6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 y="720"/>
            <a:ext cx="12190413" cy="1157520"/>
            <a:chOff x="-6" y="395508"/>
            <a:chExt cx="12190413" cy="1157520"/>
          </a:xfrm>
        </p:grpSpPr>
        <p:sp>
          <p:nvSpPr>
            <p:cNvPr id="11" name="矩形 10"/>
            <p:cNvSpPr/>
            <p:nvPr/>
          </p:nvSpPr>
          <p:spPr>
            <a:xfrm flipH="1">
              <a:off x="-6" y="395508"/>
              <a:ext cx="12190413" cy="1157520"/>
            </a:xfrm>
            <a:prstGeom prst="rect">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4188838" y="733051"/>
              <a:ext cx="3783708" cy="538601"/>
              <a:chOff x="5043488" y="688658"/>
              <a:chExt cx="3783708" cy="538601"/>
            </a:xfrm>
          </p:grpSpPr>
          <p:sp>
            <p:nvSpPr>
              <p:cNvPr id="7" name="矩形 3"/>
              <p:cNvSpPr/>
              <p:nvPr/>
            </p:nvSpPr>
            <p:spPr>
              <a:xfrm>
                <a:off x="5667375" y="68865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加入你的标题描述</a:t>
                </a:r>
                <a:endParaRPr lang="zh-CN" altLang="en-US" sz="29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8" name="组合 26"/>
              <p:cNvGrpSpPr/>
              <p:nvPr/>
            </p:nvGrpSpPr>
            <p:grpSpPr>
              <a:xfrm>
                <a:off x="5043488" y="768033"/>
                <a:ext cx="263525" cy="395292"/>
                <a:chOff x="0" y="214266"/>
                <a:chExt cx="213756" cy="427517"/>
              </a:xfrm>
            </p:grpSpPr>
            <p:sp>
              <p:nvSpPr>
                <p:cNvPr id="9" name="直接连接符 27"/>
                <p:cNvSpPr/>
                <p:nvPr/>
              </p:nvSpPr>
              <p:spPr>
                <a:xfrm>
                  <a:off x="0" y="214266"/>
                  <a:ext cx="213756" cy="213757"/>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sp>
              <p:nvSpPr>
                <p:cNvPr id="10" name="直接连接符 28"/>
                <p:cNvSpPr/>
                <p:nvPr/>
              </p:nvSpPr>
              <p:spPr>
                <a:xfrm flipH="1">
                  <a:off x="0" y="428028"/>
                  <a:ext cx="213756" cy="213755"/>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grpSp>
        </p:grpSp>
      </p:grpSp>
      <p:grpSp>
        <p:nvGrpSpPr>
          <p:cNvPr id="12" name="组合 11"/>
          <p:cNvGrpSpPr/>
          <p:nvPr/>
        </p:nvGrpSpPr>
        <p:grpSpPr>
          <a:xfrm>
            <a:off x="1115303" y="1660715"/>
            <a:ext cx="9916021" cy="4594307"/>
            <a:chOff x="531056" y="1270790"/>
            <a:chExt cx="5788862" cy="2682115"/>
          </a:xfrm>
        </p:grpSpPr>
        <p:grpSp>
          <p:nvGrpSpPr>
            <p:cNvPr id="13" name="Group 27"/>
            <p:cNvGrpSpPr/>
            <p:nvPr/>
          </p:nvGrpSpPr>
          <p:grpSpPr bwMode="auto">
            <a:xfrm rot="10800000" flipH="1">
              <a:off x="1970564" y="2442726"/>
              <a:ext cx="1209675" cy="504981"/>
              <a:chOff x="1652259" y="4256917"/>
              <a:chExt cx="1206254" cy="360191"/>
            </a:xfrm>
          </p:grpSpPr>
          <p:cxnSp>
            <p:nvCxnSpPr>
              <p:cNvPr id="36" name="Straight Connector 28"/>
              <p:cNvCxnSpPr/>
              <p:nvPr/>
            </p:nvCxnSpPr>
            <p:spPr>
              <a:xfrm flipH="1">
                <a:off x="1652259" y="4256917"/>
                <a:ext cx="1206254"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29"/>
              <p:cNvCxnSpPr/>
              <p:nvPr/>
            </p:nvCxnSpPr>
            <p:spPr>
              <a:xfrm flipH="1">
                <a:off x="1652259" y="4257767"/>
                <a:ext cx="0" cy="360191"/>
              </a:xfrm>
              <a:prstGeom prst="line">
                <a:avLst/>
              </a:prstGeom>
              <a:ln>
                <a:solidFill>
                  <a:schemeClr val="bg2">
                    <a:lumMod val="75000"/>
                  </a:schemeClr>
                </a:solidFill>
                <a:tailEnd type="oval"/>
              </a:ln>
            </p:spPr>
            <p:style>
              <a:lnRef idx="1">
                <a:schemeClr val="accent1"/>
              </a:lnRef>
              <a:fillRef idx="0">
                <a:schemeClr val="accent1"/>
              </a:fillRef>
              <a:effectRef idx="0">
                <a:schemeClr val="accent1"/>
              </a:effectRef>
              <a:fontRef idx="minor">
                <a:schemeClr val="tx1"/>
              </a:fontRef>
            </p:style>
          </p:cxnSp>
        </p:grpSp>
        <p:sp>
          <p:nvSpPr>
            <p:cNvPr id="14" name="Freeform 5"/>
            <p:cNvSpPr/>
            <p:nvPr/>
          </p:nvSpPr>
          <p:spPr bwMode="auto">
            <a:xfrm flipH="1">
              <a:off x="1633618" y="1556627"/>
              <a:ext cx="708422" cy="818212"/>
            </a:xfrm>
            <a:custGeom>
              <a:avLst/>
              <a:gdLst>
                <a:gd name="T0" fmla="*/ 2010 w 2010"/>
                <a:gd name="T1" fmla="*/ 1740 h 2320"/>
                <a:gd name="T2" fmla="*/ 1005 w 2010"/>
                <a:gd name="T3" fmla="*/ 2320 h 2320"/>
                <a:gd name="T4" fmla="*/ 0 w 2010"/>
                <a:gd name="T5" fmla="*/ 1740 h 2320"/>
                <a:gd name="T6" fmla="*/ 0 w 2010"/>
                <a:gd name="T7" fmla="*/ 581 h 2320"/>
                <a:gd name="T8" fmla="*/ 1005 w 2010"/>
                <a:gd name="T9" fmla="*/ 0 h 2320"/>
                <a:gd name="T10" fmla="*/ 2010 w 2010"/>
                <a:gd name="T11" fmla="*/ 581 h 2320"/>
                <a:gd name="T12" fmla="*/ 2010 w 2010"/>
                <a:gd name="T13" fmla="*/ 1740 h 2320"/>
              </a:gdLst>
              <a:ahLst/>
              <a:cxnLst>
                <a:cxn ang="0">
                  <a:pos x="T0" y="T1"/>
                </a:cxn>
                <a:cxn ang="0">
                  <a:pos x="T2" y="T3"/>
                </a:cxn>
                <a:cxn ang="0">
                  <a:pos x="T4" y="T5"/>
                </a:cxn>
                <a:cxn ang="0">
                  <a:pos x="T6" y="T7"/>
                </a:cxn>
                <a:cxn ang="0">
                  <a:pos x="T8" y="T9"/>
                </a:cxn>
                <a:cxn ang="0">
                  <a:pos x="T10" y="T11"/>
                </a:cxn>
                <a:cxn ang="0">
                  <a:pos x="T12" y="T13"/>
                </a:cxn>
              </a:cxnLst>
              <a:rect l="0" t="0" r="r" b="b"/>
              <a:pathLst>
                <a:path w="2010" h="2320">
                  <a:moveTo>
                    <a:pt x="2010" y="1740"/>
                  </a:moveTo>
                  <a:lnTo>
                    <a:pt x="1005" y="2320"/>
                  </a:lnTo>
                  <a:lnTo>
                    <a:pt x="0" y="1740"/>
                  </a:lnTo>
                  <a:lnTo>
                    <a:pt x="0" y="581"/>
                  </a:lnTo>
                  <a:lnTo>
                    <a:pt x="1005" y="0"/>
                  </a:lnTo>
                  <a:lnTo>
                    <a:pt x="2010" y="581"/>
                  </a:lnTo>
                  <a:lnTo>
                    <a:pt x="2010" y="1740"/>
                  </a:lnTo>
                  <a:close/>
                </a:path>
              </a:pathLst>
            </a:custGeom>
            <a:solidFill>
              <a:srgbClr val="18D2A6"/>
            </a:solidFill>
            <a:ln>
              <a:noFill/>
            </a:ln>
          </p:spPr>
          <p:txBody>
            <a:bodyPr lIns="68580" tIns="34290" rIns="68580" bIns="34290" anchor="ctr"/>
            <a:lstStyle/>
            <a:p>
              <a:pPr fontAlgn="auto">
                <a:spcBef>
                  <a:spcPts val="0"/>
                </a:spcBef>
                <a:spcAft>
                  <a:spcPts val="0"/>
                </a:spcAft>
                <a:defRPr/>
              </a:pPr>
              <a:endParaRPr lang="en-US" sz="1500" dirty="0">
                <a:solidFill>
                  <a:schemeClr val="bg1"/>
                </a:solidFill>
                <a:latin typeface="FontAwesome" pitchFamily="2" charset="0"/>
                <a:ea typeface="+mn-ea"/>
              </a:endParaRPr>
            </a:p>
          </p:txBody>
        </p:sp>
        <p:sp>
          <p:nvSpPr>
            <p:cNvPr id="15" name="TextBox 14"/>
            <p:cNvSpPr txBox="1">
              <a:spLocks noChangeArrowheads="1"/>
            </p:cNvSpPr>
            <p:nvPr/>
          </p:nvSpPr>
          <p:spPr bwMode="auto">
            <a:xfrm>
              <a:off x="2423002" y="1451821"/>
              <a:ext cx="1064419" cy="471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l" fontAlgn="auto">
                <a:spcAft>
                  <a:spcPts val="0"/>
                </a:spcAft>
                <a:defRPr/>
              </a:pPr>
              <a:endParaRPr lang="en-US" altLang="zh-CN" sz="1200" dirty="0" smtClean="0">
                <a:solidFill>
                  <a:schemeClr val="bg1">
                    <a:lumMod val="50000"/>
                  </a:schemeClr>
                </a:solidFill>
                <a:latin typeface="微软雅黑" panose="020B0503020204020204" pitchFamily="34" charset="-122"/>
                <a:ea typeface="微软雅黑" panose="020B0503020204020204" pitchFamily="34" charset="-122"/>
              </a:endParaRPr>
            </a:p>
            <a:p>
              <a:pPr algn="l" fontAlgn="auto">
                <a:spcAft>
                  <a:spcPts val="0"/>
                </a:spcAft>
                <a:defRPr/>
              </a:pPr>
              <a:r>
                <a:rPr lang="zh-CN" altLang="en-US" sz="1200" dirty="0" smtClean="0">
                  <a:solidFill>
                    <a:schemeClr val="bg1">
                      <a:lumMod val="50000"/>
                    </a:schemeClr>
                  </a:solidFill>
                  <a:latin typeface="微软雅黑" panose="020B0503020204020204" pitchFamily="34" charset="-122"/>
                  <a:ea typeface="微软雅黑" panose="020B0503020204020204" pitchFamily="34" charset="-122"/>
                </a:rPr>
                <a:t>所有</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文字都可以随意更改成您的文字内容 鼠标点击修改的地方</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6" name="Text Placeholder 32"/>
            <p:cNvSpPr txBox="1"/>
            <p:nvPr/>
          </p:nvSpPr>
          <p:spPr bwMode="auto">
            <a:xfrm>
              <a:off x="531056" y="3146164"/>
              <a:ext cx="2561077" cy="506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fontAlgn="auto">
                <a:spcAft>
                  <a:spcPts val="0"/>
                </a:spcAft>
                <a:defRPr/>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所有文字都可以随意更改成您的文字内容 鼠标点击修改的</a:t>
              </a:r>
              <a:r>
                <a:rPr lang="zh-CN" altLang="en-US" sz="1200" dirty="0" smtClean="0">
                  <a:solidFill>
                    <a:schemeClr val="bg1">
                      <a:lumMod val="50000"/>
                    </a:schemeClr>
                  </a:solidFill>
                  <a:latin typeface="微软雅黑" panose="020B0503020204020204" pitchFamily="34" charset="-122"/>
                  <a:ea typeface="微软雅黑" panose="020B0503020204020204" pitchFamily="34" charset="-122"/>
                </a:rPr>
                <a:t>地方</a:t>
              </a:r>
              <a:endParaRPr lang="en-US" altLang="zh-CN" sz="1200" dirty="0" smtClean="0">
                <a:solidFill>
                  <a:schemeClr val="bg1">
                    <a:lumMod val="50000"/>
                  </a:schemeClr>
                </a:solidFill>
                <a:latin typeface="微软雅黑" panose="020B0503020204020204" pitchFamily="34" charset="-122"/>
                <a:ea typeface="微软雅黑" panose="020B0503020204020204" pitchFamily="34" charset="-122"/>
              </a:endParaRPr>
            </a:p>
            <a:p>
              <a:pPr fontAlgn="auto">
                <a:spcAft>
                  <a:spcPts val="0"/>
                </a:spcAft>
                <a:defRPr/>
              </a:pP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a:p>
              <a:pPr fontAlgn="auto">
                <a:spcAft>
                  <a:spcPts val="0"/>
                </a:spcAft>
                <a:defRPr/>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所有文字都可以随意更改成您的文字内容 鼠标点击修改的地方</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a:p>
              <a:pPr fontAlgn="auto">
                <a:spcAft>
                  <a:spcPts val="0"/>
                </a:spcAft>
                <a:defRPr/>
              </a:pPr>
              <a:endParaRPr lang="en-US" altLang="zh-CN" sz="1200" dirty="0" smtClean="0">
                <a:solidFill>
                  <a:schemeClr val="bg1">
                    <a:lumMod val="50000"/>
                  </a:schemeClr>
                </a:solidFill>
                <a:latin typeface="微软雅黑" panose="020B0503020204020204" pitchFamily="34" charset="-122"/>
                <a:ea typeface="微软雅黑" panose="020B0503020204020204" pitchFamily="34" charset="-122"/>
              </a:endParaRPr>
            </a:p>
            <a:p>
              <a:pPr fontAlgn="auto">
                <a:spcAft>
                  <a:spcPts val="0"/>
                </a:spcAft>
                <a:defRPr/>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所有文字都可以随意更改成您的文字内容 鼠标点击修改的地方</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a:p>
              <a:pPr fontAlgn="auto">
                <a:spcAft>
                  <a:spcPts val="0"/>
                </a:spcAft>
                <a:defRPr/>
              </a:pP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17" name="Group 16"/>
            <p:cNvGrpSpPr/>
            <p:nvPr/>
          </p:nvGrpSpPr>
          <p:grpSpPr bwMode="auto">
            <a:xfrm>
              <a:off x="3092133" y="1523280"/>
              <a:ext cx="3227785" cy="2429625"/>
              <a:chOff x="3200238" y="2031113"/>
              <a:chExt cx="4303307" cy="3238214"/>
            </a:xfrm>
          </p:grpSpPr>
          <p:grpSp>
            <p:nvGrpSpPr>
              <p:cNvPr id="20" name="Group 3"/>
              <p:cNvGrpSpPr/>
              <p:nvPr/>
            </p:nvGrpSpPr>
            <p:grpSpPr bwMode="auto">
              <a:xfrm>
                <a:off x="3200238" y="2031113"/>
                <a:ext cx="4303307" cy="3238214"/>
                <a:chOff x="3366492" y="2204299"/>
                <a:chExt cx="4303307" cy="3238214"/>
              </a:xfrm>
            </p:grpSpPr>
            <p:sp>
              <p:nvSpPr>
                <p:cNvPr id="24" name="AutoShape 3"/>
                <p:cNvSpPr>
                  <a:spLocks noChangeAspect="1" noChangeArrowheads="1" noTextEdit="1"/>
                </p:cNvSpPr>
                <p:nvPr/>
              </p:nvSpPr>
              <p:spPr bwMode="auto">
                <a:xfrm rot="-5400000">
                  <a:off x="3987896" y="1766574"/>
                  <a:ext cx="3060500" cy="411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5" name="Freeform 5"/>
                <p:cNvSpPr/>
                <p:nvPr/>
              </p:nvSpPr>
              <p:spPr bwMode="auto">
                <a:xfrm rot="16200000">
                  <a:off x="5169718" y="4012303"/>
                  <a:ext cx="1363543" cy="696847"/>
                </a:xfrm>
                <a:custGeom>
                  <a:avLst/>
                  <a:gdLst>
                    <a:gd name="T0" fmla="*/ 364 w 482"/>
                    <a:gd name="T1" fmla="*/ 246 h 246"/>
                    <a:gd name="T2" fmla="*/ 482 w 482"/>
                    <a:gd name="T3" fmla="*/ 128 h 246"/>
                    <a:gd name="T4" fmla="*/ 0 w 482"/>
                    <a:gd name="T5" fmla="*/ 128 h 246"/>
                    <a:gd name="T6" fmla="*/ 118 w 482"/>
                    <a:gd name="T7" fmla="*/ 246 h 246"/>
                    <a:gd name="T8" fmla="*/ 364 w 482"/>
                    <a:gd name="T9" fmla="*/ 246 h 246"/>
                  </a:gdLst>
                  <a:ahLst/>
                  <a:cxnLst>
                    <a:cxn ang="0">
                      <a:pos x="T0" y="T1"/>
                    </a:cxn>
                    <a:cxn ang="0">
                      <a:pos x="T2" y="T3"/>
                    </a:cxn>
                    <a:cxn ang="0">
                      <a:pos x="T4" y="T5"/>
                    </a:cxn>
                    <a:cxn ang="0">
                      <a:pos x="T6" y="T7"/>
                    </a:cxn>
                    <a:cxn ang="0">
                      <a:pos x="T8" y="T9"/>
                    </a:cxn>
                  </a:cxnLst>
                  <a:rect l="0" t="0" r="r" b="b"/>
                  <a:pathLst>
                    <a:path w="482" h="246">
                      <a:moveTo>
                        <a:pt x="364" y="246"/>
                      </a:moveTo>
                      <a:cubicBezTo>
                        <a:pt x="482" y="128"/>
                        <a:pt x="482" y="128"/>
                        <a:pt x="482" y="128"/>
                      </a:cubicBezTo>
                      <a:cubicBezTo>
                        <a:pt x="347" y="0"/>
                        <a:pt x="135" y="0"/>
                        <a:pt x="0" y="128"/>
                      </a:cubicBezTo>
                      <a:cubicBezTo>
                        <a:pt x="118" y="246"/>
                        <a:pt x="118" y="246"/>
                        <a:pt x="118" y="246"/>
                      </a:cubicBezTo>
                      <a:cubicBezTo>
                        <a:pt x="188" y="183"/>
                        <a:pt x="294" y="183"/>
                        <a:pt x="364" y="246"/>
                      </a:cubicBezTo>
                      <a:close/>
                    </a:path>
                  </a:pathLst>
                </a:custGeom>
                <a:solidFill>
                  <a:srgbClr val="18D2A6"/>
                </a:solidFill>
                <a:ln>
                  <a:noFill/>
                </a:ln>
              </p:spPr>
              <p:txBody>
                <a:bodyPr/>
                <a:lstStyle/>
                <a:p>
                  <a:pPr fontAlgn="auto">
                    <a:spcBef>
                      <a:spcPts val="0"/>
                    </a:spcBef>
                    <a:spcAft>
                      <a:spcPts val="0"/>
                    </a:spcAft>
                    <a:defRPr/>
                  </a:pPr>
                  <a:endParaRPr lang="en-US">
                    <a:latin typeface="+mn-lt"/>
                    <a:ea typeface="+mn-ea"/>
                  </a:endParaRPr>
                </a:p>
              </p:txBody>
            </p:sp>
            <p:sp>
              <p:nvSpPr>
                <p:cNvPr id="26" name="Freeform 6"/>
                <p:cNvSpPr/>
                <p:nvPr/>
              </p:nvSpPr>
              <p:spPr bwMode="auto">
                <a:xfrm rot="16200000">
                  <a:off x="6641191" y="4013891"/>
                  <a:ext cx="1363543" cy="693673"/>
                </a:xfrm>
                <a:custGeom>
                  <a:avLst/>
                  <a:gdLst>
                    <a:gd name="T0" fmla="*/ 118 w 482"/>
                    <a:gd name="T1" fmla="*/ 0 h 246"/>
                    <a:gd name="T2" fmla="*/ 0 w 482"/>
                    <a:gd name="T3" fmla="*/ 118 h 246"/>
                    <a:gd name="T4" fmla="*/ 482 w 482"/>
                    <a:gd name="T5" fmla="*/ 118 h 246"/>
                    <a:gd name="T6" fmla="*/ 364 w 482"/>
                    <a:gd name="T7" fmla="*/ 0 h 246"/>
                    <a:gd name="T8" fmla="*/ 118 w 482"/>
                    <a:gd name="T9" fmla="*/ 0 h 246"/>
                  </a:gdLst>
                  <a:ahLst/>
                  <a:cxnLst>
                    <a:cxn ang="0">
                      <a:pos x="T0" y="T1"/>
                    </a:cxn>
                    <a:cxn ang="0">
                      <a:pos x="T2" y="T3"/>
                    </a:cxn>
                    <a:cxn ang="0">
                      <a:pos x="T4" y="T5"/>
                    </a:cxn>
                    <a:cxn ang="0">
                      <a:pos x="T6" y="T7"/>
                    </a:cxn>
                    <a:cxn ang="0">
                      <a:pos x="T8" y="T9"/>
                    </a:cxn>
                  </a:cxnLst>
                  <a:rect l="0" t="0" r="r" b="b"/>
                  <a:pathLst>
                    <a:path w="482" h="246">
                      <a:moveTo>
                        <a:pt x="118" y="0"/>
                      </a:moveTo>
                      <a:cubicBezTo>
                        <a:pt x="0" y="118"/>
                        <a:pt x="0" y="118"/>
                        <a:pt x="0" y="118"/>
                      </a:cubicBezTo>
                      <a:cubicBezTo>
                        <a:pt x="135" y="246"/>
                        <a:pt x="347" y="246"/>
                        <a:pt x="482" y="118"/>
                      </a:cubicBezTo>
                      <a:cubicBezTo>
                        <a:pt x="364" y="0"/>
                        <a:pt x="364" y="0"/>
                        <a:pt x="364" y="0"/>
                      </a:cubicBezTo>
                      <a:cubicBezTo>
                        <a:pt x="294" y="63"/>
                        <a:pt x="188" y="63"/>
                        <a:pt x="118" y="0"/>
                      </a:cubicBezTo>
                      <a:close/>
                    </a:path>
                  </a:pathLst>
                </a:custGeom>
                <a:solidFill>
                  <a:srgbClr val="18D2A6"/>
                </a:solidFill>
                <a:ln>
                  <a:noFill/>
                </a:ln>
              </p:spPr>
              <p:txBody>
                <a:bodyPr/>
                <a:lstStyle/>
                <a:p>
                  <a:pPr fontAlgn="auto">
                    <a:spcBef>
                      <a:spcPts val="0"/>
                    </a:spcBef>
                    <a:spcAft>
                      <a:spcPts val="0"/>
                    </a:spcAft>
                    <a:defRPr/>
                  </a:pPr>
                  <a:endParaRPr lang="en-US">
                    <a:latin typeface="+mn-lt"/>
                    <a:ea typeface="+mn-ea"/>
                  </a:endParaRPr>
                </a:p>
              </p:txBody>
            </p:sp>
            <p:sp>
              <p:nvSpPr>
                <p:cNvPr id="27" name="Freeform 7"/>
                <p:cNvSpPr/>
                <p:nvPr/>
              </p:nvSpPr>
              <p:spPr bwMode="auto">
                <a:xfrm rot="16200000">
                  <a:off x="6240388" y="4413114"/>
                  <a:ext cx="693677" cy="1365121"/>
                </a:xfrm>
                <a:custGeom>
                  <a:avLst/>
                  <a:gdLst>
                    <a:gd name="T0" fmla="*/ 246 w 246"/>
                    <a:gd name="T1" fmla="*/ 118 h 483"/>
                    <a:gd name="T2" fmla="*/ 128 w 246"/>
                    <a:gd name="T3" fmla="*/ 0 h 483"/>
                    <a:gd name="T4" fmla="*/ 128 w 246"/>
                    <a:gd name="T5" fmla="*/ 483 h 483"/>
                    <a:gd name="T6" fmla="*/ 246 w 246"/>
                    <a:gd name="T7" fmla="*/ 365 h 483"/>
                    <a:gd name="T8" fmla="*/ 246 w 246"/>
                    <a:gd name="T9" fmla="*/ 118 h 483"/>
                  </a:gdLst>
                  <a:ahLst/>
                  <a:cxnLst>
                    <a:cxn ang="0">
                      <a:pos x="T0" y="T1"/>
                    </a:cxn>
                    <a:cxn ang="0">
                      <a:pos x="T2" y="T3"/>
                    </a:cxn>
                    <a:cxn ang="0">
                      <a:pos x="T4" y="T5"/>
                    </a:cxn>
                    <a:cxn ang="0">
                      <a:pos x="T6" y="T7"/>
                    </a:cxn>
                    <a:cxn ang="0">
                      <a:pos x="T8" y="T9"/>
                    </a:cxn>
                  </a:cxnLst>
                  <a:rect l="0" t="0" r="r" b="b"/>
                  <a:pathLst>
                    <a:path w="246" h="483">
                      <a:moveTo>
                        <a:pt x="246" y="118"/>
                      </a:moveTo>
                      <a:cubicBezTo>
                        <a:pt x="128" y="0"/>
                        <a:pt x="128" y="0"/>
                        <a:pt x="128" y="0"/>
                      </a:cubicBezTo>
                      <a:cubicBezTo>
                        <a:pt x="0" y="135"/>
                        <a:pt x="0" y="347"/>
                        <a:pt x="128" y="483"/>
                      </a:cubicBezTo>
                      <a:cubicBezTo>
                        <a:pt x="246" y="365"/>
                        <a:pt x="246" y="365"/>
                        <a:pt x="246" y="365"/>
                      </a:cubicBezTo>
                      <a:cubicBezTo>
                        <a:pt x="183" y="295"/>
                        <a:pt x="183" y="188"/>
                        <a:pt x="246" y="118"/>
                      </a:cubicBezTo>
                      <a:close/>
                    </a:path>
                  </a:pathLst>
                </a:custGeom>
                <a:solidFill>
                  <a:srgbClr val="1983B7"/>
                </a:solid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en-US">
                    <a:latin typeface="+mn-lt"/>
                    <a:ea typeface="+mn-ea"/>
                  </a:endParaRPr>
                </a:p>
              </p:txBody>
            </p:sp>
            <p:sp>
              <p:nvSpPr>
                <p:cNvPr id="28" name="Freeform 8"/>
                <p:cNvSpPr/>
                <p:nvPr/>
              </p:nvSpPr>
              <p:spPr bwMode="auto">
                <a:xfrm rot="16200000">
                  <a:off x="6240388" y="2943219"/>
                  <a:ext cx="693677" cy="1365121"/>
                </a:xfrm>
                <a:custGeom>
                  <a:avLst/>
                  <a:gdLst>
                    <a:gd name="T0" fmla="*/ 118 w 246"/>
                    <a:gd name="T1" fmla="*/ 0 h 483"/>
                    <a:gd name="T2" fmla="*/ 0 w 246"/>
                    <a:gd name="T3" fmla="*/ 118 h 483"/>
                    <a:gd name="T4" fmla="*/ 0 w 246"/>
                    <a:gd name="T5" fmla="*/ 365 h 483"/>
                    <a:gd name="T6" fmla="*/ 118 w 246"/>
                    <a:gd name="T7" fmla="*/ 483 h 483"/>
                    <a:gd name="T8" fmla="*/ 118 w 246"/>
                    <a:gd name="T9" fmla="*/ 0 h 483"/>
                  </a:gdLst>
                  <a:ahLst/>
                  <a:cxnLst>
                    <a:cxn ang="0">
                      <a:pos x="T0" y="T1"/>
                    </a:cxn>
                    <a:cxn ang="0">
                      <a:pos x="T2" y="T3"/>
                    </a:cxn>
                    <a:cxn ang="0">
                      <a:pos x="T4" y="T5"/>
                    </a:cxn>
                    <a:cxn ang="0">
                      <a:pos x="T6" y="T7"/>
                    </a:cxn>
                    <a:cxn ang="0">
                      <a:pos x="T8" y="T9"/>
                    </a:cxn>
                  </a:cxnLst>
                  <a:rect l="0" t="0" r="r" b="b"/>
                  <a:pathLst>
                    <a:path w="246" h="483">
                      <a:moveTo>
                        <a:pt x="118" y="0"/>
                      </a:moveTo>
                      <a:cubicBezTo>
                        <a:pt x="0" y="118"/>
                        <a:pt x="0" y="118"/>
                        <a:pt x="0" y="118"/>
                      </a:cubicBezTo>
                      <a:cubicBezTo>
                        <a:pt x="63" y="188"/>
                        <a:pt x="63" y="295"/>
                        <a:pt x="0" y="365"/>
                      </a:cubicBezTo>
                      <a:cubicBezTo>
                        <a:pt x="118" y="483"/>
                        <a:pt x="118" y="483"/>
                        <a:pt x="118" y="483"/>
                      </a:cubicBezTo>
                      <a:cubicBezTo>
                        <a:pt x="246" y="347"/>
                        <a:pt x="246" y="135"/>
                        <a:pt x="118" y="0"/>
                      </a:cubicBezTo>
                      <a:close/>
                    </a:path>
                  </a:pathLst>
                </a:custGeom>
                <a:solidFill>
                  <a:srgbClr val="18D2A6"/>
                </a:solidFill>
                <a:ln>
                  <a:noFill/>
                </a:ln>
              </p:spPr>
              <p:txBody>
                <a:bodyPr/>
                <a:lstStyle/>
                <a:p>
                  <a:pPr fontAlgn="auto">
                    <a:spcBef>
                      <a:spcPts val="0"/>
                    </a:spcBef>
                    <a:spcAft>
                      <a:spcPts val="0"/>
                    </a:spcAft>
                    <a:defRPr/>
                  </a:pPr>
                  <a:endParaRPr lang="en-US">
                    <a:latin typeface="+mn-lt"/>
                    <a:ea typeface="+mn-ea"/>
                  </a:endParaRPr>
                </a:p>
              </p:txBody>
            </p:sp>
            <p:sp>
              <p:nvSpPr>
                <p:cNvPr id="29" name="Freeform 9"/>
                <p:cNvSpPr/>
                <p:nvPr/>
              </p:nvSpPr>
              <p:spPr bwMode="auto">
                <a:xfrm rot="16200000">
                  <a:off x="3030764" y="4009923"/>
                  <a:ext cx="1365129" cy="693673"/>
                </a:xfrm>
                <a:custGeom>
                  <a:avLst/>
                  <a:gdLst>
                    <a:gd name="T0" fmla="*/ 365 w 483"/>
                    <a:gd name="T1" fmla="*/ 246 h 246"/>
                    <a:gd name="T2" fmla="*/ 483 w 483"/>
                    <a:gd name="T3" fmla="*/ 128 h 246"/>
                    <a:gd name="T4" fmla="*/ 0 w 483"/>
                    <a:gd name="T5" fmla="*/ 128 h 246"/>
                    <a:gd name="T6" fmla="*/ 118 w 483"/>
                    <a:gd name="T7" fmla="*/ 246 h 246"/>
                    <a:gd name="T8" fmla="*/ 365 w 483"/>
                    <a:gd name="T9" fmla="*/ 246 h 246"/>
                  </a:gdLst>
                  <a:ahLst/>
                  <a:cxnLst>
                    <a:cxn ang="0">
                      <a:pos x="T0" y="T1"/>
                    </a:cxn>
                    <a:cxn ang="0">
                      <a:pos x="T2" y="T3"/>
                    </a:cxn>
                    <a:cxn ang="0">
                      <a:pos x="T4" y="T5"/>
                    </a:cxn>
                    <a:cxn ang="0">
                      <a:pos x="T6" y="T7"/>
                    </a:cxn>
                    <a:cxn ang="0">
                      <a:pos x="T8" y="T9"/>
                    </a:cxn>
                  </a:cxnLst>
                  <a:rect l="0" t="0" r="r" b="b"/>
                  <a:pathLst>
                    <a:path w="483" h="246">
                      <a:moveTo>
                        <a:pt x="365" y="246"/>
                      </a:moveTo>
                      <a:cubicBezTo>
                        <a:pt x="483" y="128"/>
                        <a:pt x="483" y="128"/>
                        <a:pt x="483" y="128"/>
                      </a:cubicBezTo>
                      <a:cubicBezTo>
                        <a:pt x="347" y="0"/>
                        <a:pt x="135" y="0"/>
                        <a:pt x="0" y="128"/>
                      </a:cubicBezTo>
                      <a:cubicBezTo>
                        <a:pt x="118" y="246"/>
                        <a:pt x="118" y="246"/>
                        <a:pt x="118" y="246"/>
                      </a:cubicBezTo>
                      <a:cubicBezTo>
                        <a:pt x="188" y="183"/>
                        <a:pt x="295" y="183"/>
                        <a:pt x="365" y="246"/>
                      </a:cubicBezTo>
                      <a:close/>
                    </a:path>
                  </a:pathLst>
                </a:custGeom>
                <a:solidFill>
                  <a:srgbClr val="18D2A6"/>
                </a:solidFill>
                <a:ln>
                  <a:noFill/>
                </a:ln>
              </p:spPr>
              <p:txBody>
                <a:bodyPr/>
                <a:lstStyle/>
                <a:p>
                  <a:pPr fontAlgn="auto">
                    <a:spcBef>
                      <a:spcPts val="0"/>
                    </a:spcBef>
                    <a:spcAft>
                      <a:spcPts val="0"/>
                    </a:spcAft>
                    <a:defRPr/>
                  </a:pPr>
                  <a:endParaRPr lang="en-US">
                    <a:latin typeface="+mn-lt"/>
                    <a:ea typeface="+mn-ea"/>
                  </a:endParaRPr>
                </a:p>
              </p:txBody>
            </p:sp>
            <p:sp>
              <p:nvSpPr>
                <p:cNvPr id="30" name="Freeform 10"/>
                <p:cNvSpPr/>
                <p:nvPr/>
              </p:nvSpPr>
              <p:spPr bwMode="auto">
                <a:xfrm rot="16200000">
                  <a:off x="4499063" y="4009923"/>
                  <a:ext cx="1365129" cy="693672"/>
                </a:xfrm>
                <a:custGeom>
                  <a:avLst/>
                  <a:gdLst>
                    <a:gd name="T0" fmla="*/ 118 w 483"/>
                    <a:gd name="T1" fmla="*/ 0 h 246"/>
                    <a:gd name="T2" fmla="*/ 0 w 483"/>
                    <a:gd name="T3" fmla="*/ 118 h 246"/>
                    <a:gd name="T4" fmla="*/ 483 w 483"/>
                    <a:gd name="T5" fmla="*/ 118 h 246"/>
                    <a:gd name="T6" fmla="*/ 365 w 483"/>
                    <a:gd name="T7" fmla="*/ 0 h 246"/>
                    <a:gd name="T8" fmla="*/ 118 w 483"/>
                    <a:gd name="T9" fmla="*/ 0 h 246"/>
                  </a:gdLst>
                  <a:ahLst/>
                  <a:cxnLst>
                    <a:cxn ang="0">
                      <a:pos x="T0" y="T1"/>
                    </a:cxn>
                    <a:cxn ang="0">
                      <a:pos x="T2" y="T3"/>
                    </a:cxn>
                    <a:cxn ang="0">
                      <a:pos x="T4" y="T5"/>
                    </a:cxn>
                    <a:cxn ang="0">
                      <a:pos x="T6" y="T7"/>
                    </a:cxn>
                    <a:cxn ang="0">
                      <a:pos x="T8" y="T9"/>
                    </a:cxn>
                  </a:cxnLst>
                  <a:rect l="0" t="0" r="r" b="b"/>
                  <a:pathLst>
                    <a:path w="483" h="246">
                      <a:moveTo>
                        <a:pt x="118" y="0"/>
                      </a:moveTo>
                      <a:cubicBezTo>
                        <a:pt x="0" y="118"/>
                        <a:pt x="0" y="118"/>
                        <a:pt x="0" y="118"/>
                      </a:cubicBezTo>
                      <a:cubicBezTo>
                        <a:pt x="135" y="246"/>
                        <a:pt x="347" y="246"/>
                        <a:pt x="483" y="118"/>
                      </a:cubicBezTo>
                      <a:cubicBezTo>
                        <a:pt x="365" y="0"/>
                        <a:pt x="365" y="0"/>
                        <a:pt x="365" y="0"/>
                      </a:cubicBezTo>
                      <a:cubicBezTo>
                        <a:pt x="295" y="63"/>
                        <a:pt x="188" y="63"/>
                        <a:pt x="118" y="0"/>
                      </a:cubicBezTo>
                      <a:close/>
                    </a:path>
                  </a:pathLst>
                </a:custGeom>
                <a:solidFill>
                  <a:srgbClr val="18D2A6"/>
                </a:solidFill>
                <a:ln>
                  <a:noFill/>
                </a:ln>
              </p:spPr>
              <p:txBody>
                <a:bodyPr/>
                <a:lstStyle/>
                <a:p>
                  <a:pPr fontAlgn="auto">
                    <a:spcBef>
                      <a:spcPts val="0"/>
                    </a:spcBef>
                    <a:spcAft>
                      <a:spcPts val="0"/>
                    </a:spcAft>
                    <a:defRPr/>
                  </a:pPr>
                  <a:endParaRPr lang="en-US">
                    <a:latin typeface="+mn-lt"/>
                    <a:ea typeface="+mn-ea"/>
                  </a:endParaRPr>
                </a:p>
              </p:txBody>
            </p:sp>
            <p:sp>
              <p:nvSpPr>
                <p:cNvPr id="31" name="Freeform 11"/>
                <p:cNvSpPr/>
                <p:nvPr/>
              </p:nvSpPr>
              <p:spPr bwMode="auto">
                <a:xfrm rot="16200000">
                  <a:off x="4099846" y="4410733"/>
                  <a:ext cx="695264" cy="1361947"/>
                </a:xfrm>
                <a:custGeom>
                  <a:avLst/>
                  <a:gdLst>
                    <a:gd name="T0" fmla="*/ 246 w 246"/>
                    <a:gd name="T1" fmla="*/ 118 h 482"/>
                    <a:gd name="T2" fmla="*/ 128 w 246"/>
                    <a:gd name="T3" fmla="*/ 0 h 482"/>
                    <a:gd name="T4" fmla="*/ 128 w 246"/>
                    <a:gd name="T5" fmla="*/ 482 h 482"/>
                    <a:gd name="T6" fmla="*/ 246 w 246"/>
                    <a:gd name="T7" fmla="*/ 364 h 482"/>
                    <a:gd name="T8" fmla="*/ 246 w 246"/>
                    <a:gd name="T9" fmla="*/ 118 h 482"/>
                  </a:gdLst>
                  <a:ahLst/>
                  <a:cxnLst>
                    <a:cxn ang="0">
                      <a:pos x="T0" y="T1"/>
                    </a:cxn>
                    <a:cxn ang="0">
                      <a:pos x="T2" y="T3"/>
                    </a:cxn>
                    <a:cxn ang="0">
                      <a:pos x="T4" y="T5"/>
                    </a:cxn>
                    <a:cxn ang="0">
                      <a:pos x="T6" y="T7"/>
                    </a:cxn>
                    <a:cxn ang="0">
                      <a:pos x="T8" y="T9"/>
                    </a:cxn>
                  </a:cxnLst>
                  <a:rect l="0" t="0" r="r" b="b"/>
                  <a:pathLst>
                    <a:path w="246" h="482">
                      <a:moveTo>
                        <a:pt x="246" y="118"/>
                      </a:moveTo>
                      <a:cubicBezTo>
                        <a:pt x="128" y="0"/>
                        <a:pt x="128" y="0"/>
                        <a:pt x="128" y="0"/>
                      </a:cubicBezTo>
                      <a:cubicBezTo>
                        <a:pt x="0" y="135"/>
                        <a:pt x="0" y="347"/>
                        <a:pt x="128" y="482"/>
                      </a:cubicBezTo>
                      <a:cubicBezTo>
                        <a:pt x="246" y="364"/>
                        <a:pt x="246" y="364"/>
                        <a:pt x="246" y="364"/>
                      </a:cubicBezTo>
                      <a:cubicBezTo>
                        <a:pt x="183" y="294"/>
                        <a:pt x="183" y="188"/>
                        <a:pt x="246" y="118"/>
                      </a:cubicBezTo>
                      <a:close/>
                    </a:path>
                  </a:pathLst>
                </a:custGeom>
                <a:solidFill>
                  <a:srgbClr val="1983B7"/>
                </a:solid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en-US">
                    <a:latin typeface="+mn-lt"/>
                    <a:ea typeface="+mn-ea"/>
                  </a:endParaRPr>
                </a:p>
              </p:txBody>
            </p:sp>
            <p:sp>
              <p:nvSpPr>
                <p:cNvPr id="32" name="Freeform 12"/>
                <p:cNvSpPr/>
                <p:nvPr/>
              </p:nvSpPr>
              <p:spPr bwMode="auto">
                <a:xfrm rot="16200000">
                  <a:off x="4099846" y="2939250"/>
                  <a:ext cx="695264" cy="1361947"/>
                </a:xfrm>
                <a:custGeom>
                  <a:avLst/>
                  <a:gdLst>
                    <a:gd name="T0" fmla="*/ 118 w 246"/>
                    <a:gd name="T1" fmla="*/ 0 h 482"/>
                    <a:gd name="T2" fmla="*/ 0 w 246"/>
                    <a:gd name="T3" fmla="*/ 118 h 482"/>
                    <a:gd name="T4" fmla="*/ 0 w 246"/>
                    <a:gd name="T5" fmla="*/ 364 h 482"/>
                    <a:gd name="T6" fmla="*/ 118 w 246"/>
                    <a:gd name="T7" fmla="*/ 482 h 482"/>
                    <a:gd name="T8" fmla="*/ 118 w 246"/>
                    <a:gd name="T9" fmla="*/ 0 h 482"/>
                  </a:gdLst>
                  <a:ahLst/>
                  <a:cxnLst>
                    <a:cxn ang="0">
                      <a:pos x="T0" y="T1"/>
                    </a:cxn>
                    <a:cxn ang="0">
                      <a:pos x="T2" y="T3"/>
                    </a:cxn>
                    <a:cxn ang="0">
                      <a:pos x="T4" y="T5"/>
                    </a:cxn>
                    <a:cxn ang="0">
                      <a:pos x="T6" y="T7"/>
                    </a:cxn>
                    <a:cxn ang="0">
                      <a:pos x="T8" y="T9"/>
                    </a:cxn>
                  </a:cxnLst>
                  <a:rect l="0" t="0" r="r" b="b"/>
                  <a:pathLst>
                    <a:path w="246" h="482">
                      <a:moveTo>
                        <a:pt x="118" y="0"/>
                      </a:moveTo>
                      <a:cubicBezTo>
                        <a:pt x="0" y="118"/>
                        <a:pt x="0" y="118"/>
                        <a:pt x="0" y="118"/>
                      </a:cubicBezTo>
                      <a:cubicBezTo>
                        <a:pt x="62" y="188"/>
                        <a:pt x="62" y="294"/>
                        <a:pt x="0" y="364"/>
                      </a:cubicBezTo>
                      <a:cubicBezTo>
                        <a:pt x="118" y="482"/>
                        <a:pt x="118" y="482"/>
                        <a:pt x="118" y="482"/>
                      </a:cubicBezTo>
                      <a:cubicBezTo>
                        <a:pt x="246" y="347"/>
                        <a:pt x="246" y="135"/>
                        <a:pt x="118" y="0"/>
                      </a:cubicBezTo>
                      <a:close/>
                    </a:path>
                  </a:pathLst>
                </a:custGeom>
                <a:solidFill>
                  <a:srgbClr val="18D2A6"/>
                </a:solidFill>
                <a:ln>
                  <a:noFill/>
                </a:ln>
              </p:spPr>
              <p:txBody>
                <a:bodyPr/>
                <a:lstStyle/>
                <a:p>
                  <a:pPr fontAlgn="auto">
                    <a:spcBef>
                      <a:spcPts val="0"/>
                    </a:spcBef>
                    <a:spcAft>
                      <a:spcPts val="0"/>
                    </a:spcAft>
                    <a:defRPr/>
                  </a:pPr>
                  <a:endParaRPr lang="en-US">
                    <a:latin typeface="+mn-lt"/>
                    <a:ea typeface="+mn-ea"/>
                  </a:endParaRPr>
                </a:p>
              </p:txBody>
            </p:sp>
            <p:sp>
              <p:nvSpPr>
                <p:cNvPr id="33" name="Freeform 13"/>
                <p:cNvSpPr/>
                <p:nvPr/>
              </p:nvSpPr>
              <p:spPr bwMode="auto">
                <a:xfrm rot="16200000">
                  <a:off x="4096669" y="2939248"/>
                  <a:ext cx="1361955" cy="695259"/>
                </a:xfrm>
                <a:custGeom>
                  <a:avLst/>
                  <a:gdLst>
                    <a:gd name="T0" fmla="*/ 364 w 482"/>
                    <a:gd name="T1" fmla="*/ 246 h 246"/>
                    <a:gd name="T2" fmla="*/ 482 w 482"/>
                    <a:gd name="T3" fmla="*/ 128 h 246"/>
                    <a:gd name="T4" fmla="*/ 0 w 482"/>
                    <a:gd name="T5" fmla="*/ 128 h 246"/>
                    <a:gd name="T6" fmla="*/ 118 w 482"/>
                    <a:gd name="T7" fmla="*/ 246 h 246"/>
                    <a:gd name="T8" fmla="*/ 364 w 482"/>
                    <a:gd name="T9" fmla="*/ 246 h 246"/>
                  </a:gdLst>
                  <a:ahLst/>
                  <a:cxnLst>
                    <a:cxn ang="0">
                      <a:pos x="T0" y="T1"/>
                    </a:cxn>
                    <a:cxn ang="0">
                      <a:pos x="T2" y="T3"/>
                    </a:cxn>
                    <a:cxn ang="0">
                      <a:pos x="T4" y="T5"/>
                    </a:cxn>
                    <a:cxn ang="0">
                      <a:pos x="T6" y="T7"/>
                    </a:cxn>
                    <a:cxn ang="0">
                      <a:pos x="T8" y="T9"/>
                    </a:cxn>
                  </a:cxnLst>
                  <a:rect l="0" t="0" r="r" b="b"/>
                  <a:pathLst>
                    <a:path w="482" h="246">
                      <a:moveTo>
                        <a:pt x="364" y="246"/>
                      </a:moveTo>
                      <a:cubicBezTo>
                        <a:pt x="482" y="128"/>
                        <a:pt x="482" y="128"/>
                        <a:pt x="482" y="128"/>
                      </a:cubicBezTo>
                      <a:cubicBezTo>
                        <a:pt x="347" y="0"/>
                        <a:pt x="135" y="0"/>
                        <a:pt x="0" y="128"/>
                      </a:cubicBezTo>
                      <a:cubicBezTo>
                        <a:pt x="118" y="246"/>
                        <a:pt x="118" y="246"/>
                        <a:pt x="118" y="246"/>
                      </a:cubicBezTo>
                      <a:cubicBezTo>
                        <a:pt x="188" y="184"/>
                        <a:pt x="294" y="184"/>
                        <a:pt x="364" y="246"/>
                      </a:cubicBezTo>
                      <a:close/>
                    </a:path>
                  </a:pathLst>
                </a:custGeom>
                <a:solidFill>
                  <a:srgbClr val="1983B7"/>
                </a:solidFill>
                <a:ln>
                  <a:noFill/>
                </a:ln>
              </p:spPr>
              <p:txBody>
                <a:bodyPr/>
                <a:lstStyle/>
                <a:p>
                  <a:pPr fontAlgn="auto">
                    <a:spcBef>
                      <a:spcPts val="0"/>
                    </a:spcBef>
                    <a:spcAft>
                      <a:spcPts val="0"/>
                    </a:spcAft>
                    <a:defRPr/>
                  </a:pPr>
                  <a:endParaRPr lang="en-US">
                    <a:latin typeface="+mn-lt"/>
                    <a:ea typeface="+mn-ea"/>
                  </a:endParaRPr>
                </a:p>
              </p:txBody>
            </p:sp>
            <p:sp>
              <p:nvSpPr>
                <p:cNvPr id="34" name="Freeform 14"/>
                <p:cNvSpPr/>
                <p:nvPr/>
              </p:nvSpPr>
              <p:spPr bwMode="auto">
                <a:xfrm rot="16200000">
                  <a:off x="5568143" y="2939248"/>
                  <a:ext cx="1361955" cy="695259"/>
                </a:xfrm>
                <a:custGeom>
                  <a:avLst/>
                  <a:gdLst>
                    <a:gd name="T0" fmla="*/ 118 w 482"/>
                    <a:gd name="T1" fmla="*/ 0 h 246"/>
                    <a:gd name="T2" fmla="*/ 0 w 482"/>
                    <a:gd name="T3" fmla="*/ 118 h 246"/>
                    <a:gd name="T4" fmla="*/ 482 w 482"/>
                    <a:gd name="T5" fmla="*/ 118 h 246"/>
                    <a:gd name="T6" fmla="*/ 364 w 482"/>
                    <a:gd name="T7" fmla="*/ 0 h 246"/>
                    <a:gd name="T8" fmla="*/ 118 w 482"/>
                    <a:gd name="T9" fmla="*/ 0 h 246"/>
                  </a:gdLst>
                  <a:ahLst/>
                  <a:cxnLst>
                    <a:cxn ang="0">
                      <a:pos x="T0" y="T1"/>
                    </a:cxn>
                    <a:cxn ang="0">
                      <a:pos x="T2" y="T3"/>
                    </a:cxn>
                    <a:cxn ang="0">
                      <a:pos x="T4" y="T5"/>
                    </a:cxn>
                    <a:cxn ang="0">
                      <a:pos x="T6" y="T7"/>
                    </a:cxn>
                    <a:cxn ang="0">
                      <a:pos x="T8" y="T9"/>
                    </a:cxn>
                  </a:cxnLst>
                  <a:rect l="0" t="0" r="r" b="b"/>
                  <a:pathLst>
                    <a:path w="482" h="246">
                      <a:moveTo>
                        <a:pt x="118" y="0"/>
                      </a:moveTo>
                      <a:cubicBezTo>
                        <a:pt x="0" y="118"/>
                        <a:pt x="0" y="118"/>
                        <a:pt x="0" y="118"/>
                      </a:cubicBezTo>
                      <a:cubicBezTo>
                        <a:pt x="135" y="246"/>
                        <a:pt x="347" y="246"/>
                        <a:pt x="482" y="118"/>
                      </a:cubicBezTo>
                      <a:cubicBezTo>
                        <a:pt x="364" y="0"/>
                        <a:pt x="364" y="0"/>
                        <a:pt x="364" y="0"/>
                      </a:cubicBezTo>
                      <a:cubicBezTo>
                        <a:pt x="294" y="63"/>
                        <a:pt x="188" y="63"/>
                        <a:pt x="118" y="0"/>
                      </a:cubicBezTo>
                      <a:close/>
                    </a:path>
                  </a:pathLst>
                </a:custGeom>
                <a:solidFill>
                  <a:srgbClr val="1983B7"/>
                </a:solidFill>
                <a:ln>
                  <a:noFill/>
                </a:ln>
              </p:spPr>
              <p:txBody>
                <a:bodyPr/>
                <a:lstStyle/>
                <a:p>
                  <a:pPr fontAlgn="auto">
                    <a:spcBef>
                      <a:spcPts val="0"/>
                    </a:spcBef>
                    <a:spcAft>
                      <a:spcPts val="0"/>
                    </a:spcAft>
                    <a:defRPr/>
                  </a:pPr>
                  <a:endParaRPr lang="en-US">
                    <a:latin typeface="+mn-lt"/>
                    <a:ea typeface="+mn-ea"/>
                  </a:endParaRPr>
                </a:p>
              </p:txBody>
            </p:sp>
            <p:sp>
              <p:nvSpPr>
                <p:cNvPr id="35" name="Freeform 15"/>
                <p:cNvSpPr/>
                <p:nvPr/>
              </p:nvSpPr>
              <p:spPr bwMode="auto">
                <a:xfrm rot="16200000">
                  <a:off x="5165751" y="1870165"/>
                  <a:ext cx="695264" cy="1363533"/>
                </a:xfrm>
                <a:custGeom>
                  <a:avLst/>
                  <a:gdLst>
                    <a:gd name="T0" fmla="*/ 118 w 246"/>
                    <a:gd name="T1" fmla="*/ 0 h 483"/>
                    <a:gd name="T2" fmla="*/ 0 w 246"/>
                    <a:gd name="T3" fmla="*/ 118 h 483"/>
                    <a:gd name="T4" fmla="*/ 0 w 246"/>
                    <a:gd name="T5" fmla="*/ 365 h 483"/>
                    <a:gd name="T6" fmla="*/ 118 w 246"/>
                    <a:gd name="T7" fmla="*/ 483 h 483"/>
                    <a:gd name="T8" fmla="*/ 118 w 246"/>
                    <a:gd name="T9" fmla="*/ 0 h 483"/>
                  </a:gdLst>
                  <a:ahLst/>
                  <a:cxnLst>
                    <a:cxn ang="0">
                      <a:pos x="T0" y="T1"/>
                    </a:cxn>
                    <a:cxn ang="0">
                      <a:pos x="T2" y="T3"/>
                    </a:cxn>
                    <a:cxn ang="0">
                      <a:pos x="T4" y="T5"/>
                    </a:cxn>
                    <a:cxn ang="0">
                      <a:pos x="T6" y="T7"/>
                    </a:cxn>
                    <a:cxn ang="0">
                      <a:pos x="T8" y="T9"/>
                    </a:cxn>
                  </a:cxnLst>
                  <a:rect l="0" t="0" r="r" b="b"/>
                  <a:pathLst>
                    <a:path w="246" h="483">
                      <a:moveTo>
                        <a:pt x="118" y="0"/>
                      </a:moveTo>
                      <a:cubicBezTo>
                        <a:pt x="0" y="118"/>
                        <a:pt x="0" y="118"/>
                        <a:pt x="0" y="118"/>
                      </a:cubicBezTo>
                      <a:cubicBezTo>
                        <a:pt x="63" y="188"/>
                        <a:pt x="63" y="295"/>
                        <a:pt x="0" y="365"/>
                      </a:cubicBezTo>
                      <a:cubicBezTo>
                        <a:pt x="118" y="483"/>
                        <a:pt x="118" y="483"/>
                        <a:pt x="118" y="483"/>
                      </a:cubicBezTo>
                      <a:cubicBezTo>
                        <a:pt x="246" y="348"/>
                        <a:pt x="246" y="136"/>
                        <a:pt x="118" y="0"/>
                      </a:cubicBezTo>
                      <a:close/>
                    </a:path>
                  </a:pathLst>
                </a:custGeom>
                <a:solidFill>
                  <a:srgbClr val="1983B7"/>
                </a:solid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en-US">
                    <a:latin typeface="+mn-lt"/>
                    <a:ea typeface="+mn-ea"/>
                  </a:endParaRPr>
                </a:p>
              </p:txBody>
            </p:sp>
          </p:grpSp>
          <p:sp>
            <p:nvSpPr>
              <p:cNvPr id="21" name="Freeform 27"/>
              <p:cNvSpPr>
                <a:spLocks noChangeArrowheads="1"/>
              </p:cNvSpPr>
              <p:nvPr/>
            </p:nvSpPr>
            <p:spPr bwMode="auto">
              <a:xfrm>
                <a:off x="3987374" y="3936359"/>
                <a:ext cx="604682" cy="473227"/>
              </a:xfrm>
              <a:custGeom>
                <a:avLst/>
                <a:gdLst>
                  <a:gd name="T0" fmla="*/ 518640 w 506"/>
                  <a:gd name="T1" fmla="*/ 83022 h 399"/>
                  <a:gd name="T2" fmla="*/ 518640 w 506"/>
                  <a:gd name="T3" fmla="*/ 83022 h 399"/>
                  <a:gd name="T4" fmla="*/ 200764 w 506"/>
                  <a:gd name="T5" fmla="*/ 41511 h 399"/>
                  <a:gd name="T6" fmla="*/ 10755 w 506"/>
                  <a:gd name="T7" fmla="*/ 262113 h 399"/>
                  <a:gd name="T8" fmla="*/ 233030 w 506"/>
                  <a:gd name="T9" fmla="*/ 472041 h 399"/>
                  <a:gd name="T10" fmla="*/ 455304 w 506"/>
                  <a:gd name="T11" fmla="*/ 367670 h 399"/>
                  <a:gd name="T12" fmla="*/ 433794 w 506"/>
                  <a:gd name="T13" fmla="*/ 251439 h 399"/>
                  <a:gd name="T14" fmla="*/ 560466 w 506"/>
                  <a:gd name="T15" fmla="*/ 240765 h 399"/>
                  <a:gd name="T16" fmla="*/ 518640 w 506"/>
                  <a:gd name="T17" fmla="*/ 83022 h 399"/>
                  <a:gd name="T18" fmla="*/ 327436 w 506"/>
                  <a:gd name="T19" fmla="*/ 356996 h 399"/>
                  <a:gd name="T20" fmla="*/ 327436 w 506"/>
                  <a:gd name="T21" fmla="*/ 356996 h 399"/>
                  <a:gd name="T22" fmla="*/ 285611 w 506"/>
                  <a:gd name="T23" fmla="*/ 314299 h 399"/>
                  <a:gd name="T24" fmla="*/ 327436 w 506"/>
                  <a:gd name="T25" fmla="*/ 272787 h 399"/>
                  <a:gd name="T26" fmla="*/ 369262 w 506"/>
                  <a:gd name="T27" fmla="*/ 314299 h 399"/>
                  <a:gd name="T28" fmla="*/ 327436 w 506"/>
                  <a:gd name="T29" fmla="*/ 356996 h 3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06" h="399">
                    <a:moveTo>
                      <a:pt x="434" y="70"/>
                    </a:moveTo>
                    <a:lnTo>
                      <a:pt x="434" y="70"/>
                    </a:lnTo>
                    <a:cubicBezTo>
                      <a:pt x="354" y="17"/>
                      <a:pt x="265" y="0"/>
                      <a:pt x="168" y="35"/>
                    </a:cubicBezTo>
                    <a:cubicBezTo>
                      <a:pt x="89" y="53"/>
                      <a:pt x="9" y="141"/>
                      <a:pt x="9" y="221"/>
                    </a:cubicBezTo>
                    <a:cubicBezTo>
                      <a:pt x="0" y="319"/>
                      <a:pt x="71" y="398"/>
                      <a:pt x="195" y="398"/>
                    </a:cubicBezTo>
                    <a:cubicBezTo>
                      <a:pt x="337" y="398"/>
                      <a:pt x="381" y="328"/>
                      <a:pt x="381" y="310"/>
                    </a:cubicBezTo>
                    <a:cubicBezTo>
                      <a:pt x="390" y="292"/>
                      <a:pt x="328" y="248"/>
                      <a:pt x="363" y="212"/>
                    </a:cubicBezTo>
                    <a:cubicBezTo>
                      <a:pt x="408" y="168"/>
                      <a:pt x="452" y="203"/>
                      <a:pt x="469" y="203"/>
                    </a:cubicBezTo>
                    <a:cubicBezTo>
                      <a:pt x="496" y="194"/>
                      <a:pt x="505" y="124"/>
                      <a:pt x="434" y="70"/>
                    </a:cubicBezTo>
                    <a:close/>
                    <a:moveTo>
                      <a:pt x="274" y="301"/>
                    </a:moveTo>
                    <a:lnTo>
                      <a:pt x="274" y="301"/>
                    </a:lnTo>
                    <a:cubicBezTo>
                      <a:pt x="248" y="301"/>
                      <a:pt x="239" y="283"/>
                      <a:pt x="239" y="265"/>
                    </a:cubicBezTo>
                    <a:cubicBezTo>
                      <a:pt x="239" y="248"/>
                      <a:pt x="248" y="230"/>
                      <a:pt x="274" y="230"/>
                    </a:cubicBezTo>
                    <a:cubicBezTo>
                      <a:pt x="293" y="230"/>
                      <a:pt x="309" y="248"/>
                      <a:pt x="309" y="265"/>
                    </a:cubicBezTo>
                    <a:cubicBezTo>
                      <a:pt x="309" y="283"/>
                      <a:pt x="293" y="301"/>
                      <a:pt x="274" y="301"/>
                    </a:cubicBezTo>
                    <a:close/>
                  </a:path>
                </a:pathLst>
              </a:custGeom>
              <a:solidFill>
                <a:schemeClr val="bg1">
                  <a:lumMod val="50000"/>
                </a:schemeClr>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zh-CN" altLang="en-US"/>
              </a:p>
            </p:txBody>
          </p:sp>
          <p:sp>
            <p:nvSpPr>
              <p:cNvPr id="22" name="Freeform 97"/>
              <p:cNvSpPr>
                <a:spLocks noChangeArrowheads="1"/>
              </p:cNvSpPr>
              <p:nvPr/>
            </p:nvSpPr>
            <p:spPr bwMode="auto">
              <a:xfrm>
                <a:off x="5071610" y="2885136"/>
                <a:ext cx="556310" cy="477540"/>
              </a:xfrm>
              <a:custGeom>
                <a:avLst/>
                <a:gdLst>
                  <a:gd name="T0" fmla="*/ 257447 w 497"/>
                  <a:gd name="T1" fmla="*/ 258948 h 426"/>
                  <a:gd name="T2" fmla="*/ 257447 w 497"/>
                  <a:gd name="T3" fmla="*/ 258948 h 426"/>
                  <a:gd name="T4" fmla="*/ 306698 w 497"/>
                  <a:gd name="T5" fmla="*/ 258948 h 426"/>
                  <a:gd name="T6" fmla="*/ 306698 w 497"/>
                  <a:gd name="T7" fmla="*/ 308271 h 426"/>
                  <a:gd name="T8" fmla="*/ 555191 w 497"/>
                  <a:gd name="T9" fmla="*/ 308271 h 426"/>
                  <a:gd name="T10" fmla="*/ 545117 w 497"/>
                  <a:gd name="T11" fmla="*/ 149091 h 426"/>
                  <a:gd name="T12" fmla="*/ 495866 w 497"/>
                  <a:gd name="T13" fmla="*/ 89679 h 426"/>
                  <a:gd name="T14" fmla="*/ 406319 w 497"/>
                  <a:gd name="T15" fmla="*/ 89679 h 426"/>
                  <a:gd name="T16" fmla="*/ 377216 w 497"/>
                  <a:gd name="T17" fmla="*/ 30267 h 426"/>
                  <a:gd name="T18" fmla="*/ 335801 w 497"/>
                  <a:gd name="T19" fmla="*/ 0 h 426"/>
                  <a:gd name="T20" fmla="*/ 217151 w 497"/>
                  <a:gd name="T21" fmla="*/ 0 h 426"/>
                  <a:gd name="T22" fmla="*/ 188048 w 497"/>
                  <a:gd name="T23" fmla="*/ 30267 h 426"/>
                  <a:gd name="T24" fmla="*/ 148872 w 497"/>
                  <a:gd name="T25" fmla="*/ 89679 h 426"/>
                  <a:gd name="T26" fmla="*/ 59325 w 497"/>
                  <a:gd name="T27" fmla="*/ 89679 h 426"/>
                  <a:gd name="T28" fmla="*/ 10074 w 497"/>
                  <a:gd name="T29" fmla="*/ 149091 h 426"/>
                  <a:gd name="T30" fmla="*/ 0 w 497"/>
                  <a:gd name="T31" fmla="*/ 308271 h 426"/>
                  <a:gd name="T32" fmla="*/ 257447 w 497"/>
                  <a:gd name="T33" fmla="*/ 308271 h 426"/>
                  <a:gd name="T34" fmla="*/ 257447 w 497"/>
                  <a:gd name="T35" fmla="*/ 258948 h 426"/>
                  <a:gd name="T36" fmla="*/ 208196 w 497"/>
                  <a:gd name="T37" fmla="*/ 59412 h 426"/>
                  <a:gd name="T38" fmla="*/ 208196 w 497"/>
                  <a:gd name="T39" fmla="*/ 59412 h 426"/>
                  <a:gd name="T40" fmla="*/ 237299 w 497"/>
                  <a:gd name="T41" fmla="*/ 40355 h 426"/>
                  <a:gd name="T42" fmla="*/ 317891 w 497"/>
                  <a:gd name="T43" fmla="*/ 40355 h 426"/>
                  <a:gd name="T44" fmla="*/ 345875 w 497"/>
                  <a:gd name="T45" fmla="*/ 59412 h 426"/>
                  <a:gd name="T46" fmla="*/ 357068 w 497"/>
                  <a:gd name="T47" fmla="*/ 89679 h 426"/>
                  <a:gd name="T48" fmla="*/ 198122 w 497"/>
                  <a:gd name="T49" fmla="*/ 89679 h 426"/>
                  <a:gd name="T50" fmla="*/ 208196 w 497"/>
                  <a:gd name="T51" fmla="*/ 59412 h 426"/>
                  <a:gd name="T52" fmla="*/ 306698 w 497"/>
                  <a:gd name="T53" fmla="*/ 397950 h 426"/>
                  <a:gd name="T54" fmla="*/ 306698 w 497"/>
                  <a:gd name="T55" fmla="*/ 397950 h 426"/>
                  <a:gd name="T56" fmla="*/ 257447 w 497"/>
                  <a:gd name="T57" fmla="*/ 397950 h 426"/>
                  <a:gd name="T58" fmla="*/ 257447 w 497"/>
                  <a:gd name="T59" fmla="*/ 338538 h 426"/>
                  <a:gd name="T60" fmla="*/ 10074 w 497"/>
                  <a:gd name="T61" fmla="*/ 338538 h 426"/>
                  <a:gd name="T62" fmla="*/ 19029 w 497"/>
                  <a:gd name="T63" fmla="*/ 427096 h 426"/>
                  <a:gd name="T64" fmla="*/ 69399 w 497"/>
                  <a:gd name="T65" fmla="*/ 476419 h 426"/>
                  <a:gd name="T66" fmla="*/ 485792 w 497"/>
                  <a:gd name="T67" fmla="*/ 476419 h 426"/>
                  <a:gd name="T68" fmla="*/ 535043 w 497"/>
                  <a:gd name="T69" fmla="*/ 427096 h 426"/>
                  <a:gd name="T70" fmla="*/ 545117 w 497"/>
                  <a:gd name="T71" fmla="*/ 338538 h 426"/>
                  <a:gd name="T72" fmla="*/ 306698 w 497"/>
                  <a:gd name="T73" fmla="*/ 338538 h 426"/>
                  <a:gd name="T74" fmla="*/ 306698 w 497"/>
                  <a:gd name="T75" fmla="*/ 397950 h 42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97" h="426">
                    <a:moveTo>
                      <a:pt x="230" y="231"/>
                    </a:moveTo>
                    <a:lnTo>
                      <a:pt x="230" y="231"/>
                    </a:lnTo>
                    <a:cubicBezTo>
                      <a:pt x="274" y="231"/>
                      <a:pt x="274" y="231"/>
                      <a:pt x="274" y="231"/>
                    </a:cubicBezTo>
                    <a:cubicBezTo>
                      <a:pt x="274" y="275"/>
                      <a:pt x="274" y="275"/>
                      <a:pt x="274" y="275"/>
                    </a:cubicBezTo>
                    <a:cubicBezTo>
                      <a:pt x="496" y="275"/>
                      <a:pt x="496" y="275"/>
                      <a:pt x="496" y="275"/>
                    </a:cubicBezTo>
                    <a:cubicBezTo>
                      <a:pt x="496" y="275"/>
                      <a:pt x="496" y="168"/>
                      <a:pt x="487" y="133"/>
                    </a:cubicBezTo>
                    <a:cubicBezTo>
                      <a:pt x="487" y="97"/>
                      <a:pt x="478" y="80"/>
                      <a:pt x="443" y="80"/>
                    </a:cubicBezTo>
                    <a:cubicBezTo>
                      <a:pt x="363" y="80"/>
                      <a:pt x="363" y="80"/>
                      <a:pt x="363" y="80"/>
                    </a:cubicBezTo>
                    <a:cubicBezTo>
                      <a:pt x="345" y="53"/>
                      <a:pt x="337" y="27"/>
                      <a:pt x="337" y="27"/>
                    </a:cubicBezTo>
                    <a:cubicBezTo>
                      <a:pt x="328" y="9"/>
                      <a:pt x="319" y="0"/>
                      <a:pt x="300" y="0"/>
                    </a:cubicBezTo>
                    <a:cubicBezTo>
                      <a:pt x="194" y="0"/>
                      <a:pt x="194" y="0"/>
                      <a:pt x="194" y="0"/>
                    </a:cubicBezTo>
                    <a:cubicBezTo>
                      <a:pt x="177" y="0"/>
                      <a:pt x="168" y="9"/>
                      <a:pt x="168" y="27"/>
                    </a:cubicBezTo>
                    <a:cubicBezTo>
                      <a:pt x="159" y="27"/>
                      <a:pt x="150" y="53"/>
                      <a:pt x="133" y="80"/>
                    </a:cubicBezTo>
                    <a:cubicBezTo>
                      <a:pt x="53" y="80"/>
                      <a:pt x="53" y="80"/>
                      <a:pt x="53" y="80"/>
                    </a:cubicBezTo>
                    <a:cubicBezTo>
                      <a:pt x="17" y="80"/>
                      <a:pt x="9" y="97"/>
                      <a:pt x="9" y="133"/>
                    </a:cubicBezTo>
                    <a:cubicBezTo>
                      <a:pt x="0" y="168"/>
                      <a:pt x="0" y="275"/>
                      <a:pt x="0" y="275"/>
                    </a:cubicBezTo>
                    <a:cubicBezTo>
                      <a:pt x="230" y="275"/>
                      <a:pt x="230" y="275"/>
                      <a:pt x="230" y="275"/>
                    </a:cubicBezTo>
                    <a:lnTo>
                      <a:pt x="230" y="231"/>
                    </a:lnTo>
                    <a:close/>
                    <a:moveTo>
                      <a:pt x="186" y="53"/>
                    </a:moveTo>
                    <a:lnTo>
                      <a:pt x="186" y="53"/>
                    </a:lnTo>
                    <a:cubicBezTo>
                      <a:pt x="194" y="44"/>
                      <a:pt x="194" y="36"/>
                      <a:pt x="212" y="36"/>
                    </a:cubicBezTo>
                    <a:cubicBezTo>
                      <a:pt x="284" y="36"/>
                      <a:pt x="284" y="36"/>
                      <a:pt x="284" y="36"/>
                    </a:cubicBezTo>
                    <a:cubicBezTo>
                      <a:pt x="300" y="36"/>
                      <a:pt x="300" y="44"/>
                      <a:pt x="309" y="53"/>
                    </a:cubicBezTo>
                    <a:cubicBezTo>
                      <a:pt x="309" y="53"/>
                      <a:pt x="319" y="71"/>
                      <a:pt x="319" y="80"/>
                    </a:cubicBezTo>
                    <a:cubicBezTo>
                      <a:pt x="177" y="80"/>
                      <a:pt x="177" y="80"/>
                      <a:pt x="177" y="80"/>
                    </a:cubicBezTo>
                    <a:cubicBezTo>
                      <a:pt x="186" y="71"/>
                      <a:pt x="186" y="53"/>
                      <a:pt x="186" y="53"/>
                    </a:cubicBezTo>
                    <a:close/>
                    <a:moveTo>
                      <a:pt x="274" y="355"/>
                    </a:moveTo>
                    <a:lnTo>
                      <a:pt x="274" y="355"/>
                    </a:lnTo>
                    <a:cubicBezTo>
                      <a:pt x="230" y="355"/>
                      <a:pt x="230" y="355"/>
                      <a:pt x="230" y="355"/>
                    </a:cubicBezTo>
                    <a:cubicBezTo>
                      <a:pt x="230" y="302"/>
                      <a:pt x="230" y="302"/>
                      <a:pt x="230" y="302"/>
                    </a:cubicBezTo>
                    <a:cubicBezTo>
                      <a:pt x="9" y="302"/>
                      <a:pt x="9" y="302"/>
                      <a:pt x="9" y="302"/>
                    </a:cubicBezTo>
                    <a:cubicBezTo>
                      <a:pt x="9" y="302"/>
                      <a:pt x="17" y="346"/>
                      <a:pt x="17" y="381"/>
                    </a:cubicBezTo>
                    <a:cubicBezTo>
                      <a:pt x="17" y="399"/>
                      <a:pt x="26" y="425"/>
                      <a:pt x="62" y="425"/>
                    </a:cubicBezTo>
                    <a:cubicBezTo>
                      <a:pt x="434" y="425"/>
                      <a:pt x="434" y="425"/>
                      <a:pt x="434" y="425"/>
                    </a:cubicBezTo>
                    <a:cubicBezTo>
                      <a:pt x="469" y="425"/>
                      <a:pt x="478" y="399"/>
                      <a:pt x="478" y="381"/>
                    </a:cubicBezTo>
                    <a:cubicBezTo>
                      <a:pt x="478" y="346"/>
                      <a:pt x="487" y="302"/>
                      <a:pt x="487" y="302"/>
                    </a:cubicBezTo>
                    <a:cubicBezTo>
                      <a:pt x="274" y="302"/>
                      <a:pt x="274" y="302"/>
                      <a:pt x="274" y="302"/>
                    </a:cubicBezTo>
                    <a:lnTo>
                      <a:pt x="274" y="355"/>
                    </a:lnTo>
                    <a:close/>
                  </a:path>
                </a:pathLst>
              </a:custGeom>
              <a:solidFill>
                <a:schemeClr val="bg1">
                  <a:lumMod val="50000"/>
                </a:schemeClr>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zh-CN" altLang="en-US"/>
              </a:p>
            </p:txBody>
          </p:sp>
          <p:sp>
            <p:nvSpPr>
              <p:cNvPr id="23" name="Freeform 116"/>
              <p:cNvSpPr>
                <a:spLocks noChangeArrowheads="1"/>
              </p:cNvSpPr>
              <p:nvPr/>
            </p:nvSpPr>
            <p:spPr bwMode="auto">
              <a:xfrm>
                <a:off x="6194390" y="3947764"/>
                <a:ext cx="433260" cy="450415"/>
              </a:xfrm>
              <a:custGeom>
                <a:avLst/>
                <a:gdLst>
                  <a:gd name="T0" fmla="*/ 389447 w 445"/>
                  <a:gd name="T1" fmla="*/ 155013 h 462"/>
                  <a:gd name="T2" fmla="*/ 389447 w 445"/>
                  <a:gd name="T3" fmla="*/ 155013 h 462"/>
                  <a:gd name="T4" fmla="*/ 258982 w 445"/>
                  <a:gd name="T5" fmla="*/ 7799 h 462"/>
                  <a:gd name="T6" fmla="*/ 35050 w 445"/>
                  <a:gd name="T7" fmla="*/ 241781 h 462"/>
                  <a:gd name="T8" fmla="*/ 8763 w 445"/>
                  <a:gd name="T9" fmla="*/ 311001 h 462"/>
                  <a:gd name="T10" fmla="*/ 78863 w 445"/>
                  <a:gd name="T11" fmla="*/ 346098 h 462"/>
                  <a:gd name="T12" fmla="*/ 95415 w 445"/>
                  <a:gd name="T13" fmla="*/ 337324 h 462"/>
                  <a:gd name="T14" fmla="*/ 130465 w 445"/>
                  <a:gd name="T15" fmla="*/ 362672 h 462"/>
                  <a:gd name="T16" fmla="*/ 155779 w 445"/>
                  <a:gd name="T17" fmla="*/ 423117 h 462"/>
                  <a:gd name="T18" fmla="*/ 182067 w 445"/>
                  <a:gd name="T19" fmla="*/ 440666 h 462"/>
                  <a:gd name="T20" fmla="*/ 233668 w 445"/>
                  <a:gd name="T21" fmla="*/ 423117 h 462"/>
                  <a:gd name="T22" fmla="*/ 242431 w 445"/>
                  <a:gd name="T23" fmla="*/ 405568 h 462"/>
                  <a:gd name="T24" fmla="*/ 224906 w 445"/>
                  <a:gd name="T25" fmla="*/ 380220 h 462"/>
                  <a:gd name="T26" fmla="*/ 198618 w 445"/>
                  <a:gd name="T27" fmla="*/ 328549 h 462"/>
                  <a:gd name="T28" fmla="*/ 224906 w 445"/>
                  <a:gd name="T29" fmla="*/ 302227 h 462"/>
                  <a:gd name="T30" fmla="*/ 405999 w 445"/>
                  <a:gd name="T31" fmla="*/ 346098 h 462"/>
                  <a:gd name="T32" fmla="*/ 389447 w 445"/>
                  <a:gd name="T33" fmla="*/ 155013 h 462"/>
                  <a:gd name="T34" fmla="*/ 379711 w 445"/>
                  <a:gd name="T35" fmla="*/ 302227 h 462"/>
                  <a:gd name="T36" fmla="*/ 379711 w 445"/>
                  <a:gd name="T37" fmla="*/ 302227 h 462"/>
                  <a:gd name="T38" fmla="*/ 294033 w 445"/>
                  <a:gd name="T39" fmla="*/ 198885 h 462"/>
                  <a:gd name="T40" fmla="*/ 276508 w 445"/>
                  <a:gd name="T41" fmla="*/ 60445 h 462"/>
                  <a:gd name="T42" fmla="*/ 354397 w 445"/>
                  <a:gd name="T43" fmla="*/ 172562 h 462"/>
                  <a:gd name="T44" fmla="*/ 379711 w 445"/>
                  <a:gd name="T45" fmla="*/ 302227 h 46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45" h="462">
                    <a:moveTo>
                      <a:pt x="400" y="159"/>
                    </a:moveTo>
                    <a:lnTo>
                      <a:pt x="400" y="159"/>
                    </a:lnTo>
                    <a:cubicBezTo>
                      <a:pt x="364" y="71"/>
                      <a:pt x="302" y="0"/>
                      <a:pt x="266" y="8"/>
                    </a:cubicBezTo>
                    <a:cubicBezTo>
                      <a:pt x="213" y="36"/>
                      <a:pt x="302" y="142"/>
                      <a:pt x="36" y="248"/>
                    </a:cubicBezTo>
                    <a:cubicBezTo>
                      <a:pt x="9" y="257"/>
                      <a:pt x="0" y="292"/>
                      <a:pt x="9" y="319"/>
                    </a:cubicBezTo>
                    <a:cubicBezTo>
                      <a:pt x="18" y="337"/>
                      <a:pt x="53" y="363"/>
                      <a:pt x="81" y="355"/>
                    </a:cubicBezTo>
                    <a:lnTo>
                      <a:pt x="98" y="346"/>
                    </a:lnTo>
                    <a:cubicBezTo>
                      <a:pt x="116" y="372"/>
                      <a:pt x="134" y="355"/>
                      <a:pt x="134" y="372"/>
                    </a:cubicBezTo>
                    <a:cubicBezTo>
                      <a:pt x="143" y="390"/>
                      <a:pt x="160" y="425"/>
                      <a:pt x="160" y="434"/>
                    </a:cubicBezTo>
                    <a:cubicBezTo>
                      <a:pt x="169" y="443"/>
                      <a:pt x="178" y="461"/>
                      <a:pt x="187" y="452"/>
                    </a:cubicBezTo>
                    <a:cubicBezTo>
                      <a:pt x="196" y="452"/>
                      <a:pt x="231" y="443"/>
                      <a:pt x="240" y="434"/>
                    </a:cubicBezTo>
                    <a:cubicBezTo>
                      <a:pt x="257" y="434"/>
                      <a:pt x="257" y="425"/>
                      <a:pt x="249" y="416"/>
                    </a:cubicBezTo>
                    <a:cubicBezTo>
                      <a:pt x="249" y="408"/>
                      <a:pt x="231" y="399"/>
                      <a:pt x="231" y="390"/>
                    </a:cubicBezTo>
                    <a:cubicBezTo>
                      <a:pt x="222" y="381"/>
                      <a:pt x="213" y="346"/>
                      <a:pt x="204" y="337"/>
                    </a:cubicBezTo>
                    <a:cubicBezTo>
                      <a:pt x="196" y="328"/>
                      <a:pt x="213" y="310"/>
                      <a:pt x="231" y="310"/>
                    </a:cubicBezTo>
                    <a:cubicBezTo>
                      <a:pt x="355" y="302"/>
                      <a:pt x="373" y="372"/>
                      <a:pt x="417" y="355"/>
                    </a:cubicBezTo>
                    <a:cubicBezTo>
                      <a:pt x="444" y="346"/>
                      <a:pt x="444" y="248"/>
                      <a:pt x="400" y="159"/>
                    </a:cubicBezTo>
                    <a:close/>
                    <a:moveTo>
                      <a:pt x="390" y="310"/>
                    </a:moveTo>
                    <a:lnTo>
                      <a:pt x="390" y="310"/>
                    </a:lnTo>
                    <a:cubicBezTo>
                      <a:pt x="381" y="310"/>
                      <a:pt x="328" y="275"/>
                      <a:pt x="302" y="204"/>
                    </a:cubicBezTo>
                    <a:cubicBezTo>
                      <a:pt x="275" y="133"/>
                      <a:pt x="275" y="62"/>
                      <a:pt x="284" y="62"/>
                    </a:cubicBezTo>
                    <a:cubicBezTo>
                      <a:pt x="293" y="62"/>
                      <a:pt x="337" y="106"/>
                      <a:pt x="364" y="177"/>
                    </a:cubicBezTo>
                    <a:cubicBezTo>
                      <a:pt x="400" y="248"/>
                      <a:pt x="390" y="302"/>
                      <a:pt x="390" y="310"/>
                    </a:cubicBezTo>
                    <a:close/>
                  </a:path>
                </a:pathLst>
              </a:custGeom>
              <a:solidFill>
                <a:schemeClr val="bg1">
                  <a:lumMod val="50000"/>
                </a:schemeClr>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zh-CN" altLang="en-US"/>
              </a:p>
            </p:txBody>
          </p:sp>
        </p:grpSp>
        <p:sp>
          <p:nvSpPr>
            <p:cNvPr id="18" name="Freeform 27"/>
            <p:cNvSpPr>
              <a:spLocks noChangeArrowheads="1"/>
            </p:cNvSpPr>
            <p:nvPr/>
          </p:nvSpPr>
          <p:spPr bwMode="auto">
            <a:xfrm>
              <a:off x="1782445" y="1773389"/>
              <a:ext cx="453629" cy="354916"/>
            </a:xfrm>
            <a:custGeom>
              <a:avLst/>
              <a:gdLst>
                <a:gd name="T0" fmla="*/ 518640 w 506"/>
                <a:gd name="T1" fmla="*/ 83022 h 399"/>
                <a:gd name="T2" fmla="*/ 518640 w 506"/>
                <a:gd name="T3" fmla="*/ 83022 h 399"/>
                <a:gd name="T4" fmla="*/ 200764 w 506"/>
                <a:gd name="T5" fmla="*/ 41511 h 399"/>
                <a:gd name="T6" fmla="*/ 10755 w 506"/>
                <a:gd name="T7" fmla="*/ 262113 h 399"/>
                <a:gd name="T8" fmla="*/ 233030 w 506"/>
                <a:gd name="T9" fmla="*/ 472041 h 399"/>
                <a:gd name="T10" fmla="*/ 455304 w 506"/>
                <a:gd name="T11" fmla="*/ 367670 h 399"/>
                <a:gd name="T12" fmla="*/ 433794 w 506"/>
                <a:gd name="T13" fmla="*/ 251439 h 399"/>
                <a:gd name="T14" fmla="*/ 560466 w 506"/>
                <a:gd name="T15" fmla="*/ 240765 h 399"/>
                <a:gd name="T16" fmla="*/ 518640 w 506"/>
                <a:gd name="T17" fmla="*/ 83022 h 399"/>
                <a:gd name="T18" fmla="*/ 327436 w 506"/>
                <a:gd name="T19" fmla="*/ 356996 h 399"/>
                <a:gd name="T20" fmla="*/ 327436 w 506"/>
                <a:gd name="T21" fmla="*/ 356996 h 399"/>
                <a:gd name="T22" fmla="*/ 285611 w 506"/>
                <a:gd name="T23" fmla="*/ 314299 h 399"/>
                <a:gd name="T24" fmla="*/ 327436 w 506"/>
                <a:gd name="T25" fmla="*/ 272787 h 399"/>
                <a:gd name="T26" fmla="*/ 369262 w 506"/>
                <a:gd name="T27" fmla="*/ 314299 h 399"/>
                <a:gd name="T28" fmla="*/ 327436 w 506"/>
                <a:gd name="T29" fmla="*/ 356996 h 3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06" h="399">
                  <a:moveTo>
                    <a:pt x="434" y="70"/>
                  </a:moveTo>
                  <a:lnTo>
                    <a:pt x="434" y="70"/>
                  </a:lnTo>
                  <a:cubicBezTo>
                    <a:pt x="354" y="17"/>
                    <a:pt x="265" y="0"/>
                    <a:pt x="168" y="35"/>
                  </a:cubicBezTo>
                  <a:cubicBezTo>
                    <a:pt x="89" y="53"/>
                    <a:pt x="9" y="141"/>
                    <a:pt x="9" y="221"/>
                  </a:cubicBezTo>
                  <a:cubicBezTo>
                    <a:pt x="0" y="319"/>
                    <a:pt x="71" y="398"/>
                    <a:pt x="195" y="398"/>
                  </a:cubicBezTo>
                  <a:cubicBezTo>
                    <a:pt x="337" y="398"/>
                    <a:pt x="381" y="328"/>
                    <a:pt x="381" y="310"/>
                  </a:cubicBezTo>
                  <a:cubicBezTo>
                    <a:pt x="390" y="292"/>
                    <a:pt x="328" y="248"/>
                    <a:pt x="363" y="212"/>
                  </a:cubicBezTo>
                  <a:cubicBezTo>
                    <a:pt x="408" y="168"/>
                    <a:pt x="452" y="203"/>
                    <a:pt x="469" y="203"/>
                  </a:cubicBezTo>
                  <a:cubicBezTo>
                    <a:pt x="496" y="194"/>
                    <a:pt x="505" y="124"/>
                    <a:pt x="434" y="70"/>
                  </a:cubicBezTo>
                  <a:close/>
                  <a:moveTo>
                    <a:pt x="274" y="301"/>
                  </a:moveTo>
                  <a:lnTo>
                    <a:pt x="274" y="301"/>
                  </a:lnTo>
                  <a:cubicBezTo>
                    <a:pt x="248" y="301"/>
                    <a:pt x="239" y="283"/>
                    <a:pt x="239" y="265"/>
                  </a:cubicBezTo>
                  <a:cubicBezTo>
                    <a:pt x="239" y="248"/>
                    <a:pt x="248" y="230"/>
                    <a:pt x="274" y="230"/>
                  </a:cubicBezTo>
                  <a:cubicBezTo>
                    <a:pt x="293" y="230"/>
                    <a:pt x="309" y="248"/>
                    <a:pt x="309" y="265"/>
                  </a:cubicBezTo>
                  <a:cubicBezTo>
                    <a:pt x="309" y="283"/>
                    <a:pt x="293" y="301"/>
                    <a:pt x="274" y="301"/>
                  </a:cubicBezTo>
                  <a:close/>
                </a:path>
              </a:pathLst>
            </a:custGeom>
            <a:solidFill>
              <a:schemeClr val="bg1"/>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lIns="68580" tIns="34290" rIns="68580" bIns="34290" anchor="ctr"/>
            <a:lstStyle/>
            <a:p>
              <a:endParaRPr lang="zh-CN" altLang="en-US"/>
            </a:p>
          </p:txBody>
        </p:sp>
        <p:sp>
          <p:nvSpPr>
            <p:cNvPr id="19" name="Text Placeholder 2"/>
            <p:cNvSpPr txBox="1"/>
            <p:nvPr/>
          </p:nvSpPr>
          <p:spPr>
            <a:xfrm>
              <a:off x="2400381" y="1270790"/>
              <a:ext cx="1735931" cy="285838"/>
            </a:xfrm>
            <a:prstGeom prst="rect">
              <a:avLst/>
            </a:prstGeom>
          </p:spPr>
          <p:txBody>
            <a:bodyPr lIns="68580" tIns="34290" rIns="68580" bIns="34290"/>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defTabSz="457200" fontAlgn="auto">
                <a:spcAft>
                  <a:spcPts val="0"/>
                </a:spcAft>
                <a:defRPr/>
              </a:pPr>
              <a:r>
                <a:rPr lang="zh-CN" altLang="en-US" sz="2400" dirty="0">
                  <a:solidFill>
                    <a:schemeClr val="bg1">
                      <a:lumMod val="50000"/>
                    </a:schemeClr>
                  </a:solidFill>
                  <a:ea typeface="微软雅黑" panose="020B0503020204020204" pitchFamily="34" charset="-122"/>
                </a:rPr>
                <a:t>请在这里输入标题</a:t>
              </a:r>
              <a:endParaRPr lang="en-AU" altLang="zh-CN" sz="2400" dirty="0">
                <a:solidFill>
                  <a:schemeClr val="bg1">
                    <a:lumMod val="50000"/>
                  </a:schemeClr>
                </a:solidFill>
                <a:latin typeface="Roboto Condensed" panose="02000000000000000000" pitchFamily="2" charset="0"/>
                <a:ea typeface="Arial" panose="020B0604020202020204"/>
                <a:cs typeface="Arial" panose="020B0604020202020204"/>
              </a:endParaRPr>
            </a:p>
          </p:txBody>
        </p:sp>
      </p:grpSp>
    </p:spTree>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 y="720"/>
            <a:ext cx="12190413" cy="1157520"/>
            <a:chOff x="-6" y="395508"/>
            <a:chExt cx="12190413" cy="1157520"/>
          </a:xfrm>
        </p:grpSpPr>
        <p:sp>
          <p:nvSpPr>
            <p:cNvPr id="11" name="矩形 10"/>
            <p:cNvSpPr/>
            <p:nvPr/>
          </p:nvSpPr>
          <p:spPr>
            <a:xfrm flipH="1">
              <a:off x="-6" y="395508"/>
              <a:ext cx="12190413" cy="1157520"/>
            </a:xfrm>
            <a:prstGeom prst="rect">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4188838" y="733051"/>
              <a:ext cx="3783708" cy="538601"/>
              <a:chOff x="5043488" y="688658"/>
              <a:chExt cx="3783708" cy="538601"/>
            </a:xfrm>
          </p:grpSpPr>
          <p:sp>
            <p:nvSpPr>
              <p:cNvPr id="7" name="矩形 3"/>
              <p:cNvSpPr/>
              <p:nvPr/>
            </p:nvSpPr>
            <p:spPr>
              <a:xfrm>
                <a:off x="5667375" y="68865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加入你的标题描述</a:t>
                </a:r>
                <a:endParaRPr lang="zh-CN" altLang="en-US" sz="29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8" name="组合 26"/>
              <p:cNvGrpSpPr/>
              <p:nvPr/>
            </p:nvGrpSpPr>
            <p:grpSpPr>
              <a:xfrm>
                <a:off x="5043488" y="768033"/>
                <a:ext cx="263525" cy="395292"/>
                <a:chOff x="0" y="214266"/>
                <a:chExt cx="213756" cy="427517"/>
              </a:xfrm>
            </p:grpSpPr>
            <p:sp>
              <p:nvSpPr>
                <p:cNvPr id="9" name="直接连接符 27"/>
                <p:cNvSpPr/>
                <p:nvPr/>
              </p:nvSpPr>
              <p:spPr>
                <a:xfrm>
                  <a:off x="0" y="214266"/>
                  <a:ext cx="213756" cy="213757"/>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sp>
              <p:nvSpPr>
                <p:cNvPr id="10" name="直接连接符 28"/>
                <p:cNvSpPr/>
                <p:nvPr/>
              </p:nvSpPr>
              <p:spPr>
                <a:xfrm flipH="1">
                  <a:off x="0" y="428028"/>
                  <a:ext cx="213756" cy="213755"/>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grpSp>
        </p:grpSp>
      </p:grpSp>
      <p:grpSp>
        <p:nvGrpSpPr>
          <p:cNvPr id="12" name="组合 11"/>
          <p:cNvGrpSpPr/>
          <p:nvPr/>
        </p:nvGrpSpPr>
        <p:grpSpPr>
          <a:xfrm>
            <a:off x="2700263" y="1712062"/>
            <a:ext cx="884237" cy="925512"/>
            <a:chOff x="2700263" y="1110021"/>
            <a:chExt cx="884237" cy="925512"/>
          </a:xfrm>
          <a:solidFill>
            <a:srgbClr val="18D2A6"/>
          </a:solidFill>
        </p:grpSpPr>
        <p:sp>
          <p:nvSpPr>
            <p:cNvPr id="13" name="Oval 6"/>
            <p:cNvSpPr>
              <a:spLocks noChangeArrowheads="1"/>
            </p:cNvSpPr>
            <p:nvPr/>
          </p:nvSpPr>
          <p:spPr bwMode="auto">
            <a:xfrm>
              <a:off x="2700263" y="1110021"/>
              <a:ext cx="884237" cy="925512"/>
            </a:xfrm>
            <a:prstGeom prst="ellipse">
              <a:avLst/>
            </a:prstGeom>
            <a:grpFill/>
            <a:ln w="7" cap="flat">
              <a:noFill/>
              <a:prstDash val="solid"/>
              <a:miter lim="800000"/>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bg1"/>
                </a:solidFill>
                <a:effectLst/>
                <a:uLnTx/>
                <a:uFillTx/>
              </a:endParaRPr>
            </a:p>
          </p:txBody>
        </p:sp>
        <p:sp>
          <p:nvSpPr>
            <p:cNvPr id="14" name="TextBox 13"/>
            <p:cNvSpPr txBox="1"/>
            <p:nvPr/>
          </p:nvSpPr>
          <p:spPr>
            <a:xfrm>
              <a:off x="2907381" y="1195885"/>
              <a:ext cx="470000" cy="646331"/>
            </a:xfrm>
            <a:prstGeom prst="rect">
              <a:avLst/>
            </a:prstGeom>
            <a:grp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smtClean="0">
                  <a:ln>
                    <a:noFill/>
                  </a:ln>
                  <a:solidFill>
                    <a:schemeClr val="bg1"/>
                  </a:solidFill>
                  <a:effectLst/>
                  <a:uLnTx/>
                  <a:uFillTx/>
                  <a:latin typeface="微软雅黑" panose="020B0503020204020204" pitchFamily="34" charset="-122"/>
                  <a:ea typeface="微软雅黑" panose="020B0503020204020204" pitchFamily="34" charset="-122"/>
                </a:rPr>
                <a:t>1</a:t>
              </a:r>
              <a:endParaRPr kumimoji="0" lang="zh-CN" altLang="en-US" sz="3600"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grpSp>
      <p:grpSp>
        <p:nvGrpSpPr>
          <p:cNvPr id="15" name="组合 14"/>
          <p:cNvGrpSpPr/>
          <p:nvPr/>
        </p:nvGrpSpPr>
        <p:grpSpPr>
          <a:xfrm>
            <a:off x="4127425" y="2594712"/>
            <a:ext cx="1046162" cy="1019175"/>
            <a:chOff x="4127425" y="1992671"/>
            <a:chExt cx="1046162" cy="1019175"/>
          </a:xfrm>
          <a:solidFill>
            <a:srgbClr val="1983B7"/>
          </a:solidFill>
        </p:grpSpPr>
        <p:sp>
          <p:nvSpPr>
            <p:cNvPr id="16" name="Freeform 11"/>
            <p:cNvSpPr/>
            <p:nvPr/>
          </p:nvSpPr>
          <p:spPr bwMode="auto">
            <a:xfrm>
              <a:off x="4127425" y="1992671"/>
              <a:ext cx="1046162" cy="1019175"/>
            </a:xfrm>
            <a:custGeom>
              <a:avLst/>
              <a:gdLst>
                <a:gd name="T0" fmla="*/ 2522 w 2855"/>
                <a:gd name="T1" fmla="*/ 761 h 2785"/>
                <a:gd name="T2" fmla="*/ 2030 w 2855"/>
                <a:gd name="T3" fmla="*/ 2436 h 2785"/>
                <a:gd name="T4" fmla="*/ 332 w 2855"/>
                <a:gd name="T5" fmla="*/ 2025 h 2785"/>
                <a:gd name="T6" fmla="*/ 824 w 2855"/>
                <a:gd name="T7" fmla="*/ 349 h 2785"/>
                <a:gd name="T8" fmla="*/ 2522 w 2855"/>
                <a:gd name="T9" fmla="*/ 761 h 2785"/>
              </a:gdLst>
              <a:ahLst/>
              <a:cxnLst>
                <a:cxn ang="0">
                  <a:pos x="T0" y="T1"/>
                </a:cxn>
                <a:cxn ang="0">
                  <a:pos x="T2" y="T3"/>
                </a:cxn>
                <a:cxn ang="0">
                  <a:pos x="T4" y="T5"/>
                </a:cxn>
                <a:cxn ang="0">
                  <a:pos x="T6" y="T7"/>
                </a:cxn>
                <a:cxn ang="0">
                  <a:pos x="T8" y="T9"/>
                </a:cxn>
              </a:cxnLst>
              <a:rect l="0" t="0" r="r" b="b"/>
              <a:pathLst>
                <a:path w="2855" h="2785">
                  <a:moveTo>
                    <a:pt x="2522" y="761"/>
                  </a:moveTo>
                  <a:cubicBezTo>
                    <a:pt x="2855" y="1337"/>
                    <a:pt x="2634" y="2087"/>
                    <a:pt x="2030" y="2436"/>
                  </a:cubicBezTo>
                  <a:cubicBezTo>
                    <a:pt x="1425" y="2785"/>
                    <a:pt x="665" y="2601"/>
                    <a:pt x="332" y="2025"/>
                  </a:cubicBezTo>
                  <a:cubicBezTo>
                    <a:pt x="0" y="1448"/>
                    <a:pt x="220" y="698"/>
                    <a:pt x="824" y="349"/>
                  </a:cubicBezTo>
                  <a:cubicBezTo>
                    <a:pt x="1429" y="0"/>
                    <a:pt x="2189" y="184"/>
                    <a:pt x="2522" y="761"/>
                  </a:cubicBezTo>
                  <a:close/>
                </a:path>
              </a:pathLst>
            </a:custGeom>
            <a:grpFill/>
            <a:ln w="7" cap="flat">
              <a:noFill/>
              <a:prstDash val="solid"/>
              <a:miter lim="800000"/>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endParaRPr>
            </a:p>
          </p:txBody>
        </p:sp>
        <p:sp>
          <p:nvSpPr>
            <p:cNvPr id="17" name="TextBox 16"/>
            <p:cNvSpPr txBox="1"/>
            <p:nvPr/>
          </p:nvSpPr>
          <p:spPr>
            <a:xfrm>
              <a:off x="4463048" y="2169661"/>
              <a:ext cx="470000" cy="646331"/>
            </a:xfrm>
            <a:prstGeom prst="rect">
              <a:avLst/>
            </a:prstGeom>
            <a:grp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smtClean="0">
                  <a:ln>
                    <a:noFill/>
                  </a:ln>
                  <a:solidFill>
                    <a:schemeClr val="bg1"/>
                  </a:solidFill>
                  <a:effectLst/>
                  <a:uLnTx/>
                  <a:uFillTx/>
                  <a:latin typeface="微软雅黑" panose="020B0503020204020204" pitchFamily="34" charset="-122"/>
                  <a:ea typeface="微软雅黑" panose="020B0503020204020204" pitchFamily="34" charset="-122"/>
                </a:rPr>
                <a:t>2</a:t>
              </a:r>
              <a:endParaRPr kumimoji="0" lang="zh-CN" altLang="en-US" sz="3600"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grpSp>
      <p:grpSp>
        <p:nvGrpSpPr>
          <p:cNvPr id="18" name="组合 17"/>
          <p:cNvGrpSpPr/>
          <p:nvPr/>
        </p:nvGrpSpPr>
        <p:grpSpPr>
          <a:xfrm>
            <a:off x="4076625" y="4364774"/>
            <a:ext cx="1046162" cy="1020762"/>
            <a:chOff x="4076625" y="3762733"/>
            <a:chExt cx="1046162" cy="1020762"/>
          </a:xfrm>
          <a:solidFill>
            <a:srgbClr val="18D2A6"/>
          </a:solidFill>
        </p:grpSpPr>
        <p:sp>
          <p:nvSpPr>
            <p:cNvPr id="19" name="Freeform 10"/>
            <p:cNvSpPr/>
            <p:nvPr/>
          </p:nvSpPr>
          <p:spPr bwMode="auto">
            <a:xfrm>
              <a:off x="4076625" y="3762733"/>
              <a:ext cx="1046162" cy="1020762"/>
            </a:xfrm>
            <a:custGeom>
              <a:avLst/>
              <a:gdLst>
                <a:gd name="T0" fmla="*/ 2522 w 2855"/>
                <a:gd name="T1" fmla="*/ 2025 h 2786"/>
                <a:gd name="T2" fmla="*/ 825 w 2855"/>
                <a:gd name="T3" fmla="*/ 2437 h 2786"/>
                <a:gd name="T4" fmla="*/ 333 w 2855"/>
                <a:gd name="T5" fmla="*/ 761 h 2786"/>
                <a:gd name="T6" fmla="*/ 2030 w 2855"/>
                <a:gd name="T7" fmla="*/ 349 h 2786"/>
                <a:gd name="T8" fmla="*/ 2522 w 2855"/>
                <a:gd name="T9" fmla="*/ 2025 h 2786"/>
              </a:gdLst>
              <a:ahLst/>
              <a:cxnLst>
                <a:cxn ang="0">
                  <a:pos x="T0" y="T1"/>
                </a:cxn>
                <a:cxn ang="0">
                  <a:pos x="T2" y="T3"/>
                </a:cxn>
                <a:cxn ang="0">
                  <a:pos x="T4" y="T5"/>
                </a:cxn>
                <a:cxn ang="0">
                  <a:pos x="T6" y="T7"/>
                </a:cxn>
                <a:cxn ang="0">
                  <a:pos x="T8" y="T9"/>
                </a:cxn>
              </a:cxnLst>
              <a:rect l="0" t="0" r="r" b="b"/>
              <a:pathLst>
                <a:path w="2855" h="2786">
                  <a:moveTo>
                    <a:pt x="2522" y="2025"/>
                  </a:moveTo>
                  <a:cubicBezTo>
                    <a:pt x="2189" y="2601"/>
                    <a:pt x="1429" y="2786"/>
                    <a:pt x="825" y="2437"/>
                  </a:cubicBezTo>
                  <a:cubicBezTo>
                    <a:pt x="220" y="2088"/>
                    <a:pt x="0" y="1337"/>
                    <a:pt x="333" y="761"/>
                  </a:cubicBezTo>
                  <a:cubicBezTo>
                    <a:pt x="665" y="185"/>
                    <a:pt x="1425" y="0"/>
                    <a:pt x="2030" y="349"/>
                  </a:cubicBezTo>
                  <a:cubicBezTo>
                    <a:pt x="2634" y="698"/>
                    <a:pt x="2855" y="1449"/>
                    <a:pt x="2522" y="2025"/>
                  </a:cubicBezTo>
                  <a:close/>
                </a:path>
              </a:pathLst>
            </a:custGeom>
            <a:grpFill/>
            <a:ln w="7" cap="flat">
              <a:noFill/>
              <a:prstDash val="solid"/>
              <a:miter lim="800000"/>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endParaRPr>
            </a:p>
          </p:txBody>
        </p:sp>
        <p:sp>
          <p:nvSpPr>
            <p:cNvPr id="20" name="TextBox 19"/>
            <p:cNvSpPr txBox="1"/>
            <p:nvPr/>
          </p:nvSpPr>
          <p:spPr>
            <a:xfrm>
              <a:off x="4403672" y="3986585"/>
              <a:ext cx="470000" cy="646331"/>
            </a:xfrm>
            <a:prstGeom prst="rect">
              <a:avLst/>
            </a:prstGeom>
            <a:grp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smtClean="0">
                  <a:ln>
                    <a:noFill/>
                  </a:ln>
                  <a:solidFill>
                    <a:schemeClr val="bg1"/>
                  </a:solidFill>
                  <a:effectLst/>
                  <a:uLnTx/>
                  <a:uFillTx/>
                  <a:latin typeface="微软雅黑" panose="020B0503020204020204" pitchFamily="34" charset="-122"/>
                  <a:ea typeface="微软雅黑" panose="020B0503020204020204" pitchFamily="34" charset="-122"/>
                </a:rPr>
                <a:t>3</a:t>
              </a:r>
              <a:endParaRPr kumimoji="0" lang="zh-CN" altLang="en-US" sz="3600"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grpSp>
      <p:grpSp>
        <p:nvGrpSpPr>
          <p:cNvPr id="21" name="组合 20"/>
          <p:cNvGrpSpPr/>
          <p:nvPr/>
        </p:nvGrpSpPr>
        <p:grpSpPr>
          <a:xfrm>
            <a:off x="2598663" y="5253774"/>
            <a:ext cx="882650" cy="925512"/>
            <a:chOff x="2598663" y="4651733"/>
            <a:chExt cx="882650" cy="925512"/>
          </a:xfrm>
          <a:solidFill>
            <a:srgbClr val="1983B7"/>
          </a:solidFill>
        </p:grpSpPr>
        <p:sp>
          <p:nvSpPr>
            <p:cNvPr id="22" name="Oval 9"/>
            <p:cNvSpPr>
              <a:spLocks noChangeArrowheads="1"/>
            </p:cNvSpPr>
            <p:nvPr/>
          </p:nvSpPr>
          <p:spPr bwMode="auto">
            <a:xfrm>
              <a:off x="2598663" y="4651733"/>
              <a:ext cx="882650" cy="925512"/>
            </a:xfrm>
            <a:prstGeom prst="ellipse">
              <a:avLst/>
            </a:prstGeom>
            <a:grpFill/>
            <a:ln w="7" cap="flat">
              <a:noFill/>
              <a:prstDash val="solid"/>
              <a:miter lim="800000"/>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endParaRPr>
            </a:p>
          </p:txBody>
        </p:sp>
        <p:sp>
          <p:nvSpPr>
            <p:cNvPr id="23" name="TextBox 22"/>
            <p:cNvSpPr txBox="1"/>
            <p:nvPr/>
          </p:nvSpPr>
          <p:spPr>
            <a:xfrm>
              <a:off x="2824254" y="4853484"/>
              <a:ext cx="470000" cy="646331"/>
            </a:xfrm>
            <a:prstGeom prst="rect">
              <a:avLst/>
            </a:prstGeom>
            <a:grp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smtClean="0">
                  <a:ln>
                    <a:noFill/>
                  </a:ln>
                  <a:solidFill>
                    <a:schemeClr val="bg1"/>
                  </a:solidFill>
                  <a:effectLst/>
                  <a:uLnTx/>
                  <a:uFillTx/>
                  <a:latin typeface="微软雅黑" panose="020B0503020204020204" pitchFamily="34" charset="-122"/>
                  <a:ea typeface="微软雅黑" panose="020B0503020204020204" pitchFamily="34" charset="-122"/>
                </a:rPr>
                <a:t>4</a:t>
              </a:r>
              <a:endParaRPr kumimoji="0" lang="zh-CN" altLang="en-US" sz="3600"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grpSp>
      <p:grpSp>
        <p:nvGrpSpPr>
          <p:cNvPr id="24" name="组合 23"/>
          <p:cNvGrpSpPr/>
          <p:nvPr/>
        </p:nvGrpSpPr>
        <p:grpSpPr>
          <a:xfrm>
            <a:off x="1009576" y="4277462"/>
            <a:ext cx="1046162" cy="1019175"/>
            <a:chOff x="1009576" y="3675421"/>
            <a:chExt cx="1046162" cy="1019175"/>
          </a:xfrm>
          <a:solidFill>
            <a:srgbClr val="18D2A6"/>
          </a:solidFill>
        </p:grpSpPr>
        <p:sp>
          <p:nvSpPr>
            <p:cNvPr id="25" name="Freeform 8"/>
            <p:cNvSpPr/>
            <p:nvPr/>
          </p:nvSpPr>
          <p:spPr bwMode="auto">
            <a:xfrm>
              <a:off x="1009576" y="3675421"/>
              <a:ext cx="1046162" cy="1019175"/>
            </a:xfrm>
            <a:custGeom>
              <a:avLst/>
              <a:gdLst>
                <a:gd name="T0" fmla="*/ 333 w 2855"/>
                <a:gd name="T1" fmla="*/ 2025 h 2785"/>
                <a:gd name="T2" fmla="*/ 825 w 2855"/>
                <a:gd name="T3" fmla="*/ 349 h 2785"/>
                <a:gd name="T4" fmla="*/ 2523 w 2855"/>
                <a:gd name="T5" fmla="*/ 760 h 2785"/>
                <a:gd name="T6" fmla="*/ 2030 w 2855"/>
                <a:gd name="T7" fmla="*/ 2436 h 2785"/>
                <a:gd name="T8" fmla="*/ 333 w 2855"/>
                <a:gd name="T9" fmla="*/ 2025 h 2785"/>
              </a:gdLst>
              <a:ahLst/>
              <a:cxnLst>
                <a:cxn ang="0">
                  <a:pos x="T0" y="T1"/>
                </a:cxn>
                <a:cxn ang="0">
                  <a:pos x="T2" y="T3"/>
                </a:cxn>
                <a:cxn ang="0">
                  <a:pos x="T4" y="T5"/>
                </a:cxn>
                <a:cxn ang="0">
                  <a:pos x="T6" y="T7"/>
                </a:cxn>
                <a:cxn ang="0">
                  <a:pos x="T8" y="T9"/>
                </a:cxn>
              </a:cxnLst>
              <a:rect l="0" t="0" r="r" b="b"/>
              <a:pathLst>
                <a:path w="2855" h="2785">
                  <a:moveTo>
                    <a:pt x="333" y="2025"/>
                  </a:moveTo>
                  <a:cubicBezTo>
                    <a:pt x="0" y="1448"/>
                    <a:pt x="221" y="698"/>
                    <a:pt x="825" y="349"/>
                  </a:cubicBezTo>
                  <a:cubicBezTo>
                    <a:pt x="1430" y="0"/>
                    <a:pt x="2190" y="184"/>
                    <a:pt x="2523" y="760"/>
                  </a:cubicBezTo>
                  <a:cubicBezTo>
                    <a:pt x="2855" y="1337"/>
                    <a:pt x="2635" y="2087"/>
                    <a:pt x="2030" y="2436"/>
                  </a:cubicBezTo>
                  <a:cubicBezTo>
                    <a:pt x="1426" y="2785"/>
                    <a:pt x="666" y="2601"/>
                    <a:pt x="333" y="2025"/>
                  </a:cubicBezTo>
                  <a:close/>
                </a:path>
              </a:pathLst>
            </a:custGeom>
            <a:grpFill/>
            <a:ln w="7" cap="flat">
              <a:noFill/>
              <a:prstDash val="solid"/>
              <a:miter lim="800000"/>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endParaRPr>
            </a:p>
          </p:txBody>
        </p:sp>
        <p:sp>
          <p:nvSpPr>
            <p:cNvPr id="26" name="TextBox 25"/>
            <p:cNvSpPr txBox="1"/>
            <p:nvPr/>
          </p:nvSpPr>
          <p:spPr>
            <a:xfrm>
              <a:off x="1244836" y="3891583"/>
              <a:ext cx="470000" cy="646331"/>
            </a:xfrm>
            <a:prstGeom prst="rect">
              <a:avLst/>
            </a:prstGeom>
            <a:grp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smtClean="0">
                  <a:ln>
                    <a:noFill/>
                  </a:ln>
                  <a:solidFill>
                    <a:schemeClr val="bg1"/>
                  </a:solidFill>
                  <a:effectLst/>
                  <a:uLnTx/>
                  <a:uFillTx/>
                  <a:latin typeface="微软雅黑" panose="020B0503020204020204" pitchFamily="34" charset="-122"/>
                  <a:ea typeface="微软雅黑" panose="020B0503020204020204" pitchFamily="34" charset="-122"/>
                </a:rPr>
                <a:t>5</a:t>
              </a:r>
              <a:endParaRPr kumimoji="0" lang="zh-CN" altLang="en-US" sz="3600"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grpSp>
      <p:grpSp>
        <p:nvGrpSpPr>
          <p:cNvPr id="27" name="组合 26"/>
          <p:cNvGrpSpPr/>
          <p:nvPr/>
        </p:nvGrpSpPr>
        <p:grpSpPr>
          <a:xfrm>
            <a:off x="1060376" y="2505812"/>
            <a:ext cx="1046162" cy="1020762"/>
            <a:chOff x="1060376" y="1903771"/>
            <a:chExt cx="1046162" cy="1020762"/>
          </a:xfrm>
          <a:solidFill>
            <a:srgbClr val="1983B7"/>
          </a:solidFill>
        </p:grpSpPr>
        <p:sp>
          <p:nvSpPr>
            <p:cNvPr id="28" name="Freeform 7"/>
            <p:cNvSpPr/>
            <p:nvPr/>
          </p:nvSpPr>
          <p:spPr bwMode="auto">
            <a:xfrm>
              <a:off x="1060376" y="1903771"/>
              <a:ext cx="1046162" cy="1020762"/>
            </a:xfrm>
            <a:custGeom>
              <a:avLst/>
              <a:gdLst>
                <a:gd name="T0" fmla="*/ 333 w 2855"/>
                <a:gd name="T1" fmla="*/ 761 h 2786"/>
                <a:gd name="T2" fmla="*/ 2030 w 2855"/>
                <a:gd name="T3" fmla="*/ 349 h 2786"/>
                <a:gd name="T4" fmla="*/ 2522 w 2855"/>
                <a:gd name="T5" fmla="*/ 2025 h 2786"/>
                <a:gd name="T6" fmla="*/ 825 w 2855"/>
                <a:gd name="T7" fmla="*/ 2437 h 2786"/>
                <a:gd name="T8" fmla="*/ 333 w 2855"/>
                <a:gd name="T9" fmla="*/ 761 h 2786"/>
              </a:gdLst>
              <a:ahLst/>
              <a:cxnLst>
                <a:cxn ang="0">
                  <a:pos x="T0" y="T1"/>
                </a:cxn>
                <a:cxn ang="0">
                  <a:pos x="T2" y="T3"/>
                </a:cxn>
                <a:cxn ang="0">
                  <a:pos x="T4" y="T5"/>
                </a:cxn>
                <a:cxn ang="0">
                  <a:pos x="T6" y="T7"/>
                </a:cxn>
                <a:cxn ang="0">
                  <a:pos x="T8" y="T9"/>
                </a:cxn>
              </a:cxnLst>
              <a:rect l="0" t="0" r="r" b="b"/>
              <a:pathLst>
                <a:path w="2855" h="2786">
                  <a:moveTo>
                    <a:pt x="333" y="761"/>
                  </a:moveTo>
                  <a:cubicBezTo>
                    <a:pt x="666" y="185"/>
                    <a:pt x="1426" y="0"/>
                    <a:pt x="2030" y="349"/>
                  </a:cubicBezTo>
                  <a:cubicBezTo>
                    <a:pt x="2635" y="698"/>
                    <a:pt x="2855" y="1449"/>
                    <a:pt x="2522" y="2025"/>
                  </a:cubicBezTo>
                  <a:cubicBezTo>
                    <a:pt x="2190" y="2601"/>
                    <a:pt x="1430" y="2786"/>
                    <a:pt x="825" y="2437"/>
                  </a:cubicBezTo>
                  <a:cubicBezTo>
                    <a:pt x="221" y="2088"/>
                    <a:pt x="0" y="1337"/>
                    <a:pt x="333" y="761"/>
                  </a:cubicBezTo>
                  <a:close/>
                </a:path>
              </a:pathLst>
            </a:custGeom>
            <a:grpFill/>
            <a:ln w="7" cap="flat">
              <a:noFill/>
              <a:prstDash val="solid"/>
              <a:miter lim="800000"/>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endParaRPr>
            </a:p>
          </p:txBody>
        </p:sp>
        <p:sp>
          <p:nvSpPr>
            <p:cNvPr id="29" name="TextBox 28"/>
            <p:cNvSpPr txBox="1"/>
            <p:nvPr/>
          </p:nvSpPr>
          <p:spPr>
            <a:xfrm>
              <a:off x="1292337" y="2074658"/>
              <a:ext cx="470000" cy="646331"/>
            </a:xfrm>
            <a:prstGeom prst="rect">
              <a:avLst/>
            </a:prstGeom>
            <a:grp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smtClean="0">
                  <a:ln>
                    <a:noFill/>
                  </a:ln>
                  <a:solidFill>
                    <a:schemeClr val="bg1"/>
                  </a:solidFill>
                  <a:effectLst/>
                  <a:uLnTx/>
                  <a:uFillTx/>
                  <a:latin typeface="微软雅黑" panose="020B0503020204020204" pitchFamily="34" charset="-122"/>
                  <a:ea typeface="微软雅黑" panose="020B0503020204020204" pitchFamily="34" charset="-122"/>
                </a:rPr>
                <a:t>6</a:t>
              </a:r>
              <a:endParaRPr kumimoji="0" lang="zh-CN" altLang="en-US" sz="3600"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grpSp>
      <p:grpSp>
        <p:nvGrpSpPr>
          <p:cNvPr id="30" name="组合 29"/>
          <p:cNvGrpSpPr/>
          <p:nvPr/>
        </p:nvGrpSpPr>
        <p:grpSpPr>
          <a:xfrm>
            <a:off x="6328921" y="2259591"/>
            <a:ext cx="2016224" cy="950671"/>
            <a:chOff x="6328921" y="1657550"/>
            <a:chExt cx="2016224" cy="950671"/>
          </a:xfrm>
        </p:grpSpPr>
        <p:sp>
          <p:nvSpPr>
            <p:cNvPr id="31" name="TextBox 30"/>
            <p:cNvSpPr txBox="1"/>
            <p:nvPr/>
          </p:nvSpPr>
          <p:spPr>
            <a:xfrm>
              <a:off x="6328921" y="1657550"/>
              <a:ext cx="110799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smtClean="0">
                  <a:ln>
                    <a:noFill/>
                  </a:ln>
                  <a:solidFill>
                    <a:schemeClr val="bg1">
                      <a:lumMod val="50000"/>
                    </a:schemeClr>
                  </a:solidFill>
                  <a:effectLst/>
                  <a:uLnTx/>
                  <a:uFillTx/>
                  <a:latin typeface="微软雅黑" panose="020B0503020204020204" pitchFamily="34" charset="-122"/>
                  <a:ea typeface="微软雅黑" panose="020B0503020204020204" pitchFamily="34" charset="-122"/>
                </a:rPr>
                <a:t>统一思想</a:t>
              </a:r>
              <a:endParaRPr kumimoji="0" lang="zh-CN" altLang="en-US" sz="1800" b="1"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p:txBody>
        </p:sp>
        <p:sp>
          <p:nvSpPr>
            <p:cNvPr id="32" name="TextBox 31"/>
            <p:cNvSpPr txBox="1"/>
            <p:nvPr/>
          </p:nvSpPr>
          <p:spPr>
            <a:xfrm>
              <a:off x="6328921" y="2023446"/>
              <a:ext cx="2016224" cy="58477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smtClean="0">
                  <a:ln>
                    <a:noFill/>
                  </a:ln>
                  <a:solidFill>
                    <a:schemeClr val="bg1">
                      <a:lumMod val="50000"/>
                    </a:schemeClr>
                  </a:solidFill>
                  <a:effectLst/>
                  <a:uLnTx/>
                  <a:uFillTx/>
                  <a:latin typeface="微软雅黑" panose="020B0503020204020204" pitchFamily="34" charset="-122"/>
                  <a:ea typeface="微软雅黑" panose="020B0503020204020204" pitchFamily="34" charset="-122"/>
                </a:rPr>
                <a:t>文字内容文字内容</a:t>
              </a:r>
              <a:endParaRPr kumimoji="0" lang="en-US" altLang="zh-CN" sz="1600" b="0" i="0" u="none" strike="noStrike" kern="0" cap="none" spc="0" normalizeH="0" baseline="0" noProof="0" dirty="0" smtClean="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文字内容文字</a:t>
              </a:r>
              <a:r>
                <a:rPr kumimoji="0" lang="zh-CN" altLang="en-US" sz="1600" b="0" i="0" u="none" strike="noStrike" kern="0" cap="none" spc="0" normalizeH="0" baseline="0" noProof="0" dirty="0" smtClean="0">
                  <a:ln>
                    <a:noFill/>
                  </a:ln>
                  <a:solidFill>
                    <a:schemeClr val="bg1">
                      <a:lumMod val="50000"/>
                    </a:schemeClr>
                  </a:solidFill>
                  <a:effectLst/>
                  <a:uLnTx/>
                  <a:uFillTx/>
                  <a:latin typeface="微软雅黑" panose="020B0503020204020204" pitchFamily="34" charset="-122"/>
                  <a:ea typeface="微软雅黑" panose="020B0503020204020204" pitchFamily="34" charset="-122"/>
                </a:rPr>
                <a:t>内容</a:t>
              </a:r>
              <a:endParaRPr kumimoji="0" lang="zh-CN" altLang="en-US" sz="16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p:txBody>
        </p:sp>
      </p:grpSp>
      <p:grpSp>
        <p:nvGrpSpPr>
          <p:cNvPr id="33" name="组合 32"/>
          <p:cNvGrpSpPr/>
          <p:nvPr/>
        </p:nvGrpSpPr>
        <p:grpSpPr>
          <a:xfrm>
            <a:off x="9309627" y="2259591"/>
            <a:ext cx="2016224" cy="950671"/>
            <a:chOff x="9309627" y="1657550"/>
            <a:chExt cx="2016224" cy="950671"/>
          </a:xfrm>
        </p:grpSpPr>
        <p:sp>
          <p:nvSpPr>
            <p:cNvPr id="34" name="TextBox 33"/>
            <p:cNvSpPr txBox="1"/>
            <p:nvPr/>
          </p:nvSpPr>
          <p:spPr>
            <a:xfrm>
              <a:off x="9309627" y="1657550"/>
              <a:ext cx="110799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smtClean="0">
                  <a:ln>
                    <a:noFill/>
                  </a:ln>
                  <a:solidFill>
                    <a:schemeClr val="bg1">
                      <a:lumMod val="50000"/>
                    </a:schemeClr>
                  </a:solidFill>
                  <a:effectLst/>
                  <a:uLnTx/>
                  <a:uFillTx/>
                  <a:latin typeface="微软雅黑" panose="020B0503020204020204" pitchFamily="34" charset="-122"/>
                  <a:ea typeface="微软雅黑" panose="020B0503020204020204" pitchFamily="34" charset="-122"/>
                </a:rPr>
                <a:t>分解计划</a:t>
              </a:r>
              <a:endParaRPr kumimoji="0" lang="zh-CN" altLang="en-US" sz="1800" b="1"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p:txBody>
        </p:sp>
        <p:sp>
          <p:nvSpPr>
            <p:cNvPr id="35" name="TextBox 34"/>
            <p:cNvSpPr txBox="1"/>
            <p:nvPr/>
          </p:nvSpPr>
          <p:spPr>
            <a:xfrm>
              <a:off x="9309627" y="2023446"/>
              <a:ext cx="2016224" cy="58477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smtClean="0">
                  <a:ln>
                    <a:noFill/>
                  </a:ln>
                  <a:solidFill>
                    <a:schemeClr val="bg1">
                      <a:lumMod val="50000"/>
                    </a:schemeClr>
                  </a:solidFill>
                  <a:effectLst/>
                  <a:uLnTx/>
                  <a:uFillTx/>
                  <a:latin typeface="微软雅黑" panose="020B0503020204020204" pitchFamily="34" charset="-122"/>
                  <a:ea typeface="微软雅黑" panose="020B0503020204020204" pitchFamily="34" charset="-122"/>
                </a:rPr>
                <a:t>文字内容文字内容</a:t>
              </a:r>
              <a:endParaRPr kumimoji="0" lang="en-US" altLang="zh-CN" sz="1600" b="0" i="0" u="none" strike="noStrike" kern="0" cap="none" spc="0" normalizeH="0" baseline="0" noProof="0" dirty="0" smtClean="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文字内容文字</a:t>
              </a:r>
              <a:r>
                <a:rPr kumimoji="0" lang="zh-CN" altLang="en-US" sz="1600" b="0" i="0" u="none" strike="noStrike" kern="0" cap="none" spc="0" normalizeH="0" baseline="0" noProof="0" dirty="0" smtClean="0">
                  <a:ln>
                    <a:noFill/>
                  </a:ln>
                  <a:solidFill>
                    <a:schemeClr val="bg1">
                      <a:lumMod val="50000"/>
                    </a:schemeClr>
                  </a:solidFill>
                  <a:effectLst/>
                  <a:uLnTx/>
                  <a:uFillTx/>
                  <a:latin typeface="微软雅黑" panose="020B0503020204020204" pitchFamily="34" charset="-122"/>
                  <a:ea typeface="微软雅黑" panose="020B0503020204020204" pitchFamily="34" charset="-122"/>
                </a:rPr>
                <a:t>内容</a:t>
              </a:r>
              <a:endParaRPr kumimoji="0" lang="zh-CN" altLang="en-US" sz="16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p:txBody>
        </p:sp>
      </p:grpSp>
      <p:grpSp>
        <p:nvGrpSpPr>
          <p:cNvPr id="36" name="组合 35"/>
          <p:cNvGrpSpPr/>
          <p:nvPr/>
        </p:nvGrpSpPr>
        <p:grpSpPr>
          <a:xfrm>
            <a:off x="6328921" y="3732131"/>
            <a:ext cx="2016224" cy="950671"/>
            <a:chOff x="6328921" y="3130090"/>
            <a:chExt cx="2016224" cy="950671"/>
          </a:xfrm>
        </p:grpSpPr>
        <p:sp>
          <p:nvSpPr>
            <p:cNvPr id="37" name="TextBox 36"/>
            <p:cNvSpPr txBox="1"/>
            <p:nvPr/>
          </p:nvSpPr>
          <p:spPr>
            <a:xfrm>
              <a:off x="6328921" y="3130090"/>
              <a:ext cx="110799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smtClean="0">
                  <a:ln>
                    <a:noFill/>
                  </a:ln>
                  <a:solidFill>
                    <a:schemeClr val="bg1">
                      <a:lumMod val="50000"/>
                    </a:schemeClr>
                  </a:solidFill>
                  <a:effectLst/>
                  <a:uLnTx/>
                  <a:uFillTx/>
                  <a:latin typeface="微软雅黑" panose="020B0503020204020204" pitchFamily="34" charset="-122"/>
                  <a:ea typeface="微软雅黑" panose="020B0503020204020204" pitchFamily="34" charset="-122"/>
                </a:rPr>
                <a:t>人员调度</a:t>
              </a:r>
              <a:endParaRPr kumimoji="0" lang="zh-CN" altLang="en-US" sz="1800" b="1"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p:txBody>
        </p:sp>
        <p:sp>
          <p:nvSpPr>
            <p:cNvPr id="38" name="TextBox 37"/>
            <p:cNvSpPr txBox="1"/>
            <p:nvPr/>
          </p:nvSpPr>
          <p:spPr>
            <a:xfrm>
              <a:off x="6328921" y="3495986"/>
              <a:ext cx="2016224" cy="58477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smtClean="0">
                  <a:ln>
                    <a:noFill/>
                  </a:ln>
                  <a:solidFill>
                    <a:schemeClr val="bg1">
                      <a:lumMod val="50000"/>
                    </a:schemeClr>
                  </a:solidFill>
                  <a:effectLst/>
                  <a:uLnTx/>
                  <a:uFillTx/>
                  <a:latin typeface="微软雅黑" panose="020B0503020204020204" pitchFamily="34" charset="-122"/>
                  <a:ea typeface="微软雅黑" panose="020B0503020204020204" pitchFamily="34" charset="-122"/>
                </a:rPr>
                <a:t>文字内容文字内容</a:t>
              </a:r>
              <a:endParaRPr kumimoji="0" lang="en-US" altLang="zh-CN" sz="1600" b="0" i="0" u="none" strike="noStrike" kern="0" cap="none" spc="0" normalizeH="0" baseline="0" noProof="0" dirty="0" smtClean="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文字内容文字</a:t>
              </a:r>
              <a:r>
                <a:rPr kumimoji="0" lang="zh-CN" altLang="en-US" sz="1600" b="0" i="0" u="none" strike="noStrike" kern="0" cap="none" spc="0" normalizeH="0" baseline="0" noProof="0" dirty="0" smtClean="0">
                  <a:ln>
                    <a:noFill/>
                  </a:ln>
                  <a:solidFill>
                    <a:schemeClr val="bg1">
                      <a:lumMod val="50000"/>
                    </a:schemeClr>
                  </a:solidFill>
                  <a:effectLst/>
                  <a:uLnTx/>
                  <a:uFillTx/>
                  <a:latin typeface="微软雅黑" panose="020B0503020204020204" pitchFamily="34" charset="-122"/>
                  <a:ea typeface="微软雅黑" panose="020B0503020204020204" pitchFamily="34" charset="-122"/>
                </a:rPr>
                <a:t>内容</a:t>
              </a:r>
              <a:endParaRPr kumimoji="0" lang="zh-CN" altLang="en-US" sz="16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p:txBody>
        </p:sp>
      </p:grpSp>
      <p:grpSp>
        <p:nvGrpSpPr>
          <p:cNvPr id="39" name="组合 38"/>
          <p:cNvGrpSpPr/>
          <p:nvPr/>
        </p:nvGrpSpPr>
        <p:grpSpPr>
          <a:xfrm>
            <a:off x="9309627" y="3732131"/>
            <a:ext cx="2016224" cy="950671"/>
            <a:chOff x="9309627" y="3130090"/>
            <a:chExt cx="2016224" cy="950671"/>
          </a:xfrm>
        </p:grpSpPr>
        <p:sp>
          <p:nvSpPr>
            <p:cNvPr id="40" name="TextBox 39"/>
            <p:cNvSpPr txBox="1"/>
            <p:nvPr/>
          </p:nvSpPr>
          <p:spPr>
            <a:xfrm>
              <a:off x="9309627" y="3130090"/>
              <a:ext cx="110799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smtClean="0">
                  <a:ln>
                    <a:noFill/>
                  </a:ln>
                  <a:solidFill>
                    <a:schemeClr val="bg1">
                      <a:lumMod val="50000"/>
                    </a:schemeClr>
                  </a:solidFill>
                  <a:effectLst/>
                  <a:uLnTx/>
                  <a:uFillTx/>
                  <a:latin typeface="微软雅黑" panose="020B0503020204020204" pitchFamily="34" charset="-122"/>
                  <a:ea typeface="微软雅黑" panose="020B0503020204020204" pitchFamily="34" charset="-122"/>
                </a:rPr>
                <a:t>资金保障</a:t>
              </a:r>
              <a:endParaRPr kumimoji="0" lang="zh-CN" altLang="en-US" sz="1800" b="1"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p:txBody>
        </p:sp>
        <p:sp>
          <p:nvSpPr>
            <p:cNvPr id="41" name="TextBox 40"/>
            <p:cNvSpPr txBox="1"/>
            <p:nvPr/>
          </p:nvSpPr>
          <p:spPr>
            <a:xfrm>
              <a:off x="9309627" y="3495986"/>
              <a:ext cx="2016224" cy="58477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smtClean="0">
                  <a:ln>
                    <a:noFill/>
                  </a:ln>
                  <a:solidFill>
                    <a:schemeClr val="bg1">
                      <a:lumMod val="50000"/>
                    </a:schemeClr>
                  </a:solidFill>
                  <a:effectLst/>
                  <a:uLnTx/>
                  <a:uFillTx/>
                  <a:latin typeface="微软雅黑" panose="020B0503020204020204" pitchFamily="34" charset="-122"/>
                  <a:ea typeface="微软雅黑" panose="020B0503020204020204" pitchFamily="34" charset="-122"/>
                </a:rPr>
                <a:t>文字内容文字内容</a:t>
              </a:r>
              <a:endParaRPr kumimoji="0" lang="en-US" altLang="zh-CN" sz="1600" b="0" i="0" u="none" strike="noStrike" kern="0" cap="none" spc="0" normalizeH="0" baseline="0" noProof="0" dirty="0" smtClean="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文字内容文字</a:t>
              </a:r>
              <a:r>
                <a:rPr kumimoji="0" lang="zh-CN" altLang="en-US" sz="1600" b="0" i="0" u="none" strike="noStrike" kern="0" cap="none" spc="0" normalizeH="0" baseline="0" noProof="0" dirty="0" smtClean="0">
                  <a:ln>
                    <a:noFill/>
                  </a:ln>
                  <a:solidFill>
                    <a:schemeClr val="bg1">
                      <a:lumMod val="50000"/>
                    </a:schemeClr>
                  </a:solidFill>
                  <a:effectLst/>
                  <a:uLnTx/>
                  <a:uFillTx/>
                  <a:latin typeface="微软雅黑" panose="020B0503020204020204" pitchFamily="34" charset="-122"/>
                  <a:ea typeface="微软雅黑" panose="020B0503020204020204" pitchFamily="34" charset="-122"/>
                </a:rPr>
                <a:t>内容</a:t>
              </a:r>
              <a:endParaRPr kumimoji="0" lang="zh-CN" altLang="en-US" sz="16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p:txBody>
        </p:sp>
      </p:grpSp>
      <p:grpSp>
        <p:nvGrpSpPr>
          <p:cNvPr id="42" name="组合 41"/>
          <p:cNvGrpSpPr/>
          <p:nvPr/>
        </p:nvGrpSpPr>
        <p:grpSpPr>
          <a:xfrm>
            <a:off x="6328921" y="5121544"/>
            <a:ext cx="2016224" cy="950671"/>
            <a:chOff x="6328921" y="4519503"/>
            <a:chExt cx="2016224" cy="950671"/>
          </a:xfrm>
        </p:grpSpPr>
        <p:sp>
          <p:nvSpPr>
            <p:cNvPr id="43" name="TextBox 42"/>
            <p:cNvSpPr txBox="1"/>
            <p:nvPr/>
          </p:nvSpPr>
          <p:spPr>
            <a:xfrm>
              <a:off x="6328921" y="4519503"/>
              <a:ext cx="110799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smtClean="0">
                  <a:ln>
                    <a:noFill/>
                  </a:ln>
                  <a:solidFill>
                    <a:schemeClr val="bg1">
                      <a:lumMod val="50000"/>
                    </a:schemeClr>
                  </a:solidFill>
                  <a:effectLst/>
                  <a:uLnTx/>
                  <a:uFillTx/>
                  <a:latin typeface="微软雅黑" panose="020B0503020204020204" pitchFamily="34" charset="-122"/>
                  <a:ea typeface="微软雅黑" panose="020B0503020204020204" pitchFamily="34" charset="-122"/>
                </a:rPr>
                <a:t>培训先行</a:t>
              </a:r>
              <a:endParaRPr kumimoji="0" lang="zh-CN" altLang="en-US" sz="1800" b="1"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p:txBody>
        </p:sp>
        <p:sp>
          <p:nvSpPr>
            <p:cNvPr id="44" name="TextBox 43"/>
            <p:cNvSpPr txBox="1"/>
            <p:nvPr/>
          </p:nvSpPr>
          <p:spPr>
            <a:xfrm>
              <a:off x="6328921" y="4885399"/>
              <a:ext cx="2016224" cy="58477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smtClean="0">
                  <a:ln>
                    <a:noFill/>
                  </a:ln>
                  <a:solidFill>
                    <a:schemeClr val="bg1">
                      <a:lumMod val="50000"/>
                    </a:schemeClr>
                  </a:solidFill>
                  <a:effectLst/>
                  <a:uLnTx/>
                  <a:uFillTx/>
                  <a:latin typeface="微软雅黑" panose="020B0503020204020204" pitchFamily="34" charset="-122"/>
                  <a:ea typeface="微软雅黑" panose="020B0503020204020204" pitchFamily="34" charset="-122"/>
                </a:rPr>
                <a:t>文字内容文字内容</a:t>
              </a:r>
              <a:endParaRPr kumimoji="0" lang="en-US" altLang="zh-CN" sz="1600" b="0" i="0" u="none" strike="noStrike" kern="0" cap="none" spc="0" normalizeH="0" baseline="0" noProof="0" dirty="0" smtClean="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文字内容文字</a:t>
              </a:r>
              <a:r>
                <a:rPr kumimoji="0" lang="zh-CN" altLang="en-US" sz="1600" b="0" i="0" u="none" strike="noStrike" kern="0" cap="none" spc="0" normalizeH="0" baseline="0" noProof="0" dirty="0" smtClean="0">
                  <a:ln>
                    <a:noFill/>
                  </a:ln>
                  <a:solidFill>
                    <a:schemeClr val="bg1">
                      <a:lumMod val="50000"/>
                    </a:schemeClr>
                  </a:solidFill>
                  <a:effectLst/>
                  <a:uLnTx/>
                  <a:uFillTx/>
                  <a:latin typeface="微软雅黑" panose="020B0503020204020204" pitchFamily="34" charset="-122"/>
                  <a:ea typeface="微软雅黑" panose="020B0503020204020204" pitchFamily="34" charset="-122"/>
                </a:rPr>
                <a:t>内容</a:t>
              </a:r>
              <a:endParaRPr kumimoji="0" lang="zh-CN" altLang="en-US" sz="16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p:txBody>
        </p:sp>
      </p:grpSp>
      <p:grpSp>
        <p:nvGrpSpPr>
          <p:cNvPr id="45" name="组合 44"/>
          <p:cNvGrpSpPr/>
          <p:nvPr/>
        </p:nvGrpSpPr>
        <p:grpSpPr>
          <a:xfrm>
            <a:off x="9309627" y="5121544"/>
            <a:ext cx="2016224" cy="950671"/>
            <a:chOff x="9309627" y="4519503"/>
            <a:chExt cx="2016224" cy="950671"/>
          </a:xfrm>
        </p:grpSpPr>
        <p:sp>
          <p:nvSpPr>
            <p:cNvPr id="46" name="TextBox 45"/>
            <p:cNvSpPr txBox="1"/>
            <p:nvPr/>
          </p:nvSpPr>
          <p:spPr>
            <a:xfrm>
              <a:off x="9309627" y="4519503"/>
              <a:ext cx="110799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smtClean="0">
                  <a:ln>
                    <a:noFill/>
                  </a:ln>
                  <a:solidFill>
                    <a:schemeClr val="bg1">
                      <a:lumMod val="50000"/>
                    </a:schemeClr>
                  </a:solidFill>
                  <a:effectLst/>
                  <a:uLnTx/>
                  <a:uFillTx/>
                  <a:latin typeface="微软雅黑" panose="020B0503020204020204" pitchFamily="34" charset="-122"/>
                  <a:ea typeface="微软雅黑" panose="020B0503020204020204" pitchFamily="34" charset="-122"/>
                </a:rPr>
                <a:t>督导措施</a:t>
              </a:r>
              <a:endParaRPr kumimoji="0" lang="zh-CN" altLang="en-US" sz="1800" b="1"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p:txBody>
        </p:sp>
        <p:sp>
          <p:nvSpPr>
            <p:cNvPr id="47" name="TextBox 46"/>
            <p:cNvSpPr txBox="1"/>
            <p:nvPr/>
          </p:nvSpPr>
          <p:spPr>
            <a:xfrm>
              <a:off x="9309627" y="4885399"/>
              <a:ext cx="2016224" cy="58477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smtClean="0">
                  <a:ln>
                    <a:noFill/>
                  </a:ln>
                  <a:solidFill>
                    <a:schemeClr val="bg1">
                      <a:lumMod val="50000"/>
                    </a:schemeClr>
                  </a:solidFill>
                  <a:effectLst/>
                  <a:uLnTx/>
                  <a:uFillTx/>
                  <a:latin typeface="微软雅黑" panose="020B0503020204020204" pitchFamily="34" charset="-122"/>
                  <a:ea typeface="微软雅黑" panose="020B0503020204020204" pitchFamily="34" charset="-122"/>
                </a:rPr>
                <a:t>文字内容文字内容</a:t>
              </a:r>
              <a:endParaRPr kumimoji="0" lang="en-US" altLang="zh-CN" sz="1600" b="0" i="0" u="none" strike="noStrike" kern="0" cap="none" spc="0" normalizeH="0" baseline="0" noProof="0" dirty="0" smtClean="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文字内容文字</a:t>
              </a:r>
              <a:r>
                <a:rPr kumimoji="0" lang="zh-CN" altLang="en-US" sz="1600" b="0" i="0" u="none" strike="noStrike" kern="0" cap="none" spc="0" normalizeH="0" baseline="0" noProof="0" dirty="0" smtClean="0">
                  <a:ln>
                    <a:noFill/>
                  </a:ln>
                  <a:solidFill>
                    <a:schemeClr val="bg1">
                      <a:lumMod val="50000"/>
                    </a:schemeClr>
                  </a:solidFill>
                  <a:effectLst/>
                  <a:uLnTx/>
                  <a:uFillTx/>
                  <a:latin typeface="微软雅黑" panose="020B0503020204020204" pitchFamily="34" charset="-122"/>
                  <a:ea typeface="微软雅黑" panose="020B0503020204020204" pitchFamily="34" charset="-122"/>
                </a:rPr>
                <a:t>内容</a:t>
              </a:r>
              <a:endParaRPr kumimoji="0" lang="zh-CN" altLang="en-US" sz="16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p:txBody>
        </p:sp>
      </p:grpSp>
      <p:sp>
        <p:nvSpPr>
          <p:cNvPr id="48" name="Oval 12"/>
          <p:cNvSpPr>
            <a:spLocks noChangeArrowheads="1"/>
          </p:cNvSpPr>
          <p:nvPr/>
        </p:nvSpPr>
        <p:spPr bwMode="auto">
          <a:xfrm>
            <a:off x="1560438" y="2415324"/>
            <a:ext cx="3060700" cy="3060700"/>
          </a:xfrm>
          <a:prstGeom prst="ellipse">
            <a:avLst/>
          </a:prstGeom>
          <a:solidFill>
            <a:srgbClr val="18D2A6"/>
          </a:solidFill>
          <a:ln w="7" cap="flat">
            <a:noFill/>
            <a:prstDash val="solid"/>
            <a:miter lim="800000"/>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lumMod val="50000"/>
                </a:schemeClr>
              </a:solidFill>
              <a:effectLst/>
              <a:uLnTx/>
              <a:uFillTx/>
            </a:endParaRPr>
          </a:p>
        </p:txBody>
      </p:sp>
      <p:sp>
        <p:nvSpPr>
          <p:cNvPr id="49" name="TextBox 48"/>
          <p:cNvSpPr txBox="1"/>
          <p:nvPr/>
        </p:nvSpPr>
        <p:spPr>
          <a:xfrm>
            <a:off x="2485494" y="3310330"/>
            <a:ext cx="1210588" cy="1323439"/>
          </a:xfrm>
          <a:prstGeom prst="rect">
            <a:avLst/>
          </a:prstGeom>
          <a:noFill/>
        </p:spPr>
        <p:txBody>
          <a:bodyPr wrap="none" rtlCol="0">
            <a:spAutoFit/>
          </a:bodyPr>
          <a:lstStyle/>
          <a:p>
            <a:r>
              <a:rPr lang="zh-CN" altLang="en-US" sz="4000" dirty="0" smtClean="0">
                <a:solidFill>
                  <a:schemeClr val="bg1"/>
                </a:solidFill>
                <a:latin typeface="+mn-ea"/>
                <a:ea typeface="+mn-ea"/>
              </a:rPr>
              <a:t>保障</a:t>
            </a:r>
            <a:endParaRPr lang="en-US" altLang="zh-CN" sz="4000" dirty="0" smtClean="0">
              <a:solidFill>
                <a:schemeClr val="bg1"/>
              </a:solidFill>
              <a:latin typeface="+mn-ea"/>
              <a:ea typeface="+mn-ea"/>
            </a:endParaRPr>
          </a:p>
          <a:p>
            <a:r>
              <a:rPr lang="zh-CN" altLang="en-US" sz="4000" dirty="0" smtClean="0">
                <a:solidFill>
                  <a:schemeClr val="bg1"/>
                </a:solidFill>
                <a:latin typeface="+mn-ea"/>
                <a:ea typeface="+mn-ea"/>
              </a:rPr>
              <a:t>措施</a:t>
            </a:r>
            <a:endParaRPr lang="zh-CN" altLang="en-US" sz="4000" dirty="0">
              <a:solidFill>
                <a:schemeClr val="bg1"/>
              </a:solidFill>
              <a:latin typeface="+mn-ea"/>
              <a:ea typeface="+mn-ea"/>
            </a:endParaRPr>
          </a:p>
        </p:txBody>
      </p:sp>
    </p:spTree>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wheel(1)">
                                      <p:cBhvr>
                                        <p:cTn id="11" dur="1000"/>
                                        <p:tgtEl>
                                          <p:spTgt spid="48"/>
                                        </p:tgtEl>
                                      </p:cBhvr>
                                    </p:animEffect>
                                  </p:childTnLst>
                                </p:cTn>
                              </p:par>
                            </p:childTnLst>
                          </p:cTn>
                        </p:par>
                        <p:par>
                          <p:cTn id="12" fill="hold">
                            <p:stCondLst>
                              <p:cond delay="1500"/>
                            </p:stCondLst>
                            <p:childTnLst>
                              <p:par>
                                <p:cTn id="13" presetID="31" presetClass="entr" presetSubtype="0" fill="hold" grpId="0" nodeType="afterEffect">
                                  <p:stCondLst>
                                    <p:cond delay="0"/>
                                  </p:stCondLst>
                                  <p:childTnLst>
                                    <p:set>
                                      <p:cBhvr>
                                        <p:cTn id="14" dur="1" fill="hold">
                                          <p:stCondLst>
                                            <p:cond delay="0"/>
                                          </p:stCondLst>
                                        </p:cTn>
                                        <p:tgtEl>
                                          <p:spTgt spid="49"/>
                                        </p:tgtEl>
                                        <p:attrNameLst>
                                          <p:attrName>style.visibility</p:attrName>
                                        </p:attrNameLst>
                                      </p:cBhvr>
                                      <p:to>
                                        <p:strVal val="visible"/>
                                      </p:to>
                                    </p:set>
                                    <p:anim calcmode="lin" valueType="num">
                                      <p:cBhvr>
                                        <p:cTn id="15" dur="500" fill="hold"/>
                                        <p:tgtEl>
                                          <p:spTgt spid="49"/>
                                        </p:tgtEl>
                                        <p:attrNameLst>
                                          <p:attrName>ppt_w</p:attrName>
                                        </p:attrNameLst>
                                      </p:cBhvr>
                                      <p:tavLst>
                                        <p:tav tm="0">
                                          <p:val>
                                            <p:fltVal val="0"/>
                                          </p:val>
                                        </p:tav>
                                        <p:tav tm="100000">
                                          <p:val>
                                            <p:strVal val="#ppt_w"/>
                                          </p:val>
                                        </p:tav>
                                      </p:tavLst>
                                    </p:anim>
                                    <p:anim calcmode="lin" valueType="num">
                                      <p:cBhvr>
                                        <p:cTn id="16" dur="500" fill="hold"/>
                                        <p:tgtEl>
                                          <p:spTgt spid="49"/>
                                        </p:tgtEl>
                                        <p:attrNameLst>
                                          <p:attrName>ppt_h</p:attrName>
                                        </p:attrNameLst>
                                      </p:cBhvr>
                                      <p:tavLst>
                                        <p:tav tm="0">
                                          <p:val>
                                            <p:fltVal val="0"/>
                                          </p:val>
                                        </p:tav>
                                        <p:tav tm="100000">
                                          <p:val>
                                            <p:strVal val="#ppt_h"/>
                                          </p:val>
                                        </p:tav>
                                      </p:tavLst>
                                    </p:anim>
                                    <p:anim calcmode="lin" valueType="num">
                                      <p:cBhvr>
                                        <p:cTn id="17" dur="500" fill="hold"/>
                                        <p:tgtEl>
                                          <p:spTgt spid="49"/>
                                        </p:tgtEl>
                                        <p:attrNameLst>
                                          <p:attrName>style.rotation</p:attrName>
                                        </p:attrNameLst>
                                      </p:cBhvr>
                                      <p:tavLst>
                                        <p:tav tm="0">
                                          <p:val>
                                            <p:fltVal val="90"/>
                                          </p:val>
                                        </p:tav>
                                        <p:tav tm="100000">
                                          <p:val>
                                            <p:fltVal val="0"/>
                                          </p:val>
                                        </p:tav>
                                      </p:tavLst>
                                    </p:anim>
                                    <p:animEffect transition="in" filter="fade">
                                      <p:cBhvr>
                                        <p:cTn id="18" dur="500"/>
                                        <p:tgtEl>
                                          <p:spTgt spid="49"/>
                                        </p:tgtEl>
                                      </p:cBhvr>
                                    </p:animEffect>
                                  </p:childTnLst>
                                </p:cTn>
                              </p:par>
                            </p:childTnLst>
                          </p:cTn>
                        </p:par>
                        <p:par>
                          <p:cTn id="19" fill="hold">
                            <p:stCondLst>
                              <p:cond delay="2000"/>
                            </p:stCondLst>
                            <p:childTnLst>
                              <p:par>
                                <p:cTn id="20" presetID="52" presetClass="entr" presetSubtype="0"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Scale>
                                      <p:cBhvr>
                                        <p:cTn id="22" dur="1000" decel="50000" fill="hold">
                                          <p:stCondLst>
                                            <p:cond delay="0"/>
                                          </p:stCondLst>
                                        </p:cTn>
                                        <p:tgtEl>
                                          <p:spTgt spid="1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12"/>
                                        </p:tgtEl>
                                        <p:attrNameLst>
                                          <p:attrName>ppt_x</p:attrName>
                                          <p:attrName>ppt_y</p:attrName>
                                        </p:attrNameLst>
                                      </p:cBhvr>
                                    </p:animMotion>
                                    <p:animEffect transition="in" filter="fade">
                                      <p:cBhvr>
                                        <p:cTn id="24" dur="1000"/>
                                        <p:tgtEl>
                                          <p:spTgt spid="12"/>
                                        </p:tgtEl>
                                      </p:cBhvr>
                                    </p:animEffect>
                                  </p:childTnLst>
                                </p:cTn>
                              </p:par>
                              <p:par>
                                <p:cTn id="25" presetID="52" presetClass="entr" presetSubtype="0" fill="hold" nodeType="withEffect">
                                  <p:stCondLst>
                                    <p:cond delay="200"/>
                                  </p:stCondLst>
                                  <p:childTnLst>
                                    <p:set>
                                      <p:cBhvr>
                                        <p:cTn id="26" dur="1" fill="hold">
                                          <p:stCondLst>
                                            <p:cond delay="0"/>
                                          </p:stCondLst>
                                        </p:cTn>
                                        <p:tgtEl>
                                          <p:spTgt spid="15"/>
                                        </p:tgtEl>
                                        <p:attrNameLst>
                                          <p:attrName>style.visibility</p:attrName>
                                        </p:attrNameLst>
                                      </p:cBhvr>
                                      <p:to>
                                        <p:strVal val="visible"/>
                                      </p:to>
                                    </p:set>
                                    <p:animScale>
                                      <p:cBhvr>
                                        <p:cTn id="27" dur="1000" decel="50000" fill="hold">
                                          <p:stCondLst>
                                            <p:cond delay="0"/>
                                          </p:stCondLst>
                                        </p:cTn>
                                        <p:tgtEl>
                                          <p:spTgt spid="1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15"/>
                                        </p:tgtEl>
                                        <p:attrNameLst>
                                          <p:attrName>ppt_x</p:attrName>
                                          <p:attrName>ppt_y</p:attrName>
                                        </p:attrNameLst>
                                      </p:cBhvr>
                                    </p:animMotion>
                                    <p:animEffect transition="in" filter="fade">
                                      <p:cBhvr>
                                        <p:cTn id="29" dur="1000"/>
                                        <p:tgtEl>
                                          <p:spTgt spid="15"/>
                                        </p:tgtEl>
                                      </p:cBhvr>
                                    </p:animEffect>
                                  </p:childTnLst>
                                </p:cTn>
                              </p:par>
                              <p:par>
                                <p:cTn id="30" presetID="52" presetClass="entr" presetSubtype="0" fill="hold" nodeType="withEffect">
                                  <p:stCondLst>
                                    <p:cond delay="400"/>
                                  </p:stCondLst>
                                  <p:childTnLst>
                                    <p:set>
                                      <p:cBhvr>
                                        <p:cTn id="31" dur="1" fill="hold">
                                          <p:stCondLst>
                                            <p:cond delay="0"/>
                                          </p:stCondLst>
                                        </p:cTn>
                                        <p:tgtEl>
                                          <p:spTgt spid="18"/>
                                        </p:tgtEl>
                                        <p:attrNameLst>
                                          <p:attrName>style.visibility</p:attrName>
                                        </p:attrNameLst>
                                      </p:cBhvr>
                                      <p:to>
                                        <p:strVal val="visible"/>
                                      </p:to>
                                    </p:set>
                                    <p:animScale>
                                      <p:cBhvr>
                                        <p:cTn id="32" dur="1000" decel="50000" fill="hold">
                                          <p:stCondLst>
                                            <p:cond delay="0"/>
                                          </p:stCondLst>
                                        </p:cTn>
                                        <p:tgtEl>
                                          <p:spTgt spid="1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18"/>
                                        </p:tgtEl>
                                        <p:attrNameLst>
                                          <p:attrName>ppt_x</p:attrName>
                                          <p:attrName>ppt_y</p:attrName>
                                        </p:attrNameLst>
                                      </p:cBhvr>
                                    </p:animMotion>
                                    <p:animEffect transition="in" filter="fade">
                                      <p:cBhvr>
                                        <p:cTn id="34" dur="1000"/>
                                        <p:tgtEl>
                                          <p:spTgt spid="18"/>
                                        </p:tgtEl>
                                      </p:cBhvr>
                                    </p:animEffect>
                                  </p:childTnLst>
                                </p:cTn>
                              </p:par>
                              <p:par>
                                <p:cTn id="35" presetID="52" presetClass="entr" presetSubtype="0" fill="hold" nodeType="withEffect">
                                  <p:stCondLst>
                                    <p:cond delay="600"/>
                                  </p:stCondLst>
                                  <p:childTnLst>
                                    <p:set>
                                      <p:cBhvr>
                                        <p:cTn id="36" dur="1" fill="hold">
                                          <p:stCondLst>
                                            <p:cond delay="0"/>
                                          </p:stCondLst>
                                        </p:cTn>
                                        <p:tgtEl>
                                          <p:spTgt spid="21"/>
                                        </p:tgtEl>
                                        <p:attrNameLst>
                                          <p:attrName>style.visibility</p:attrName>
                                        </p:attrNameLst>
                                      </p:cBhvr>
                                      <p:to>
                                        <p:strVal val="visible"/>
                                      </p:to>
                                    </p:set>
                                    <p:animScale>
                                      <p:cBhvr>
                                        <p:cTn id="37" dur="1000" decel="50000" fill="hold">
                                          <p:stCondLst>
                                            <p:cond delay="0"/>
                                          </p:stCondLst>
                                        </p:cTn>
                                        <p:tgtEl>
                                          <p:spTgt spid="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1000" decel="50000" fill="hold">
                                          <p:stCondLst>
                                            <p:cond delay="0"/>
                                          </p:stCondLst>
                                        </p:cTn>
                                        <p:tgtEl>
                                          <p:spTgt spid="21"/>
                                        </p:tgtEl>
                                        <p:attrNameLst>
                                          <p:attrName>ppt_x</p:attrName>
                                          <p:attrName>ppt_y</p:attrName>
                                        </p:attrNameLst>
                                      </p:cBhvr>
                                    </p:animMotion>
                                    <p:animEffect transition="in" filter="fade">
                                      <p:cBhvr>
                                        <p:cTn id="39" dur="1000"/>
                                        <p:tgtEl>
                                          <p:spTgt spid="21"/>
                                        </p:tgtEl>
                                      </p:cBhvr>
                                    </p:animEffect>
                                  </p:childTnLst>
                                </p:cTn>
                              </p:par>
                              <p:par>
                                <p:cTn id="40" presetID="52" presetClass="entr" presetSubtype="0" fill="hold" nodeType="withEffect">
                                  <p:stCondLst>
                                    <p:cond delay="800"/>
                                  </p:stCondLst>
                                  <p:childTnLst>
                                    <p:set>
                                      <p:cBhvr>
                                        <p:cTn id="41" dur="1" fill="hold">
                                          <p:stCondLst>
                                            <p:cond delay="0"/>
                                          </p:stCondLst>
                                        </p:cTn>
                                        <p:tgtEl>
                                          <p:spTgt spid="24"/>
                                        </p:tgtEl>
                                        <p:attrNameLst>
                                          <p:attrName>style.visibility</p:attrName>
                                        </p:attrNameLst>
                                      </p:cBhvr>
                                      <p:to>
                                        <p:strVal val="visible"/>
                                      </p:to>
                                    </p:set>
                                    <p:animScale>
                                      <p:cBhvr>
                                        <p:cTn id="42" dur="1000" decel="50000" fill="hold">
                                          <p:stCondLst>
                                            <p:cond delay="0"/>
                                          </p:stCondLst>
                                        </p:cTn>
                                        <p:tgtEl>
                                          <p:spTgt spid="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24"/>
                                        </p:tgtEl>
                                        <p:attrNameLst>
                                          <p:attrName>ppt_x</p:attrName>
                                          <p:attrName>ppt_y</p:attrName>
                                        </p:attrNameLst>
                                      </p:cBhvr>
                                    </p:animMotion>
                                    <p:animEffect transition="in" filter="fade">
                                      <p:cBhvr>
                                        <p:cTn id="44" dur="1000"/>
                                        <p:tgtEl>
                                          <p:spTgt spid="24"/>
                                        </p:tgtEl>
                                      </p:cBhvr>
                                    </p:animEffect>
                                  </p:childTnLst>
                                </p:cTn>
                              </p:par>
                              <p:par>
                                <p:cTn id="45" presetID="52" presetClass="entr" presetSubtype="0" fill="hold" nodeType="withEffect">
                                  <p:stCondLst>
                                    <p:cond delay="1000"/>
                                  </p:stCondLst>
                                  <p:childTnLst>
                                    <p:set>
                                      <p:cBhvr>
                                        <p:cTn id="46" dur="1" fill="hold">
                                          <p:stCondLst>
                                            <p:cond delay="0"/>
                                          </p:stCondLst>
                                        </p:cTn>
                                        <p:tgtEl>
                                          <p:spTgt spid="27"/>
                                        </p:tgtEl>
                                        <p:attrNameLst>
                                          <p:attrName>style.visibility</p:attrName>
                                        </p:attrNameLst>
                                      </p:cBhvr>
                                      <p:to>
                                        <p:strVal val="visible"/>
                                      </p:to>
                                    </p:set>
                                    <p:animScale>
                                      <p:cBhvr>
                                        <p:cTn id="47" dur="1000" decel="50000" fill="hold">
                                          <p:stCondLst>
                                            <p:cond delay="0"/>
                                          </p:stCondLst>
                                        </p:cTn>
                                        <p:tgtEl>
                                          <p:spTgt spid="2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8" dur="1000" decel="50000" fill="hold">
                                          <p:stCondLst>
                                            <p:cond delay="0"/>
                                          </p:stCondLst>
                                        </p:cTn>
                                        <p:tgtEl>
                                          <p:spTgt spid="27"/>
                                        </p:tgtEl>
                                        <p:attrNameLst>
                                          <p:attrName>ppt_x</p:attrName>
                                          <p:attrName>ppt_y</p:attrName>
                                        </p:attrNameLst>
                                      </p:cBhvr>
                                    </p:animMotion>
                                    <p:animEffect transition="in" filter="fade">
                                      <p:cBhvr>
                                        <p:cTn id="49" dur="1000"/>
                                        <p:tgtEl>
                                          <p:spTgt spid="27"/>
                                        </p:tgtEl>
                                      </p:cBhvr>
                                    </p:animEffect>
                                  </p:childTnLst>
                                </p:cTn>
                              </p:par>
                            </p:childTnLst>
                          </p:cTn>
                        </p:par>
                        <p:par>
                          <p:cTn id="50" fill="hold">
                            <p:stCondLst>
                              <p:cond delay="3000"/>
                            </p:stCondLst>
                            <p:childTnLst>
                              <p:par>
                                <p:cTn id="51" presetID="52" presetClass="entr" presetSubtype="0" fill="hold" nodeType="afterEffect">
                                  <p:stCondLst>
                                    <p:cond delay="0"/>
                                  </p:stCondLst>
                                  <p:childTnLst>
                                    <p:set>
                                      <p:cBhvr>
                                        <p:cTn id="52" dur="1" fill="hold">
                                          <p:stCondLst>
                                            <p:cond delay="0"/>
                                          </p:stCondLst>
                                        </p:cTn>
                                        <p:tgtEl>
                                          <p:spTgt spid="30"/>
                                        </p:tgtEl>
                                        <p:attrNameLst>
                                          <p:attrName>style.visibility</p:attrName>
                                        </p:attrNameLst>
                                      </p:cBhvr>
                                      <p:to>
                                        <p:strVal val="visible"/>
                                      </p:to>
                                    </p:set>
                                    <p:animScale>
                                      <p:cBhvr>
                                        <p:cTn id="53" dur="500" decel="50000" fill="hold">
                                          <p:stCondLst>
                                            <p:cond delay="0"/>
                                          </p:stCondLst>
                                        </p:cTn>
                                        <p:tgtEl>
                                          <p:spTgt spid="3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4" dur="500" decel="50000" fill="hold">
                                          <p:stCondLst>
                                            <p:cond delay="0"/>
                                          </p:stCondLst>
                                        </p:cTn>
                                        <p:tgtEl>
                                          <p:spTgt spid="30"/>
                                        </p:tgtEl>
                                        <p:attrNameLst>
                                          <p:attrName>ppt_x</p:attrName>
                                          <p:attrName>ppt_y</p:attrName>
                                        </p:attrNameLst>
                                      </p:cBhvr>
                                    </p:animMotion>
                                    <p:animEffect transition="in" filter="fade">
                                      <p:cBhvr>
                                        <p:cTn id="55" dur="500"/>
                                        <p:tgtEl>
                                          <p:spTgt spid="30"/>
                                        </p:tgtEl>
                                      </p:cBhvr>
                                    </p:animEffect>
                                  </p:childTnLst>
                                </p:cTn>
                              </p:par>
                              <p:par>
                                <p:cTn id="56" presetID="52" presetClass="entr" presetSubtype="0" fill="hold" nodeType="withEffect">
                                  <p:stCondLst>
                                    <p:cond delay="200"/>
                                  </p:stCondLst>
                                  <p:childTnLst>
                                    <p:set>
                                      <p:cBhvr>
                                        <p:cTn id="57" dur="1" fill="hold">
                                          <p:stCondLst>
                                            <p:cond delay="0"/>
                                          </p:stCondLst>
                                        </p:cTn>
                                        <p:tgtEl>
                                          <p:spTgt spid="33"/>
                                        </p:tgtEl>
                                        <p:attrNameLst>
                                          <p:attrName>style.visibility</p:attrName>
                                        </p:attrNameLst>
                                      </p:cBhvr>
                                      <p:to>
                                        <p:strVal val="visible"/>
                                      </p:to>
                                    </p:set>
                                    <p:animScale>
                                      <p:cBhvr>
                                        <p:cTn id="58" dur="500" decel="50000" fill="hold">
                                          <p:stCondLst>
                                            <p:cond delay="0"/>
                                          </p:stCondLst>
                                        </p:cTn>
                                        <p:tgtEl>
                                          <p:spTgt spid="3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9" dur="500" decel="50000" fill="hold">
                                          <p:stCondLst>
                                            <p:cond delay="0"/>
                                          </p:stCondLst>
                                        </p:cTn>
                                        <p:tgtEl>
                                          <p:spTgt spid="33"/>
                                        </p:tgtEl>
                                        <p:attrNameLst>
                                          <p:attrName>ppt_x</p:attrName>
                                          <p:attrName>ppt_y</p:attrName>
                                        </p:attrNameLst>
                                      </p:cBhvr>
                                    </p:animMotion>
                                    <p:animEffect transition="in" filter="fade">
                                      <p:cBhvr>
                                        <p:cTn id="60" dur="500"/>
                                        <p:tgtEl>
                                          <p:spTgt spid="33"/>
                                        </p:tgtEl>
                                      </p:cBhvr>
                                    </p:animEffect>
                                  </p:childTnLst>
                                </p:cTn>
                              </p:par>
                              <p:par>
                                <p:cTn id="61" presetID="52" presetClass="entr" presetSubtype="0" fill="hold" nodeType="withEffect">
                                  <p:stCondLst>
                                    <p:cond delay="400"/>
                                  </p:stCondLst>
                                  <p:childTnLst>
                                    <p:set>
                                      <p:cBhvr>
                                        <p:cTn id="62" dur="1" fill="hold">
                                          <p:stCondLst>
                                            <p:cond delay="0"/>
                                          </p:stCondLst>
                                        </p:cTn>
                                        <p:tgtEl>
                                          <p:spTgt spid="36"/>
                                        </p:tgtEl>
                                        <p:attrNameLst>
                                          <p:attrName>style.visibility</p:attrName>
                                        </p:attrNameLst>
                                      </p:cBhvr>
                                      <p:to>
                                        <p:strVal val="visible"/>
                                      </p:to>
                                    </p:set>
                                    <p:animScale>
                                      <p:cBhvr>
                                        <p:cTn id="63" dur="500" decel="50000" fill="hold">
                                          <p:stCondLst>
                                            <p:cond delay="0"/>
                                          </p:stCondLst>
                                        </p:cTn>
                                        <p:tgtEl>
                                          <p:spTgt spid="3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500" decel="50000" fill="hold">
                                          <p:stCondLst>
                                            <p:cond delay="0"/>
                                          </p:stCondLst>
                                        </p:cTn>
                                        <p:tgtEl>
                                          <p:spTgt spid="36"/>
                                        </p:tgtEl>
                                        <p:attrNameLst>
                                          <p:attrName>ppt_x</p:attrName>
                                          <p:attrName>ppt_y</p:attrName>
                                        </p:attrNameLst>
                                      </p:cBhvr>
                                    </p:animMotion>
                                    <p:animEffect transition="in" filter="fade">
                                      <p:cBhvr>
                                        <p:cTn id="65" dur="500"/>
                                        <p:tgtEl>
                                          <p:spTgt spid="36"/>
                                        </p:tgtEl>
                                      </p:cBhvr>
                                    </p:animEffect>
                                  </p:childTnLst>
                                </p:cTn>
                              </p:par>
                              <p:par>
                                <p:cTn id="66" presetID="52" presetClass="entr" presetSubtype="0" fill="hold" nodeType="withEffect">
                                  <p:stCondLst>
                                    <p:cond delay="600"/>
                                  </p:stCondLst>
                                  <p:childTnLst>
                                    <p:set>
                                      <p:cBhvr>
                                        <p:cTn id="67" dur="1" fill="hold">
                                          <p:stCondLst>
                                            <p:cond delay="0"/>
                                          </p:stCondLst>
                                        </p:cTn>
                                        <p:tgtEl>
                                          <p:spTgt spid="39"/>
                                        </p:tgtEl>
                                        <p:attrNameLst>
                                          <p:attrName>style.visibility</p:attrName>
                                        </p:attrNameLst>
                                      </p:cBhvr>
                                      <p:to>
                                        <p:strVal val="visible"/>
                                      </p:to>
                                    </p:set>
                                    <p:animScale>
                                      <p:cBhvr>
                                        <p:cTn id="68" dur="500" decel="50000" fill="hold">
                                          <p:stCondLst>
                                            <p:cond delay="0"/>
                                          </p:stCondLst>
                                        </p:cTn>
                                        <p:tgtEl>
                                          <p:spTgt spid="3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9" dur="500" decel="50000" fill="hold">
                                          <p:stCondLst>
                                            <p:cond delay="0"/>
                                          </p:stCondLst>
                                        </p:cTn>
                                        <p:tgtEl>
                                          <p:spTgt spid="39"/>
                                        </p:tgtEl>
                                        <p:attrNameLst>
                                          <p:attrName>ppt_x</p:attrName>
                                          <p:attrName>ppt_y</p:attrName>
                                        </p:attrNameLst>
                                      </p:cBhvr>
                                    </p:animMotion>
                                    <p:animEffect transition="in" filter="fade">
                                      <p:cBhvr>
                                        <p:cTn id="70" dur="500"/>
                                        <p:tgtEl>
                                          <p:spTgt spid="39"/>
                                        </p:tgtEl>
                                      </p:cBhvr>
                                    </p:animEffect>
                                  </p:childTnLst>
                                </p:cTn>
                              </p:par>
                              <p:par>
                                <p:cTn id="71" presetID="52" presetClass="entr" presetSubtype="0" fill="hold" nodeType="withEffect">
                                  <p:stCondLst>
                                    <p:cond delay="800"/>
                                  </p:stCondLst>
                                  <p:childTnLst>
                                    <p:set>
                                      <p:cBhvr>
                                        <p:cTn id="72" dur="1" fill="hold">
                                          <p:stCondLst>
                                            <p:cond delay="0"/>
                                          </p:stCondLst>
                                        </p:cTn>
                                        <p:tgtEl>
                                          <p:spTgt spid="42"/>
                                        </p:tgtEl>
                                        <p:attrNameLst>
                                          <p:attrName>style.visibility</p:attrName>
                                        </p:attrNameLst>
                                      </p:cBhvr>
                                      <p:to>
                                        <p:strVal val="visible"/>
                                      </p:to>
                                    </p:set>
                                    <p:animScale>
                                      <p:cBhvr>
                                        <p:cTn id="73" dur="500" decel="50000" fill="hold">
                                          <p:stCondLst>
                                            <p:cond delay="0"/>
                                          </p:stCondLst>
                                        </p:cTn>
                                        <p:tgtEl>
                                          <p:spTgt spid="4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4" dur="500" decel="50000" fill="hold">
                                          <p:stCondLst>
                                            <p:cond delay="0"/>
                                          </p:stCondLst>
                                        </p:cTn>
                                        <p:tgtEl>
                                          <p:spTgt spid="42"/>
                                        </p:tgtEl>
                                        <p:attrNameLst>
                                          <p:attrName>ppt_x</p:attrName>
                                          <p:attrName>ppt_y</p:attrName>
                                        </p:attrNameLst>
                                      </p:cBhvr>
                                    </p:animMotion>
                                    <p:animEffect transition="in" filter="fade">
                                      <p:cBhvr>
                                        <p:cTn id="75" dur="500"/>
                                        <p:tgtEl>
                                          <p:spTgt spid="42"/>
                                        </p:tgtEl>
                                      </p:cBhvr>
                                    </p:animEffect>
                                  </p:childTnLst>
                                </p:cTn>
                              </p:par>
                              <p:par>
                                <p:cTn id="76" presetID="52" presetClass="entr" presetSubtype="0" fill="hold" nodeType="withEffect">
                                  <p:stCondLst>
                                    <p:cond delay="1000"/>
                                  </p:stCondLst>
                                  <p:childTnLst>
                                    <p:set>
                                      <p:cBhvr>
                                        <p:cTn id="77" dur="1" fill="hold">
                                          <p:stCondLst>
                                            <p:cond delay="0"/>
                                          </p:stCondLst>
                                        </p:cTn>
                                        <p:tgtEl>
                                          <p:spTgt spid="45"/>
                                        </p:tgtEl>
                                        <p:attrNameLst>
                                          <p:attrName>style.visibility</p:attrName>
                                        </p:attrNameLst>
                                      </p:cBhvr>
                                      <p:to>
                                        <p:strVal val="visible"/>
                                      </p:to>
                                    </p:set>
                                    <p:animScale>
                                      <p:cBhvr>
                                        <p:cTn id="78" dur="500" decel="50000" fill="hold">
                                          <p:stCondLst>
                                            <p:cond delay="0"/>
                                          </p:stCondLst>
                                        </p:cTn>
                                        <p:tgtEl>
                                          <p:spTgt spid="4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9" dur="500" decel="50000" fill="hold">
                                          <p:stCondLst>
                                            <p:cond delay="0"/>
                                          </p:stCondLst>
                                        </p:cTn>
                                        <p:tgtEl>
                                          <p:spTgt spid="45"/>
                                        </p:tgtEl>
                                        <p:attrNameLst>
                                          <p:attrName>ppt_x</p:attrName>
                                          <p:attrName>ppt_y</p:attrName>
                                        </p:attrNameLst>
                                      </p:cBhvr>
                                    </p:animMotion>
                                    <p:animEffect transition="in" filter="fade">
                                      <p:cBhvr>
                                        <p:cTn id="80"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 y="720"/>
            <a:ext cx="12190413" cy="1157520"/>
            <a:chOff x="-6" y="395508"/>
            <a:chExt cx="12190413" cy="1157520"/>
          </a:xfrm>
        </p:grpSpPr>
        <p:sp>
          <p:nvSpPr>
            <p:cNvPr id="11" name="矩形 10"/>
            <p:cNvSpPr/>
            <p:nvPr/>
          </p:nvSpPr>
          <p:spPr>
            <a:xfrm flipH="1">
              <a:off x="-6" y="395508"/>
              <a:ext cx="12190413" cy="1157520"/>
            </a:xfrm>
            <a:prstGeom prst="rect">
              <a:avLst/>
            </a:prstGeom>
            <a:solidFill>
              <a:srgbClr val="18D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4188838" y="733051"/>
              <a:ext cx="3783708" cy="538601"/>
              <a:chOff x="5043488" y="688658"/>
              <a:chExt cx="3783708" cy="538601"/>
            </a:xfrm>
          </p:grpSpPr>
          <p:sp>
            <p:nvSpPr>
              <p:cNvPr id="7" name="矩形 3"/>
              <p:cNvSpPr/>
              <p:nvPr/>
            </p:nvSpPr>
            <p:spPr>
              <a:xfrm>
                <a:off x="5667375" y="688658"/>
                <a:ext cx="3159821" cy="538601"/>
              </a:xfrm>
              <a:prstGeom prst="rect">
                <a:avLst/>
              </a:prstGeom>
              <a:noFill/>
              <a:ln w="9525">
                <a:noFill/>
                <a:miter/>
              </a:ln>
            </p:spPr>
            <p:txBody>
              <a:bodyPr wrap="none" lIns="91431" tIns="45716" rIns="91431" bIns="45716">
                <a:spAutoFit/>
              </a:bodyPr>
              <a:lstStyle/>
              <a:p>
                <a:pPr lvl="0" eaLnBrk="1" hangingPunct="1">
                  <a:buNone/>
                </a:pPr>
                <a:r>
                  <a:rPr lang="zh-CN" altLang="en-US" sz="29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加入你的标题描述</a:t>
                </a:r>
                <a:endParaRPr lang="zh-CN" altLang="en-US" sz="29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8" name="组合 26"/>
              <p:cNvGrpSpPr/>
              <p:nvPr/>
            </p:nvGrpSpPr>
            <p:grpSpPr>
              <a:xfrm>
                <a:off x="5043488" y="768033"/>
                <a:ext cx="263525" cy="395292"/>
                <a:chOff x="0" y="214266"/>
                <a:chExt cx="213756" cy="427517"/>
              </a:xfrm>
            </p:grpSpPr>
            <p:sp>
              <p:nvSpPr>
                <p:cNvPr id="9" name="直接连接符 27"/>
                <p:cNvSpPr/>
                <p:nvPr/>
              </p:nvSpPr>
              <p:spPr>
                <a:xfrm>
                  <a:off x="0" y="214266"/>
                  <a:ext cx="213756" cy="213757"/>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sp>
              <p:nvSpPr>
                <p:cNvPr id="10" name="直接连接符 28"/>
                <p:cNvSpPr/>
                <p:nvPr/>
              </p:nvSpPr>
              <p:spPr>
                <a:xfrm flipH="1">
                  <a:off x="0" y="428028"/>
                  <a:ext cx="213756" cy="213755"/>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grpSp>
        </p:grpSp>
      </p:grpSp>
      <p:grpSp>
        <p:nvGrpSpPr>
          <p:cNvPr id="12" name="组合 11"/>
          <p:cNvGrpSpPr/>
          <p:nvPr/>
        </p:nvGrpSpPr>
        <p:grpSpPr>
          <a:xfrm>
            <a:off x="297363" y="2040528"/>
            <a:ext cx="11559174" cy="4014357"/>
            <a:chOff x="640211" y="1211715"/>
            <a:chExt cx="8021122" cy="2785636"/>
          </a:xfrm>
        </p:grpSpPr>
        <p:pic>
          <p:nvPicPr>
            <p:cNvPr id="13" name="图片 1" descr="woman1.png"/>
            <p:cNvPicPr>
              <a:picLocks noChangeAspect="1"/>
            </p:cNvPicPr>
            <p:nvPr/>
          </p:nvPicPr>
          <p:blipFill>
            <a:blip r:embed="rId3" cstate="screen"/>
            <a:stretch>
              <a:fillRect/>
            </a:stretch>
          </p:blipFill>
          <p:spPr>
            <a:xfrm>
              <a:off x="1314121" y="2530235"/>
              <a:ext cx="919670" cy="919670"/>
            </a:xfrm>
            <a:prstGeom prst="rect">
              <a:avLst/>
            </a:prstGeom>
          </p:spPr>
        </p:pic>
        <p:pic>
          <p:nvPicPr>
            <p:cNvPr id="14" name="图片 2" descr="man3.png"/>
            <p:cNvPicPr>
              <a:picLocks noChangeAspect="1"/>
            </p:cNvPicPr>
            <p:nvPr/>
          </p:nvPicPr>
          <p:blipFill>
            <a:blip r:embed="rId4" cstate="screen"/>
            <a:stretch>
              <a:fillRect/>
            </a:stretch>
          </p:blipFill>
          <p:spPr>
            <a:xfrm>
              <a:off x="4206416" y="2530235"/>
              <a:ext cx="919672" cy="919670"/>
            </a:xfrm>
            <a:prstGeom prst="rect">
              <a:avLst/>
            </a:prstGeom>
          </p:spPr>
        </p:pic>
        <p:pic>
          <p:nvPicPr>
            <p:cNvPr id="15" name="图片 3" descr="man2.png"/>
            <p:cNvPicPr>
              <a:picLocks noChangeAspect="1"/>
            </p:cNvPicPr>
            <p:nvPr/>
          </p:nvPicPr>
          <p:blipFill>
            <a:blip r:embed="rId5" cstate="screen"/>
            <a:stretch>
              <a:fillRect/>
            </a:stretch>
          </p:blipFill>
          <p:spPr>
            <a:xfrm>
              <a:off x="7098713" y="2530235"/>
              <a:ext cx="919670" cy="919670"/>
            </a:xfrm>
            <a:prstGeom prst="rect">
              <a:avLst/>
            </a:prstGeom>
          </p:spPr>
        </p:pic>
        <p:sp>
          <p:nvSpPr>
            <p:cNvPr id="16" name="文本框 12"/>
            <p:cNvSpPr txBox="1"/>
            <p:nvPr/>
          </p:nvSpPr>
          <p:spPr>
            <a:xfrm>
              <a:off x="933878" y="3719707"/>
              <a:ext cx="1758010" cy="277644"/>
            </a:xfrm>
            <a:prstGeom prst="rect">
              <a:avLst/>
            </a:prstGeom>
            <a:noFill/>
          </p:spPr>
          <p:txBody>
            <a:bodyPr wrap="square" rtlCol="0">
              <a:spAutoFit/>
            </a:bodyPr>
            <a:lstStyle/>
            <a:p>
              <a:pPr algn="ctr"/>
              <a:r>
                <a:rPr lang="zh-CN" altLang="en-US" sz="2000" dirty="0" smtClean="0">
                  <a:solidFill>
                    <a:schemeClr val="bg1">
                      <a:lumMod val="50000"/>
                    </a:schemeClr>
                  </a:solidFill>
                  <a:latin typeface="微软雅黑" panose="020B0503020204020204" pitchFamily="34" charset="-122"/>
                  <a:ea typeface="微软雅黑" panose="020B0503020204020204" pitchFamily="34" charset="-122"/>
                </a:rPr>
                <a:t>点击输入文字说明</a:t>
              </a:r>
              <a:endParaRPr lang="en-US" altLang="zh-CN" sz="2000" dirty="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17" name="组 21"/>
            <p:cNvGrpSpPr/>
            <p:nvPr/>
          </p:nvGrpSpPr>
          <p:grpSpPr>
            <a:xfrm>
              <a:off x="640211" y="1211715"/>
              <a:ext cx="2203603" cy="1175657"/>
              <a:chOff x="640211" y="1102178"/>
              <a:chExt cx="2203603" cy="1175657"/>
            </a:xfrm>
            <a:solidFill>
              <a:srgbClr val="3666D7"/>
            </a:solidFill>
          </p:grpSpPr>
          <p:sp>
            <p:nvSpPr>
              <p:cNvPr id="35" name="圆角矩形 19"/>
              <p:cNvSpPr/>
              <p:nvPr/>
            </p:nvSpPr>
            <p:spPr>
              <a:xfrm>
                <a:off x="640211" y="1102178"/>
                <a:ext cx="2203603" cy="1049694"/>
              </a:xfrm>
              <a:prstGeom prst="roundRect">
                <a:avLst>
                  <a:gd name="adj" fmla="val 5669"/>
                </a:avLst>
              </a:prstGeom>
              <a:solidFill>
                <a:srgbClr val="18D2A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chemeClr val="bg1"/>
                  </a:solidFill>
                  <a:latin typeface="微软雅黑" panose="020B0503020204020204" pitchFamily="34" charset="-122"/>
                  <a:ea typeface="微软雅黑" panose="020B0503020204020204" pitchFamily="34" charset="-122"/>
                </a:endParaRPr>
              </a:p>
            </p:txBody>
          </p:sp>
          <p:sp>
            <p:nvSpPr>
              <p:cNvPr id="36" name="等腰三角形 20"/>
              <p:cNvSpPr/>
              <p:nvPr/>
            </p:nvSpPr>
            <p:spPr>
              <a:xfrm flipV="1">
                <a:off x="1621317" y="2151872"/>
                <a:ext cx="241391" cy="125963"/>
              </a:xfrm>
              <a:prstGeom prst="triangle">
                <a:avLst/>
              </a:prstGeom>
              <a:solidFill>
                <a:srgbClr val="18D2A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chemeClr val="bg1"/>
                  </a:solidFill>
                  <a:latin typeface="微软雅黑" panose="020B0503020204020204" pitchFamily="34" charset="-122"/>
                  <a:ea typeface="微软雅黑" panose="020B0503020204020204" pitchFamily="34" charset="-122"/>
                </a:endParaRPr>
              </a:p>
            </p:txBody>
          </p:sp>
        </p:grpSp>
        <p:grpSp>
          <p:nvGrpSpPr>
            <p:cNvPr id="18" name="组 25"/>
            <p:cNvGrpSpPr/>
            <p:nvPr/>
          </p:nvGrpSpPr>
          <p:grpSpPr>
            <a:xfrm>
              <a:off x="3564450" y="1211715"/>
              <a:ext cx="2203603" cy="1175657"/>
              <a:chOff x="640211" y="1102178"/>
              <a:chExt cx="2203603" cy="1175657"/>
            </a:xfrm>
          </p:grpSpPr>
          <p:sp>
            <p:nvSpPr>
              <p:cNvPr id="33" name="圆角矩形 27"/>
              <p:cNvSpPr/>
              <p:nvPr/>
            </p:nvSpPr>
            <p:spPr>
              <a:xfrm>
                <a:off x="640211" y="1102178"/>
                <a:ext cx="2203603" cy="1049694"/>
              </a:xfrm>
              <a:prstGeom prst="roundRect">
                <a:avLst>
                  <a:gd name="adj" fmla="val 5669"/>
                </a:avLst>
              </a:prstGeom>
              <a:solidFill>
                <a:srgbClr val="1983B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chemeClr val="bg1"/>
                  </a:solidFill>
                  <a:latin typeface="微软雅黑" panose="020B0503020204020204" pitchFamily="34" charset="-122"/>
                  <a:ea typeface="微软雅黑" panose="020B0503020204020204" pitchFamily="34" charset="-122"/>
                </a:endParaRPr>
              </a:p>
            </p:txBody>
          </p:sp>
          <p:sp>
            <p:nvSpPr>
              <p:cNvPr id="34" name="等腰三角形 28"/>
              <p:cNvSpPr/>
              <p:nvPr/>
            </p:nvSpPr>
            <p:spPr>
              <a:xfrm flipV="1">
                <a:off x="1621317" y="2151872"/>
                <a:ext cx="241391" cy="125963"/>
              </a:xfrm>
              <a:prstGeom prst="triangle">
                <a:avLst/>
              </a:prstGeom>
              <a:solidFill>
                <a:srgbClr val="1983B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chemeClr val="bg1"/>
                  </a:solidFill>
                  <a:latin typeface="微软雅黑" panose="020B0503020204020204" pitchFamily="34" charset="-122"/>
                  <a:ea typeface="微软雅黑" panose="020B0503020204020204" pitchFamily="34" charset="-122"/>
                </a:endParaRPr>
              </a:p>
            </p:txBody>
          </p:sp>
        </p:grpSp>
        <p:grpSp>
          <p:nvGrpSpPr>
            <p:cNvPr id="19" name="Group 53"/>
            <p:cNvGrpSpPr/>
            <p:nvPr/>
          </p:nvGrpSpPr>
          <p:grpSpPr>
            <a:xfrm>
              <a:off x="6457730" y="1211715"/>
              <a:ext cx="2203603" cy="1175657"/>
              <a:chOff x="6457730" y="1211715"/>
              <a:chExt cx="2203603" cy="1175657"/>
            </a:xfrm>
          </p:grpSpPr>
          <p:sp>
            <p:nvSpPr>
              <p:cNvPr id="31" name="圆角矩形 32"/>
              <p:cNvSpPr/>
              <p:nvPr/>
            </p:nvSpPr>
            <p:spPr>
              <a:xfrm>
                <a:off x="6457730" y="1211715"/>
                <a:ext cx="2203603" cy="1049694"/>
              </a:xfrm>
              <a:prstGeom prst="roundRect">
                <a:avLst>
                  <a:gd name="adj" fmla="val 5669"/>
                </a:avLst>
              </a:prstGeom>
              <a:solidFill>
                <a:srgbClr val="18D2A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chemeClr val="bg1"/>
                  </a:solidFill>
                  <a:latin typeface="微软雅黑" panose="020B0503020204020204" pitchFamily="34" charset="-122"/>
                  <a:ea typeface="微软雅黑" panose="020B0503020204020204" pitchFamily="34" charset="-122"/>
                </a:endParaRPr>
              </a:p>
            </p:txBody>
          </p:sp>
          <p:sp>
            <p:nvSpPr>
              <p:cNvPr id="32" name="等腰三角形 33"/>
              <p:cNvSpPr/>
              <p:nvPr/>
            </p:nvSpPr>
            <p:spPr>
              <a:xfrm flipV="1">
                <a:off x="7438836" y="2261409"/>
                <a:ext cx="241391" cy="125963"/>
              </a:xfrm>
              <a:prstGeom prst="triangle">
                <a:avLst/>
              </a:prstGeom>
              <a:solidFill>
                <a:srgbClr val="18D2A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chemeClr val="bg1"/>
                  </a:solidFill>
                  <a:latin typeface="微软雅黑" panose="020B0503020204020204" pitchFamily="34" charset="-122"/>
                  <a:ea typeface="微软雅黑" panose="020B0503020204020204" pitchFamily="34" charset="-122"/>
                </a:endParaRPr>
              </a:p>
            </p:txBody>
          </p:sp>
        </p:grpSp>
        <p:grpSp>
          <p:nvGrpSpPr>
            <p:cNvPr id="20" name="组合 2"/>
            <p:cNvGrpSpPr/>
            <p:nvPr/>
          </p:nvGrpSpPr>
          <p:grpSpPr>
            <a:xfrm>
              <a:off x="701240" y="1211715"/>
              <a:ext cx="2142574" cy="876114"/>
              <a:chOff x="437058" y="3441362"/>
              <a:chExt cx="2142574" cy="876114"/>
            </a:xfrm>
          </p:grpSpPr>
          <p:sp>
            <p:nvSpPr>
              <p:cNvPr id="29" name="TextBox 28"/>
              <p:cNvSpPr txBox="1"/>
              <p:nvPr/>
            </p:nvSpPr>
            <p:spPr>
              <a:xfrm>
                <a:off x="466378" y="3441362"/>
                <a:ext cx="1409574" cy="320358"/>
              </a:xfrm>
              <a:prstGeom prst="rect">
                <a:avLst/>
              </a:prstGeom>
              <a:noFill/>
            </p:spPr>
            <p:txBody>
              <a:bodyPr wrap="none" rtlCol="0">
                <a:spAutoFit/>
              </a:bodyPr>
              <a:lstStyle>
                <a:defPPr>
                  <a:defRPr lang="zh-CN"/>
                </a:defPPr>
                <a:lvl1pPr>
                  <a:defRPr sz="1400">
                    <a:solidFill>
                      <a:srgbClr val="0070C0"/>
                    </a:solidFill>
                    <a:latin typeface="微软雅黑" panose="020B0503020204020204" pitchFamily="34" charset="-122"/>
                    <a:ea typeface="微软雅黑" panose="020B0503020204020204" pitchFamily="34" charset="-122"/>
                  </a:defRPr>
                </a:lvl1pPr>
              </a:lstStyle>
              <a:p>
                <a:pPr algn="l">
                  <a:defRPr/>
                </a:pPr>
                <a:r>
                  <a:rPr lang="zh-CN" altLang="en-US" sz="2400" dirty="0">
                    <a:solidFill>
                      <a:schemeClr val="bg1"/>
                    </a:solidFill>
                  </a:rPr>
                  <a:t>点击添加标题</a:t>
                </a:r>
                <a:endParaRPr lang="en-US" altLang="zh-CN" sz="2400" dirty="0">
                  <a:solidFill>
                    <a:schemeClr val="bg1"/>
                  </a:solidFill>
                </a:endParaRPr>
              </a:p>
            </p:txBody>
          </p:sp>
          <p:sp>
            <p:nvSpPr>
              <p:cNvPr id="30" name="矩形 95"/>
              <p:cNvSpPr/>
              <p:nvPr/>
            </p:nvSpPr>
            <p:spPr>
              <a:xfrm>
                <a:off x="437058" y="3742167"/>
                <a:ext cx="2142574" cy="575309"/>
              </a:xfrm>
              <a:prstGeom prst="rect">
                <a:avLst/>
              </a:prstGeom>
            </p:spPr>
            <p:txBody>
              <a:bodyPr wrap="square">
                <a:spAutoFit/>
              </a:bodyPr>
              <a:lstStyle/>
              <a:p>
                <a:pPr algn="just">
                  <a:lnSpc>
                    <a:spcPct val="114000"/>
                  </a:lnSpc>
                </a:pPr>
                <a:r>
                  <a:rPr lang="zh-CN" altLang="en-US" sz="1400" dirty="0" smtClean="0">
                    <a:solidFill>
                      <a:schemeClr val="bg1"/>
                    </a:solidFill>
                    <a:latin typeface="微软雅黑" panose="020B0503020204020204" pitchFamily="34" charset="-122"/>
                    <a:ea typeface="微软雅黑" panose="020B0503020204020204" pitchFamily="34" charset="-122"/>
                  </a:rPr>
                  <a:t>轻点此处输入文字内容，</a:t>
                </a:r>
                <a:r>
                  <a:rPr lang="en-US" altLang="zh-CN" sz="1400" dirty="0" smtClean="0">
                    <a:solidFill>
                      <a:schemeClr val="bg1"/>
                    </a:solidFill>
                    <a:latin typeface="微软雅黑" panose="020B0503020204020204" pitchFamily="34" charset="-122"/>
                    <a:ea typeface="微软雅黑" panose="020B0503020204020204" pitchFamily="34" charset="-122"/>
                  </a:rPr>
                  <a:t>PPT</a:t>
                </a:r>
                <a:r>
                  <a:rPr lang="zh-CN" altLang="en-US" sz="1400" dirty="0" smtClean="0">
                    <a:solidFill>
                      <a:schemeClr val="bg1"/>
                    </a:solidFill>
                    <a:latin typeface="微软雅黑" panose="020B0503020204020204" pitchFamily="34" charset="-122"/>
                    <a:ea typeface="微软雅黑" panose="020B0503020204020204" pitchFamily="34" charset="-122"/>
                  </a:rPr>
                  <a:t>模板所有文字图片都可编辑，数据图表都可以修改颜色大小形状</a:t>
                </a: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21" name="组合 2"/>
            <p:cNvGrpSpPr/>
            <p:nvPr/>
          </p:nvGrpSpPr>
          <p:grpSpPr>
            <a:xfrm>
              <a:off x="3625479" y="1212174"/>
              <a:ext cx="2142574" cy="876114"/>
              <a:chOff x="437058" y="3441362"/>
              <a:chExt cx="2142574" cy="876114"/>
            </a:xfrm>
          </p:grpSpPr>
          <p:sp>
            <p:nvSpPr>
              <p:cNvPr id="27" name="TextBox 26"/>
              <p:cNvSpPr txBox="1"/>
              <p:nvPr/>
            </p:nvSpPr>
            <p:spPr>
              <a:xfrm>
                <a:off x="466378" y="3441362"/>
                <a:ext cx="1409574" cy="320358"/>
              </a:xfrm>
              <a:prstGeom prst="rect">
                <a:avLst/>
              </a:prstGeom>
              <a:noFill/>
            </p:spPr>
            <p:txBody>
              <a:bodyPr wrap="none" rtlCol="0">
                <a:spAutoFit/>
              </a:bodyPr>
              <a:lstStyle>
                <a:defPPr>
                  <a:defRPr lang="zh-CN"/>
                </a:defPPr>
                <a:lvl1pPr>
                  <a:defRPr sz="1400">
                    <a:solidFill>
                      <a:srgbClr val="0070C0"/>
                    </a:solidFill>
                    <a:latin typeface="微软雅黑" panose="020B0503020204020204" pitchFamily="34" charset="-122"/>
                    <a:ea typeface="微软雅黑" panose="020B0503020204020204" pitchFamily="34" charset="-122"/>
                  </a:defRPr>
                </a:lvl1pPr>
              </a:lstStyle>
              <a:p>
                <a:pPr algn="l">
                  <a:defRPr/>
                </a:pPr>
                <a:r>
                  <a:rPr lang="zh-CN" altLang="en-US" sz="2400" dirty="0">
                    <a:solidFill>
                      <a:schemeClr val="bg1"/>
                    </a:solidFill>
                  </a:rPr>
                  <a:t>点击添加标题</a:t>
                </a:r>
                <a:endParaRPr lang="en-US" altLang="zh-CN" sz="2400" dirty="0">
                  <a:solidFill>
                    <a:schemeClr val="bg1"/>
                  </a:solidFill>
                </a:endParaRPr>
              </a:p>
            </p:txBody>
          </p:sp>
          <p:sp>
            <p:nvSpPr>
              <p:cNvPr id="28" name="矩形 95"/>
              <p:cNvSpPr/>
              <p:nvPr/>
            </p:nvSpPr>
            <p:spPr>
              <a:xfrm>
                <a:off x="437058" y="3742167"/>
                <a:ext cx="2142574" cy="575309"/>
              </a:xfrm>
              <a:prstGeom prst="rect">
                <a:avLst/>
              </a:prstGeom>
            </p:spPr>
            <p:txBody>
              <a:bodyPr wrap="square">
                <a:spAutoFit/>
              </a:bodyPr>
              <a:lstStyle/>
              <a:p>
                <a:pPr algn="just">
                  <a:lnSpc>
                    <a:spcPct val="114000"/>
                  </a:lnSpc>
                </a:pPr>
                <a:r>
                  <a:rPr lang="zh-CN" altLang="en-US" sz="1400" dirty="0" smtClean="0">
                    <a:solidFill>
                      <a:schemeClr val="bg1"/>
                    </a:solidFill>
                    <a:latin typeface="微软雅黑" panose="020B0503020204020204" pitchFamily="34" charset="-122"/>
                    <a:ea typeface="微软雅黑" panose="020B0503020204020204" pitchFamily="34" charset="-122"/>
                  </a:rPr>
                  <a:t>轻点此处输入文字内容，</a:t>
                </a:r>
                <a:r>
                  <a:rPr lang="en-US" altLang="zh-CN" sz="1400" dirty="0" smtClean="0">
                    <a:solidFill>
                      <a:schemeClr val="bg1"/>
                    </a:solidFill>
                    <a:latin typeface="微软雅黑" panose="020B0503020204020204" pitchFamily="34" charset="-122"/>
                    <a:ea typeface="微软雅黑" panose="020B0503020204020204" pitchFamily="34" charset="-122"/>
                  </a:rPr>
                  <a:t>PPT</a:t>
                </a:r>
                <a:r>
                  <a:rPr lang="zh-CN" altLang="en-US" sz="1400" dirty="0" smtClean="0">
                    <a:solidFill>
                      <a:schemeClr val="bg1"/>
                    </a:solidFill>
                    <a:latin typeface="微软雅黑" panose="020B0503020204020204" pitchFamily="34" charset="-122"/>
                    <a:ea typeface="微软雅黑" panose="020B0503020204020204" pitchFamily="34" charset="-122"/>
                  </a:rPr>
                  <a:t>模板所有文字图片都可编辑，数据图表都可以修改颜色大小形状</a:t>
                </a: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22" name="组合 2"/>
            <p:cNvGrpSpPr/>
            <p:nvPr/>
          </p:nvGrpSpPr>
          <p:grpSpPr>
            <a:xfrm>
              <a:off x="6518759" y="1212174"/>
              <a:ext cx="2142574" cy="876114"/>
              <a:chOff x="437058" y="3441362"/>
              <a:chExt cx="2142574" cy="876114"/>
            </a:xfrm>
          </p:grpSpPr>
          <p:sp>
            <p:nvSpPr>
              <p:cNvPr id="25" name="TextBox 24"/>
              <p:cNvSpPr txBox="1"/>
              <p:nvPr/>
            </p:nvSpPr>
            <p:spPr>
              <a:xfrm>
                <a:off x="466378" y="3441362"/>
                <a:ext cx="1409574" cy="320358"/>
              </a:xfrm>
              <a:prstGeom prst="rect">
                <a:avLst/>
              </a:prstGeom>
              <a:noFill/>
            </p:spPr>
            <p:txBody>
              <a:bodyPr wrap="none" rtlCol="0">
                <a:spAutoFit/>
              </a:bodyPr>
              <a:lstStyle>
                <a:defPPr>
                  <a:defRPr lang="zh-CN"/>
                </a:defPPr>
                <a:lvl1pPr>
                  <a:defRPr sz="1400">
                    <a:solidFill>
                      <a:srgbClr val="0070C0"/>
                    </a:solidFill>
                    <a:latin typeface="微软雅黑" panose="020B0503020204020204" pitchFamily="34" charset="-122"/>
                    <a:ea typeface="微软雅黑" panose="020B0503020204020204" pitchFamily="34" charset="-122"/>
                  </a:defRPr>
                </a:lvl1pPr>
              </a:lstStyle>
              <a:p>
                <a:pPr algn="l">
                  <a:defRPr/>
                </a:pPr>
                <a:r>
                  <a:rPr lang="zh-CN" altLang="en-US" sz="2400" dirty="0">
                    <a:solidFill>
                      <a:schemeClr val="bg1"/>
                    </a:solidFill>
                  </a:rPr>
                  <a:t>点击添加标题</a:t>
                </a:r>
                <a:endParaRPr lang="en-US" altLang="zh-CN" sz="2400" dirty="0">
                  <a:solidFill>
                    <a:schemeClr val="bg1"/>
                  </a:solidFill>
                </a:endParaRPr>
              </a:p>
            </p:txBody>
          </p:sp>
          <p:sp>
            <p:nvSpPr>
              <p:cNvPr id="26" name="矩形 95"/>
              <p:cNvSpPr/>
              <p:nvPr/>
            </p:nvSpPr>
            <p:spPr>
              <a:xfrm>
                <a:off x="437058" y="3742167"/>
                <a:ext cx="2142574" cy="575309"/>
              </a:xfrm>
              <a:prstGeom prst="rect">
                <a:avLst/>
              </a:prstGeom>
            </p:spPr>
            <p:txBody>
              <a:bodyPr wrap="square">
                <a:spAutoFit/>
              </a:bodyPr>
              <a:lstStyle/>
              <a:p>
                <a:pPr algn="just">
                  <a:lnSpc>
                    <a:spcPct val="114000"/>
                  </a:lnSpc>
                </a:pPr>
                <a:r>
                  <a:rPr lang="zh-CN" altLang="en-US" sz="1400" dirty="0" smtClean="0">
                    <a:solidFill>
                      <a:schemeClr val="bg1"/>
                    </a:solidFill>
                    <a:latin typeface="微软雅黑" panose="020B0503020204020204" pitchFamily="34" charset="-122"/>
                    <a:ea typeface="微软雅黑" panose="020B0503020204020204" pitchFamily="34" charset="-122"/>
                  </a:rPr>
                  <a:t>轻点此处输入文字内容，</a:t>
                </a:r>
                <a:r>
                  <a:rPr lang="en-US" altLang="zh-CN" sz="1400" dirty="0" smtClean="0">
                    <a:solidFill>
                      <a:schemeClr val="bg1"/>
                    </a:solidFill>
                    <a:latin typeface="微软雅黑" panose="020B0503020204020204" pitchFamily="34" charset="-122"/>
                    <a:ea typeface="微软雅黑" panose="020B0503020204020204" pitchFamily="34" charset="-122"/>
                  </a:rPr>
                  <a:t>PPT</a:t>
                </a:r>
                <a:r>
                  <a:rPr lang="zh-CN" altLang="en-US" sz="1400" dirty="0" smtClean="0">
                    <a:solidFill>
                      <a:schemeClr val="bg1"/>
                    </a:solidFill>
                    <a:latin typeface="微软雅黑" panose="020B0503020204020204" pitchFamily="34" charset="-122"/>
                    <a:ea typeface="微软雅黑" panose="020B0503020204020204" pitchFamily="34" charset="-122"/>
                  </a:rPr>
                  <a:t>模板所有文字图片都可编辑，数据图表都可以修改颜色大小形状</a:t>
                </a: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sp>
          <p:nvSpPr>
            <p:cNvPr id="23" name="文本框 12"/>
            <p:cNvSpPr txBox="1"/>
            <p:nvPr/>
          </p:nvSpPr>
          <p:spPr>
            <a:xfrm>
              <a:off x="3673945" y="3719707"/>
              <a:ext cx="1758010" cy="277644"/>
            </a:xfrm>
            <a:prstGeom prst="rect">
              <a:avLst/>
            </a:prstGeom>
            <a:noFill/>
          </p:spPr>
          <p:txBody>
            <a:bodyPr wrap="square" rtlCol="0">
              <a:spAutoFit/>
            </a:bodyPr>
            <a:lstStyle/>
            <a:p>
              <a:pPr algn="ctr"/>
              <a:r>
                <a:rPr lang="zh-CN" altLang="en-US" sz="2000" dirty="0" smtClean="0">
                  <a:solidFill>
                    <a:schemeClr val="bg1">
                      <a:lumMod val="50000"/>
                    </a:schemeClr>
                  </a:solidFill>
                  <a:latin typeface="微软雅黑" panose="020B0503020204020204" pitchFamily="34" charset="-122"/>
                  <a:ea typeface="微软雅黑" panose="020B0503020204020204" pitchFamily="34" charset="-122"/>
                </a:rPr>
                <a:t>点击输入文字说明</a:t>
              </a:r>
              <a:endParaRPr lang="en-US" altLang="zh-CN" sz="20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4" name="文本框 12"/>
            <p:cNvSpPr txBox="1"/>
            <p:nvPr/>
          </p:nvSpPr>
          <p:spPr>
            <a:xfrm>
              <a:off x="6801222" y="3719707"/>
              <a:ext cx="1758010" cy="277644"/>
            </a:xfrm>
            <a:prstGeom prst="rect">
              <a:avLst/>
            </a:prstGeom>
            <a:noFill/>
          </p:spPr>
          <p:txBody>
            <a:bodyPr wrap="square" rtlCol="0">
              <a:spAutoFit/>
            </a:bodyPr>
            <a:lstStyle/>
            <a:p>
              <a:pPr algn="ctr"/>
              <a:r>
                <a:rPr lang="zh-CN" altLang="en-US" sz="2000" dirty="0" smtClean="0">
                  <a:solidFill>
                    <a:schemeClr val="bg1">
                      <a:lumMod val="50000"/>
                    </a:schemeClr>
                  </a:solidFill>
                  <a:latin typeface="微软雅黑" panose="020B0503020204020204" pitchFamily="34" charset="-122"/>
                  <a:ea typeface="微软雅黑" panose="020B0503020204020204" pitchFamily="34" charset="-122"/>
                </a:rPr>
                <a:t>点击输入文字说明</a:t>
              </a:r>
              <a:endParaRPr lang="en-US" altLang="zh-CN" sz="2000" dirty="0">
                <a:solidFill>
                  <a:schemeClr val="bg1">
                    <a:lumMod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553801" y="2274152"/>
            <a:ext cx="8142973" cy="1542124"/>
            <a:chOff x="971997" y="2179710"/>
            <a:chExt cx="10472562" cy="1983303"/>
          </a:xfrm>
        </p:grpSpPr>
        <p:grpSp>
          <p:nvGrpSpPr>
            <p:cNvPr id="53" name="组合 52"/>
            <p:cNvGrpSpPr/>
            <p:nvPr/>
          </p:nvGrpSpPr>
          <p:grpSpPr>
            <a:xfrm>
              <a:off x="3093581" y="2179710"/>
              <a:ext cx="8350978" cy="1983303"/>
              <a:chOff x="2320695" y="442438"/>
              <a:chExt cx="8350978" cy="784254"/>
            </a:xfrm>
          </p:grpSpPr>
          <p:sp>
            <p:nvSpPr>
              <p:cNvPr id="57" name="矩形 56"/>
              <p:cNvSpPr/>
              <p:nvPr/>
            </p:nvSpPr>
            <p:spPr>
              <a:xfrm flipH="1">
                <a:off x="2320695" y="442438"/>
                <a:ext cx="8350978" cy="784254"/>
              </a:xfrm>
              <a:prstGeom prst="rect">
                <a:avLst/>
              </a:prstGeom>
              <a:solidFill>
                <a:srgbClr val="18D2A6"/>
              </a:solidFill>
              <a:ln>
                <a:noFill/>
              </a:ln>
              <a:effectLst>
                <a:reflection blurRad="6350" stA="500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8" name="组合 57"/>
              <p:cNvGrpSpPr/>
              <p:nvPr/>
            </p:nvGrpSpPr>
            <p:grpSpPr>
              <a:xfrm>
                <a:off x="2947755" y="602540"/>
                <a:ext cx="7245292" cy="422603"/>
                <a:chOff x="3802405" y="558147"/>
                <a:chExt cx="7245292" cy="422603"/>
              </a:xfrm>
            </p:grpSpPr>
            <p:sp>
              <p:nvSpPr>
                <p:cNvPr id="71" name="矩形 3"/>
                <p:cNvSpPr/>
                <p:nvPr/>
              </p:nvSpPr>
              <p:spPr>
                <a:xfrm>
                  <a:off x="4476993" y="558147"/>
                  <a:ext cx="6570704" cy="422603"/>
                </a:xfrm>
                <a:prstGeom prst="rect">
                  <a:avLst/>
                </a:prstGeom>
                <a:noFill/>
                <a:ln w="9525">
                  <a:noFill/>
                  <a:miter/>
                </a:ln>
              </p:spPr>
              <p:txBody>
                <a:bodyPr wrap="none" lIns="91431" tIns="45716" rIns="91431" bIns="45716">
                  <a:spAutoFit/>
                </a:bodyPr>
                <a:lstStyle/>
                <a:p>
                  <a:pPr lvl="0" eaLnBrk="1" hangingPunct="1">
                    <a:buNone/>
                  </a:pPr>
                  <a:r>
                    <a:rPr lang="zh-CN" altLang="en-US" sz="4800" b="1"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加入你的标题描述</a:t>
                  </a:r>
                  <a:endParaRPr lang="zh-CN" altLang="en-US" sz="48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72" name="组合 26"/>
                <p:cNvGrpSpPr/>
                <p:nvPr/>
              </p:nvGrpSpPr>
              <p:grpSpPr>
                <a:xfrm>
                  <a:off x="3802405" y="569913"/>
                  <a:ext cx="263525" cy="395287"/>
                  <a:chOff x="-1006695" y="0"/>
                  <a:chExt cx="213756" cy="427512"/>
                </a:xfrm>
              </p:grpSpPr>
              <p:sp>
                <p:nvSpPr>
                  <p:cNvPr id="73" name="直接连接符 27"/>
                  <p:cNvSpPr/>
                  <p:nvPr/>
                </p:nvSpPr>
                <p:spPr>
                  <a:xfrm>
                    <a:off x="-1006695" y="0"/>
                    <a:ext cx="213756" cy="213756"/>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sp>
                <p:nvSpPr>
                  <p:cNvPr id="83" name="直接连接符 28"/>
                  <p:cNvSpPr/>
                  <p:nvPr/>
                </p:nvSpPr>
                <p:spPr>
                  <a:xfrm flipH="1">
                    <a:off x="-1006695" y="213756"/>
                    <a:ext cx="213756" cy="213756"/>
                  </a:xfrm>
                  <a:prstGeom prst="line">
                    <a:avLst/>
                  </a:prstGeom>
                  <a:ln w="19050" cap="flat" cmpd="sng">
                    <a:solidFill>
                      <a:schemeClr val="bg1"/>
                    </a:solidFill>
                    <a:prstDash val="solid"/>
                    <a:miter/>
                    <a:headEnd type="oval" w="med" len="med"/>
                    <a:tailEnd type="oval" w="lg" len="lg"/>
                  </a:ln>
                </p:spPr>
                <p:txBody>
                  <a:bodyPr/>
                  <a:lstStyle/>
                  <a:p>
                    <a:endParaRPr lang="zh-CN" altLang="en-US"/>
                  </a:p>
                </p:txBody>
              </p:sp>
            </p:grpSp>
          </p:grpSp>
        </p:grpSp>
        <p:grpSp>
          <p:nvGrpSpPr>
            <p:cNvPr id="87" name="组合 86"/>
            <p:cNvGrpSpPr/>
            <p:nvPr/>
          </p:nvGrpSpPr>
          <p:grpSpPr>
            <a:xfrm>
              <a:off x="971997" y="2179710"/>
              <a:ext cx="2121586" cy="1983303"/>
              <a:chOff x="2215144" y="1032180"/>
              <a:chExt cx="1120898" cy="824468"/>
            </a:xfrm>
          </p:grpSpPr>
          <p:sp>
            <p:nvSpPr>
              <p:cNvPr id="88" name="平行四边形 87"/>
              <p:cNvSpPr/>
              <p:nvPr/>
            </p:nvSpPr>
            <p:spPr>
              <a:xfrm>
                <a:off x="2215144" y="1032180"/>
                <a:ext cx="1120898" cy="824468"/>
              </a:xfrm>
              <a:prstGeom prst="parallelogram">
                <a:avLst>
                  <a:gd name="adj" fmla="val 0"/>
                </a:avLst>
              </a:prstGeom>
              <a:solidFill>
                <a:srgbClr val="1983B7"/>
              </a:solidFill>
              <a:ln>
                <a:noFill/>
              </a:ln>
              <a:effectLst>
                <a:reflection blurRad="6350" stA="500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95" name="文本框 9"/>
              <p:cNvSpPr txBox="1"/>
              <p:nvPr/>
            </p:nvSpPr>
            <p:spPr>
              <a:xfrm>
                <a:off x="2245058" y="1100246"/>
                <a:ext cx="1066799" cy="641734"/>
              </a:xfrm>
              <a:prstGeom prst="rect">
                <a:avLst/>
              </a:prstGeom>
              <a:noFill/>
            </p:spPr>
            <p:txBody>
              <a:bodyPr wrap="square" rtlCol="0">
                <a:spAutoFit/>
              </a:bodyPr>
              <a:lstStyle/>
              <a:p>
                <a:pPr algn="ctr"/>
                <a:r>
                  <a:rPr lang="en-US" altLang="zh-CN" sz="7200" dirty="0" smtClean="0">
                    <a:solidFill>
                      <a:schemeClr val="bg1"/>
                    </a:solidFill>
                    <a:latin typeface="Impact" panose="020B0806030902050204" pitchFamily="34" charset="0"/>
                  </a:rPr>
                  <a:t>02</a:t>
                </a:r>
                <a:endParaRPr lang="zh-CN" altLang="en-US" sz="7200" dirty="0">
                  <a:solidFill>
                    <a:schemeClr val="bg1"/>
                  </a:solidFill>
                  <a:latin typeface="Impact" panose="020B0806030902050204" pitchFamily="34" charset="0"/>
                </a:endParaRPr>
              </a:p>
            </p:txBody>
          </p:sp>
        </p:grpSp>
      </p:grpSp>
      <p:grpSp>
        <p:nvGrpSpPr>
          <p:cNvPr id="13" name="组合 12"/>
          <p:cNvGrpSpPr/>
          <p:nvPr/>
        </p:nvGrpSpPr>
        <p:grpSpPr>
          <a:xfrm rot="13187308">
            <a:off x="-6592880" y="2752868"/>
            <a:ext cx="11496362" cy="6726866"/>
            <a:chOff x="0" y="4292079"/>
            <a:chExt cx="12190414" cy="4843505"/>
          </a:xfrm>
        </p:grpSpPr>
        <p:grpSp>
          <p:nvGrpSpPr>
            <p:cNvPr id="14" name="组合 13"/>
            <p:cNvGrpSpPr/>
            <p:nvPr/>
          </p:nvGrpSpPr>
          <p:grpSpPr>
            <a:xfrm>
              <a:off x="0" y="4692834"/>
              <a:ext cx="12190414" cy="4442750"/>
              <a:chOff x="0" y="5400390"/>
              <a:chExt cx="12190414" cy="4442750"/>
            </a:xfrm>
          </p:grpSpPr>
          <p:grpSp>
            <p:nvGrpSpPr>
              <p:cNvPr id="22" name="组合 21"/>
              <p:cNvGrpSpPr/>
              <p:nvPr/>
            </p:nvGrpSpPr>
            <p:grpSpPr>
              <a:xfrm>
                <a:off x="0" y="5403580"/>
                <a:ext cx="6095207" cy="4439560"/>
                <a:chOff x="0" y="5320120"/>
                <a:chExt cx="12190413" cy="4439560"/>
              </a:xfrm>
            </p:grpSpPr>
            <p:sp>
              <p:nvSpPr>
                <p:cNvPr id="26" name="波形 25"/>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波形 26"/>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6095207" y="5400390"/>
                <a:ext cx="6095207" cy="4439560"/>
                <a:chOff x="0" y="5320120"/>
                <a:chExt cx="12190413" cy="4439560"/>
              </a:xfrm>
            </p:grpSpPr>
            <p:sp>
              <p:nvSpPr>
                <p:cNvPr id="24" name="波形 23"/>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波形 24"/>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5" name="组合 14"/>
            <p:cNvGrpSpPr/>
            <p:nvPr/>
          </p:nvGrpSpPr>
          <p:grpSpPr>
            <a:xfrm>
              <a:off x="0" y="4292079"/>
              <a:ext cx="12190414" cy="4442750"/>
              <a:chOff x="0" y="5400390"/>
              <a:chExt cx="12190414" cy="4442750"/>
            </a:xfrm>
          </p:grpSpPr>
          <p:grpSp>
            <p:nvGrpSpPr>
              <p:cNvPr id="16" name="组合 15"/>
              <p:cNvGrpSpPr/>
              <p:nvPr/>
            </p:nvGrpSpPr>
            <p:grpSpPr>
              <a:xfrm>
                <a:off x="0" y="5403580"/>
                <a:ext cx="6095207" cy="4439560"/>
                <a:chOff x="0" y="5320120"/>
                <a:chExt cx="12190413" cy="4439560"/>
              </a:xfrm>
            </p:grpSpPr>
            <p:sp>
              <p:nvSpPr>
                <p:cNvPr id="20" name="波形 19"/>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波形 20"/>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6095207" y="5400390"/>
                <a:ext cx="6095207" cy="4439560"/>
                <a:chOff x="0" y="5320120"/>
                <a:chExt cx="12190413" cy="4439560"/>
              </a:xfrm>
            </p:grpSpPr>
            <p:sp>
              <p:nvSpPr>
                <p:cNvPr id="18" name="波形 17"/>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波形 18"/>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grpSp>
        <p:nvGrpSpPr>
          <p:cNvPr id="28" name="组合 27"/>
          <p:cNvGrpSpPr/>
          <p:nvPr/>
        </p:nvGrpSpPr>
        <p:grpSpPr>
          <a:xfrm rot="13187308">
            <a:off x="7037427" y="-4308561"/>
            <a:ext cx="11496362" cy="6726866"/>
            <a:chOff x="0" y="4292079"/>
            <a:chExt cx="12190414" cy="4843505"/>
          </a:xfrm>
        </p:grpSpPr>
        <p:grpSp>
          <p:nvGrpSpPr>
            <p:cNvPr id="29" name="组合 28"/>
            <p:cNvGrpSpPr/>
            <p:nvPr/>
          </p:nvGrpSpPr>
          <p:grpSpPr>
            <a:xfrm>
              <a:off x="0" y="4692834"/>
              <a:ext cx="12190414" cy="4442750"/>
              <a:chOff x="0" y="5400390"/>
              <a:chExt cx="12190414" cy="4442750"/>
            </a:xfrm>
          </p:grpSpPr>
          <p:grpSp>
            <p:nvGrpSpPr>
              <p:cNvPr id="37" name="组合 36"/>
              <p:cNvGrpSpPr/>
              <p:nvPr/>
            </p:nvGrpSpPr>
            <p:grpSpPr>
              <a:xfrm>
                <a:off x="0" y="5403580"/>
                <a:ext cx="6095207" cy="4439560"/>
                <a:chOff x="0" y="5320120"/>
                <a:chExt cx="12190413" cy="4439560"/>
              </a:xfrm>
            </p:grpSpPr>
            <p:sp>
              <p:nvSpPr>
                <p:cNvPr id="41" name="波形 40"/>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波形 41"/>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8" name="组合 37"/>
              <p:cNvGrpSpPr/>
              <p:nvPr/>
            </p:nvGrpSpPr>
            <p:grpSpPr>
              <a:xfrm>
                <a:off x="6095207" y="5400390"/>
                <a:ext cx="6095207" cy="4439560"/>
                <a:chOff x="0" y="5320120"/>
                <a:chExt cx="12190413" cy="4439560"/>
              </a:xfrm>
            </p:grpSpPr>
            <p:sp>
              <p:nvSpPr>
                <p:cNvPr id="39" name="波形 38"/>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波形 39"/>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0" name="组合 29"/>
            <p:cNvGrpSpPr/>
            <p:nvPr/>
          </p:nvGrpSpPr>
          <p:grpSpPr>
            <a:xfrm>
              <a:off x="0" y="4292079"/>
              <a:ext cx="12190414" cy="4446967"/>
              <a:chOff x="0" y="5400390"/>
              <a:chExt cx="12190414" cy="4446967"/>
            </a:xfrm>
          </p:grpSpPr>
          <p:grpSp>
            <p:nvGrpSpPr>
              <p:cNvPr id="31" name="组合 30"/>
              <p:cNvGrpSpPr/>
              <p:nvPr/>
            </p:nvGrpSpPr>
            <p:grpSpPr>
              <a:xfrm>
                <a:off x="0" y="5403580"/>
                <a:ext cx="6100378" cy="4443777"/>
                <a:chOff x="0" y="5320120"/>
                <a:chExt cx="12200755" cy="4443777"/>
              </a:xfrm>
            </p:grpSpPr>
            <p:sp>
              <p:nvSpPr>
                <p:cNvPr id="35" name="波形 34"/>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波形 35"/>
                <p:cNvSpPr/>
                <p:nvPr/>
              </p:nvSpPr>
              <p:spPr>
                <a:xfrm flipH="1">
                  <a:off x="10342" y="5344297"/>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2" name="组合 31"/>
              <p:cNvGrpSpPr/>
              <p:nvPr/>
            </p:nvGrpSpPr>
            <p:grpSpPr>
              <a:xfrm>
                <a:off x="6095207" y="5400390"/>
                <a:ext cx="6095207" cy="4439560"/>
                <a:chOff x="0" y="5320120"/>
                <a:chExt cx="12190413" cy="4439560"/>
              </a:xfrm>
            </p:grpSpPr>
            <p:sp>
              <p:nvSpPr>
                <p:cNvPr id="33" name="波形 32"/>
                <p:cNvSpPr/>
                <p:nvPr/>
              </p:nvSpPr>
              <p:spPr>
                <a:xfrm>
                  <a:off x="0" y="5320120"/>
                  <a:ext cx="12190413" cy="4419600"/>
                </a:xfrm>
                <a:prstGeom prst="wave">
                  <a:avLst/>
                </a:prstGeom>
                <a:solidFill>
                  <a:srgbClr val="1983B7">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波形 33"/>
                <p:cNvSpPr/>
                <p:nvPr/>
              </p:nvSpPr>
              <p:spPr>
                <a:xfrm flipH="1">
                  <a:off x="0" y="5340080"/>
                  <a:ext cx="12190413" cy="4419600"/>
                </a:xfrm>
                <a:prstGeom prst="wave">
                  <a:avLst/>
                </a:prstGeom>
                <a:solidFill>
                  <a:srgbClr val="18D2A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spTree>
  </p:cSld>
  <p:clrMapOvr>
    <a:masterClrMapping/>
  </p:clrMapOvr>
  <mc:AlternateContent xmlns:mc="http://schemas.openxmlformats.org/markup-compatibility/2006" xmlns:p14="http://schemas.microsoft.com/office/powerpoint/2010/main">
    <mc:Choice Requires="p14">
      <p:transition spd="slow" p14:dur="3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250" fill="hold"/>
                                        <p:tgtEl>
                                          <p:spTgt spid="13"/>
                                        </p:tgtEl>
                                        <p:attrNameLst>
                                          <p:attrName>ppt_w</p:attrName>
                                        </p:attrNameLst>
                                      </p:cBhvr>
                                      <p:tavLst>
                                        <p:tav tm="0">
                                          <p:val>
                                            <p:fltVal val="0"/>
                                          </p:val>
                                        </p:tav>
                                        <p:tav tm="100000">
                                          <p:val>
                                            <p:strVal val="#ppt_w"/>
                                          </p:val>
                                        </p:tav>
                                      </p:tavLst>
                                    </p:anim>
                                    <p:anim calcmode="lin" valueType="num">
                                      <p:cBhvr>
                                        <p:cTn id="8" dur="1250" fill="hold"/>
                                        <p:tgtEl>
                                          <p:spTgt spid="13"/>
                                        </p:tgtEl>
                                        <p:attrNameLst>
                                          <p:attrName>ppt_h</p:attrName>
                                        </p:attrNameLst>
                                      </p:cBhvr>
                                      <p:tavLst>
                                        <p:tav tm="0">
                                          <p:val>
                                            <p:fltVal val="0"/>
                                          </p:val>
                                        </p:tav>
                                        <p:tav tm="100000">
                                          <p:val>
                                            <p:strVal val="#ppt_h"/>
                                          </p:val>
                                        </p:tav>
                                      </p:tavLst>
                                    </p:anim>
                                    <p:animEffect transition="in" filter="fade">
                                      <p:cBhvr>
                                        <p:cTn id="9" dur="1250"/>
                                        <p:tgtEl>
                                          <p:spTgt spid="13"/>
                                        </p:tgtEl>
                                      </p:cBhvr>
                                    </p:animEffect>
                                  </p:childTnLst>
                                </p:cTn>
                              </p:par>
                              <p:par>
                                <p:cTn id="10" presetID="53" presetClass="entr" presetSubtype="16" fill="hold" nodeType="with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p:cTn id="12" dur="1250" fill="hold"/>
                                        <p:tgtEl>
                                          <p:spTgt spid="28"/>
                                        </p:tgtEl>
                                        <p:attrNameLst>
                                          <p:attrName>ppt_w</p:attrName>
                                        </p:attrNameLst>
                                      </p:cBhvr>
                                      <p:tavLst>
                                        <p:tav tm="0">
                                          <p:val>
                                            <p:fltVal val="0"/>
                                          </p:val>
                                        </p:tav>
                                        <p:tav tm="100000">
                                          <p:val>
                                            <p:strVal val="#ppt_w"/>
                                          </p:val>
                                        </p:tav>
                                      </p:tavLst>
                                    </p:anim>
                                    <p:anim calcmode="lin" valueType="num">
                                      <p:cBhvr>
                                        <p:cTn id="13" dur="1250" fill="hold"/>
                                        <p:tgtEl>
                                          <p:spTgt spid="28"/>
                                        </p:tgtEl>
                                        <p:attrNameLst>
                                          <p:attrName>ppt_h</p:attrName>
                                        </p:attrNameLst>
                                      </p:cBhvr>
                                      <p:tavLst>
                                        <p:tav tm="0">
                                          <p:val>
                                            <p:fltVal val="0"/>
                                          </p:val>
                                        </p:tav>
                                        <p:tav tm="100000">
                                          <p:val>
                                            <p:strVal val="#ppt_h"/>
                                          </p:val>
                                        </p:tav>
                                      </p:tavLst>
                                    </p:anim>
                                    <p:animEffect transition="in" filter="fade">
                                      <p:cBhvr>
                                        <p:cTn id="14" dur="1250"/>
                                        <p:tgtEl>
                                          <p:spTgt spid="28"/>
                                        </p:tgtEl>
                                      </p:cBhvr>
                                    </p:animEffect>
                                  </p:childTnLst>
                                </p:cTn>
                              </p:par>
                              <p:par>
                                <p:cTn id="15" presetID="22" presetClass="entr" presetSubtype="8" fill="hold" nodeType="withEffect">
                                  <p:stCondLst>
                                    <p:cond delay="75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TRACKING_SLIDES" val="1"/>
  <p:tag name="GENSWF_OUTPUT_FILE_NAME" val="33"/>
  <p:tag name="ISPRING_PRESENTATION_TITLE" val="工作计划"/>
</p:tagLst>
</file>

<file path=ppt/tags/tag10.xml><?xml version="1.0" encoding="utf-8"?>
<p:tagLst xmlns:a="http://schemas.openxmlformats.org/drawingml/2006/main" xmlns:r="http://schemas.openxmlformats.org/officeDocument/2006/relationships" xmlns:p="http://schemas.openxmlformats.org/presentationml/2006/main">
  <p:tag name="PA" val="v3.0.1"/>
</p:tagLst>
</file>

<file path=ppt/tags/tag11.xml><?xml version="1.0" encoding="utf-8"?>
<p:tagLst xmlns:a="http://schemas.openxmlformats.org/drawingml/2006/main" xmlns:r="http://schemas.openxmlformats.org/officeDocument/2006/relationships" xmlns:p="http://schemas.openxmlformats.org/presentationml/2006/main">
  <p:tag name="PA" val="v3.0.1"/>
</p:tagLst>
</file>

<file path=ppt/tags/tag12.xml><?xml version="1.0" encoding="utf-8"?>
<p:tagLst xmlns:a="http://schemas.openxmlformats.org/drawingml/2006/main" xmlns:r="http://schemas.openxmlformats.org/officeDocument/2006/relationships" xmlns:p="http://schemas.openxmlformats.org/presentationml/2006/main">
  <p:tag name="PA" val="v3.0.1"/>
</p:tagLst>
</file>

<file path=ppt/tags/tag13.xml><?xml version="1.0" encoding="utf-8"?>
<p:tagLst xmlns:a="http://schemas.openxmlformats.org/drawingml/2006/main" xmlns:r="http://schemas.openxmlformats.org/officeDocument/2006/relationships" xmlns:p="http://schemas.openxmlformats.org/presentationml/2006/main">
  <p:tag name="PA" val="v3.0.1"/>
</p:tagLst>
</file>

<file path=ppt/tags/tag14.xml><?xml version="1.0" encoding="utf-8"?>
<p:tagLst xmlns:a="http://schemas.openxmlformats.org/drawingml/2006/main" xmlns:r="http://schemas.openxmlformats.org/officeDocument/2006/relationships" xmlns:p="http://schemas.openxmlformats.org/presentationml/2006/main">
  <p:tag name="PA" val="v3.0.1"/>
</p:tagLst>
</file>

<file path=ppt/tags/tag15.xml><?xml version="1.0" encoding="utf-8"?>
<p:tagLst xmlns:a="http://schemas.openxmlformats.org/drawingml/2006/main" xmlns:r="http://schemas.openxmlformats.org/officeDocument/2006/relationships" xmlns:p="http://schemas.openxmlformats.org/presentationml/2006/main">
  <p:tag name="PA" val="v3.0.1"/>
</p:tagLst>
</file>

<file path=ppt/tags/tag16.xml><?xml version="1.0" encoding="utf-8"?>
<p:tagLst xmlns:a="http://schemas.openxmlformats.org/drawingml/2006/main" xmlns:r="http://schemas.openxmlformats.org/officeDocument/2006/relationships" xmlns:p="http://schemas.openxmlformats.org/presentationml/2006/main">
  <p:tag name="PA" val="v3.0.1"/>
</p:tagLst>
</file>

<file path=ppt/tags/tag17.xml><?xml version="1.0" encoding="utf-8"?>
<p:tagLst xmlns:a="http://schemas.openxmlformats.org/drawingml/2006/main" xmlns:r="http://schemas.openxmlformats.org/officeDocument/2006/relationships" xmlns:p="http://schemas.openxmlformats.org/presentationml/2006/main">
  <p:tag name="PA" val="v3.0.1"/>
</p:tagLst>
</file>

<file path=ppt/tags/tag18.xml><?xml version="1.0" encoding="utf-8"?>
<p:tagLst xmlns:a="http://schemas.openxmlformats.org/drawingml/2006/main" xmlns:r="http://schemas.openxmlformats.org/officeDocument/2006/relationships" xmlns:p="http://schemas.openxmlformats.org/presentationml/2006/main">
  <p:tag name="PA" val="v3.0.1"/>
</p:tagLst>
</file>

<file path=ppt/tags/tag19.xml><?xml version="1.0" encoding="utf-8"?>
<p:tagLst xmlns:a="http://schemas.openxmlformats.org/drawingml/2006/main" xmlns:r="http://schemas.openxmlformats.org/officeDocument/2006/relationships" xmlns:p="http://schemas.openxmlformats.org/presentationml/2006/main">
  <p:tag name="PA" val="v3.0.1"/>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20.xml><?xml version="1.0" encoding="utf-8"?>
<p:tagLst xmlns:a="http://schemas.openxmlformats.org/drawingml/2006/main" xmlns:r="http://schemas.openxmlformats.org/officeDocument/2006/relationships" xmlns:p="http://schemas.openxmlformats.org/presentationml/2006/main">
  <p:tag name="PA" val="v3.0.1"/>
</p:tagLst>
</file>

<file path=ppt/tags/tag21.xml><?xml version="1.0" encoding="utf-8"?>
<p:tagLst xmlns:a="http://schemas.openxmlformats.org/drawingml/2006/main" xmlns:r="http://schemas.openxmlformats.org/officeDocument/2006/relationships" xmlns:p="http://schemas.openxmlformats.org/presentationml/2006/main">
  <p:tag name="PA" val="v3.0.1"/>
</p:tagLst>
</file>

<file path=ppt/tags/tag22.xml><?xml version="1.0" encoding="utf-8"?>
<p:tagLst xmlns:a="http://schemas.openxmlformats.org/drawingml/2006/main" xmlns:r="http://schemas.openxmlformats.org/officeDocument/2006/relationships" xmlns:p="http://schemas.openxmlformats.org/presentationml/2006/main">
  <p:tag name="PA" val="v3.0.1"/>
</p:tagLst>
</file>

<file path=ppt/tags/tag23.xml><?xml version="1.0" encoding="utf-8"?>
<p:tagLst xmlns:a="http://schemas.openxmlformats.org/drawingml/2006/main" xmlns:r="http://schemas.openxmlformats.org/officeDocument/2006/relationships" xmlns:p="http://schemas.openxmlformats.org/presentationml/2006/main">
  <p:tag name="PA" val="v3.0.1"/>
</p:tagLst>
</file>

<file path=ppt/tags/tag24.xml><?xml version="1.0" encoding="utf-8"?>
<p:tagLst xmlns:a="http://schemas.openxmlformats.org/drawingml/2006/main" xmlns:r="http://schemas.openxmlformats.org/officeDocument/2006/relationships" xmlns:p="http://schemas.openxmlformats.org/presentationml/2006/main">
  <p:tag name="PA" val="v3.0.1"/>
</p:tagLst>
</file>

<file path=ppt/tags/tag25.xml><?xml version="1.0" encoding="utf-8"?>
<p:tagLst xmlns:a="http://schemas.openxmlformats.org/drawingml/2006/main" xmlns:r="http://schemas.openxmlformats.org/officeDocument/2006/relationships" xmlns:p="http://schemas.openxmlformats.org/presentationml/2006/main">
  <p:tag name="PA" val="v3.0.1"/>
</p:tagLst>
</file>

<file path=ppt/tags/tag26.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ags/tag6.xml><?xml version="1.0" encoding="utf-8"?>
<p:tagLst xmlns:a="http://schemas.openxmlformats.org/drawingml/2006/main" xmlns:r="http://schemas.openxmlformats.org/officeDocument/2006/relationships" xmlns:p="http://schemas.openxmlformats.org/presentationml/2006/main">
  <p:tag name="PA" val="v3.0.1"/>
</p:tagLst>
</file>

<file path=ppt/tags/tag7.xml><?xml version="1.0" encoding="utf-8"?>
<p:tagLst xmlns:a="http://schemas.openxmlformats.org/drawingml/2006/main" xmlns:r="http://schemas.openxmlformats.org/officeDocument/2006/relationships" xmlns:p="http://schemas.openxmlformats.org/presentationml/2006/main">
  <p:tag name="PA" val="v3.0.1"/>
</p:tagLst>
</file>

<file path=ppt/tags/tag8.xml><?xml version="1.0" encoding="utf-8"?>
<p:tagLst xmlns:a="http://schemas.openxmlformats.org/drawingml/2006/main" xmlns:r="http://schemas.openxmlformats.org/officeDocument/2006/relationships" xmlns:p="http://schemas.openxmlformats.org/presentationml/2006/main">
  <p:tag name="PA" val="v3.0.1"/>
</p:tagLst>
</file>

<file path=ppt/tags/tag9.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1992</Words>
  <Application>Microsoft Office PowerPoint</Application>
  <PresentationFormat>自定义</PresentationFormat>
  <Paragraphs>327</Paragraphs>
  <Slides>27</Slides>
  <Notes>27</Notes>
  <HiddenSlides>0</HiddenSlides>
  <MMClips>0</MMClips>
  <ScaleCrop>false</ScaleCrop>
  <HeadingPairs>
    <vt:vector size="6" baseType="variant">
      <vt:variant>
        <vt:lpstr>已用的字体</vt:lpstr>
      </vt:variant>
      <vt:variant>
        <vt:i4>19</vt:i4>
      </vt:variant>
      <vt:variant>
        <vt:lpstr>主题</vt:lpstr>
      </vt:variant>
      <vt:variant>
        <vt:i4>1</vt:i4>
      </vt:variant>
      <vt:variant>
        <vt:lpstr>幻灯片标题</vt:lpstr>
      </vt:variant>
      <vt:variant>
        <vt:i4>27</vt:i4>
      </vt:variant>
    </vt:vector>
  </HeadingPairs>
  <TitlesOfParts>
    <vt:vector size="47" baseType="lpstr">
      <vt:lpstr>Bebas Neue</vt:lpstr>
      <vt:lpstr>FontAwesome</vt:lpstr>
      <vt:lpstr>Malgun Gothic</vt:lpstr>
      <vt:lpstr>UKIJ Qolyazma</vt:lpstr>
      <vt:lpstr>等线</vt:lpstr>
      <vt:lpstr>等线 Light</vt:lpstr>
      <vt:lpstr>方正大黑_GBK</vt:lpstr>
      <vt:lpstr>方正姚体</vt:lpstr>
      <vt:lpstr>华文黑体</vt:lpstr>
      <vt:lpstr>宋体</vt:lpstr>
      <vt:lpstr>微软雅黑</vt:lpstr>
      <vt:lpstr>Agency FB</vt:lpstr>
      <vt:lpstr>Arial</vt:lpstr>
      <vt:lpstr>Calibri</vt:lpstr>
      <vt:lpstr>Century Gothic</vt:lpstr>
      <vt:lpstr>Haettenschweiler</vt:lpstr>
      <vt:lpstr>Impact</vt:lpstr>
      <vt:lpstr>Roboto condensed</vt:lpstr>
      <vt:lpstr>Roboto condensed</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cp:revision>
  <dcterms:created xsi:type="dcterms:W3CDTF">2015-12-01T09:06:00Z</dcterms:created>
  <dcterms:modified xsi:type="dcterms:W3CDTF">2023-01-10T07:08:31Z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83627A4C6BC243FCB02669573B5CC075</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