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66" r:id="rId2"/>
    <p:sldId id="667" r:id="rId3"/>
    <p:sldId id="636" r:id="rId4"/>
    <p:sldId id="662" r:id="rId5"/>
    <p:sldId id="257" r:id="rId6"/>
    <p:sldId id="263" r:id="rId7"/>
    <p:sldId id="668" r:id="rId8"/>
    <p:sldId id="637" r:id="rId9"/>
    <p:sldId id="269" r:id="rId10"/>
    <p:sldId id="274" r:id="rId11"/>
    <p:sldId id="273" r:id="rId12"/>
    <p:sldId id="669" r:id="rId13"/>
    <p:sldId id="631" r:id="rId14"/>
    <p:sldId id="633" r:id="rId15"/>
    <p:sldId id="660" r:id="rId16"/>
    <p:sldId id="613" r:id="rId17"/>
    <p:sldId id="670" r:id="rId18"/>
    <p:sldId id="266" r:id="rId19"/>
    <p:sldId id="267" r:id="rId20"/>
    <p:sldId id="258" r:id="rId21"/>
    <p:sldId id="665" r:id="rId22"/>
    <p:sldId id="265" r:id="rId23"/>
    <p:sldId id="67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438">
          <p15:clr>
            <a:srgbClr val="A4A3A4"/>
          </p15:clr>
        </p15:guide>
        <p15:guide id="4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2C1"/>
    <a:srgbClr val="D62627"/>
    <a:srgbClr val="F9BC5A"/>
    <a:srgbClr val="21262A"/>
    <a:srgbClr val="73EBC8"/>
    <a:srgbClr val="34D6C2"/>
    <a:srgbClr val="F47D9B"/>
    <a:srgbClr val="43CEF8"/>
    <a:srgbClr val="39A4FA"/>
    <a:srgbClr val="EA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0" autoAdjust="0"/>
    <p:restoredTop sz="96163" autoAdjust="0"/>
  </p:normalViewPr>
  <p:slideViewPr>
    <p:cSldViewPr snapToGrid="0" showGuides="1">
      <p:cViewPr varScale="1">
        <p:scale>
          <a:sx n="107" d="100"/>
          <a:sy n="107" d="100"/>
        </p:scale>
        <p:origin x="-930" y="-90"/>
      </p:cViewPr>
      <p:guideLst>
        <p:guide orient="horz" pos="346"/>
        <p:guide orient="horz" pos="397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黑暗, 灯光, 鸟, 红色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任意多边形: 形状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5000">
                <a:srgbClr val="07376C">
                  <a:alpha val="70000"/>
                </a:srgbClr>
              </a:gs>
              <a:gs pos="3000">
                <a:srgbClr val="07376C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t"/>
              <a:ea typeface="思源黑体 CN Medium"/>
              <a:cs typeface="+mn-cs"/>
            </a:endParaRPr>
          </a:p>
        </p:txBody>
      </p:sp>
      <p:pic>
        <p:nvPicPr>
          <p:cNvPr id="5" name="PA_图片 48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70" y="2939059"/>
            <a:ext cx="4622978" cy="629171"/>
          </a:xfrm>
          <a:prstGeom prst="rect">
            <a:avLst/>
          </a:prstGeom>
        </p:spPr>
      </p:pic>
      <p:pic>
        <p:nvPicPr>
          <p:cNvPr id="6" name="PA_图片 48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" y="2076741"/>
            <a:ext cx="4622978" cy="629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15" name="矩形 414"/>
          <p:cNvSpPr/>
          <p:nvPr userDrawn="1"/>
        </p:nvSpPr>
        <p:spPr>
          <a:xfrm>
            <a:off x="695325" y="549275"/>
            <a:ext cx="54983" cy="307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871396" y="537156"/>
            <a:ext cx="7242091" cy="3701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5" spc="299">
                <a:solidFill>
                  <a:srgbClr val="FFFFFF"/>
                </a:solidFill>
                <a:latin typeface="+mj-ea"/>
                <a:ea typeface="+mj-ea"/>
                <a:sym typeface="微软雅黑" panose="020B0503020204020204" charset="-122"/>
              </a:defRPr>
            </a:lvl1pPr>
            <a:lvl2pPr marL="37147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74295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11442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48590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请在此处输入标题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252381" y="1808882"/>
            <a:ext cx="5244295" cy="438234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15" name="矩形 414"/>
          <p:cNvSpPr/>
          <p:nvPr userDrawn="1"/>
        </p:nvSpPr>
        <p:spPr>
          <a:xfrm>
            <a:off x="695325" y="549275"/>
            <a:ext cx="54983" cy="307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871396" y="537156"/>
            <a:ext cx="7242091" cy="3701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5" spc="299">
                <a:solidFill>
                  <a:srgbClr val="FFFFFF"/>
                </a:solidFill>
                <a:latin typeface="+mj-ea"/>
                <a:ea typeface="+mj-ea"/>
                <a:sym typeface="微软雅黑" panose="020B0503020204020204" charset="-122"/>
              </a:defRPr>
            </a:lvl1pPr>
            <a:lvl2pPr marL="37147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74295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11442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48590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请在此处输入标题</a:t>
            </a:r>
          </a:p>
        </p:txBody>
      </p:sp>
      <p:sp>
        <p:nvSpPr>
          <p:cNvPr id="9" name="椭圆 8"/>
          <p:cNvSpPr/>
          <p:nvPr userDrawn="1"/>
        </p:nvSpPr>
        <p:spPr>
          <a:xfrm>
            <a:off x="1899731" y="2278760"/>
            <a:ext cx="8392538" cy="8392538"/>
          </a:xfrm>
          <a:prstGeom prst="ellipse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66000">
                <a:schemeClr val="accent2">
                  <a:alpha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Oval 4_1"/>
          <p:cNvSpPr/>
          <p:nvPr userDrawn="1"/>
        </p:nvSpPr>
        <p:spPr>
          <a:xfrm>
            <a:off x="91853" y="470882"/>
            <a:ext cx="12008294" cy="12008294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 flipH="1">
            <a:off x="2814202" y="2886585"/>
            <a:ext cx="523689" cy="556366"/>
            <a:chOff x="8834579" y="2886585"/>
            <a:chExt cx="523689" cy="556366"/>
          </a:xfrm>
        </p:grpSpPr>
        <p:sp>
          <p:nvSpPr>
            <p:cNvPr id="15" name="图形 152"/>
            <p:cNvSpPr/>
            <p:nvPr/>
          </p:nvSpPr>
          <p:spPr>
            <a:xfrm rot="16044142" flipH="1">
              <a:off x="8834579" y="3288231"/>
              <a:ext cx="154720" cy="154720"/>
            </a:xfrm>
            <a:custGeom>
              <a:avLst/>
              <a:gdLst>
                <a:gd name="connsiteX0" fmla="*/ 1905000 w 1905000"/>
                <a:gd name="connsiteY0" fmla="*/ 0 h 1905000"/>
                <a:gd name="connsiteX1" fmla="*/ 0 w 1905000"/>
                <a:gd name="connsiteY1" fmla="*/ 649432 h 1905000"/>
                <a:gd name="connsiteX2" fmla="*/ 952500 w 1905000"/>
                <a:gd name="connsiteY2" fmla="*/ 948950 h 1905000"/>
                <a:gd name="connsiteX3" fmla="*/ 1255568 w 1905000"/>
                <a:gd name="connsiteY3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905000">
                  <a:moveTo>
                    <a:pt x="1905000" y="0"/>
                  </a:moveTo>
                  <a:lnTo>
                    <a:pt x="0" y="649432"/>
                  </a:lnTo>
                  <a:lnTo>
                    <a:pt x="952500" y="948950"/>
                  </a:lnTo>
                  <a:lnTo>
                    <a:pt x="1255568" y="1905000"/>
                  </a:lnTo>
                  <a:close/>
                </a:path>
              </a:pathLst>
            </a:custGeom>
            <a:solidFill>
              <a:schemeClr val="tx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6" name="图形 152"/>
            <p:cNvSpPr/>
            <p:nvPr/>
          </p:nvSpPr>
          <p:spPr>
            <a:xfrm rot="5244142" flipH="1">
              <a:off x="9203548" y="2886585"/>
              <a:ext cx="154720" cy="154720"/>
            </a:xfrm>
            <a:custGeom>
              <a:avLst/>
              <a:gdLst>
                <a:gd name="connsiteX0" fmla="*/ 1905000 w 1905000"/>
                <a:gd name="connsiteY0" fmla="*/ 0 h 1905000"/>
                <a:gd name="connsiteX1" fmla="*/ 0 w 1905000"/>
                <a:gd name="connsiteY1" fmla="*/ 649432 h 1905000"/>
                <a:gd name="connsiteX2" fmla="*/ 952500 w 1905000"/>
                <a:gd name="connsiteY2" fmla="*/ 948950 h 1905000"/>
                <a:gd name="connsiteX3" fmla="*/ 1255568 w 1905000"/>
                <a:gd name="connsiteY3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905000">
                  <a:moveTo>
                    <a:pt x="1905000" y="0"/>
                  </a:moveTo>
                  <a:lnTo>
                    <a:pt x="0" y="649432"/>
                  </a:lnTo>
                  <a:lnTo>
                    <a:pt x="952500" y="948950"/>
                  </a:lnTo>
                  <a:lnTo>
                    <a:pt x="1255568" y="1905000"/>
                  </a:lnTo>
                  <a:close/>
                </a:path>
              </a:pathLst>
            </a:custGeom>
            <a:solidFill>
              <a:schemeClr val="tx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17" name="图形 152"/>
          <p:cNvSpPr/>
          <p:nvPr userDrawn="1"/>
        </p:nvSpPr>
        <p:spPr>
          <a:xfrm rot="14909707">
            <a:off x="1497958" y="4743110"/>
            <a:ext cx="154720" cy="154720"/>
          </a:xfrm>
          <a:custGeom>
            <a:avLst/>
            <a:gdLst>
              <a:gd name="connsiteX0" fmla="*/ 1905000 w 1905000"/>
              <a:gd name="connsiteY0" fmla="*/ 0 h 1905000"/>
              <a:gd name="connsiteX1" fmla="*/ 0 w 1905000"/>
              <a:gd name="connsiteY1" fmla="*/ 649432 h 1905000"/>
              <a:gd name="connsiteX2" fmla="*/ 952500 w 1905000"/>
              <a:gd name="connsiteY2" fmla="*/ 948950 h 1905000"/>
              <a:gd name="connsiteX3" fmla="*/ 1255568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1905000" y="0"/>
                </a:moveTo>
                <a:lnTo>
                  <a:pt x="0" y="649432"/>
                </a:lnTo>
                <a:lnTo>
                  <a:pt x="952500" y="948950"/>
                </a:lnTo>
                <a:lnTo>
                  <a:pt x="1255568" y="1905000"/>
                </a:ln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18" name="图形 152"/>
          <p:cNvSpPr/>
          <p:nvPr userDrawn="1"/>
        </p:nvSpPr>
        <p:spPr>
          <a:xfrm rot="4109707">
            <a:off x="2113151" y="4916871"/>
            <a:ext cx="154720" cy="154720"/>
          </a:xfrm>
          <a:custGeom>
            <a:avLst/>
            <a:gdLst>
              <a:gd name="connsiteX0" fmla="*/ 1905000 w 1905000"/>
              <a:gd name="connsiteY0" fmla="*/ 0 h 1905000"/>
              <a:gd name="connsiteX1" fmla="*/ 0 w 1905000"/>
              <a:gd name="connsiteY1" fmla="*/ 649432 h 1905000"/>
              <a:gd name="connsiteX2" fmla="*/ 952500 w 1905000"/>
              <a:gd name="connsiteY2" fmla="*/ 948950 h 1905000"/>
              <a:gd name="connsiteX3" fmla="*/ 1255568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1905000" y="0"/>
                </a:moveTo>
                <a:lnTo>
                  <a:pt x="0" y="649432"/>
                </a:lnTo>
                <a:lnTo>
                  <a:pt x="952500" y="948950"/>
                </a:lnTo>
                <a:lnTo>
                  <a:pt x="1255568" y="1905000"/>
                </a:ln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8834579" y="2886585"/>
            <a:ext cx="523689" cy="556366"/>
            <a:chOff x="8834579" y="2886585"/>
            <a:chExt cx="523689" cy="556366"/>
          </a:xfrm>
        </p:grpSpPr>
        <p:sp>
          <p:nvSpPr>
            <p:cNvPr id="20" name="图形 152"/>
            <p:cNvSpPr/>
            <p:nvPr/>
          </p:nvSpPr>
          <p:spPr>
            <a:xfrm rot="16044142" flipH="1">
              <a:off x="8834579" y="3288231"/>
              <a:ext cx="154720" cy="154720"/>
            </a:xfrm>
            <a:custGeom>
              <a:avLst/>
              <a:gdLst>
                <a:gd name="connsiteX0" fmla="*/ 1905000 w 1905000"/>
                <a:gd name="connsiteY0" fmla="*/ 0 h 1905000"/>
                <a:gd name="connsiteX1" fmla="*/ 0 w 1905000"/>
                <a:gd name="connsiteY1" fmla="*/ 649432 h 1905000"/>
                <a:gd name="connsiteX2" fmla="*/ 952500 w 1905000"/>
                <a:gd name="connsiteY2" fmla="*/ 948950 h 1905000"/>
                <a:gd name="connsiteX3" fmla="*/ 1255568 w 1905000"/>
                <a:gd name="connsiteY3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905000">
                  <a:moveTo>
                    <a:pt x="1905000" y="0"/>
                  </a:moveTo>
                  <a:lnTo>
                    <a:pt x="0" y="649432"/>
                  </a:lnTo>
                  <a:lnTo>
                    <a:pt x="952500" y="948950"/>
                  </a:lnTo>
                  <a:lnTo>
                    <a:pt x="1255568" y="1905000"/>
                  </a:lnTo>
                  <a:close/>
                </a:path>
              </a:pathLst>
            </a:custGeom>
            <a:solidFill>
              <a:schemeClr val="tx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图形 152"/>
            <p:cNvSpPr/>
            <p:nvPr/>
          </p:nvSpPr>
          <p:spPr>
            <a:xfrm rot="5244142" flipH="1">
              <a:off x="9203548" y="2886585"/>
              <a:ext cx="154720" cy="154720"/>
            </a:xfrm>
            <a:custGeom>
              <a:avLst/>
              <a:gdLst>
                <a:gd name="connsiteX0" fmla="*/ 1905000 w 1905000"/>
                <a:gd name="connsiteY0" fmla="*/ 0 h 1905000"/>
                <a:gd name="connsiteX1" fmla="*/ 0 w 1905000"/>
                <a:gd name="connsiteY1" fmla="*/ 649432 h 1905000"/>
                <a:gd name="connsiteX2" fmla="*/ 952500 w 1905000"/>
                <a:gd name="connsiteY2" fmla="*/ 948950 h 1905000"/>
                <a:gd name="connsiteX3" fmla="*/ 1255568 w 1905000"/>
                <a:gd name="connsiteY3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905000">
                  <a:moveTo>
                    <a:pt x="1905000" y="0"/>
                  </a:moveTo>
                  <a:lnTo>
                    <a:pt x="0" y="649432"/>
                  </a:lnTo>
                  <a:lnTo>
                    <a:pt x="952500" y="948950"/>
                  </a:lnTo>
                  <a:lnTo>
                    <a:pt x="1255568" y="1905000"/>
                  </a:lnTo>
                  <a:close/>
                </a:path>
              </a:pathLst>
            </a:custGeom>
            <a:solidFill>
              <a:schemeClr val="tx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22" name="图形 152"/>
          <p:cNvSpPr/>
          <p:nvPr userDrawn="1"/>
        </p:nvSpPr>
        <p:spPr>
          <a:xfrm rot="17490293" flipH="1">
            <a:off x="10003553" y="4916871"/>
            <a:ext cx="154720" cy="154720"/>
          </a:xfrm>
          <a:custGeom>
            <a:avLst/>
            <a:gdLst>
              <a:gd name="connsiteX0" fmla="*/ 1905000 w 1905000"/>
              <a:gd name="connsiteY0" fmla="*/ 0 h 1905000"/>
              <a:gd name="connsiteX1" fmla="*/ 0 w 1905000"/>
              <a:gd name="connsiteY1" fmla="*/ 649432 h 1905000"/>
              <a:gd name="connsiteX2" fmla="*/ 952500 w 1905000"/>
              <a:gd name="connsiteY2" fmla="*/ 948950 h 1905000"/>
              <a:gd name="connsiteX3" fmla="*/ 1255568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1905000" y="0"/>
                </a:moveTo>
                <a:lnTo>
                  <a:pt x="0" y="649432"/>
                </a:lnTo>
                <a:lnTo>
                  <a:pt x="952500" y="948950"/>
                </a:lnTo>
                <a:lnTo>
                  <a:pt x="1255568" y="1905000"/>
                </a:ln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3" name="图形 152"/>
          <p:cNvSpPr/>
          <p:nvPr userDrawn="1"/>
        </p:nvSpPr>
        <p:spPr>
          <a:xfrm rot="6690293" flipH="1">
            <a:off x="10618746" y="4743110"/>
            <a:ext cx="154720" cy="154720"/>
          </a:xfrm>
          <a:custGeom>
            <a:avLst/>
            <a:gdLst>
              <a:gd name="connsiteX0" fmla="*/ 1905000 w 1905000"/>
              <a:gd name="connsiteY0" fmla="*/ 0 h 1905000"/>
              <a:gd name="connsiteX1" fmla="*/ 0 w 1905000"/>
              <a:gd name="connsiteY1" fmla="*/ 649432 h 1905000"/>
              <a:gd name="connsiteX2" fmla="*/ 952500 w 1905000"/>
              <a:gd name="connsiteY2" fmla="*/ 948950 h 1905000"/>
              <a:gd name="connsiteX3" fmla="*/ 1255568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1905000" y="0"/>
                </a:moveTo>
                <a:lnTo>
                  <a:pt x="0" y="649432"/>
                </a:lnTo>
                <a:lnTo>
                  <a:pt x="952500" y="948950"/>
                </a:lnTo>
                <a:lnTo>
                  <a:pt x="1255568" y="1905000"/>
                </a:ln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1"/>
          </p:nvPr>
        </p:nvSpPr>
        <p:spPr>
          <a:xfrm>
            <a:off x="4242110" y="3595045"/>
            <a:ext cx="971838" cy="966746"/>
          </a:xfrm>
          <a:custGeom>
            <a:avLst/>
            <a:gdLst>
              <a:gd name="connsiteX0" fmla="*/ 435408 w 971838"/>
              <a:gd name="connsiteY0" fmla="*/ 0 h 966746"/>
              <a:gd name="connsiteX1" fmla="*/ 536431 w 971838"/>
              <a:gd name="connsiteY1" fmla="*/ 0 h 966746"/>
              <a:gd name="connsiteX2" fmla="*/ 583849 w 971838"/>
              <a:gd name="connsiteY2" fmla="*/ 4780 h 966746"/>
              <a:gd name="connsiteX3" fmla="*/ 971838 w 971838"/>
              <a:gd name="connsiteY3" fmla="*/ 480827 h 966746"/>
              <a:gd name="connsiteX4" fmla="*/ 485919 w 971838"/>
              <a:gd name="connsiteY4" fmla="*/ 966746 h 966746"/>
              <a:gd name="connsiteX5" fmla="*/ 0 w 971838"/>
              <a:gd name="connsiteY5" fmla="*/ 480827 h 966746"/>
              <a:gd name="connsiteX6" fmla="*/ 387990 w 971838"/>
              <a:gd name="connsiteY6" fmla="*/ 4780 h 9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838" h="966746">
                <a:moveTo>
                  <a:pt x="435408" y="0"/>
                </a:moveTo>
                <a:lnTo>
                  <a:pt x="536431" y="0"/>
                </a:lnTo>
                <a:lnTo>
                  <a:pt x="583849" y="4780"/>
                </a:lnTo>
                <a:cubicBezTo>
                  <a:pt x="805274" y="50090"/>
                  <a:pt x="971838" y="246007"/>
                  <a:pt x="971838" y="480827"/>
                </a:cubicBezTo>
                <a:cubicBezTo>
                  <a:pt x="971838" y="749193"/>
                  <a:pt x="754285" y="966746"/>
                  <a:pt x="485919" y="966746"/>
                </a:cubicBezTo>
                <a:cubicBezTo>
                  <a:pt x="217553" y="966746"/>
                  <a:pt x="0" y="749193"/>
                  <a:pt x="0" y="480827"/>
                </a:cubicBezTo>
                <a:cubicBezTo>
                  <a:pt x="0" y="246007"/>
                  <a:pt x="166564" y="50090"/>
                  <a:pt x="387990" y="478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2"/>
          </p:nvPr>
        </p:nvSpPr>
        <p:spPr>
          <a:xfrm>
            <a:off x="5611826" y="3595045"/>
            <a:ext cx="971838" cy="966746"/>
          </a:xfrm>
          <a:custGeom>
            <a:avLst/>
            <a:gdLst>
              <a:gd name="connsiteX0" fmla="*/ 435408 w 971838"/>
              <a:gd name="connsiteY0" fmla="*/ 0 h 966746"/>
              <a:gd name="connsiteX1" fmla="*/ 536431 w 971838"/>
              <a:gd name="connsiteY1" fmla="*/ 0 h 966746"/>
              <a:gd name="connsiteX2" fmla="*/ 583849 w 971838"/>
              <a:gd name="connsiteY2" fmla="*/ 4780 h 966746"/>
              <a:gd name="connsiteX3" fmla="*/ 971838 w 971838"/>
              <a:gd name="connsiteY3" fmla="*/ 480827 h 966746"/>
              <a:gd name="connsiteX4" fmla="*/ 485919 w 971838"/>
              <a:gd name="connsiteY4" fmla="*/ 966746 h 966746"/>
              <a:gd name="connsiteX5" fmla="*/ 0 w 971838"/>
              <a:gd name="connsiteY5" fmla="*/ 480827 h 966746"/>
              <a:gd name="connsiteX6" fmla="*/ 387990 w 971838"/>
              <a:gd name="connsiteY6" fmla="*/ 4780 h 9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838" h="966746">
                <a:moveTo>
                  <a:pt x="435408" y="0"/>
                </a:moveTo>
                <a:lnTo>
                  <a:pt x="536431" y="0"/>
                </a:lnTo>
                <a:lnTo>
                  <a:pt x="583849" y="4780"/>
                </a:lnTo>
                <a:cubicBezTo>
                  <a:pt x="805274" y="50090"/>
                  <a:pt x="971838" y="246007"/>
                  <a:pt x="971838" y="480827"/>
                </a:cubicBezTo>
                <a:cubicBezTo>
                  <a:pt x="971838" y="749193"/>
                  <a:pt x="754285" y="966746"/>
                  <a:pt x="485919" y="966746"/>
                </a:cubicBezTo>
                <a:cubicBezTo>
                  <a:pt x="217553" y="966746"/>
                  <a:pt x="0" y="749193"/>
                  <a:pt x="0" y="480827"/>
                </a:cubicBezTo>
                <a:cubicBezTo>
                  <a:pt x="0" y="246007"/>
                  <a:pt x="166564" y="50090"/>
                  <a:pt x="387990" y="478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3"/>
          </p:nvPr>
        </p:nvSpPr>
        <p:spPr>
          <a:xfrm>
            <a:off x="6981542" y="3595045"/>
            <a:ext cx="971834" cy="966746"/>
          </a:xfrm>
          <a:custGeom>
            <a:avLst/>
            <a:gdLst>
              <a:gd name="connsiteX0" fmla="*/ 435408 w 971834"/>
              <a:gd name="connsiteY0" fmla="*/ 0 h 966746"/>
              <a:gd name="connsiteX1" fmla="*/ 536431 w 971834"/>
              <a:gd name="connsiteY1" fmla="*/ 0 h 966746"/>
              <a:gd name="connsiteX2" fmla="*/ 583849 w 971834"/>
              <a:gd name="connsiteY2" fmla="*/ 4780 h 966746"/>
              <a:gd name="connsiteX3" fmla="*/ 961966 w 971834"/>
              <a:gd name="connsiteY3" fmla="*/ 382897 h 966746"/>
              <a:gd name="connsiteX4" fmla="*/ 971834 w 971834"/>
              <a:gd name="connsiteY4" fmla="*/ 480787 h 966746"/>
              <a:gd name="connsiteX5" fmla="*/ 971834 w 971834"/>
              <a:gd name="connsiteY5" fmla="*/ 480867 h 966746"/>
              <a:gd name="connsiteX6" fmla="*/ 961966 w 971834"/>
              <a:gd name="connsiteY6" fmla="*/ 578757 h 966746"/>
              <a:gd name="connsiteX7" fmla="*/ 485919 w 971834"/>
              <a:gd name="connsiteY7" fmla="*/ 966746 h 966746"/>
              <a:gd name="connsiteX8" fmla="*/ 0 w 971834"/>
              <a:gd name="connsiteY8" fmla="*/ 480827 h 966746"/>
              <a:gd name="connsiteX9" fmla="*/ 387990 w 971834"/>
              <a:gd name="connsiteY9" fmla="*/ 4780 h 9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1834" h="966746">
                <a:moveTo>
                  <a:pt x="435408" y="0"/>
                </a:moveTo>
                <a:lnTo>
                  <a:pt x="536431" y="0"/>
                </a:lnTo>
                <a:lnTo>
                  <a:pt x="583849" y="4780"/>
                </a:lnTo>
                <a:cubicBezTo>
                  <a:pt x="773642" y="43617"/>
                  <a:pt x="923129" y="193104"/>
                  <a:pt x="961966" y="382897"/>
                </a:cubicBezTo>
                <a:lnTo>
                  <a:pt x="971834" y="480787"/>
                </a:lnTo>
                <a:lnTo>
                  <a:pt x="971834" y="480867"/>
                </a:lnTo>
                <a:lnTo>
                  <a:pt x="961966" y="578757"/>
                </a:lnTo>
                <a:cubicBezTo>
                  <a:pt x="916656" y="800182"/>
                  <a:pt x="720739" y="966746"/>
                  <a:pt x="485919" y="966746"/>
                </a:cubicBezTo>
                <a:cubicBezTo>
                  <a:pt x="217553" y="966746"/>
                  <a:pt x="0" y="749193"/>
                  <a:pt x="0" y="480827"/>
                </a:cubicBezTo>
                <a:cubicBezTo>
                  <a:pt x="0" y="246007"/>
                  <a:pt x="166564" y="50090"/>
                  <a:pt x="387990" y="478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5" name="图片占位符 34"/>
          <p:cNvSpPr>
            <a:spLocks noGrp="1"/>
          </p:cNvSpPr>
          <p:nvPr>
            <p:ph type="pic" sz="quarter" idx="14"/>
          </p:nvPr>
        </p:nvSpPr>
        <p:spPr>
          <a:xfrm>
            <a:off x="4905176" y="4990407"/>
            <a:ext cx="971838" cy="962210"/>
          </a:xfrm>
          <a:custGeom>
            <a:avLst/>
            <a:gdLst>
              <a:gd name="connsiteX0" fmla="*/ 390411 w 971838"/>
              <a:gd name="connsiteY0" fmla="*/ 0 h 962210"/>
              <a:gd name="connsiteX1" fmla="*/ 581427 w 971838"/>
              <a:gd name="connsiteY1" fmla="*/ 0 h 962210"/>
              <a:gd name="connsiteX2" fmla="*/ 583849 w 971838"/>
              <a:gd name="connsiteY2" fmla="*/ 244 h 962210"/>
              <a:gd name="connsiteX3" fmla="*/ 971838 w 971838"/>
              <a:gd name="connsiteY3" fmla="*/ 476291 h 962210"/>
              <a:gd name="connsiteX4" fmla="*/ 485919 w 971838"/>
              <a:gd name="connsiteY4" fmla="*/ 962210 h 962210"/>
              <a:gd name="connsiteX5" fmla="*/ 0 w 971838"/>
              <a:gd name="connsiteY5" fmla="*/ 476291 h 962210"/>
              <a:gd name="connsiteX6" fmla="*/ 387990 w 971838"/>
              <a:gd name="connsiteY6" fmla="*/ 244 h 96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838" h="962210">
                <a:moveTo>
                  <a:pt x="390411" y="0"/>
                </a:moveTo>
                <a:lnTo>
                  <a:pt x="581427" y="0"/>
                </a:lnTo>
                <a:lnTo>
                  <a:pt x="583849" y="244"/>
                </a:lnTo>
                <a:cubicBezTo>
                  <a:pt x="805274" y="45554"/>
                  <a:pt x="971838" y="241471"/>
                  <a:pt x="971838" y="476291"/>
                </a:cubicBezTo>
                <a:cubicBezTo>
                  <a:pt x="971838" y="744657"/>
                  <a:pt x="754285" y="962210"/>
                  <a:pt x="485919" y="962210"/>
                </a:cubicBezTo>
                <a:cubicBezTo>
                  <a:pt x="217553" y="962210"/>
                  <a:pt x="0" y="744657"/>
                  <a:pt x="0" y="476291"/>
                </a:cubicBezTo>
                <a:cubicBezTo>
                  <a:pt x="0" y="241471"/>
                  <a:pt x="166564" y="45554"/>
                  <a:pt x="387990" y="244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5"/>
          </p:nvPr>
        </p:nvSpPr>
        <p:spPr>
          <a:xfrm>
            <a:off x="6314995" y="4980779"/>
            <a:ext cx="971838" cy="971838"/>
          </a:xfrm>
          <a:custGeom>
            <a:avLst/>
            <a:gdLst>
              <a:gd name="connsiteX0" fmla="*/ 485919 w 971838"/>
              <a:gd name="connsiteY0" fmla="*/ 0 h 971838"/>
              <a:gd name="connsiteX1" fmla="*/ 971838 w 971838"/>
              <a:gd name="connsiteY1" fmla="*/ 485919 h 971838"/>
              <a:gd name="connsiteX2" fmla="*/ 485919 w 971838"/>
              <a:gd name="connsiteY2" fmla="*/ 971838 h 971838"/>
              <a:gd name="connsiteX3" fmla="*/ 0 w 971838"/>
              <a:gd name="connsiteY3" fmla="*/ 485919 h 971838"/>
              <a:gd name="connsiteX4" fmla="*/ 485919 w 971838"/>
              <a:gd name="connsiteY4" fmla="*/ 0 h 9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838" h="971838">
                <a:moveTo>
                  <a:pt x="485919" y="0"/>
                </a:moveTo>
                <a:cubicBezTo>
                  <a:pt x="754285" y="0"/>
                  <a:pt x="971838" y="217553"/>
                  <a:pt x="971838" y="485919"/>
                </a:cubicBezTo>
                <a:cubicBezTo>
                  <a:pt x="971838" y="754285"/>
                  <a:pt x="754285" y="971838"/>
                  <a:pt x="485919" y="971838"/>
                </a:cubicBezTo>
                <a:cubicBezTo>
                  <a:pt x="217553" y="971838"/>
                  <a:pt x="0" y="754285"/>
                  <a:pt x="0" y="485919"/>
                </a:cubicBezTo>
                <a:cubicBezTo>
                  <a:pt x="0" y="217553"/>
                  <a:pt x="217553" y="0"/>
                  <a:pt x="48591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游戏机, 夜空, 星星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117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任意多边形: 形状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5000">
                <a:srgbClr val="07376C">
                  <a:alpha val="70000"/>
                </a:srgbClr>
              </a:gs>
              <a:gs pos="3000">
                <a:srgbClr val="07376C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t"/>
              <a:ea typeface="思源黑体 CN Medium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矩形 414"/>
          <p:cNvSpPr/>
          <p:nvPr userDrawn="1"/>
        </p:nvSpPr>
        <p:spPr>
          <a:xfrm>
            <a:off x="695325" y="549275"/>
            <a:ext cx="54983" cy="307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871396" y="537156"/>
            <a:ext cx="7242091" cy="3701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5" spc="299">
                <a:solidFill>
                  <a:srgbClr val="FFFFFF"/>
                </a:solidFill>
                <a:latin typeface="+mj-ea"/>
                <a:ea typeface="+mj-ea"/>
                <a:sym typeface="微软雅黑" panose="020B0503020204020204" charset="-122"/>
              </a:defRPr>
            </a:lvl1pPr>
            <a:lvl2pPr marL="37147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74295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11442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48590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转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6" name="任意多边形: 形状 5"/>
          <p:cNvSpPr/>
          <p:nvPr userDrawn="1"/>
        </p:nvSpPr>
        <p:spPr>
          <a:xfrm>
            <a:off x="319980" y="1286729"/>
            <a:ext cx="1404013" cy="5729383"/>
          </a:xfrm>
          <a:custGeom>
            <a:avLst/>
            <a:gdLst/>
            <a:ahLst/>
            <a:cxnLst/>
            <a:rect l="l" t="t" r="r" b="b"/>
            <a:pathLst>
              <a:path w="1404013" h="5729383">
                <a:moveTo>
                  <a:pt x="0" y="0"/>
                </a:moveTo>
                <a:lnTo>
                  <a:pt x="1404013" y="0"/>
                </a:lnTo>
                <a:lnTo>
                  <a:pt x="1404013" y="5729383"/>
                </a:lnTo>
                <a:lnTo>
                  <a:pt x="1234021" y="5729383"/>
                </a:lnTo>
                <a:lnTo>
                  <a:pt x="1234021" y="169992"/>
                </a:lnTo>
                <a:lnTo>
                  <a:pt x="0" y="169992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49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  <a:defRPr/>
            </a:pPr>
            <a:endParaRPr kumimoji="0" lang="zh-CN" altLang="en-US" sz="49600" b="0" u="none" strike="noStrike" kern="1200" cap="none" spc="0" normalizeH="0" baseline="0" noProof="0" dirty="0">
              <a:ln w="6350">
                <a:gradFill>
                  <a:gsLst>
                    <a:gs pos="0">
                      <a:srgbClr val="0BD0D9"/>
                    </a:gs>
                    <a:gs pos="100000">
                      <a:srgbClr val="0BD0D9"/>
                    </a:gs>
                  </a:gsLst>
                  <a:lin ang="5400000" scaled="1"/>
                </a:gradFill>
              </a:ln>
              <a:gradFill>
                <a:gsLst>
                  <a:gs pos="0">
                    <a:srgbClr val="0BD0D9">
                      <a:alpha val="49000"/>
                    </a:srgbClr>
                  </a:gs>
                  <a:gs pos="100000">
                    <a:srgbClr val="0BD0D9">
                      <a:alpha val="5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Arual" pitchFamily="2" charset="0"/>
              <a:ea typeface="Arual" pitchFamily="2" charset="0"/>
              <a:cs typeface="Arial" panose="020B0604020202020204" pitchFamily="34" charset="0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2933700" y="549274"/>
            <a:ext cx="9499372" cy="1470025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" name="等腰三角形 28"/>
          <p:cNvSpPr/>
          <p:nvPr/>
        </p:nvSpPr>
        <p:spPr>
          <a:xfrm rot="12904652" flipH="1">
            <a:off x="3356622" y="1848256"/>
            <a:ext cx="292524" cy="88998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 flipH="1">
            <a:off x="4740165" y="2301875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 userDrawn="1"/>
        </p:nvSpPr>
        <p:spPr>
          <a:xfrm flipH="1">
            <a:off x="4740165" y="3739520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flipH="1">
            <a:off x="4740165" y="5177164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转场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5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" name="PA-任意多边形 24"/>
          <p:cNvSpPr/>
          <p:nvPr userDrawn="1">
            <p:custDataLst>
              <p:tags r:id="rId2"/>
            </p:custDataLst>
          </p:nvPr>
        </p:nvSpPr>
        <p:spPr>
          <a:xfrm>
            <a:off x="-388837" y="1219991"/>
            <a:ext cx="3278995" cy="5796121"/>
          </a:xfrm>
          <a:custGeom>
            <a:avLst/>
            <a:gdLst/>
            <a:ahLst/>
            <a:cxnLst/>
            <a:rect l="l" t="t" r="r" b="b"/>
            <a:pathLst>
              <a:path w="3278995" h="5796121">
                <a:moveTo>
                  <a:pt x="1678493" y="40"/>
                </a:moveTo>
                <a:cubicBezTo>
                  <a:pt x="1704202" y="-92"/>
                  <a:pt x="1729124" y="105"/>
                  <a:pt x="1753258" y="630"/>
                </a:cubicBezTo>
                <a:cubicBezTo>
                  <a:pt x="1849797" y="2728"/>
                  <a:pt x="1954731" y="18468"/>
                  <a:pt x="2068060" y="47850"/>
                </a:cubicBezTo>
                <a:cubicBezTo>
                  <a:pt x="2252743" y="94020"/>
                  <a:pt x="2424834" y="172721"/>
                  <a:pt x="2584334" y="283951"/>
                </a:cubicBezTo>
                <a:cubicBezTo>
                  <a:pt x="2743833" y="395181"/>
                  <a:pt x="2876050" y="526348"/>
                  <a:pt x="2980983" y="677452"/>
                </a:cubicBezTo>
                <a:cubicBezTo>
                  <a:pt x="3140482" y="904109"/>
                  <a:pt x="3234923" y="1125520"/>
                  <a:pt x="3264304" y="1341683"/>
                </a:cubicBezTo>
                <a:cubicBezTo>
                  <a:pt x="3293686" y="1557847"/>
                  <a:pt x="3278995" y="1770862"/>
                  <a:pt x="3220232" y="1980729"/>
                </a:cubicBezTo>
                <a:cubicBezTo>
                  <a:pt x="3161469" y="2190597"/>
                  <a:pt x="3072275" y="2398366"/>
                  <a:pt x="2952651" y="2604036"/>
                </a:cubicBezTo>
                <a:cubicBezTo>
                  <a:pt x="2833027" y="2809706"/>
                  <a:pt x="2703958" y="3013278"/>
                  <a:pt x="2565446" y="3214750"/>
                </a:cubicBezTo>
                <a:cubicBezTo>
                  <a:pt x="2250644" y="3647077"/>
                  <a:pt x="1920103" y="4060517"/>
                  <a:pt x="1573822" y="4455067"/>
                </a:cubicBezTo>
                <a:cubicBezTo>
                  <a:pt x="1227540" y="4849619"/>
                  <a:pt x="867618" y="5233676"/>
                  <a:pt x="494053" y="5607240"/>
                </a:cubicBezTo>
                <a:lnTo>
                  <a:pt x="3188752" y="5607240"/>
                </a:lnTo>
                <a:lnTo>
                  <a:pt x="3188752" y="5796121"/>
                </a:lnTo>
                <a:lnTo>
                  <a:pt x="21852" y="5796121"/>
                </a:lnTo>
                <a:lnTo>
                  <a:pt x="1746962" y="3957681"/>
                </a:lnTo>
                <a:cubicBezTo>
                  <a:pt x="1755357" y="3945089"/>
                  <a:pt x="1783689" y="3907313"/>
                  <a:pt x="1831959" y="3844353"/>
                </a:cubicBezTo>
                <a:cubicBezTo>
                  <a:pt x="1880228" y="3781393"/>
                  <a:pt x="1934794" y="3712136"/>
                  <a:pt x="1995655" y="3636584"/>
                </a:cubicBezTo>
                <a:cubicBezTo>
                  <a:pt x="2056517" y="3561032"/>
                  <a:pt x="2116329" y="3485479"/>
                  <a:pt x="2175092" y="3409927"/>
                </a:cubicBezTo>
                <a:cubicBezTo>
                  <a:pt x="2233855" y="3334375"/>
                  <a:pt x="2280026" y="3275612"/>
                  <a:pt x="2313605" y="3233638"/>
                </a:cubicBezTo>
                <a:cubicBezTo>
                  <a:pt x="2321999" y="3221046"/>
                  <a:pt x="2341937" y="3193763"/>
                  <a:pt x="2373417" y="3151790"/>
                </a:cubicBezTo>
                <a:cubicBezTo>
                  <a:pt x="2404897" y="3109816"/>
                  <a:pt x="2437426" y="3063646"/>
                  <a:pt x="2471005" y="3013278"/>
                </a:cubicBezTo>
                <a:cubicBezTo>
                  <a:pt x="2504584" y="2962909"/>
                  <a:pt x="2538163" y="2914640"/>
                  <a:pt x="2571742" y="2868469"/>
                </a:cubicBezTo>
                <a:cubicBezTo>
                  <a:pt x="2605321" y="2822298"/>
                  <a:pt x="2628406" y="2786620"/>
                  <a:pt x="2640998" y="2761437"/>
                </a:cubicBezTo>
                <a:cubicBezTo>
                  <a:pt x="2724945" y="2627121"/>
                  <a:pt x="2810991" y="2479165"/>
                  <a:pt x="2899135" y="2317567"/>
                </a:cubicBezTo>
                <a:cubicBezTo>
                  <a:pt x="2987279" y="2155969"/>
                  <a:pt x="3046042" y="1993322"/>
                  <a:pt x="3075424" y="1829625"/>
                </a:cubicBezTo>
                <a:cubicBezTo>
                  <a:pt x="3104805" y="1678520"/>
                  <a:pt x="3105854" y="1526366"/>
                  <a:pt x="3078572" y="1373163"/>
                </a:cubicBezTo>
                <a:cubicBezTo>
                  <a:pt x="3051289" y="1219960"/>
                  <a:pt x="2999871" y="1076200"/>
                  <a:pt x="2924319" y="941885"/>
                </a:cubicBezTo>
                <a:cubicBezTo>
                  <a:pt x="2823583" y="765597"/>
                  <a:pt x="2697662" y="618690"/>
                  <a:pt x="2546558" y="501164"/>
                </a:cubicBezTo>
                <a:cubicBezTo>
                  <a:pt x="2395453" y="383638"/>
                  <a:pt x="2229657" y="299691"/>
                  <a:pt x="2049172" y="249323"/>
                </a:cubicBezTo>
                <a:cubicBezTo>
                  <a:pt x="1868686" y="198954"/>
                  <a:pt x="1682953" y="183214"/>
                  <a:pt x="1491973" y="202102"/>
                </a:cubicBezTo>
                <a:cubicBezTo>
                  <a:pt x="1300994" y="220991"/>
                  <a:pt x="1115261" y="278704"/>
                  <a:pt x="934775" y="375243"/>
                </a:cubicBezTo>
                <a:cubicBezTo>
                  <a:pt x="695526" y="509558"/>
                  <a:pt x="516090" y="687946"/>
                  <a:pt x="396465" y="910406"/>
                </a:cubicBezTo>
                <a:cubicBezTo>
                  <a:pt x="276841" y="1132865"/>
                  <a:pt x="202338" y="1376311"/>
                  <a:pt x="172956" y="1640744"/>
                </a:cubicBezTo>
                <a:lnTo>
                  <a:pt x="2963" y="1640744"/>
                </a:lnTo>
                <a:cubicBezTo>
                  <a:pt x="-5431" y="1544205"/>
                  <a:pt x="4013" y="1443469"/>
                  <a:pt x="31296" y="1338535"/>
                </a:cubicBezTo>
                <a:cubicBezTo>
                  <a:pt x="58578" y="1233601"/>
                  <a:pt x="86910" y="1132865"/>
                  <a:pt x="116292" y="1036326"/>
                </a:cubicBezTo>
                <a:cubicBezTo>
                  <a:pt x="162463" y="914603"/>
                  <a:pt x="225423" y="801274"/>
                  <a:pt x="305173" y="696341"/>
                </a:cubicBezTo>
                <a:cubicBezTo>
                  <a:pt x="384922" y="591406"/>
                  <a:pt x="473067" y="490670"/>
                  <a:pt x="569606" y="394131"/>
                </a:cubicBezTo>
                <a:cubicBezTo>
                  <a:pt x="687131" y="285000"/>
                  <a:pt x="821447" y="195807"/>
                  <a:pt x="972551" y="126550"/>
                </a:cubicBezTo>
                <a:cubicBezTo>
                  <a:pt x="1123656" y="57294"/>
                  <a:pt x="1274760" y="18468"/>
                  <a:pt x="1425865" y="10074"/>
                </a:cubicBezTo>
                <a:cubicBezTo>
                  <a:pt x="1517158" y="3778"/>
                  <a:pt x="1601367" y="433"/>
                  <a:pt x="1678493" y="4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49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</a:pPr>
            <a:endParaRPr kumimoji="0" lang="zh-CN" altLang="en-US" sz="49600" b="0" u="none" strike="noStrike" cap="none" spc="0" normalizeH="0" baseline="0" noProof="0" dirty="0">
              <a:ln w="6350">
                <a:gradFill>
                  <a:gsLst>
                    <a:gs pos="0">
                      <a:srgbClr val="0BD0D9"/>
                    </a:gs>
                    <a:gs pos="100000">
                      <a:srgbClr val="0BD0D9"/>
                    </a:gs>
                  </a:gsLst>
                  <a:lin ang="5400000" scaled="1"/>
                </a:gradFill>
              </a:ln>
              <a:gradFill>
                <a:gsLst>
                  <a:gs pos="0">
                    <a:srgbClr val="0BD0D9">
                      <a:alpha val="49000"/>
                    </a:srgbClr>
                  </a:gs>
                  <a:gs pos="100000">
                    <a:srgbClr val="0BD0D9">
                      <a:alpha val="5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Arual" pitchFamily="2" charset="0"/>
              <a:ea typeface="Arual" pitchFamily="2" charset="0"/>
              <a:cs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2933700" y="1976967"/>
            <a:ext cx="9499372" cy="1470025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R="0" lvl="0" indent="0" defTabSz="109982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165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等腰三角形 28"/>
          <p:cNvSpPr/>
          <p:nvPr/>
        </p:nvSpPr>
        <p:spPr>
          <a:xfrm rot="12904652" flipH="1">
            <a:off x="3356622" y="3275949"/>
            <a:ext cx="292524" cy="88998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平行四边形 7"/>
          <p:cNvSpPr/>
          <p:nvPr userDrawn="1"/>
        </p:nvSpPr>
        <p:spPr>
          <a:xfrm flipH="1">
            <a:off x="4740165" y="546100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" name="平行四边形 8"/>
          <p:cNvSpPr/>
          <p:nvPr userDrawn="1"/>
        </p:nvSpPr>
        <p:spPr>
          <a:xfrm flipH="1">
            <a:off x="4740165" y="3746297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 flipH="1">
            <a:off x="4740165" y="5177164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转场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5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" name="PA-任意多边形 23"/>
          <p:cNvSpPr/>
          <p:nvPr userDrawn="1">
            <p:custDataLst>
              <p:tags r:id="rId2"/>
            </p:custDataLst>
          </p:nvPr>
        </p:nvSpPr>
        <p:spPr>
          <a:xfrm>
            <a:off x="-555026" y="1286729"/>
            <a:ext cx="3233818" cy="5729383"/>
          </a:xfrm>
          <a:custGeom>
            <a:avLst/>
            <a:gdLst/>
            <a:ahLst/>
            <a:cxnLst/>
            <a:rect l="l" t="t" r="r" b="b"/>
            <a:pathLst>
              <a:path w="3233818" h="5729383">
                <a:moveTo>
                  <a:pt x="169993" y="0"/>
                </a:moveTo>
                <a:lnTo>
                  <a:pt x="1913992" y="0"/>
                </a:lnTo>
                <a:cubicBezTo>
                  <a:pt x="1989544" y="0"/>
                  <a:pt x="2064047" y="11543"/>
                  <a:pt x="2137500" y="34628"/>
                </a:cubicBezTo>
                <a:cubicBezTo>
                  <a:pt x="2210954" y="57714"/>
                  <a:pt x="2281260" y="83947"/>
                  <a:pt x="2348417" y="113328"/>
                </a:cubicBezTo>
                <a:cubicBezTo>
                  <a:pt x="2537298" y="201473"/>
                  <a:pt x="2699945" y="320048"/>
                  <a:pt x="2836359" y="469054"/>
                </a:cubicBezTo>
                <a:cubicBezTo>
                  <a:pt x="2972773" y="618060"/>
                  <a:pt x="3074559" y="783855"/>
                  <a:pt x="3141716" y="966440"/>
                </a:cubicBezTo>
                <a:cubicBezTo>
                  <a:pt x="3208874" y="1149025"/>
                  <a:pt x="3239305" y="1341053"/>
                  <a:pt x="3233009" y="1542526"/>
                </a:cubicBezTo>
                <a:cubicBezTo>
                  <a:pt x="3226713" y="1743999"/>
                  <a:pt x="3179493" y="1939176"/>
                  <a:pt x="3091348" y="2128056"/>
                </a:cubicBezTo>
                <a:cubicBezTo>
                  <a:pt x="3045177" y="2232990"/>
                  <a:pt x="2982217" y="2330578"/>
                  <a:pt x="2902468" y="2420822"/>
                </a:cubicBezTo>
                <a:cubicBezTo>
                  <a:pt x="2822718" y="2511064"/>
                  <a:pt x="2740870" y="2589765"/>
                  <a:pt x="2656923" y="2656922"/>
                </a:cubicBezTo>
                <a:cubicBezTo>
                  <a:pt x="2635936" y="2669515"/>
                  <a:pt x="2608653" y="2685254"/>
                  <a:pt x="2575074" y="2704142"/>
                </a:cubicBezTo>
                <a:cubicBezTo>
                  <a:pt x="2541495" y="2723031"/>
                  <a:pt x="2506867" y="2741919"/>
                  <a:pt x="2471190" y="2760807"/>
                </a:cubicBezTo>
                <a:cubicBezTo>
                  <a:pt x="2435512" y="2779695"/>
                  <a:pt x="2401933" y="2798583"/>
                  <a:pt x="2370453" y="2817471"/>
                </a:cubicBezTo>
                <a:cubicBezTo>
                  <a:pt x="2338973" y="2836359"/>
                  <a:pt x="2319036" y="2852099"/>
                  <a:pt x="2310641" y="2864691"/>
                </a:cubicBezTo>
                <a:cubicBezTo>
                  <a:pt x="2436562" y="2931849"/>
                  <a:pt x="2555137" y="3005303"/>
                  <a:pt x="2666367" y="3085052"/>
                </a:cubicBezTo>
                <a:cubicBezTo>
                  <a:pt x="2777596" y="3164802"/>
                  <a:pt x="2875185" y="3263439"/>
                  <a:pt x="2959132" y="3380965"/>
                </a:cubicBezTo>
                <a:cubicBezTo>
                  <a:pt x="3101842" y="3582438"/>
                  <a:pt x="3187887" y="3802799"/>
                  <a:pt x="3217269" y="4042048"/>
                </a:cubicBezTo>
                <a:cubicBezTo>
                  <a:pt x="3246650" y="4281297"/>
                  <a:pt x="3225663" y="4509003"/>
                  <a:pt x="3154308" y="4725167"/>
                </a:cubicBezTo>
                <a:cubicBezTo>
                  <a:pt x="3082954" y="4941330"/>
                  <a:pt x="2964378" y="5135458"/>
                  <a:pt x="2798583" y="5307549"/>
                </a:cubicBezTo>
                <a:cubicBezTo>
                  <a:pt x="2632788" y="5479640"/>
                  <a:pt x="2426068" y="5601364"/>
                  <a:pt x="2178425" y="5672719"/>
                </a:cubicBezTo>
                <a:cubicBezTo>
                  <a:pt x="2044109" y="5710495"/>
                  <a:pt x="1905597" y="5729383"/>
                  <a:pt x="1762887" y="5729383"/>
                </a:cubicBezTo>
                <a:cubicBezTo>
                  <a:pt x="1620177" y="5729383"/>
                  <a:pt x="1481664" y="5729383"/>
                  <a:pt x="1347349" y="5729383"/>
                </a:cubicBezTo>
                <a:lnTo>
                  <a:pt x="0" y="5729383"/>
                </a:lnTo>
                <a:lnTo>
                  <a:pt x="0" y="5540502"/>
                </a:lnTo>
                <a:lnTo>
                  <a:pt x="1857327" y="5540502"/>
                </a:lnTo>
                <a:cubicBezTo>
                  <a:pt x="1941274" y="5540502"/>
                  <a:pt x="2034665" y="5523713"/>
                  <a:pt x="2137500" y="5490134"/>
                </a:cubicBezTo>
                <a:cubicBezTo>
                  <a:pt x="2240335" y="5456555"/>
                  <a:pt x="2331628" y="5416680"/>
                  <a:pt x="2411378" y="5370509"/>
                </a:cubicBezTo>
                <a:cubicBezTo>
                  <a:pt x="2633837" y="5240392"/>
                  <a:pt x="2797534" y="5073547"/>
                  <a:pt x="2902468" y="4869975"/>
                </a:cubicBezTo>
                <a:cubicBezTo>
                  <a:pt x="3007401" y="4666404"/>
                  <a:pt x="3056720" y="4454438"/>
                  <a:pt x="3050424" y="4234077"/>
                </a:cubicBezTo>
                <a:cubicBezTo>
                  <a:pt x="3044128" y="4013716"/>
                  <a:pt x="2984316" y="3802799"/>
                  <a:pt x="2870987" y="3601326"/>
                </a:cubicBezTo>
                <a:cubicBezTo>
                  <a:pt x="2757659" y="3399853"/>
                  <a:pt x="2591864" y="3236156"/>
                  <a:pt x="2373601" y="3110236"/>
                </a:cubicBezTo>
                <a:cubicBezTo>
                  <a:pt x="2285457" y="3064065"/>
                  <a:pt x="2187869" y="3025240"/>
                  <a:pt x="2080836" y="2993760"/>
                </a:cubicBezTo>
                <a:cubicBezTo>
                  <a:pt x="1973804" y="2962280"/>
                  <a:pt x="1867821" y="2950737"/>
                  <a:pt x="1762887" y="2959132"/>
                </a:cubicBezTo>
                <a:lnTo>
                  <a:pt x="1762887" y="2770251"/>
                </a:lnTo>
                <a:cubicBezTo>
                  <a:pt x="1964360" y="2766053"/>
                  <a:pt x="2146944" y="2719882"/>
                  <a:pt x="2310641" y="2631738"/>
                </a:cubicBezTo>
                <a:cubicBezTo>
                  <a:pt x="2474338" y="2543594"/>
                  <a:pt x="2612851" y="2432364"/>
                  <a:pt x="2726179" y="2298049"/>
                </a:cubicBezTo>
                <a:cubicBezTo>
                  <a:pt x="2839507" y="2163734"/>
                  <a:pt x="2924504" y="2012630"/>
                  <a:pt x="2981168" y="1844735"/>
                </a:cubicBezTo>
                <a:cubicBezTo>
                  <a:pt x="3037832" y="1676841"/>
                  <a:pt x="3059868" y="1506849"/>
                  <a:pt x="3047276" y="1334757"/>
                </a:cubicBezTo>
                <a:cubicBezTo>
                  <a:pt x="3034684" y="1162666"/>
                  <a:pt x="2984316" y="996870"/>
                  <a:pt x="2896172" y="837371"/>
                </a:cubicBezTo>
                <a:cubicBezTo>
                  <a:pt x="2808027" y="677872"/>
                  <a:pt x="2677909" y="539359"/>
                  <a:pt x="2505818" y="421833"/>
                </a:cubicBezTo>
                <a:cubicBezTo>
                  <a:pt x="2426068" y="363071"/>
                  <a:pt x="2331628" y="306407"/>
                  <a:pt x="2222497" y="251841"/>
                </a:cubicBezTo>
                <a:cubicBezTo>
                  <a:pt x="2113366" y="197275"/>
                  <a:pt x="2010531" y="169992"/>
                  <a:pt x="1913992" y="169992"/>
                </a:cubicBezTo>
                <a:lnTo>
                  <a:pt x="169993" y="169992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49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</a:pPr>
            <a:endParaRPr kumimoji="0" lang="zh-CN" altLang="en-US" sz="49600" b="0" u="none" strike="noStrike" cap="none" spc="0" normalizeH="0" baseline="0" noProof="0" dirty="0">
              <a:ln w="6350">
                <a:gradFill>
                  <a:gsLst>
                    <a:gs pos="0">
                      <a:srgbClr val="0BD0D9"/>
                    </a:gs>
                    <a:gs pos="100000">
                      <a:srgbClr val="0BD0D9"/>
                    </a:gs>
                  </a:gsLst>
                  <a:lin ang="5400000" scaled="1"/>
                </a:gradFill>
              </a:ln>
              <a:gradFill>
                <a:gsLst>
                  <a:gs pos="0">
                    <a:srgbClr val="0BD0D9">
                      <a:alpha val="49000"/>
                    </a:srgbClr>
                  </a:gs>
                  <a:gs pos="100000">
                    <a:srgbClr val="0BD0D9">
                      <a:alpha val="5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Arual" pitchFamily="2" charset="0"/>
              <a:ea typeface="Arual" pitchFamily="2" charset="0"/>
              <a:cs typeface="Arial" panose="020B0604020202020204" pitchFamily="34" charset="0"/>
            </a:endParaRPr>
          </a:p>
        </p:txBody>
      </p:sp>
      <p:sp>
        <p:nvSpPr>
          <p:cNvPr id="5" name="平行四边形 4"/>
          <p:cNvSpPr/>
          <p:nvPr userDrawn="1"/>
        </p:nvSpPr>
        <p:spPr>
          <a:xfrm flipH="1">
            <a:off x="4740165" y="546100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6" name="平行四边形 5"/>
          <p:cNvSpPr/>
          <p:nvPr userDrawn="1"/>
        </p:nvSpPr>
        <p:spPr>
          <a:xfrm flipH="1">
            <a:off x="4740165" y="1976967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2933700" y="3407834"/>
            <a:ext cx="9499372" cy="1470025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R="0" lvl="0" indent="0" defTabSz="109982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165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等腰三角形 28"/>
          <p:cNvSpPr/>
          <p:nvPr/>
        </p:nvSpPr>
        <p:spPr>
          <a:xfrm rot="12904652" flipH="1">
            <a:off x="3356622" y="4706816"/>
            <a:ext cx="292524" cy="88998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 flipH="1">
            <a:off x="4740165" y="5177164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转场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" name="平行四边形 3"/>
          <p:cNvSpPr/>
          <p:nvPr userDrawn="1"/>
        </p:nvSpPr>
        <p:spPr>
          <a:xfrm flipH="1">
            <a:off x="4740165" y="546100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" name="平行四边形 4"/>
          <p:cNvSpPr/>
          <p:nvPr userDrawn="1"/>
        </p:nvSpPr>
        <p:spPr>
          <a:xfrm flipH="1">
            <a:off x="4740165" y="1978025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6" name="平行四边形 5"/>
          <p:cNvSpPr/>
          <p:nvPr userDrawn="1"/>
        </p:nvSpPr>
        <p:spPr>
          <a:xfrm flipH="1">
            <a:off x="4740165" y="3409950"/>
            <a:ext cx="8391459" cy="1131562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tx1"/>
                </a:gs>
                <a:gs pos="82000">
                  <a:schemeClr val="tx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4983" tIns="54983" rIns="54983" bIns="54983" numCol="1" spcCol="3810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2933701" y="4841875"/>
            <a:ext cx="9499372" cy="1470026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R="0" lvl="0" indent="0" defTabSz="109982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165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等腰三角形 28"/>
          <p:cNvSpPr/>
          <p:nvPr/>
        </p:nvSpPr>
        <p:spPr>
          <a:xfrm rot="12904652" flipH="1">
            <a:off x="3356610" y="6140850"/>
            <a:ext cx="292524" cy="88998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15" name="矩形 414"/>
          <p:cNvSpPr/>
          <p:nvPr userDrawn="1"/>
        </p:nvSpPr>
        <p:spPr>
          <a:xfrm>
            <a:off x="695325" y="549275"/>
            <a:ext cx="54983" cy="307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871396" y="537156"/>
            <a:ext cx="7242091" cy="3701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5" spc="299">
                <a:solidFill>
                  <a:srgbClr val="FFFFFF"/>
                </a:solidFill>
                <a:latin typeface="+mj-ea"/>
                <a:ea typeface="+mj-ea"/>
                <a:sym typeface="微软雅黑" panose="020B0503020204020204" charset="-122"/>
              </a:defRPr>
            </a:lvl1pPr>
            <a:lvl2pPr marL="37147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74295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11442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48590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15" name="矩形 414"/>
          <p:cNvSpPr/>
          <p:nvPr userDrawn="1"/>
        </p:nvSpPr>
        <p:spPr>
          <a:xfrm>
            <a:off x="695325" y="549275"/>
            <a:ext cx="54983" cy="307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871396" y="537156"/>
            <a:ext cx="7242091" cy="3701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5" spc="299">
                <a:solidFill>
                  <a:srgbClr val="FFFFFF"/>
                </a:solidFill>
                <a:latin typeface="+mj-ea"/>
                <a:ea typeface="+mj-ea"/>
                <a:sym typeface="微软雅黑" panose="020B0503020204020204" charset="-122"/>
              </a:defRPr>
            </a:lvl1pPr>
            <a:lvl2pPr marL="37147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74295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11442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48590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请在此处输入标题</a:t>
            </a: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618754" y="2519776"/>
            <a:ext cx="1879166" cy="1879166"/>
          </a:xfrm>
          <a:custGeom>
            <a:avLst/>
            <a:gdLst>
              <a:gd name="connsiteX0" fmla="*/ 939583 w 1879166"/>
              <a:gd name="connsiteY0" fmla="*/ 0 h 1879166"/>
              <a:gd name="connsiteX1" fmla="*/ 1879166 w 1879166"/>
              <a:gd name="connsiteY1" fmla="*/ 939583 h 1879166"/>
              <a:gd name="connsiteX2" fmla="*/ 939583 w 1879166"/>
              <a:gd name="connsiteY2" fmla="*/ 1879166 h 1879166"/>
              <a:gd name="connsiteX3" fmla="*/ 0 w 1879166"/>
              <a:gd name="connsiteY3" fmla="*/ 939583 h 1879166"/>
              <a:gd name="connsiteX4" fmla="*/ 939583 w 1879166"/>
              <a:gd name="connsiteY4" fmla="*/ 0 h 187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166" h="1879166">
                <a:moveTo>
                  <a:pt x="939583" y="0"/>
                </a:moveTo>
                <a:cubicBezTo>
                  <a:pt x="1458500" y="0"/>
                  <a:pt x="1879166" y="420666"/>
                  <a:pt x="1879166" y="939583"/>
                </a:cubicBezTo>
                <a:cubicBezTo>
                  <a:pt x="1879166" y="1458500"/>
                  <a:pt x="1458500" y="1879166"/>
                  <a:pt x="939583" y="1879166"/>
                </a:cubicBezTo>
                <a:cubicBezTo>
                  <a:pt x="420666" y="1879166"/>
                  <a:pt x="0" y="1458500"/>
                  <a:pt x="0" y="939583"/>
                </a:cubicBezTo>
                <a:cubicBezTo>
                  <a:pt x="0" y="420666"/>
                  <a:pt x="420666" y="0"/>
                  <a:pt x="9395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156417" y="2519776"/>
            <a:ext cx="1879166" cy="1879166"/>
          </a:xfrm>
          <a:custGeom>
            <a:avLst/>
            <a:gdLst>
              <a:gd name="connsiteX0" fmla="*/ 939583 w 1879166"/>
              <a:gd name="connsiteY0" fmla="*/ 0 h 1879166"/>
              <a:gd name="connsiteX1" fmla="*/ 1879166 w 1879166"/>
              <a:gd name="connsiteY1" fmla="*/ 939583 h 1879166"/>
              <a:gd name="connsiteX2" fmla="*/ 939583 w 1879166"/>
              <a:gd name="connsiteY2" fmla="*/ 1879166 h 1879166"/>
              <a:gd name="connsiteX3" fmla="*/ 0 w 1879166"/>
              <a:gd name="connsiteY3" fmla="*/ 939583 h 1879166"/>
              <a:gd name="connsiteX4" fmla="*/ 939583 w 1879166"/>
              <a:gd name="connsiteY4" fmla="*/ 0 h 187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166" h="1879166">
                <a:moveTo>
                  <a:pt x="939583" y="0"/>
                </a:moveTo>
                <a:cubicBezTo>
                  <a:pt x="1458500" y="0"/>
                  <a:pt x="1879166" y="420666"/>
                  <a:pt x="1879166" y="939583"/>
                </a:cubicBezTo>
                <a:cubicBezTo>
                  <a:pt x="1879166" y="1458500"/>
                  <a:pt x="1458500" y="1879166"/>
                  <a:pt x="939583" y="1879166"/>
                </a:cubicBezTo>
                <a:cubicBezTo>
                  <a:pt x="420666" y="1879166"/>
                  <a:pt x="0" y="1458500"/>
                  <a:pt x="0" y="939583"/>
                </a:cubicBezTo>
                <a:cubicBezTo>
                  <a:pt x="0" y="420666"/>
                  <a:pt x="420666" y="0"/>
                  <a:pt x="9395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1706997" y="2519776"/>
            <a:ext cx="1879166" cy="1879166"/>
          </a:xfrm>
          <a:custGeom>
            <a:avLst/>
            <a:gdLst>
              <a:gd name="connsiteX0" fmla="*/ 939583 w 1879166"/>
              <a:gd name="connsiteY0" fmla="*/ 0 h 1879166"/>
              <a:gd name="connsiteX1" fmla="*/ 1879166 w 1879166"/>
              <a:gd name="connsiteY1" fmla="*/ 939583 h 1879166"/>
              <a:gd name="connsiteX2" fmla="*/ 939583 w 1879166"/>
              <a:gd name="connsiteY2" fmla="*/ 1879166 h 1879166"/>
              <a:gd name="connsiteX3" fmla="*/ 0 w 1879166"/>
              <a:gd name="connsiteY3" fmla="*/ 939583 h 1879166"/>
              <a:gd name="connsiteX4" fmla="*/ 939583 w 1879166"/>
              <a:gd name="connsiteY4" fmla="*/ 0 h 187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166" h="1879166">
                <a:moveTo>
                  <a:pt x="939583" y="0"/>
                </a:moveTo>
                <a:cubicBezTo>
                  <a:pt x="1458500" y="0"/>
                  <a:pt x="1879166" y="420666"/>
                  <a:pt x="1879166" y="939583"/>
                </a:cubicBezTo>
                <a:cubicBezTo>
                  <a:pt x="1879166" y="1458500"/>
                  <a:pt x="1458500" y="1879166"/>
                  <a:pt x="939583" y="1879166"/>
                </a:cubicBezTo>
                <a:cubicBezTo>
                  <a:pt x="420666" y="1879166"/>
                  <a:pt x="0" y="1458500"/>
                  <a:pt x="0" y="939583"/>
                </a:cubicBezTo>
                <a:cubicBezTo>
                  <a:pt x="0" y="420666"/>
                  <a:pt x="420666" y="0"/>
                  <a:pt x="9395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图片 4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0" name="PA-图片 202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192000" cy="6858001"/>
          </a:xfrm>
          <a:custGeom>
            <a:avLst/>
            <a:gdLst/>
            <a:ahLst/>
            <a:cxnLst/>
            <a:rect l="0" t="0" r="0" b="0"/>
            <a:pathLst>
              <a:path w="12192000" h="6858001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6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415" name="矩形 414"/>
          <p:cNvSpPr/>
          <p:nvPr userDrawn="1"/>
        </p:nvSpPr>
        <p:spPr>
          <a:xfrm>
            <a:off x="695325" y="549275"/>
            <a:ext cx="54983" cy="307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871396" y="537156"/>
            <a:ext cx="7242091" cy="37010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5" spc="299">
                <a:solidFill>
                  <a:srgbClr val="FFFFFF"/>
                </a:solidFill>
                <a:latin typeface="+mj-ea"/>
                <a:ea typeface="+mj-ea"/>
                <a:sym typeface="微软雅黑" panose="020B0503020204020204" charset="-122"/>
              </a:defRPr>
            </a:lvl1pPr>
            <a:lvl2pPr marL="37147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74295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114425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485900" indent="-186055" algn="l" defTabSz="7429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请在此处输入标题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829731" y="1876298"/>
            <a:ext cx="3652928" cy="50145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-7736114" y="-4762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7736114" y="6870700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rot="16200000">
            <a:off x="-13836876" y="3581400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rot="16200000">
            <a:off x="-1640114" y="3581400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1.sv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120640" y="5192755"/>
            <a:ext cx="19507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2400" smtClean="0">
                <a:latin typeface="+mn-ea"/>
              </a:rPr>
              <a:t>PPT818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33901" y="5657158"/>
            <a:ext cx="312420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2000" dirty="0">
                <a:latin typeface="+mn-ea"/>
              </a:rPr>
              <a:t>2021.11.11</a:t>
            </a:r>
            <a:endParaRPr kumimoji="1" lang="zh-CN" altLang="en-US" sz="20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16867" y="3417175"/>
            <a:ext cx="79582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dirty="0"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5715" y="2228671"/>
            <a:ext cx="9100568" cy="1200329"/>
          </a:xfrm>
          <a:prstGeom prst="rect">
            <a:avLst/>
          </a:prstGeom>
          <a:scene3d>
            <a:camera prst="perspectiveFront" fov="4500000"/>
            <a:lightRig rig="threePt" dir="t"/>
          </a:scene3d>
        </p:spPr>
        <p:txBody>
          <a:bodyPr wrap="none">
            <a:spAutoFit/>
            <a:sp3d extrusionH="63500" prstMaterial="metal">
              <a:contourClr>
                <a:srgbClr val="FFFFFF"/>
              </a:contourClr>
            </a:sp3d>
          </a:bodyPr>
          <a:lstStyle/>
          <a:p>
            <a:pPr lvl="0" algn="ctr" defTabSz="457200">
              <a:defRPr/>
            </a:pPr>
            <a:r>
              <a:rPr lang="zh-CN" altLang="en-US" sz="7200" spc="600">
                <a:gradFill>
                  <a:gsLst>
                    <a:gs pos="0">
                      <a:srgbClr val="FFFFFF"/>
                    </a:gs>
                    <a:gs pos="58000">
                      <a:srgbClr val="FFFFFF"/>
                    </a:gs>
                    <a:gs pos="59000">
                      <a:srgbClr val="95969C"/>
                    </a:gs>
                    <a:gs pos="77000">
                      <a:srgbClr val="FFFFFF"/>
                    </a:gs>
                  </a:gsLst>
                  <a:lin ang="5400000" scaled="1"/>
                </a:gradFill>
                <a:effectLst>
                  <a:outerShdw blurRad="2286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蓝色网格科技风模板</a:t>
            </a:r>
            <a:endParaRPr lang="zh-CN" altLang="en-US" sz="7200" spc="600" dirty="0">
              <a:gradFill>
                <a:gsLst>
                  <a:gs pos="0">
                    <a:srgbClr val="FFFFFF"/>
                  </a:gs>
                  <a:gs pos="58000">
                    <a:srgbClr val="FFFFFF"/>
                  </a:gs>
                  <a:gs pos="59000">
                    <a:srgbClr val="95969C"/>
                  </a:gs>
                  <a:gs pos="77000">
                    <a:srgbClr val="FFFFFF"/>
                  </a:gs>
                </a:gsLst>
                <a:lin ang="5400000" scaled="1"/>
              </a:gradFill>
              <a:effectLst>
                <a:outerShdw blurRad="228600" dist="50800" dir="5400000" algn="ctr" rotWithShape="0">
                  <a:srgbClr val="000000">
                    <a:alpha val="55000"/>
                  </a:srgb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434840" y="2419131"/>
            <a:ext cx="3322320" cy="62674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13943" y="2301614"/>
            <a:ext cx="3164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请在此处输入内容</a:t>
            </a:r>
          </a:p>
        </p:txBody>
      </p:sp>
      <p:sp>
        <p:nvSpPr>
          <p:cNvPr id="9" name="椭圆 8"/>
          <p:cNvSpPr/>
          <p:nvPr/>
        </p:nvSpPr>
        <p:spPr>
          <a:xfrm>
            <a:off x="4297680" y="2463260"/>
            <a:ext cx="3596640" cy="678490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ysDot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7302499" y="2482516"/>
            <a:ext cx="2749051" cy="1341147"/>
          </a:xfrm>
          <a:prstGeom prst="arc">
            <a:avLst>
              <a:gd name="adj1" fmla="val 12334467"/>
              <a:gd name="adj2" fmla="val 21035407"/>
            </a:avLst>
          </a:prstGeom>
          <a:ln w="19050">
            <a:gradFill flip="none" rotWithShape="1">
              <a:gsLst>
                <a:gs pos="31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665676" y="3387195"/>
            <a:ext cx="1958398" cy="369443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78057" y="4232912"/>
            <a:ext cx="1958398" cy="369443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116801" y="4602355"/>
            <a:ext cx="1958398" cy="369443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582613" y="3387195"/>
            <a:ext cx="1958398" cy="369443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2570232" y="4232912"/>
            <a:ext cx="1958398" cy="369443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/>
          <p:cNvSpPr/>
          <p:nvPr/>
        </p:nvSpPr>
        <p:spPr>
          <a:xfrm flipH="1">
            <a:off x="2132258" y="2482516"/>
            <a:ext cx="2749051" cy="1341147"/>
          </a:xfrm>
          <a:prstGeom prst="arc">
            <a:avLst>
              <a:gd name="adj1" fmla="val 12334467"/>
              <a:gd name="adj2" fmla="val 21035407"/>
            </a:avLst>
          </a:prstGeom>
          <a:ln w="19050">
            <a:gradFill flip="none" rotWithShape="1">
              <a:gsLst>
                <a:gs pos="31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弧形 22"/>
          <p:cNvSpPr/>
          <p:nvPr/>
        </p:nvSpPr>
        <p:spPr>
          <a:xfrm flipH="1">
            <a:off x="3544277" y="2878147"/>
            <a:ext cx="2184621" cy="2480994"/>
          </a:xfrm>
          <a:prstGeom prst="arc">
            <a:avLst>
              <a:gd name="adj1" fmla="val 16358999"/>
              <a:gd name="adj2" fmla="val 20743747"/>
            </a:avLst>
          </a:prstGeom>
          <a:ln w="19050">
            <a:gradFill flip="none" rotWithShape="1">
              <a:gsLst>
                <a:gs pos="2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6096000" y="2941154"/>
            <a:ext cx="0" cy="1476479"/>
          </a:xfrm>
          <a:prstGeom prst="line">
            <a:avLst/>
          </a:prstGeom>
          <a:ln w="19050">
            <a:gradFill flip="none" rotWithShape="1">
              <a:gsLst>
                <a:gs pos="28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501426" y="3244334"/>
            <a:ext cx="21207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系统集成轻量化</a:t>
            </a:r>
            <a:endParaRPr lang="en-US" altLang="zh-CN" sz="24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7899837" y="4065148"/>
            <a:ext cx="1514838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行业标准化</a:t>
            </a:r>
            <a:endParaRPr lang="en-US" altLang="zh-CN" sz="24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2792012" y="4065148"/>
            <a:ext cx="1514838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结构模块化</a:t>
            </a:r>
            <a:endParaRPr lang="en-US" altLang="zh-CN" sz="24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9887456" y="3244334"/>
            <a:ext cx="1514838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产业规模化</a:t>
            </a:r>
            <a:endParaRPr lang="en-US" altLang="zh-CN" sz="24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5338581" y="4486428"/>
            <a:ext cx="1514838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业务多样化</a:t>
            </a:r>
            <a:endParaRPr lang="en-US" altLang="zh-CN" sz="24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2" name="弧形 31"/>
          <p:cNvSpPr/>
          <p:nvPr/>
        </p:nvSpPr>
        <p:spPr>
          <a:xfrm>
            <a:off x="6449708" y="2878147"/>
            <a:ext cx="2184621" cy="2480994"/>
          </a:xfrm>
          <a:prstGeom prst="arc">
            <a:avLst>
              <a:gd name="adj1" fmla="val 16358999"/>
              <a:gd name="adj2" fmla="val 20743747"/>
            </a:avLst>
          </a:prstGeom>
          <a:ln w="19050">
            <a:gradFill flip="none" rotWithShape="1">
              <a:gsLst>
                <a:gs pos="2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82613" y="3819201"/>
            <a:ext cx="1958398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2565078" y="4688045"/>
            <a:ext cx="1958398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5116801" y="5087725"/>
            <a:ext cx="1958398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</p:txBody>
      </p:sp>
      <p:sp>
        <p:nvSpPr>
          <p:cNvPr id="39" name="矩形 38"/>
          <p:cNvSpPr/>
          <p:nvPr/>
        </p:nvSpPr>
        <p:spPr>
          <a:xfrm flipH="1">
            <a:off x="9665676" y="3819201"/>
            <a:ext cx="1958398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</p:txBody>
      </p:sp>
      <p:sp>
        <p:nvSpPr>
          <p:cNvPr id="40" name="矩形 39"/>
          <p:cNvSpPr/>
          <p:nvPr/>
        </p:nvSpPr>
        <p:spPr>
          <a:xfrm flipH="1">
            <a:off x="7694732" y="4688045"/>
            <a:ext cx="1958398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400"/>
              <a:t>请在此处输入内容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sp>
        <p:nvSpPr>
          <p:cNvPr id="26" name="three-databases-symbol_51334"/>
          <p:cNvSpPr>
            <a:spLocks noChangeAspect="1"/>
          </p:cNvSpPr>
          <p:nvPr/>
        </p:nvSpPr>
        <p:spPr bwMode="auto">
          <a:xfrm>
            <a:off x="5549900" y="1364246"/>
            <a:ext cx="1092200" cy="1099014"/>
          </a:xfrm>
          <a:custGeom>
            <a:avLst/>
            <a:gdLst>
              <a:gd name="connsiteX0" fmla="*/ 0 w 596445"/>
              <a:gd name="connsiteY0" fmla="*/ 460757 h 600166"/>
              <a:gd name="connsiteX1" fmla="*/ 162584 w 596445"/>
              <a:gd name="connsiteY1" fmla="*/ 515661 h 600166"/>
              <a:gd name="connsiteX2" fmla="*/ 325168 w 596445"/>
              <a:gd name="connsiteY2" fmla="*/ 460757 h 600166"/>
              <a:gd name="connsiteX3" fmla="*/ 325168 w 596445"/>
              <a:gd name="connsiteY3" fmla="*/ 540965 h 600166"/>
              <a:gd name="connsiteX4" fmla="*/ 162584 w 596445"/>
              <a:gd name="connsiteY4" fmla="*/ 600166 h 600166"/>
              <a:gd name="connsiteX5" fmla="*/ 0 w 596445"/>
              <a:gd name="connsiteY5" fmla="*/ 540965 h 600166"/>
              <a:gd name="connsiteX6" fmla="*/ 596251 w 596445"/>
              <a:gd name="connsiteY6" fmla="*/ 369557 h 600166"/>
              <a:gd name="connsiteX7" fmla="*/ 596251 w 596445"/>
              <a:gd name="connsiteY7" fmla="*/ 449765 h 600166"/>
              <a:gd name="connsiteX8" fmla="*/ 433673 w 596445"/>
              <a:gd name="connsiteY8" fmla="*/ 508966 h 600166"/>
              <a:gd name="connsiteX9" fmla="*/ 347602 w 596445"/>
              <a:gd name="connsiteY9" fmla="*/ 499895 h 600166"/>
              <a:gd name="connsiteX10" fmla="*/ 347602 w 596445"/>
              <a:gd name="connsiteY10" fmla="*/ 415390 h 600166"/>
              <a:gd name="connsiteX11" fmla="*/ 433673 w 596445"/>
              <a:gd name="connsiteY11" fmla="*/ 424461 h 600166"/>
              <a:gd name="connsiteX12" fmla="*/ 596251 w 596445"/>
              <a:gd name="connsiteY12" fmla="*/ 369557 h 600166"/>
              <a:gd name="connsiteX13" fmla="*/ 0 w 596445"/>
              <a:gd name="connsiteY13" fmla="*/ 346681 h 600166"/>
              <a:gd name="connsiteX14" fmla="*/ 162584 w 596445"/>
              <a:gd name="connsiteY14" fmla="*/ 401108 h 600166"/>
              <a:gd name="connsiteX15" fmla="*/ 325168 w 596445"/>
              <a:gd name="connsiteY15" fmla="*/ 346681 h 600166"/>
              <a:gd name="connsiteX16" fmla="*/ 325168 w 596445"/>
              <a:gd name="connsiteY16" fmla="*/ 426889 h 600166"/>
              <a:gd name="connsiteX17" fmla="*/ 162584 w 596445"/>
              <a:gd name="connsiteY17" fmla="*/ 486090 h 600166"/>
              <a:gd name="connsiteX18" fmla="*/ 0 w 596445"/>
              <a:gd name="connsiteY18" fmla="*/ 426889 h 600166"/>
              <a:gd name="connsiteX19" fmla="*/ 0 w 596445"/>
              <a:gd name="connsiteY19" fmla="*/ 346681 h 600166"/>
              <a:gd name="connsiteX20" fmla="*/ 596233 w 596445"/>
              <a:gd name="connsiteY20" fmla="*/ 254944 h 600166"/>
              <a:gd name="connsiteX21" fmla="*/ 596233 w 596445"/>
              <a:gd name="connsiteY21" fmla="*/ 335664 h 600166"/>
              <a:gd name="connsiteX22" fmla="*/ 433667 w 596445"/>
              <a:gd name="connsiteY22" fmla="*/ 394891 h 600166"/>
              <a:gd name="connsiteX23" fmla="*/ 347602 w 596445"/>
              <a:gd name="connsiteY23" fmla="*/ 385816 h 600166"/>
              <a:gd name="connsiteX24" fmla="*/ 347602 w 596445"/>
              <a:gd name="connsiteY24" fmla="*/ 301275 h 600166"/>
              <a:gd name="connsiteX25" fmla="*/ 433667 w 596445"/>
              <a:gd name="connsiteY25" fmla="*/ 309872 h 600166"/>
              <a:gd name="connsiteX26" fmla="*/ 596233 w 596445"/>
              <a:gd name="connsiteY26" fmla="*/ 254944 h 600166"/>
              <a:gd name="connsiteX27" fmla="*/ 162555 w 596445"/>
              <a:gd name="connsiteY27" fmla="*/ 205813 h 600166"/>
              <a:gd name="connsiteX28" fmla="*/ 325109 w 596445"/>
              <a:gd name="connsiteY28" fmla="*/ 265022 h 600166"/>
              <a:gd name="connsiteX29" fmla="*/ 325109 w 596445"/>
              <a:gd name="connsiteY29" fmla="*/ 313726 h 600166"/>
              <a:gd name="connsiteX30" fmla="*/ 162555 w 596445"/>
              <a:gd name="connsiteY30" fmla="*/ 372935 h 600166"/>
              <a:gd name="connsiteX31" fmla="*/ 0 w 596445"/>
              <a:gd name="connsiteY31" fmla="*/ 313726 h 600166"/>
              <a:gd name="connsiteX32" fmla="*/ 0 w 596445"/>
              <a:gd name="connsiteY32" fmla="*/ 265022 h 600166"/>
              <a:gd name="connsiteX33" fmla="*/ 162555 w 596445"/>
              <a:gd name="connsiteY33" fmla="*/ 205813 h 600166"/>
              <a:gd name="connsiteX34" fmla="*/ 67402 w 596445"/>
              <a:gd name="connsiteY34" fmla="*/ 140407 h 600166"/>
              <a:gd name="connsiteX35" fmla="*/ 139640 w 596445"/>
              <a:gd name="connsiteY35" fmla="*/ 185286 h 600166"/>
              <a:gd name="connsiteX36" fmla="*/ 67402 w 596445"/>
              <a:gd name="connsiteY36" fmla="*/ 194835 h 600166"/>
              <a:gd name="connsiteX37" fmla="*/ 433697 w 596445"/>
              <a:gd name="connsiteY37" fmla="*/ 114613 h 600166"/>
              <a:gd name="connsiteX38" fmla="*/ 596251 w 596445"/>
              <a:gd name="connsiteY38" fmla="*/ 173822 h 600166"/>
              <a:gd name="connsiteX39" fmla="*/ 596251 w 596445"/>
              <a:gd name="connsiteY39" fmla="*/ 222526 h 600166"/>
              <a:gd name="connsiteX40" fmla="*/ 433697 w 596445"/>
              <a:gd name="connsiteY40" fmla="*/ 281735 h 600166"/>
              <a:gd name="connsiteX41" fmla="*/ 347638 w 596445"/>
              <a:gd name="connsiteY41" fmla="*/ 272663 h 600166"/>
              <a:gd name="connsiteX42" fmla="*/ 347638 w 596445"/>
              <a:gd name="connsiteY42" fmla="*/ 269320 h 600166"/>
              <a:gd name="connsiteX43" fmla="*/ 322299 w 596445"/>
              <a:gd name="connsiteY43" fmla="*/ 223959 h 600166"/>
              <a:gd name="connsiteX44" fmla="*/ 321343 w 596445"/>
              <a:gd name="connsiteY44" fmla="*/ 223481 h 600166"/>
              <a:gd name="connsiteX45" fmla="*/ 271142 w 596445"/>
              <a:gd name="connsiteY45" fmla="*/ 199606 h 600166"/>
              <a:gd name="connsiteX46" fmla="*/ 271142 w 596445"/>
              <a:gd name="connsiteY46" fmla="*/ 173822 h 600166"/>
              <a:gd name="connsiteX47" fmla="*/ 433697 w 596445"/>
              <a:gd name="connsiteY47" fmla="*/ 114613 h 600166"/>
              <a:gd name="connsiteX48" fmla="*/ 229995 w 596445"/>
              <a:gd name="connsiteY48" fmla="*/ 0 h 600166"/>
              <a:gd name="connsiteX49" fmla="*/ 392588 w 596445"/>
              <a:gd name="connsiteY49" fmla="*/ 59209 h 600166"/>
              <a:gd name="connsiteX50" fmla="*/ 392588 w 596445"/>
              <a:gd name="connsiteY50" fmla="*/ 93588 h 600166"/>
              <a:gd name="connsiteX51" fmla="*/ 248167 w 596445"/>
              <a:gd name="connsiteY51" fmla="*/ 166645 h 600166"/>
              <a:gd name="connsiteX52" fmla="*/ 229995 w 596445"/>
              <a:gd name="connsiteY52" fmla="*/ 167122 h 600166"/>
              <a:gd name="connsiteX53" fmla="*/ 67402 w 596445"/>
              <a:gd name="connsiteY53" fmla="*/ 107913 h 600166"/>
              <a:gd name="connsiteX54" fmla="*/ 67402 w 596445"/>
              <a:gd name="connsiteY54" fmla="*/ 59209 h 600166"/>
              <a:gd name="connsiteX55" fmla="*/ 229995 w 596445"/>
              <a:gd name="connsiteY55" fmla="*/ 0 h 6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96445" h="600166">
                <a:moveTo>
                  <a:pt x="0" y="460757"/>
                </a:moveTo>
                <a:cubicBezTo>
                  <a:pt x="6217" y="491312"/>
                  <a:pt x="76989" y="515661"/>
                  <a:pt x="162584" y="515661"/>
                </a:cubicBezTo>
                <a:cubicBezTo>
                  <a:pt x="248658" y="515661"/>
                  <a:pt x="318952" y="491312"/>
                  <a:pt x="325168" y="460757"/>
                </a:cubicBezTo>
                <a:cubicBezTo>
                  <a:pt x="325646" y="462189"/>
                  <a:pt x="325168" y="540965"/>
                  <a:pt x="325168" y="540965"/>
                </a:cubicBezTo>
                <a:cubicBezTo>
                  <a:pt x="325168" y="573907"/>
                  <a:pt x="252483" y="600166"/>
                  <a:pt x="162584" y="600166"/>
                </a:cubicBezTo>
                <a:cubicBezTo>
                  <a:pt x="72685" y="600166"/>
                  <a:pt x="0" y="573907"/>
                  <a:pt x="0" y="540965"/>
                </a:cubicBezTo>
                <a:close/>
                <a:moveTo>
                  <a:pt x="596251" y="369557"/>
                </a:moveTo>
                <a:cubicBezTo>
                  <a:pt x="596251" y="370989"/>
                  <a:pt x="596251" y="449765"/>
                  <a:pt x="596251" y="449765"/>
                </a:cubicBezTo>
                <a:cubicBezTo>
                  <a:pt x="596251" y="482230"/>
                  <a:pt x="523569" y="508966"/>
                  <a:pt x="433673" y="508966"/>
                </a:cubicBezTo>
                <a:cubicBezTo>
                  <a:pt x="402114" y="508966"/>
                  <a:pt x="372467" y="505624"/>
                  <a:pt x="347602" y="499895"/>
                </a:cubicBezTo>
                <a:lnTo>
                  <a:pt x="347602" y="415390"/>
                </a:lnTo>
                <a:cubicBezTo>
                  <a:pt x="372467" y="421119"/>
                  <a:pt x="402114" y="424461"/>
                  <a:pt x="433673" y="424461"/>
                </a:cubicBezTo>
                <a:cubicBezTo>
                  <a:pt x="519266" y="424461"/>
                  <a:pt x="590035" y="400112"/>
                  <a:pt x="596251" y="369557"/>
                </a:cubicBezTo>
                <a:close/>
                <a:moveTo>
                  <a:pt x="0" y="346681"/>
                </a:moveTo>
                <a:cubicBezTo>
                  <a:pt x="6217" y="377236"/>
                  <a:pt x="76989" y="401108"/>
                  <a:pt x="162584" y="401108"/>
                </a:cubicBezTo>
                <a:cubicBezTo>
                  <a:pt x="248658" y="401108"/>
                  <a:pt x="318952" y="377236"/>
                  <a:pt x="325168" y="346681"/>
                </a:cubicBezTo>
                <a:cubicBezTo>
                  <a:pt x="325646" y="348113"/>
                  <a:pt x="325168" y="426889"/>
                  <a:pt x="325168" y="426889"/>
                </a:cubicBezTo>
                <a:cubicBezTo>
                  <a:pt x="325168" y="459354"/>
                  <a:pt x="252483" y="486090"/>
                  <a:pt x="162584" y="486090"/>
                </a:cubicBezTo>
                <a:cubicBezTo>
                  <a:pt x="72685" y="486090"/>
                  <a:pt x="0" y="459354"/>
                  <a:pt x="0" y="426889"/>
                </a:cubicBezTo>
                <a:cubicBezTo>
                  <a:pt x="0" y="426889"/>
                  <a:pt x="0" y="348113"/>
                  <a:pt x="0" y="346681"/>
                </a:cubicBezTo>
                <a:close/>
                <a:moveTo>
                  <a:pt x="596233" y="254944"/>
                </a:moveTo>
                <a:cubicBezTo>
                  <a:pt x="596711" y="256855"/>
                  <a:pt x="596233" y="335664"/>
                  <a:pt x="596233" y="335664"/>
                </a:cubicBezTo>
                <a:cubicBezTo>
                  <a:pt x="596233" y="368143"/>
                  <a:pt x="523556" y="394891"/>
                  <a:pt x="433667" y="394891"/>
                </a:cubicBezTo>
                <a:cubicBezTo>
                  <a:pt x="402110" y="394891"/>
                  <a:pt x="372465" y="391548"/>
                  <a:pt x="347602" y="385816"/>
                </a:cubicBezTo>
                <a:lnTo>
                  <a:pt x="347602" y="301275"/>
                </a:lnTo>
                <a:cubicBezTo>
                  <a:pt x="372465" y="306529"/>
                  <a:pt x="402110" y="309872"/>
                  <a:pt x="433667" y="309872"/>
                </a:cubicBezTo>
                <a:cubicBezTo>
                  <a:pt x="519253" y="309872"/>
                  <a:pt x="590017" y="285990"/>
                  <a:pt x="596233" y="254944"/>
                </a:cubicBezTo>
                <a:close/>
                <a:moveTo>
                  <a:pt x="162555" y="205813"/>
                </a:moveTo>
                <a:cubicBezTo>
                  <a:pt x="252438" y="205813"/>
                  <a:pt x="325109" y="232553"/>
                  <a:pt x="325109" y="265022"/>
                </a:cubicBezTo>
                <a:lnTo>
                  <a:pt x="325109" y="313726"/>
                </a:lnTo>
                <a:cubicBezTo>
                  <a:pt x="325109" y="346673"/>
                  <a:pt x="252438" y="372935"/>
                  <a:pt x="162555" y="372935"/>
                </a:cubicBezTo>
                <a:cubicBezTo>
                  <a:pt x="72672" y="372935"/>
                  <a:pt x="0" y="346673"/>
                  <a:pt x="0" y="313726"/>
                </a:cubicBezTo>
                <a:lnTo>
                  <a:pt x="0" y="265022"/>
                </a:lnTo>
                <a:cubicBezTo>
                  <a:pt x="0" y="232553"/>
                  <a:pt x="72672" y="205813"/>
                  <a:pt x="162555" y="205813"/>
                </a:cubicBezTo>
                <a:close/>
                <a:moveTo>
                  <a:pt x="67402" y="140407"/>
                </a:moveTo>
                <a:cubicBezTo>
                  <a:pt x="71229" y="159027"/>
                  <a:pt x="99455" y="175260"/>
                  <a:pt x="139640" y="185286"/>
                </a:cubicBezTo>
                <a:cubicBezTo>
                  <a:pt x="114764" y="186241"/>
                  <a:pt x="90365" y="189583"/>
                  <a:pt x="67402" y="194835"/>
                </a:cubicBezTo>
                <a:close/>
                <a:moveTo>
                  <a:pt x="433697" y="114613"/>
                </a:moveTo>
                <a:cubicBezTo>
                  <a:pt x="523580" y="114613"/>
                  <a:pt x="596251" y="141353"/>
                  <a:pt x="596251" y="173822"/>
                </a:cubicBezTo>
                <a:lnTo>
                  <a:pt x="596251" y="222526"/>
                </a:lnTo>
                <a:cubicBezTo>
                  <a:pt x="596251" y="255473"/>
                  <a:pt x="523580" y="281735"/>
                  <a:pt x="433697" y="281735"/>
                </a:cubicBezTo>
                <a:cubicBezTo>
                  <a:pt x="402142" y="281735"/>
                  <a:pt x="372500" y="278393"/>
                  <a:pt x="347638" y="272663"/>
                </a:cubicBezTo>
                <a:lnTo>
                  <a:pt x="347638" y="269320"/>
                </a:lnTo>
                <a:cubicBezTo>
                  <a:pt x="347638" y="251176"/>
                  <a:pt x="338076" y="236373"/>
                  <a:pt x="322299" y="223959"/>
                </a:cubicBezTo>
                <a:lnTo>
                  <a:pt x="321343" y="223481"/>
                </a:lnTo>
                <a:cubicBezTo>
                  <a:pt x="308434" y="213454"/>
                  <a:pt x="290744" y="205814"/>
                  <a:pt x="271142" y="199606"/>
                </a:cubicBezTo>
                <a:lnTo>
                  <a:pt x="271142" y="173822"/>
                </a:lnTo>
                <a:cubicBezTo>
                  <a:pt x="271142" y="141353"/>
                  <a:pt x="343814" y="114613"/>
                  <a:pt x="433697" y="114613"/>
                </a:cubicBezTo>
                <a:close/>
                <a:moveTo>
                  <a:pt x="229995" y="0"/>
                </a:moveTo>
                <a:cubicBezTo>
                  <a:pt x="319900" y="0"/>
                  <a:pt x="392588" y="26262"/>
                  <a:pt x="392588" y="59209"/>
                </a:cubicBezTo>
                <a:lnTo>
                  <a:pt x="392588" y="93588"/>
                </a:lnTo>
                <a:cubicBezTo>
                  <a:pt x="317987" y="99318"/>
                  <a:pt x="251515" y="124625"/>
                  <a:pt x="248167" y="166645"/>
                </a:cubicBezTo>
                <a:cubicBezTo>
                  <a:pt x="242429" y="167122"/>
                  <a:pt x="236212" y="167122"/>
                  <a:pt x="229995" y="167122"/>
                </a:cubicBezTo>
                <a:cubicBezTo>
                  <a:pt x="140569" y="167122"/>
                  <a:pt x="67402" y="140382"/>
                  <a:pt x="67402" y="107913"/>
                </a:cubicBezTo>
                <a:lnTo>
                  <a:pt x="67402" y="59209"/>
                </a:lnTo>
                <a:cubicBezTo>
                  <a:pt x="67402" y="26740"/>
                  <a:pt x="140569" y="0"/>
                  <a:pt x="22999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05943" y="1487349"/>
            <a:ext cx="418011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请在此处输入内容</a:t>
            </a:r>
          </a:p>
          <a:p>
            <a:pPr algn="ctr"/>
            <a:r>
              <a:rPr lang="zh-CN" altLang="en-US" sz="2800" b="1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请在此处输入内容</a:t>
            </a:r>
          </a:p>
        </p:txBody>
      </p:sp>
      <p:sp>
        <p:nvSpPr>
          <p:cNvPr id="5" name="TextBox 312"/>
          <p:cNvSpPr txBox="1">
            <a:spLocks noChangeArrowheads="1"/>
          </p:cNvSpPr>
          <p:nvPr/>
        </p:nvSpPr>
        <p:spPr bwMode="auto">
          <a:xfrm>
            <a:off x="4261116" y="4297340"/>
            <a:ext cx="1659680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</p:txBody>
      </p:sp>
      <p:sp>
        <p:nvSpPr>
          <p:cNvPr id="6" name="TextBox 312"/>
          <p:cNvSpPr txBox="1">
            <a:spLocks noChangeArrowheads="1"/>
          </p:cNvSpPr>
          <p:nvPr/>
        </p:nvSpPr>
        <p:spPr bwMode="auto">
          <a:xfrm>
            <a:off x="6192672" y="4297340"/>
            <a:ext cx="1566904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</p:txBody>
      </p:sp>
      <p:sp>
        <p:nvSpPr>
          <p:cNvPr id="7" name="TextBox 312"/>
          <p:cNvSpPr txBox="1">
            <a:spLocks noChangeArrowheads="1"/>
          </p:cNvSpPr>
          <p:nvPr/>
        </p:nvSpPr>
        <p:spPr bwMode="auto">
          <a:xfrm>
            <a:off x="2394887" y="4297340"/>
            <a:ext cx="1651362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</p:txBody>
      </p:sp>
      <p:sp>
        <p:nvSpPr>
          <p:cNvPr id="8" name="TextBox 312"/>
          <p:cNvSpPr txBox="1">
            <a:spLocks noChangeArrowheads="1"/>
          </p:cNvSpPr>
          <p:nvPr/>
        </p:nvSpPr>
        <p:spPr bwMode="auto">
          <a:xfrm>
            <a:off x="544514" y="4297340"/>
            <a:ext cx="1611328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  <a:sym typeface="+mn-lt"/>
              </a:rPr>
              <a:t>请在此处输入内容</a:t>
            </a:r>
            <a:endParaRPr lang="zh-CN" altLang="en-US" dirty="0">
              <a:latin typeface="+mn-ea"/>
              <a:sym typeface="+mn-lt"/>
            </a:endParaRPr>
          </a:p>
        </p:txBody>
      </p:sp>
      <p:sp>
        <p:nvSpPr>
          <p:cNvPr id="9" name="TextBox 312"/>
          <p:cNvSpPr txBox="1">
            <a:spLocks noChangeArrowheads="1"/>
          </p:cNvSpPr>
          <p:nvPr/>
        </p:nvSpPr>
        <p:spPr bwMode="auto">
          <a:xfrm>
            <a:off x="10013921" y="4297340"/>
            <a:ext cx="1401801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</p:txBody>
      </p:sp>
      <p:sp>
        <p:nvSpPr>
          <p:cNvPr id="10" name="TextBox 312"/>
          <p:cNvSpPr txBox="1">
            <a:spLocks noChangeArrowheads="1"/>
          </p:cNvSpPr>
          <p:nvPr/>
        </p:nvSpPr>
        <p:spPr bwMode="auto">
          <a:xfrm>
            <a:off x="8018753" y="4297340"/>
            <a:ext cx="1651362" cy="93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  <a:p>
            <a:r>
              <a:rPr lang="zh-CN" altLang="en-US">
                <a:latin typeface="+mn-ea"/>
                <a:sym typeface="+mn-lt"/>
              </a:rPr>
              <a:t>请在此处输入内容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781111" y="3573498"/>
            <a:ext cx="113813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请在此处</a:t>
            </a:r>
            <a:endParaRPr lang="en-US" altLang="zh-CN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+mn-lt"/>
            </a:endParaRPr>
          </a:p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输入小标题</a:t>
            </a:r>
            <a:endParaRPr lang="en-US" altLang="zh-CN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54041" y="3573498"/>
            <a:ext cx="113813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请在此处</a:t>
            </a:r>
          </a:p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输入小标题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4526970" y="3573498"/>
            <a:ext cx="113813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请在此处</a:t>
            </a:r>
          </a:p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输入小标题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399899" y="3573498"/>
            <a:ext cx="113813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请在此处</a:t>
            </a:r>
          </a:p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输入小标题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272828" y="3573498"/>
            <a:ext cx="113813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请在此处</a:t>
            </a:r>
          </a:p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输入小标题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0145756" y="3573498"/>
            <a:ext cx="113813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请在此处</a:t>
            </a:r>
          </a:p>
          <a:p>
            <a:pPr algn="ctr"/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+mn-lt"/>
              </a:rPr>
              <a:t>输入小标题</a:t>
            </a:r>
          </a:p>
        </p:txBody>
      </p:sp>
      <p:sp>
        <p:nvSpPr>
          <p:cNvPr id="22" name="图形 20"/>
          <p:cNvSpPr/>
          <p:nvPr/>
        </p:nvSpPr>
        <p:spPr>
          <a:xfrm>
            <a:off x="8553814" y="2714216"/>
            <a:ext cx="576160" cy="578028"/>
          </a:xfrm>
          <a:custGeom>
            <a:avLst/>
            <a:gdLst>
              <a:gd name="connsiteX0" fmla="*/ 1029998 w 1720825"/>
              <a:gd name="connsiteY0" fmla="*/ 0 h 1726406"/>
              <a:gd name="connsiteX1" fmla="*/ 889015 w 1720825"/>
              <a:gd name="connsiteY1" fmla="*/ 140941 h 1726406"/>
              <a:gd name="connsiteX2" fmla="*/ 1033443 w 1720825"/>
              <a:gd name="connsiteY2" fmla="*/ 367794 h 1726406"/>
              <a:gd name="connsiteX3" fmla="*/ 1354901 w 1720825"/>
              <a:gd name="connsiteY3" fmla="*/ 689125 h 1726406"/>
              <a:gd name="connsiteX4" fmla="*/ 1581629 w 1720825"/>
              <a:gd name="connsiteY4" fmla="*/ 833479 h 1726406"/>
              <a:gd name="connsiteX5" fmla="*/ 1722609 w 1720825"/>
              <a:gd name="connsiteY5" fmla="*/ 692552 h 1726406"/>
              <a:gd name="connsiteX6" fmla="*/ 1468825 w 1720825"/>
              <a:gd name="connsiteY6" fmla="*/ 253795 h 1726406"/>
              <a:gd name="connsiteX7" fmla="*/ 1029998 w 1720825"/>
              <a:gd name="connsiteY7" fmla="*/ 0 h 1726406"/>
              <a:gd name="connsiteX8" fmla="*/ 1642707 w 1720825"/>
              <a:gd name="connsiteY8" fmla="*/ 874418 h 1726406"/>
              <a:gd name="connsiteX9" fmla="*/ 1402645 w 1720825"/>
              <a:gd name="connsiteY9" fmla="*/ 1486213 h 1726406"/>
              <a:gd name="connsiteX10" fmla="*/ 240701 w 1720825"/>
              <a:gd name="connsiteY10" fmla="*/ 1486213 h 1726406"/>
              <a:gd name="connsiteX11" fmla="*/ 240701 w 1720825"/>
              <a:gd name="connsiteY11" fmla="*/ 324137 h 1726406"/>
              <a:gd name="connsiteX12" fmla="*/ 854539 w 1720825"/>
              <a:gd name="connsiteY12" fmla="*/ 84315 h 1726406"/>
              <a:gd name="connsiteX13" fmla="*/ 818487 w 1720825"/>
              <a:gd name="connsiteY13" fmla="*/ 120330 h 1726406"/>
              <a:gd name="connsiteX14" fmla="*/ 996344 w 1720825"/>
              <a:gd name="connsiteY14" fmla="*/ 399519 h 1726406"/>
              <a:gd name="connsiteX15" fmla="*/ 1001588 w 1720825"/>
              <a:gd name="connsiteY15" fmla="*/ 404914 h 1726406"/>
              <a:gd name="connsiteX16" fmla="*/ 1323050 w 1720825"/>
              <a:gd name="connsiteY16" fmla="*/ 726355 h 1726406"/>
              <a:gd name="connsiteX17" fmla="*/ 1328445 w 1720825"/>
              <a:gd name="connsiteY17" fmla="*/ 731640 h 1726406"/>
              <a:gd name="connsiteX18" fmla="*/ 1607706 w 1720825"/>
              <a:gd name="connsiteY18" fmla="*/ 909458 h 1726406"/>
              <a:gd name="connsiteX19" fmla="*/ 1642707 w 1720825"/>
              <a:gd name="connsiteY19" fmla="*/ 874418 h 1726406"/>
              <a:gd name="connsiteX20" fmla="*/ 265585 w 1720825"/>
              <a:gd name="connsiteY20" fmla="*/ 909510 h 1726406"/>
              <a:gd name="connsiteX21" fmla="*/ 270757 w 1720825"/>
              <a:gd name="connsiteY21" fmla="*/ 862125 h 1726406"/>
              <a:gd name="connsiteX22" fmla="*/ 156609 w 1720825"/>
              <a:gd name="connsiteY22" fmla="*/ 720264 h 1726406"/>
              <a:gd name="connsiteX23" fmla="*/ 109239 w 1720825"/>
              <a:gd name="connsiteY23" fmla="*/ 715131 h 1726406"/>
              <a:gd name="connsiteX24" fmla="*/ 108713 w 1720825"/>
              <a:gd name="connsiteY24" fmla="*/ 715546 h 1726406"/>
              <a:gd name="connsiteX25" fmla="*/ 103617 w 1720825"/>
              <a:gd name="connsiteY25" fmla="*/ 762929 h 1726406"/>
              <a:gd name="connsiteX26" fmla="*/ 217694 w 1720825"/>
              <a:gd name="connsiteY26" fmla="*/ 904792 h 1726406"/>
              <a:gd name="connsiteX27" fmla="*/ 265062 w 1720825"/>
              <a:gd name="connsiteY27" fmla="*/ 909945 h 1726406"/>
              <a:gd name="connsiteX28" fmla="*/ 265585 w 1720825"/>
              <a:gd name="connsiteY28" fmla="*/ 909510 h 1726406"/>
              <a:gd name="connsiteX29" fmla="*/ 581571 w 1720825"/>
              <a:gd name="connsiteY29" fmla="*/ 411717 h 1726406"/>
              <a:gd name="connsiteX30" fmla="*/ 649701 w 1720825"/>
              <a:gd name="connsiteY30" fmla="*/ 235698 h 1726406"/>
              <a:gd name="connsiteX31" fmla="*/ 630439 w 1720825"/>
              <a:gd name="connsiteY31" fmla="*/ 192093 h 1726406"/>
              <a:gd name="connsiteX32" fmla="*/ 629840 w 1720825"/>
              <a:gd name="connsiteY32" fmla="*/ 191851 h 1726406"/>
              <a:gd name="connsiteX33" fmla="*/ 586220 w 1720825"/>
              <a:gd name="connsiteY33" fmla="*/ 211097 h 1726406"/>
              <a:gd name="connsiteX34" fmla="*/ 518016 w 1720825"/>
              <a:gd name="connsiteY34" fmla="*/ 387095 h 1726406"/>
              <a:gd name="connsiteX35" fmla="*/ 537276 w 1720825"/>
              <a:gd name="connsiteY35" fmla="*/ 430717 h 1726406"/>
              <a:gd name="connsiteX36" fmla="*/ 537952 w 1720825"/>
              <a:gd name="connsiteY36" fmla="*/ 430959 h 1726406"/>
              <a:gd name="connsiteX37" fmla="*/ 581571 w 1720825"/>
              <a:gd name="connsiteY37" fmla="*/ 411717 h 1726406"/>
              <a:gd name="connsiteX38" fmla="*/ 1367045 w 1720825"/>
              <a:gd name="connsiteY38" fmla="*/ 941495 h 1726406"/>
              <a:gd name="connsiteX39" fmla="*/ 1486288 w 1720825"/>
              <a:gd name="connsiteY39" fmla="*/ 1089728 h 1726406"/>
              <a:gd name="connsiteX40" fmla="*/ 1533658 w 1720825"/>
              <a:gd name="connsiteY40" fmla="*/ 1094900 h 1726406"/>
              <a:gd name="connsiteX41" fmla="*/ 1534181 w 1720825"/>
              <a:gd name="connsiteY41" fmla="*/ 1094449 h 1726406"/>
              <a:gd name="connsiteX42" fmla="*/ 1539353 w 1720825"/>
              <a:gd name="connsiteY42" fmla="*/ 1047023 h 1726406"/>
              <a:gd name="connsiteX43" fmla="*/ 1420032 w 1720825"/>
              <a:gd name="connsiteY43" fmla="*/ 898794 h 1726406"/>
              <a:gd name="connsiteX44" fmla="*/ 1372662 w 1720825"/>
              <a:gd name="connsiteY44" fmla="*/ 893660 h 1726406"/>
              <a:gd name="connsiteX45" fmla="*/ 1372141 w 1720825"/>
              <a:gd name="connsiteY45" fmla="*/ 894110 h 1726406"/>
              <a:gd name="connsiteX46" fmla="*/ 1367045 w 1720825"/>
              <a:gd name="connsiteY46" fmla="*/ 941495 h 1726406"/>
              <a:gd name="connsiteX47" fmla="*/ 1060948 w 1720825"/>
              <a:gd name="connsiteY47" fmla="*/ 1400620 h 1726406"/>
              <a:gd name="connsiteX48" fmla="*/ 991844 w 1720825"/>
              <a:gd name="connsiteY48" fmla="*/ 1579056 h 1726406"/>
              <a:gd name="connsiteX49" fmla="*/ 1011108 w 1720825"/>
              <a:gd name="connsiteY49" fmla="*/ 1622676 h 1726406"/>
              <a:gd name="connsiteX50" fmla="*/ 1011705 w 1720825"/>
              <a:gd name="connsiteY50" fmla="*/ 1622921 h 1726406"/>
              <a:gd name="connsiteX51" fmla="*/ 1055325 w 1720825"/>
              <a:gd name="connsiteY51" fmla="*/ 1603678 h 1726406"/>
              <a:gd name="connsiteX52" fmla="*/ 1124502 w 1720825"/>
              <a:gd name="connsiteY52" fmla="*/ 1425222 h 1726406"/>
              <a:gd name="connsiteX53" fmla="*/ 1105242 w 1720825"/>
              <a:gd name="connsiteY53" fmla="*/ 1381602 h 1726406"/>
              <a:gd name="connsiteX54" fmla="*/ 1104644 w 1720825"/>
              <a:gd name="connsiteY54" fmla="*/ 1381357 h 1726406"/>
              <a:gd name="connsiteX55" fmla="*/ 1060948 w 1720825"/>
              <a:gd name="connsiteY55" fmla="*/ 1400620 h 1726406"/>
              <a:gd name="connsiteX56" fmla="*/ 517114 w 1720825"/>
              <a:gd name="connsiteY56" fmla="*/ 1359399 h 1726406"/>
              <a:gd name="connsiteX57" fmla="*/ 327269 w 1720825"/>
              <a:gd name="connsiteY57" fmla="*/ 1388889 h 1726406"/>
              <a:gd name="connsiteX58" fmla="*/ 299161 w 1720825"/>
              <a:gd name="connsiteY58" fmla="*/ 1427283 h 1726406"/>
              <a:gd name="connsiteX59" fmla="*/ 299309 w 1720825"/>
              <a:gd name="connsiteY59" fmla="*/ 1427958 h 1726406"/>
              <a:gd name="connsiteX60" fmla="*/ 337761 w 1720825"/>
              <a:gd name="connsiteY60" fmla="*/ 1456141 h 1726406"/>
              <a:gd name="connsiteX61" fmla="*/ 527610 w 1720825"/>
              <a:gd name="connsiteY61" fmla="*/ 1426686 h 1726406"/>
              <a:gd name="connsiteX62" fmla="*/ 555638 w 1720825"/>
              <a:gd name="connsiteY62" fmla="*/ 1388273 h 1726406"/>
              <a:gd name="connsiteX63" fmla="*/ 555565 w 1720825"/>
              <a:gd name="connsiteY63" fmla="*/ 1387596 h 1726406"/>
              <a:gd name="connsiteX64" fmla="*/ 517114 w 1720825"/>
              <a:gd name="connsiteY64" fmla="*/ 1359399 h 1726406"/>
              <a:gd name="connsiteX65" fmla="*/ 1047684 w 1720825"/>
              <a:gd name="connsiteY65" fmla="*/ 678947 h 1726406"/>
              <a:gd name="connsiteX66" fmla="*/ 987048 w 1720825"/>
              <a:gd name="connsiteY66" fmla="*/ 678947 h 1726406"/>
              <a:gd name="connsiteX67" fmla="*/ 987048 w 1720825"/>
              <a:gd name="connsiteY67" fmla="*/ 739600 h 1726406"/>
              <a:gd name="connsiteX68" fmla="*/ 1047684 w 1720825"/>
              <a:gd name="connsiteY68" fmla="*/ 739600 h 1726406"/>
              <a:gd name="connsiteX69" fmla="*/ 1047684 w 1720825"/>
              <a:gd name="connsiteY69" fmla="*/ 678947 h 1726406"/>
              <a:gd name="connsiteX70" fmla="*/ 738741 w 1720825"/>
              <a:gd name="connsiteY70" fmla="*/ 596335 h 1726406"/>
              <a:gd name="connsiteX71" fmla="*/ 708386 w 1720825"/>
              <a:gd name="connsiteY71" fmla="*/ 648912 h 1726406"/>
              <a:gd name="connsiteX72" fmla="*/ 760924 w 1720825"/>
              <a:gd name="connsiteY72" fmla="*/ 679193 h 1726406"/>
              <a:gd name="connsiteX73" fmla="*/ 791279 w 1720825"/>
              <a:gd name="connsiteY73" fmla="*/ 626727 h 1726406"/>
              <a:gd name="connsiteX74" fmla="*/ 738741 w 1720825"/>
              <a:gd name="connsiteY74" fmla="*/ 596335 h 1726406"/>
              <a:gd name="connsiteX75" fmla="*/ 512766 w 1720825"/>
              <a:gd name="connsiteY75" fmla="*/ 822570 h 1726406"/>
              <a:gd name="connsiteX76" fmla="*/ 542971 w 1720825"/>
              <a:gd name="connsiteY76" fmla="*/ 875147 h 1726406"/>
              <a:gd name="connsiteX77" fmla="*/ 595585 w 1720825"/>
              <a:gd name="connsiteY77" fmla="*/ 844755 h 1726406"/>
              <a:gd name="connsiteX78" fmla="*/ 565157 w 1720825"/>
              <a:gd name="connsiteY78" fmla="*/ 792310 h 1726406"/>
              <a:gd name="connsiteX79" fmla="*/ 512766 w 1720825"/>
              <a:gd name="connsiteY79" fmla="*/ 822570 h 1726406"/>
              <a:gd name="connsiteX80" fmla="*/ 595585 w 1720825"/>
              <a:gd name="connsiteY80" fmla="*/ 1131441 h 1726406"/>
              <a:gd name="connsiteX81" fmla="*/ 656220 w 1720825"/>
              <a:gd name="connsiteY81" fmla="*/ 1131441 h 1726406"/>
              <a:gd name="connsiteX82" fmla="*/ 656220 w 1720825"/>
              <a:gd name="connsiteY82" fmla="*/ 1070748 h 1726406"/>
              <a:gd name="connsiteX83" fmla="*/ 595585 w 1720825"/>
              <a:gd name="connsiteY83" fmla="*/ 1070748 h 1726406"/>
              <a:gd name="connsiteX84" fmla="*/ 595585 w 1720825"/>
              <a:gd name="connsiteY84" fmla="*/ 1131441 h 1726406"/>
              <a:gd name="connsiteX85" fmla="*/ 904528 w 1720825"/>
              <a:gd name="connsiteY85" fmla="*/ 1214014 h 1726406"/>
              <a:gd name="connsiteX86" fmla="*/ 934809 w 1720825"/>
              <a:gd name="connsiteY86" fmla="*/ 1161569 h 1726406"/>
              <a:gd name="connsiteX87" fmla="*/ 882345 w 1720825"/>
              <a:gd name="connsiteY87" fmla="*/ 1131158 h 1726406"/>
              <a:gd name="connsiteX88" fmla="*/ 851990 w 1720825"/>
              <a:gd name="connsiteY88" fmla="*/ 1183733 h 1726406"/>
              <a:gd name="connsiteX89" fmla="*/ 904528 w 1720825"/>
              <a:gd name="connsiteY89" fmla="*/ 1214014 h 1726406"/>
              <a:gd name="connsiteX90" fmla="*/ 1130578 w 1720825"/>
              <a:gd name="connsiteY90" fmla="*/ 987781 h 1726406"/>
              <a:gd name="connsiteX91" fmla="*/ 1100300 w 1720825"/>
              <a:gd name="connsiteY91" fmla="*/ 935333 h 1726406"/>
              <a:gd name="connsiteX92" fmla="*/ 1047684 w 1720825"/>
              <a:gd name="connsiteY92" fmla="*/ 965596 h 1726406"/>
              <a:gd name="connsiteX93" fmla="*/ 1078114 w 1720825"/>
              <a:gd name="connsiteY93" fmla="*/ 1018192 h 1726406"/>
              <a:gd name="connsiteX94" fmla="*/ 1130578 w 1720825"/>
              <a:gd name="connsiteY94" fmla="*/ 987781 h 1726406"/>
              <a:gd name="connsiteX95" fmla="*/ 1147818 w 1720825"/>
              <a:gd name="connsiteY95" fmla="*/ 577692 h 1726406"/>
              <a:gd name="connsiteX96" fmla="*/ 824035 w 1720825"/>
              <a:gd name="connsiteY96" fmla="*/ 443644 h 1726406"/>
              <a:gd name="connsiteX97" fmla="*/ 500252 w 1720825"/>
              <a:gd name="connsiteY97" fmla="*/ 577692 h 1726406"/>
              <a:gd name="connsiteX98" fmla="*/ 366014 w 1720825"/>
              <a:gd name="connsiteY98" fmla="*/ 901494 h 1726406"/>
              <a:gd name="connsiteX99" fmla="*/ 500252 w 1720825"/>
              <a:gd name="connsiteY99" fmla="*/ 1225426 h 1726406"/>
              <a:gd name="connsiteX100" fmla="*/ 824035 w 1720825"/>
              <a:gd name="connsiteY100" fmla="*/ 1359490 h 1726406"/>
              <a:gd name="connsiteX101" fmla="*/ 1147818 w 1720825"/>
              <a:gd name="connsiteY101" fmla="*/ 1225426 h 1726406"/>
              <a:gd name="connsiteX102" fmla="*/ 1281977 w 1720825"/>
              <a:gd name="connsiteY102" fmla="*/ 901494 h 1726406"/>
              <a:gd name="connsiteX103" fmla="*/ 1147818 w 1720825"/>
              <a:gd name="connsiteY103" fmla="*/ 577692 h 1726406"/>
              <a:gd name="connsiteX104" fmla="*/ 1190987 w 1720825"/>
              <a:gd name="connsiteY104" fmla="*/ 901494 h 1726406"/>
              <a:gd name="connsiteX105" fmla="*/ 1083431 w 1720825"/>
              <a:gd name="connsiteY105" fmla="*/ 1161080 h 1726406"/>
              <a:gd name="connsiteX106" fmla="*/ 824035 w 1720825"/>
              <a:gd name="connsiteY106" fmla="*/ 1268558 h 1726406"/>
              <a:gd name="connsiteX107" fmla="*/ 564556 w 1720825"/>
              <a:gd name="connsiteY107" fmla="*/ 1161080 h 1726406"/>
              <a:gd name="connsiteX108" fmla="*/ 457153 w 1720825"/>
              <a:gd name="connsiteY108" fmla="*/ 901494 h 1726406"/>
              <a:gd name="connsiteX109" fmla="*/ 564556 w 1720825"/>
              <a:gd name="connsiteY109" fmla="*/ 642055 h 1726406"/>
              <a:gd name="connsiteX110" fmla="*/ 824035 w 1720825"/>
              <a:gd name="connsiteY110" fmla="*/ 534577 h 1726406"/>
              <a:gd name="connsiteX111" fmla="*/ 1083431 w 1720825"/>
              <a:gd name="connsiteY111" fmla="*/ 642055 h 1726406"/>
              <a:gd name="connsiteX112" fmla="*/ 1190987 w 1720825"/>
              <a:gd name="connsiteY112" fmla="*/ 901494 h 1726406"/>
              <a:gd name="connsiteX113" fmla="*/ 695570 w 1720825"/>
              <a:gd name="connsiteY113" fmla="*/ 779083 h 1726406"/>
              <a:gd name="connsiteX114" fmla="*/ 695570 w 1720825"/>
              <a:gd name="connsiteY114" fmla="*/ 1031270 h 1726406"/>
              <a:gd name="connsiteX115" fmla="*/ 947778 w 1720825"/>
              <a:gd name="connsiteY115" fmla="*/ 1031270 h 1726406"/>
              <a:gd name="connsiteX116" fmla="*/ 947778 w 1720825"/>
              <a:gd name="connsiteY116" fmla="*/ 779083 h 1726406"/>
              <a:gd name="connsiteX117" fmla="*/ 695570 w 1720825"/>
              <a:gd name="connsiteY117" fmla="*/ 779083 h 172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720825" h="1726406">
                <a:moveTo>
                  <a:pt x="1029998" y="0"/>
                </a:moveTo>
                <a:lnTo>
                  <a:pt x="889015" y="140941"/>
                </a:lnTo>
                <a:cubicBezTo>
                  <a:pt x="937133" y="216546"/>
                  <a:pt x="985325" y="292154"/>
                  <a:pt x="1033443" y="367794"/>
                </a:cubicBezTo>
                <a:cubicBezTo>
                  <a:pt x="1140547" y="474882"/>
                  <a:pt x="1247650" y="582004"/>
                  <a:pt x="1354901" y="689125"/>
                </a:cubicBezTo>
                <a:cubicBezTo>
                  <a:pt x="1430435" y="737308"/>
                  <a:pt x="1506012" y="785424"/>
                  <a:pt x="1581629" y="833479"/>
                </a:cubicBezTo>
                <a:lnTo>
                  <a:pt x="1722609" y="692552"/>
                </a:lnTo>
                <a:lnTo>
                  <a:pt x="1468825" y="253795"/>
                </a:lnTo>
                <a:lnTo>
                  <a:pt x="1029998" y="0"/>
                </a:lnTo>
                <a:close/>
                <a:moveTo>
                  <a:pt x="1642707" y="874418"/>
                </a:moveTo>
                <a:cubicBezTo>
                  <a:pt x="1650953" y="1094900"/>
                  <a:pt x="1570908" y="1317950"/>
                  <a:pt x="1402645" y="1486213"/>
                </a:cubicBezTo>
                <a:cubicBezTo>
                  <a:pt x="1081786" y="1807040"/>
                  <a:pt x="561489" y="1807040"/>
                  <a:pt x="240701" y="1486213"/>
                </a:cubicBezTo>
                <a:cubicBezTo>
                  <a:pt x="-80234" y="1165370"/>
                  <a:pt x="-80234" y="645128"/>
                  <a:pt x="240701" y="324137"/>
                </a:cubicBezTo>
                <a:cubicBezTo>
                  <a:pt x="409414" y="155388"/>
                  <a:pt x="633438" y="75494"/>
                  <a:pt x="854539" y="84315"/>
                </a:cubicBezTo>
                <a:lnTo>
                  <a:pt x="818487" y="120330"/>
                </a:lnTo>
                <a:lnTo>
                  <a:pt x="996344" y="399519"/>
                </a:lnTo>
                <a:lnTo>
                  <a:pt x="1001588" y="404914"/>
                </a:lnTo>
                <a:cubicBezTo>
                  <a:pt x="1108841" y="512016"/>
                  <a:pt x="1215947" y="619122"/>
                  <a:pt x="1323050" y="726355"/>
                </a:cubicBezTo>
                <a:lnTo>
                  <a:pt x="1328445" y="731640"/>
                </a:lnTo>
                <a:lnTo>
                  <a:pt x="1607706" y="909458"/>
                </a:lnTo>
                <a:lnTo>
                  <a:pt x="1642707" y="874418"/>
                </a:lnTo>
                <a:close/>
                <a:moveTo>
                  <a:pt x="265585" y="909510"/>
                </a:moveTo>
                <a:cubicBezTo>
                  <a:pt x="280124" y="897836"/>
                  <a:pt x="282449" y="876628"/>
                  <a:pt x="270757" y="862125"/>
                </a:cubicBezTo>
                <a:lnTo>
                  <a:pt x="156609" y="720264"/>
                </a:lnTo>
                <a:cubicBezTo>
                  <a:pt x="144993" y="705783"/>
                  <a:pt x="123780" y="703457"/>
                  <a:pt x="109239" y="715131"/>
                </a:cubicBezTo>
                <a:lnTo>
                  <a:pt x="108713" y="715546"/>
                </a:lnTo>
                <a:cubicBezTo>
                  <a:pt x="94251" y="727199"/>
                  <a:pt x="91925" y="748428"/>
                  <a:pt x="103617" y="762929"/>
                </a:cubicBezTo>
                <a:lnTo>
                  <a:pt x="217694" y="904792"/>
                </a:lnTo>
                <a:cubicBezTo>
                  <a:pt x="229386" y="919293"/>
                  <a:pt x="250594" y="921598"/>
                  <a:pt x="265062" y="909945"/>
                </a:cubicBezTo>
                <a:lnTo>
                  <a:pt x="265585" y="909510"/>
                </a:lnTo>
                <a:close/>
                <a:moveTo>
                  <a:pt x="581571" y="411717"/>
                </a:moveTo>
                <a:lnTo>
                  <a:pt x="649701" y="235698"/>
                </a:lnTo>
                <a:cubicBezTo>
                  <a:pt x="656448" y="218347"/>
                  <a:pt x="647831" y="198841"/>
                  <a:pt x="630439" y="192093"/>
                </a:cubicBezTo>
                <a:lnTo>
                  <a:pt x="629840" y="191851"/>
                </a:lnTo>
                <a:cubicBezTo>
                  <a:pt x="612453" y="185124"/>
                  <a:pt x="592968" y="193745"/>
                  <a:pt x="586220" y="211097"/>
                </a:cubicBezTo>
                <a:lnTo>
                  <a:pt x="518016" y="387095"/>
                </a:lnTo>
                <a:cubicBezTo>
                  <a:pt x="511345" y="404464"/>
                  <a:pt x="519889" y="423967"/>
                  <a:pt x="537276" y="430717"/>
                </a:cubicBezTo>
                <a:lnTo>
                  <a:pt x="537952" y="430959"/>
                </a:lnTo>
                <a:cubicBezTo>
                  <a:pt x="555266" y="437684"/>
                  <a:pt x="574826" y="429065"/>
                  <a:pt x="581571" y="411717"/>
                </a:cubicBezTo>
                <a:close/>
                <a:moveTo>
                  <a:pt x="1367045" y="941495"/>
                </a:moveTo>
                <a:lnTo>
                  <a:pt x="1486288" y="1089728"/>
                </a:lnTo>
                <a:cubicBezTo>
                  <a:pt x="1497982" y="1104233"/>
                  <a:pt x="1519114" y="1106534"/>
                  <a:pt x="1533658" y="1094900"/>
                </a:cubicBezTo>
                <a:lnTo>
                  <a:pt x="1534181" y="1094449"/>
                </a:lnTo>
                <a:cubicBezTo>
                  <a:pt x="1548722" y="1082777"/>
                  <a:pt x="1551045" y="1061529"/>
                  <a:pt x="1539353" y="1047023"/>
                </a:cubicBezTo>
                <a:lnTo>
                  <a:pt x="1420032" y="898794"/>
                </a:lnTo>
                <a:cubicBezTo>
                  <a:pt x="1408416" y="884310"/>
                  <a:pt x="1387202" y="882007"/>
                  <a:pt x="1372662" y="893660"/>
                </a:cubicBezTo>
                <a:lnTo>
                  <a:pt x="1372141" y="894110"/>
                </a:lnTo>
                <a:cubicBezTo>
                  <a:pt x="1357602" y="905785"/>
                  <a:pt x="1355353" y="926994"/>
                  <a:pt x="1367045" y="941495"/>
                </a:cubicBezTo>
                <a:close/>
                <a:moveTo>
                  <a:pt x="1060948" y="1400620"/>
                </a:moveTo>
                <a:lnTo>
                  <a:pt x="991844" y="1579056"/>
                </a:lnTo>
                <a:cubicBezTo>
                  <a:pt x="985100" y="1596424"/>
                  <a:pt x="993717" y="1615930"/>
                  <a:pt x="1011108" y="1622676"/>
                </a:cubicBezTo>
                <a:lnTo>
                  <a:pt x="1011705" y="1622921"/>
                </a:lnTo>
                <a:cubicBezTo>
                  <a:pt x="1029092" y="1629628"/>
                  <a:pt x="1048657" y="1621029"/>
                  <a:pt x="1055325" y="1603678"/>
                </a:cubicBezTo>
                <a:lnTo>
                  <a:pt x="1124502" y="1425222"/>
                </a:lnTo>
                <a:cubicBezTo>
                  <a:pt x="1131249" y="1407853"/>
                  <a:pt x="1122630" y="1388368"/>
                  <a:pt x="1105242" y="1381602"/>
                </a:cubicBezTo>
                <a:lnTo>
                  <a:pt x="1104644" y="1381357"/>
                </a:lnTo>
                <a:cubicBezTo>
                  <a:pt x="1087254" y="1374633"/>
                  <a:pt x="1067696" y="1383271"/>
                  <a:pt x="1060948" y="1400620"/>
                </a:cubicBezTo>
                <a:close/>
                <a:moveTo>
                  <a:pt x="517114" y="1359399"/>
                </a:moveTo>
                <a:lnTo>
                  <a:pt x="327269" y="1388889"/>
                </a:lnTo>
                <a:cubicBezTo>
                  <a:pt x="308979" y="1391756"/>
                  <a:pt x="296389" y="1408919"/>
                  <a:pt x="299161" y="1427283"/>
                </a:cubicBezTo>
                <a:lnTo>
                  <a:pt x="299309" y="1427958"/>
                </a:lnTo>
                <a:cubicBezTo>
                  <a:pt x="302083" y="1446379"/>
                  <a:pt x="319321" y="1459009"/>
                  <a:pt x="337761" y="1456141"/>
                </a:cubicBezTo>
                <a:lnTo>
                  <a:pt x="527610" y="1426686"/>
                </a:lnTo>
                <a:cubicBezTo>
                  <a:pt x="545971" y="1423819"/>
                  <a:pt x="558486" y="1406655"/>
                  <a:pt x="555638" y="1388273"/>
                </a:cubicBezTo>
                <a:lnTo>
                  <a:pt x="555565" y="1387596"/>
                </a:lnTo>
                <a:cubicBezTo>
                  <a:pt x="552717" y="1369162"/>
                  <a:pt x="535554" y="1356532"/>
                  <a:pt x="517114" y="1359399"/>
                </a:cubicBezTo>
                <a:close/>
                <a:moveTo>
                  <a:pt x="1047684" y="678947"/>
                </a:moveTo>
                <a:cubicBezTo>
                  <a:pt x="1030894" y="662273"/>
                  <a:pt x="1003765" y="662273"/>
                  <a:pt x="987048" y="678947"/>
                </a:cubicBezTo>
                <a:cubicBezTo>
                  <a:pt x="970260" y="695733"/>
                  <a:pt x="970260" y="722924"/>
                  <a:pt x="987048" y="739600"/>
                </a:cubicBezTo>
                <a:cubicBezTo>
                  <a:pt x="1003765" y="756409"/>
                  <a:pt x="1030894" y="756409"/>
                  <a:pt x="1047684" y="739600"/>
                </a:cubicBezTo>
                <a:cubicBezTo>
                  <a:pt x="1064396" y="722924"/>
                  <a:pt x="1064396" y="695735"/>
                  <a:pt x="1047684" y="678947"/>
                </a:cubicBezTo>
                <a:close/>
                <a:moveTo>
                  <a:pt x="738741" y="596335"/>
                </a:moveTo>
                <a:cubicBezTo>
                  <a:pt x="715809" y="602463"/>
                  <a:pt x="702315" y="625998"/>
                  <a:pt x="708386" y="648912"/>
                </a:cubicBezTo>
                <a:cubicBezTo>
                  <a:pt x="714529" y="671699"/>
                  <a:pt x="738064" y="685323"/>
                  <a:pt x="760924" y="679193"/>
                </a:cubicBezTo>
                <a:cubicBezTo>
                  <a:pt x="783784" y="673065"/>
                  <a:pt x="797353" y="649529"/>
                  <a:pt x="791279" y="626727"/>
                </a:cubicBezTo>
                <a:cubicBezTo>
                  <a:pt x="785209" y="603811"/>
                  <a:pt x="761676" y="590205"/>
                  <a:pt x="738741" y="596335"/>
                </a:cubicBezTo>
                <a:close/>
                <a:moveTo>
                  <a:pt x="512766" y="822570"/>
                </a:moveTo>
                <a:cubicBezTo>
                  <a:pt x="506623" y="845488"/>
                  <a:pt x="520187" y="869023"/>
                  <a:pt x="542971" y="875147"/>
                </a:cubicBezTo>
                <a:cubicBezTo>
                  <a:pt x="565907" y="881275"/>
                  <a:pt x="589442" y="867689"/>
                  <a:pt x="595585" y="844755"/>
                </a:cubicBezTo>
                <a:cubicBezTo>
                  <a:pt x="601732" y="821822"/>
                  <a:pt x="588090" y="798438"/>
                  <a:pt x="565157" y="792310"/>
                </a:cubicBezTo>
                <a:cubicBezTo>
                  <a:pt x="542372" y="786183"/>
                  <a:pt x="518913" y="799656"/>
                  <a:pt x="512766" y="822570"/>
                </a:cubicBezTo>
                <a:close/>
                <a:moveTo>
                  <a:pt x="595585" y="1131441"/>
                </a:moveTo>
                <a:cubicBezTo>
                  <a:pt x="612373" y="1148212"/>
                  <a:pt x="639432" y="1148212"/>
                  <a:pt x="656220" y="1131441"/>
                </a:cubicBezTo>
                <a:cubicBezTo>
                  <a:pt x="673009" y="1114634"/>
                  <a:pt x="673009" y="1087536"/>
                  <a:pt x="656220" y="1070748"/>
                </a:cubicBezTo>
                <a:cubicBezTo>
                  <a:pt x="639432" y="1054091"/>
                  <a:pt x="612373" y="1054091"/>
                  <a:pt x="595585" y="1070748"/>
                </a:cubicBezTo>
                <a:cubicBezTo>
                  <a:pt x="578874" y="1087555"/>
                  <a:pt x="578874" y="1114634"/>
                  <a:pt x="595585" y="1131441"/>
                </a:cubicBezTo>
                <a:close/>
                <a:moveTo>
                  <a:pt x="904528" y="1214014"/>
                </a:moveTo>
                <a:cubicBezTo>
                  <a:pt x="927465" y="1207886"/>
                  <a:pt x="941030" y="1184369"/>
                  <a:pt x="934809" y="1161569"/>
                </a:cubicBezTo>
                <a:cubicBezTo>
                  <a:pt x="928663" y="1138651"/>
                  <a:pt x="905204" y="1125048"/>
                  <a:pt x="882345" y="1131158"/>
                </a:cubicBezTo>
                <a:cubicBezTo>
                  <a:pt x="859485" y="1137286"/>
                  <a:pt x="845843" y="1160821"/>
                  <a:pt x="851990" y="1183733"/>
                </a:cubicBezTo>
                <a:cubicBezTo>
                  <a:pt x="858135" y="1206649"/>
                  <a:pt x="881596" y="1220161"/>
                  <a:pt x="904528" y="1214014"/>
                </a:cubicBezTo>
                <a:close/>
                <a:moveTo>
                  <a:pt x="1130578" y="987781"/>
                </a:moveTo>
                <a:cubicBezTo>
                  <a:pt x="1136646" y="964993"/>
                  <a:pt x="1123082" y="941443"/>
                  <a:pt x="1100300" y="935333"/>
                </a:cubicBezTo>
                <a:cubicBezTo>
                  <a:pt x="1077362" y="929204"/>
                  <a:pt x="1053829" y="942810"/>
                  <a:pt x="1047684" y="965596"/>
                </a:cubicBezTo>
                <a:cubicBezTo>
                  <a:pt x="1041612" y="988508"/>
                  <a:pt x="1055180" y="1012064"/>
                  <a:pt x="1078114" y="1018192"/>
                </a:cubicBezTo>
                <a:cubicBezTo>
                  <a:pt x="1100896" y="1024301"/>
                  <a:pt x="1124431" y="1010696"/>
                  <a:pt x="1130578" y="987781"/>
                </a:cubicBezTo>
                <a:close/>
                <a:moveTo>
                  <a:pt x="1147818" y="577692"/>
                </a:moveTo>
                <a:cubicBezTo>
                  <a:pt x="1058474" y="488367"/>
                  <a:pt x="941179" y="443644"/>
                  <a:pt x="824035" y="443644"/>
                </a:cubicBezTo>
                <a:cubicBezTo>
                  <a:pt x="706886" y="443644"/>
                  <a:pt x="589591" y="488371"/>
                  <a:pt x="500252" y="577692"/>
                </a:cubicBezTo>
                <a:cubicBezTo>
                  <a:pt x="410757" y="667182"/>
                  <a:pt x="366014" y="784345"/>
                  <a:pt x="366014" y="901494"/>
                </a:cubicBezTo>
                <a:cubicBezTo>
                  <a:pt x="366014" y="1018789"/>
                  <a:pt x="410759" y="1135933"/>
                  <a:pt x="500252" y="1225426"/>
                </a:cubicBezTo>
                <a:cubicBezTo>
                  <a:pt x="589591" y="1314745"/>
                  <a:pt x="706886" y="1359490"/>
                  <a:pt x="824035" y="1359490"/>
                </a:cubicBezTo>
                <a:cubicBezTo>
                  <a:pt x="941179" y="1359490"/>
                  <a:pt x="1058474" y="1314745"/>
                  <a:pt x="1147818" y="1225426"/>
                </a:cubicBezTo>
                <a:cubicBezTo>
                  <a:pt x="1237306" y="1135931"/>
                  <a:pt x="1281977" y="1018787"/>
                  <a:pt x="1281977" y="901494"/>
                </a:cubicBezTo>
                <a:cubicBezTo>
                  <a:pt x="1281977" y="784345"/>
                  <a:pt x="1237306" y="667182"/>
                  <a:pt x="1147818" y="577692"/>
                </a:cubicBezTo>
                <a:close/>
                <a:moveTo>
                  <a:pt x="1190987" y="901494"/>
                </a:moveTo>
                <a:cubicBezTo>
                  <a:pt x="1190987" y="995499"/>
                  <a:pt x="1155162" y="1089374"/>
                  <a:pt x="1083431" y="1161080"/>
                </a:cubicBezTo>
                <a:cubicBezTo>
                  <a:pt x="1011856" y="1232655"/>
                  <a:pt x="917943" y="1268558"/>
                  <a:pt x="824035" y="1268558"/>
                </a:cubicBezTo>
                <a:cubicBezTo>
                  <a:pt x="730120" y="1268558"/>
                  <a:pt x="636208" y="1232655"/>
                  <a:pt x="564556" y="1161080"/>
                </a:cubicBezTo>
                <a:cubicBezTo>
                  <a:pt x="492907" y="1089374"/>
                  <a:pt x="457153" y="995499"/>
                  <a:pt x="457153" y="901494"/>
                </a:cubicBezTo>
                <a:cubicBezTo>
                  <a:pt x="457153" y="807620"/>
                  <a:pt x="492907" y="713745"/>
                  <a:pt x="564556" y="642055"/>
                </a:cubicBezTo>
                <a:cubicBezTo>
                  <a:pt x="636208" y="570479"/>
                  <a:pt x="730120" y="534577"/>
                  <a:pt x="824035" y="534577"/>
                </a:cubicBezTo>
                <a:cubicBezTo>
                  <a:pt x="917943" y="534577"/>
                  <a:pt x="1011856" y="570479"/>
                  <a:pt x="1083431" y="642055"/>
                </a:cubicBezTo>
                <a:cubicBezTo>
                  <a:pt x="1155162" y="713745"/>
                  <a:pt x="1190987" y="807639"/>
                  <a:pt x="1190987" y="901494"/>
                </a:cubicBezTo>
                <a:close/>
                <a:moveTo>
                  <a:pt x="695570" y="779083"/>
                </a:moveTo>
                <a:cubicBezTo>
                  <a:pt x="625944" y="848693"/>
                  <a:pt x="625944" y="961678"/>
                  <a:pt x="695570" y="1031270"/>
                </a:cubicBezTo>
                <a:cubicBezTo>
                  <a:pt x="765199" y="1100899"/>
                  <a:pt x="878074" y="1100899"/>
                  <a:pt x="947778" y="1031270"/>
                </a:cubicBezTo>
                <a:cubicBezTo>
                  <a:pt x="1017403" y="961678"/>
                  <a:pt x="1017403" y="848675"/>
                  <a:pt x="947778" y="779083"/>
                </a:cubicBezTo>
                <a:cubicBezTo>
                  <a:pt x="878074" y="709455"/>
                  <a:pt x="765199" y="709455"/>
                  <a:pt x="695570" y="7790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5" name="图形 23"/>
          <p:cNvGrpSpPr/>
          <p:nvPr/>
        </p:nvGrpSpPr>
        <p:grpSpPr>
          <a:xfrm>
            <a:off x="2967535" y="2814725"/>
            <a:ext cx="511420" cy="511420"/>
            <a:chOff x="5143500" y="2476500"/>
            <a:chExt cx="1905000" cy="1905000"/>
          </a:xfrm>
        </p:grpSpPr>
        <p:sp>
          <p:nvSpPr>
            <p:cNvPr id="26" name="任意多边形: 形状 25"/>
            <p:cNvSpPr/>
            <p:nvPr/>
          </p:nvSpPr>
          <p:spPr>
            <a:xfrm>
              <a:off x="5907444" y="3238500"/>
              <a:ext cx="375791" cy="1142256"/>
            </a:xfrm>
            <a:custGeom>
              <a:avLst/>
              <a:gdLst>
                <a:gd name="connsiteX0" fmla="*/ 188556 w 375791"/>
                <a:gd name="connsiteY0" fmla="*/ 0 h 1142255"/>
                <a:gd name="connsiteX1" fmla="*/ 10 w 375791"/>
                <a:gd name="connsiteY1" fmla="*/ 192434 h 1142255"/>
                <a:gd name="connsiteX2" fmla="*/ 93306 w 375791"/>
                <a:gd name="connsiteY2" fmla="*/ 354330 h 1142255"/>
                <a:gd name="connsiteX3" fmla="*/ 93306 w 375791"/>
                <a:gd name="connsiteY3" fmla="*/ 1143000 h 1142255"/>
                <a:gd name="connsiteX4" fmla="*/ 283806 w 375791"/>
                <a:gd name="connsiteY4" fmla="*/ 1143000 h 1142255"/>
                <a:gd name="connsiteX5" fmla="*/ 283806 w 375791"/>
                <a:gd name="connsiteY5" fmla="*/ 354330 h 1142255"/>
                <a:gd name="connsiteX6" fmla="*/ 350452 w 375791"/>
                <a:gd name="connsiteY6" fmla="*/ 93296 h 1142255"/>
                <a:gd name="connsiteX7" fmla="*/ 188556 w 375791"/>
                <a:gd name="connsiteY7" fmla="*/ 0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91" h="1142255">
                  <a:moveTo>
                    <a:pt x="188556" y="0"/>
                  </a:moveTo>
                  <a:cubicBezTo>
                    <a:pt x="83351" y="1074"/>
                    <a:pt x="-1064" y="87230"/>
                    <a:pt x="10" y="192434"/>
                  </a:cubicBezTo>
                  <a:cubicBezTo>
                    <a:pt x="689" y="258993"/>
                    <a:pt x="36059" y="320370"/>
                    <a:pt x="93306" y="354330"/>
                  </a:cubicBezTo>
                  <a:lnTo>
                    <a:pt x="93306" y="1143000"/>
                  </a:lnTo>
                  <a:lnTo>
                    <a:pt x="283806" y="1143000"/>
                  </a:lnTo>
                  <a:lnTo>
                    <a:pt x="283806" y="354330"/>
                  </a:lnTo>
                  <a:cubicBezTo>
                    <a:pt x="374292" y="300651"/>
                    <a:pt x="404131" y="183782"/>
                    <a:pt x="350452" y="93296"/>
                  </a:cubicBezTo>
                  <a:cubicBezTo>
                    <a:pt x="316491" y="36049"/>
                    <a:pt x="255114" y="679"/>
                    <a:pt x="1885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146327" y="2476500"/>
              <a:ext cx="1891978" cy="1767334"/>
            </a:xfrm>
            <a:custGeom>
              <a:avLst/>
              <a:gdLst>
                <a:gd name="connsiteX0" fmla="*/ 949673 w 1891977"/>
                <a:gd name="connsiteY0" fmla="*/ 0 h 1767333"/>
                <a:gd name="connsiteX1" fmla="*/ 4 w 1891977"/>
                <a:gd name="connsiteY1" fmla="*/ 955323 h 1767333"/>
                <a:gd name="connsiteX2" fmla="*/ 460088 w 1891977"/>
                <a:gd name="connsiteY2" fmla="*/ 1767840 h 1767333"/>
                <a:gd name="connsiteX3" fmla="*/ 555338 w 1891977"/>
                <a:gd name="connsiteY3" fmla="*/ 1604963 h 1767333"/>
                <a:gd name="connsiteX4" fmla="*/ 293065 w 1891977"/>
                <a:gd name="connsiteY4" fmla="*/ 559735 h 1767333"/>
                <a:gd name="connsiteX5" fmla="*/ 1338293 w 1891977"/>
                <a:gd name="connsiteY5" fmla="*/ 297462 h 1767333"/>
                <a:gd name="connsiteX6" fmla="*/ 1600565 w 1891977"/>
                <a:gd name="connsiteY6" fmla="*/ 1342690 h 1767333"/>
                <a:gd name="connsiteX7" fmla="*/ 1338293 w 1891977"/>
                <a:gd name="connsiteY7" fmla="*/ 1604963 h 1767333"/>
                <a:gd name="connsiteX8" fmla="*/ 1433543 w 1891977"/>
                <a:gd name="connsiteY8" fmla="*/ 1767840 h 1767333"/>
                <a:gd name="connsiteX9" fmla="*/ 1756564 w 1891977"/>
                <a:gd name="connsiteY9" fmla="*/ 460105 h 1767333"/>
                <a:gd name="connsiteX10" fmla="*/ 949673 w 1891977"/>
                <a:gd name="connsiteY10" fmla="*/ 0 h 176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1977" h="1767333">
                  <a:moveTo>
                    <a:pt x="949673" y="0"/>
                  </a:moveTo>
                  <a:cubicBezTo>
                    <a:pt x="423624" y="1562"/>
                    <a:pt x="-1557" y="429274"/>
                    <a:pt x="4" y="955323"/>
                  </a:cubicBezTo>
                  <a:cubicBezTo>
                    <a:pt x="992" y="1287913"/>
                    <a:pt x="175388" y="1595901"/>
                    <a:pt x="460088" y="1767840"/>
                  </a:cubicBezTo>
                  <a:lnTo>
                    <a:pt x="555338" y="1604963"/>
                  </a:lnTo>
                  <a:cubicBezTo>
                    <a:pt x="194281" y="1388756"/>
                    <a:pt x="76858" y="920791"/>
                    <a:pt x="293065" y="559735"/>
                  </a:cubicBezTo>
                  <a:cubicBezTo>
                    <a:pt x="509272" y="198678"/>
                    <a:pt x="977236" y="81255"/>
                    <a:pt x="1338293" y="297462"/>
                  </a:cubicBezTo>
                  <a:cubicBezTo>
                    <a:pt x="1699349" y="513669"/>
                    <a:pt x="1816772" y="981633"/>
                    <a:pt x="1600565" y="1342690"/>
                  </a:cubicBezTo>
                  <a:cubicBezTo>
                    <a:pt x="1536078" y="1450382"/>
                    <a:pt x="1445985" y="1540475"/>
                    <a:pt x="1338293" y="1604963"/>
                  </a:cubicBezTo>
                  <a:lnTo>
                    <a:pt x="1433543" y="1767840"/>
                  </a:lnTo>
                  <a:cubicBezTo>
                    <a:pt x="1883863" y="1495919"/>
                    <a:pt x="2028485" y="910426"/>
                    <a:pt x="1756564" y="460105"/>
                  </a:cubicBezTo>
                  <a:cubicBezTo>
                    <a:pt x="1585674" y="177100"/>
                    <a:pt x="1280258" y="2946"/>
                    <a:pt x="9496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524501" y="2856630"/>
              <a:ext cx="1142256" cy="1060400"/>
            </a:xfrm>
            <a:custGeom>
              <a:avLst/>
              <a:gdLst>
                <a:gd name="connsiteX0" fmla="*/ 1142999 w 1142255"/>
                <a:gd name="connsiteY0" fmla="*/ 572370 h 1060400"/>
                <a:gd name="connsiteX1" fmla="*/ 572370 w 1142255"/>
                <a:gd name="connsiteY1" fmla="*/ 1 h 1060400"/>
                <a:gd name="connsiteX2" fmla="*/ 1 w 1142255"/>
                <a:gd name="connsiteY2" fmla="*/ 570630 h 1060400"/>
                <a:gd name="connsiteX3" fmla="*/ 278129 w 1142255"/>
                <a:gd name="connsiteY3" fmla="*/ 1061955 h 1060400"/>
                <a:gd name="connsiteX4" fmla="*/ 373379 w 1142255"/>
                <a:gd name="connsiteY4" fmla="*/ 898125 h 1060400"/>
                <a:gd name="connsiteX5" fmla="*/ 241482 w 1142255"/>
                <a:gd name="connsiteY5" fmla="*/ 375702 h 1060400"/>
                <a:gd name="connsiteX6" fmla="*/ 763904 w 1142255"/>
                <a:gd name="connsiteY6" fmla="*/ 243805 h 1060400"/>
                <a:gd name="connsiteX7" fmla="*/ 895802 w 1142255"/>
                <a:gd name="connsiteY7" fmla="*/ 766227 h 1060400"/>
                <a:gd name="connsiteX8" fmla="*/ 763904 w 1142255"/>
                <a:gd name="connsiteY8" fmla="*/ 898125 h 1060400"/>
                <a:gd name="connsiteX9" fmla="*/ 859154 w 1142255"/>
                <a:gd name="connsiteY9" fmla="*/ 1061955 h 1060400"/>
                <a:gd name="connsiteX10" fmla="*/ 1142999 w 1142255"/>
                <a:gd name="connsiteY10" fmla="*/ 572370 h 10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2255" h="1060400">
                  <a:moveTo>
                    <a:pt x="1142999" y="572370"/>
                  </a:moveTo>
                  <a:cubicBezTo>
                    <a:pt x="1143480" y="256739"/>
                    <a:pt x="888000" y="481"/>
                    <a:pt x="572370" y="1"/>
                  </a:cubicBezTo>
                  <a:cubicBezTo>
                    <a:pt x="256739" y="-480"/>
                    <a:pt x="481" y="255000"/>
                    <a:pt x="1" y="570630"/>
                  </a:cubicBezTo>
                  <a:cubicBezTo>
                    <a:pt x="-306" y="771963"/>
                    <a:pt x="105348" y="958604"/>
                    <a:pt x="278129" y="1061955"/>
                  </a:cubicBezTo>
                  <a:lnTo>
                    <a:pt x="373379" y="898125"/>
                  </a:lnTo>
                  <a:cubicBezTo>
                    <a:pt x="192694" y="790284"/>
                    <a:pt x="133642" y="556388"/>
                    <a:pt x="241482" y="375702"/>
                  </a:cubicBezTo>
                  <a:cubicBezTo>
                    <a:pt x="349323" y="195017"/>
                    <a:pt x="583219" y="135965"/>
                    <a:pt x="763904" y="243805"/>
                  </a:cubicBezTo>
                  <a:cubicBezTo>
                    <a:pt x="944590" y="351646"/>
                    <a:pt x="1003642" y="585542"/>
                    <a:pt x="895802" y="766227"/>
                  </a:cubicBezTo>
                  <a:cubicBezTo>
                    <a:pt x="863444" y="820443"/>
                    <a:pt x="818120" y="865767"/>
                    <a:pt x="763904" y="898125"/>
                  </a:cubicBezTo>
                  <a:lnTo>
                    <a:pt x="859154" y="1061955"/>
                  </a:lnTo>
                  <a:cubicBezTo>
                    <a:pt x="1033600" y="960348"/>
                    <a:pt x="1141497" y="774244"/>
                    <a:pt x="1142999" y="57237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37" name="图形 29"/>
          <p:cNvSpPr/>
          <p:nvPr/>
        </p:nvSpPr>
        <p:spPr>
          <a:xfrm>
            <a:off x="4857262" y="2840717"/>
            <a:ext cx="490402" cy="490400"/>
          </a:xfrm>
          <a:custGeom>
            <a:avLst/>
            <a:gdLst>
              <a:gd name="connsiteX0" fmla="*/ 837630 w 1674316"/>
              <a:gd name="connsiteY0" fmla="*/ 0 h 1674316"/>
              <a:gd name="connsiteX1" fmla="*/ 0 w 1674316"/>
              <a:gd name="connsiteY1" fmla="*/ 837630 h 1674316"/>
              <a:gd name="connsiteX2" fmla="*/ 837630 w 1674316"/>
              <a:gd name="connsiteY2" fmla="*/ 1675260 h 1674316"/>
              <a:gd name="connsiteX3" fmla="*/ 1675260 w 1674316"/>
              <a:gd name="connsiteY3" fmla="*/ 837630 h 1674316"/>
              <a:gd name="connsiteX4" fmla="*/ 837630 w 1674316"/>
              <a:gd name="connsiteY4" fmla="*/ 0 h 1674316"/>
              <a:gd name="connsiteX5" fmla="*/ 751524 w 1674316"/>
              <a:gd name="connsiteY5" fmla="*/ 1378177 h 1674316"/>
              <a:gd name="connsiteX6" fmla="*/ 754389 w 1674316"/>
              <a:gd name="connsiteY6" fmla="*/ 1208770 h 1674316"/>
              <a:gd name="connsiteX7" fmla="*/ 790281 w 1674316"/>
              <a:gd name="connsiteY7" fmla="*/ 651680 h 1674316"/>
              <a:gd name="connsiteX8" fmla="*/ 885040 w 1674316"/>
              <a:gd name="connsiteY8" fmla="*/ 651680 h 1674316"/>
              <a:gd name="connsiteX9" fmla="*/ 919471 w 1674316"/>
              <a:gd name="connsiteY9" fmla="*/ 1208770 h 1674316"/>
              <a:gd name="connsiteX10" fmla="*/ 923796 w 1674316"/>
              <a:gd name="connsiteY10" fmla="*/ 1378177 h 1674316"/>
              <a:gd name="connsiteX11" fmla="*/ 751524 w 1674316"/>
              <a:gd name="connsiteY11" fmla="*/ 1378177 h 1674316"/>
              <a:gd name="connsiteX12" fmla="*/ 837630 w 1674316"/>
              <a:gd name="connsiteY12" fmla="*/ 522490 h 1674316"/>
              <a:gd name="connsiteX13" fmla="*/ 722762 w 1674316"/>
              <a:gd name="connsiteY13" fmla="*/ 410487 h 1674316"/>
              <a:gd name="connsiteX14" fmla="*/ 837630 w 1674316"/>
              <a:gd name="connsiteY14" fmla="*/ 297081 h 1674316"/>
              <a:gd name="connsiteX15" fmla="*/ 952498 w 1674316"/>
              <a:gd name="connsiteY15" fmla="*/ 410487 h 1674316"/>
              <a:gd name="connsiteX16" fmla="*/ 837630 w 1674316"/>
              <a:gd name="connsiteY16" fmla="*/ 522490 h 16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4316" h="1674316">
                <a:moveTo>
                  <a:pt x="837630" y="0"/>
                </a:moveTo>
                <a:cubicBezTo>
                  <a:pt x="375019" y="0"/>
                  <a:pt x="0" y="375019"/>
                  <a:pt x="0" y="837630"/>
                </a:cubicBezTo>
                <a:cubicBezTo>
                  <a:pt x="0" y="1300241"/>
                  <a:pt x="375019" y="1675260"/>
                  <a:pt x="837630" y="1675260"/>
                </a:cubicBezTo>
                <a:cubicBezTo>
                  <a:pt x="1300241" y="1675260"/>
                  <a:pt x="1675260" y="1300239"/>
                  <a:pt x="1675260" y="837630"/>
                </a:cubicBezTo>
                <a:cubicBezTo>
                  <a:pt x="1675260" y="375021"/>
                  <a:pt x="1300239" y="0"/>
                  <a:pt x="837630" y="0"/>
                </a:cubicBezTo>
                <a:close/>
                <a:moveTo>
                  <a:pt x="751524" y="1378177"/>
                </a:moveTo>
                <a:lnTo>
                  <a:pt x="754389" y="1208770"/>
                </a:lnTo>
                <a:lnTo>
                  <a:pt x="790281" y="651680"/>
                </a:lnTo>
                <a:lnTo>
                  <a:pt x="885040" y="651680"/>
                </a:lnTo>
                <a:lnTo>
                  <a:pt x="919471" y="1208770"/>
                </a:lnTo>
                <a:lnTo>
                  <a:pt x="923796" y="1378177"/>
                </a:lnTo>
                <a:lnTo>
                  <a:pt x="751524" y="1378177"/>
                </a:lnTo>
                <a:close/>
                <a:moveTo>
                  <a:pt x="837630" y="522490"/>
                </a:moveTo>
                <a:cubicBezTo>
                  <a:pt x="774497" y="522490"/>
                  <a:pt x="722762" y="477947"/>
                  <a:pt x="722762" y="410487"/>
                </a:cubicBezTo>
                <a:cubicBezTo>
                  <a:pt x="722762" y="340105"/>
                  <a:pt x="774496" y="297081"/>
                  <a:pt x="837630" y="297081"/>
                </a:cubicBezTo>
                <a:cubicBezTo>
                  <a:pt x="900822" y="297081"/>
                  <a:pt x="952498" y="340105"/>
                  <a:pt x="952498" y="410487"/>
                </a:cubicBezTo>
                <a:cubicBezTo>
                  <a:pt x="952496" y="477947"/>
                  <a:pt x="900822" y="522490"/>
                  <a:pt x="837630" y="5224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8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图形 31"/>
          <p:cNvSpPr/>
          <p:nvPr/>
        </p:nvSpPr>
        <p:spPr>
          <a:xfrm>
            <a:off x="1116640" y="2840717"/>
            <a:ext cx="473640" cy="490400"/>
          </a:xfrm>
          <a:custGeom>
            <a:avLst/>
            <a:gdLst>
              <a:gd name="connsiteX0" fmla="*/ 337439 w 1839887"/>
              <a:gd name="connsiteY0" fmla="*/ 1300163 h 1905000"/>
              <a:gd name="connsiteX1" fmla="*/ 222726 w 1839887"/>
              <a:gd name="connsiteY1" fmla="*/ 1330643 h 1905000"/>
              <a:gd name="connsiteX2" fmla="*/ 180308 w 1839887"/>
              <a:gd name="connsiteY2" fmla="*/ 1403033 h 1905000"/>
              <a:gd name="connsiteX3" fmla="*/ 253556 w 1839887"/>
              <a:gd name="connsiteY3" fmla="*/ 1444943 h 1905000"/>
              <a:gd name="connsiteX4" fmla="*/ 368300 w 1839887"/>
              <a:gd name="connsiteY4" fmla="*/ 1414463 h 1905000"/>
              <a:gd name="connsiteX5" fmla="*/ 410718 w 1839887"/>
              <a:gd name="connsiteY5" fmla="*/ 1342073 h 1905000"/>
              <a:gd name="connsiteX6" fmla="*/ 337439 w 1839887"/>
              <a:gd name="connsiteY6" fmla="*/ 1300163 h 1905000"/>
              <a:gd name="connsiteX7" fmla="*/ 479171 w 1839887"/>
              <a:gd name="connsiteY7" fmla="*/ 1643063 h 1905000"/>
              <a:gd name="connsiteX8" fmla="*/ 395288 w 1839887"/>
              <a:gd name="connsiteY8" fmla="*/ 1726883 h 1905000"/>
              <a:gd name="connsiteX9" fmla="*/ 395288 w 1839887"/>
              <a:gd name="connsiteY9" fmla="*/ 1810703 h 1905000"/>
              <a:gd name="connsiteX10" fmla="*/ 479171 w 1839887"/>
              <a:gd name="connsiteY10" fmla="*/ 1810703 h 1905000"/>
              <a:gd name="connsiteX11" fmla="*/ 563055 w 1839887"/>
              <a:gd name="connsiteY11" fmla="*/ 1726883 h 1905000"/>
              <a:gd name="connsiteX12" fmla="*/ 563055 w 1839887"/>
              <a:gd name="connsiteY12" fmla="*/ 1643063 h 1905000"/>
              <a:gd name="connsiteX13" fmla="*/ 479171 w 1839887"/>
              <a:gd name="connsiteY13" fmla="*/ 1643063 h 1905000"/>
              <a:gd name="connsiteX14" fmla="*/ 1619758 w 1839887"/>
              <a:gd name="connsiteY14" fmla="*/ 1345883 h 1905000"/>
              <a:gd name="connsiteX15" fmla="*/ 1500188 w 1839887"/>
              <a:gd name="connsiteY15" fmla="*/ 1315403 h 1905000"/>
              <a:gd name="connsiteX16" fmla="*/ 1424019 w 1839887"/>
              <a:gd name="connsiteY16" fmla="*/ 1357313 h 1905000"/>
              <a:gd name="connsiteX17" fmla="*/ 1467422 w 1839887"/>
              <a:gd name="connsiteY17" fmla="*/ 1429703 h 1905000"/>
              <a:gd name="connsiteX18" fmla="*/ 1586960 w 1839887"/>
              <a:gd name="connsiteY18" fmla="*/ 1460183 h 1905000"/>
              <a:gd name="connsiteX19" fmla="*/ 1663160 w 1839887"/>
              <a:gd name="connsiteY19" fmla="*/ 1418273 h 1905000"/>
              <a:gd name="connsiteX20" fmla="*/ 1619758 w 1839887"/>
              <a:gd name="connsiteY20" fmla="*/ 1345883 h 1905000"/>
              <a:gd name="connsiteX21" fmla="*/ 1349788 w 1839887"/>
              <a:gd name="connsiteY21" fmla="*/ 1659255 h 1905000"/>
              <a:gd name="connsiteX22" fmla="*/ 1262063 w 1839887"/>
              <a:gd name="connsiteY22" fmla="*/ 1659255 h 1905000"/>
              <a:gd name="connsiteX23" fmla="*/ 1243965 w 1839887"/>
              <a:gd name="connsiteY23" fmla="*/ 1701165 h 1905000"/>
              <a:gd name="connsiteX24" fmla="*/ 1262063 w 1839887"/>
              <a:gd name="connsiteY24" fmla="*/ 1743075 h 1905000"/>
              <a:gd name="connsiteX25" fmla="*/ 1349788 w 1839887"/>
              <a:gd name="connsiteY25" fmla="*/ 1826895 h 1905000"/>
              <a:gd name="connsiteX26" fmla="*/ 1437513 w 1839887"/>
              <a:gd name="connsiteY26" fmla="*/ 1826895 h 1905000"/>
              <a:gd name="connsiteX27" fmla="*/ 1455611 w 1839887"/>
              <a:gd name="connsiteY27" fmla="*/ 1784985 h 1905000"/>
              <a:gd name="connsiteX28" fmla="*/ 1437513 w 1839887"/>
              <a:gd name="connsiteY28" fmla="*/ 1743075 h 1905000"/>
              <a:gd name="connsiteX29" fmla="*/ 1349788 w 1839887"/>
              <a:gd name="connsiteY29" fmla="*/ 1659255 h 1905000"/>
              <a:gd name="connsiteX30" fmla="*/ 950627 w 1839887"/>
              <a:gd name="connsiteY30" fmla="*/ 1668780 h 1905000"/>
              <a:gd name="connsiteX31" fmla="*/ 890873 w 1839887"/>
              <a:gd name="connsiteY31" fmla="*/ 1727835 h 1905000"/>
              <a:gd name="connsiteX32" fmla="*/ 890873 w 1839887"/>
              <a:gd name="connsiteY32" fmla="*/ 1845945 h 1905000"/>
              <a:gd name="connsiteX33" fmla="*/ 950627 w 1839887"/>
              <a:gd name="connsiteY33" fmla="*/ 1905000 h 1905000"/>
              <a:gd name="connsiteX34" fmla="*/ 1010412 w 1839887"/>
              <a:gd name="connsiteY34" fmla="*/ 1845945 h 1905000"/>
              <a:gd name="connsiteX35" fmla="*/ 1010412 w 1839887"/>
              <a:gd name="connsiteY35" fmla="*/ 1727835 h 1905000"/>
              <a:gd name="connsiteX36" fmla="*/ 950627 w 1839887"/>
              <a:gd name="connsiteY36" fmla="*/ 1668780 h 1905000"/>
              <a:gd name="connsiteX37" fmla="*/ 1010412 w 1839887"/>
              <a:gd name="connsiteY37" fmla="*/ 245745 h 1905000"/>
              <a:gd name="connsiteX38" fmla="*/ 1010412 w 1839887"/>
              <a:gd name="connsiteY38" fmla="*/ 53340 h 1905000"/>
              <a:gd name="connsiteX39" fmla="*/ 950627 w 1839887"/>
              <a:gd name="connsiteY39" fmla="*/ 0 h 1905000"/>
              <a:gd name="connsiteX40" fmla="*/ 890873 w 1839887"/>
              <a:gd name="connsiteY40" fmla="*/ 53340 h 1905000"/>
              <a:gd name="connsiteX41" fmla="*/ 890873 w 1839887"/>
              <a:gd name="connsiteY41" fmla="*/ 241935 h 1905000"/>
              <a:gd name="connsiteX42" fmla="*/ 0 w 1839887"/>
              <a:gd name="connsiteY42" fmla="*/ 1195388 h 1905000"/>
              <a:gd name="connsiteX43" fmla="*/ 0 w 1839887"/>
              <a:gd name="connsiteY43" fmla="*/ 1251585 h 1905000"/>
              <a:gd name="connsiteX44" fmla="*/ 478218 w 1839887"/>
              <a:gd name="connsiteY44" fmla="*/ 1251585 h 1905000"/>
              <a:gd name="connsiteX45" fmla="*/ 920750 w 1839887"/>
              <a:gd name="connsiteY45" fmla="*/ 1605915 h 1905000"/>
              <a:gd name="connsiteX46" fmla="*/ 1363282 w 1839887"/>
              <a:gd name="connsiteY46" fmla="*/ 1251585 h 1905000"/>
              <a:gd name="connsiteX47" fmla="*/ 1841500 w 1839887"/>
              <a:gd name="connsiteY47" fmla="*/ 1251585 h 1905000"/>
              <a:gd name="connsiteX48" fmla="*/ 1841500 w 1839887"/>
              <a:gd name="connsiteY48" fmla="*/ 1195388 h 1905000"/>
              <a:gd name="connsiteX49" fmla="*/ 1010412 w 1839887"/>
              <a:gd name="connsiteY49" fmla="*/ 245745 h 1905000"/>
              <a:gd name="connsiteX50" fmla="*/ 920750 w 1839887"/>
              <a:gd name="connsiteY50" fmla="*/ 1493520 h 1905000"/>
              <a:gd name="connsiteX51" fmla="*/ 592931 w 1839887"/>
              <a:gd name="connsiteY51" fmla="*/ 1251585 h 1905000"/>
              <a:gd name="connsiteX52" fmla="*/ 1248569 w 1839887"/>
              <a:gd name="connsiteY52" fmla="*/ 1251585 h 1905000"/>
              <a:gd name="connsiteX53" fmla="*/ 920750 w 1839887"/>
              <a:gd name="connsiteY53" fmla="*/ 149352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39887" h="1905000">
                <a:moveTo>
                  <a:pt x="337439" y="1300163"/>
                </a:moveTo>
                <a:lnTo>
                  <a:pt x="222726" y="1330643"/>
                </a:lnTo>
                <a:cubicBezTo>
                  <a:pt x="190913" y="1339215"/>
                  <a:pt x="171609" y="1371600"/>
                  <a:pt x="180308" y="1403033"/>
                </a:cubicBezTo>
                <a:cubicBezTo>
                  <a:pt x="189148" y="1434688"/>
                  <a:pt x="221786" y="1453363"/>
                  <a:pt x="253556" y="1444943"/>
                </a:cubicBezTo>
                <a:lnTo>
                  <a:pt x="368300" y="1414463"/>
                </a:lnTo>
                <a:cubicBezTo>
                  <a:pt x="400114" y="1405890"/>
                  <a:pt x="419418" y="1373505"/>
                  <a:pt x="410718" y="1342073"/>
                </a:cubicBezTo>
                <a:cubicBezTo>
                  <a:pt x="401066" y="1310640"/>
                  <a:pt x="369253" y="1291590"/>
                  <a:pt x="337439" y="1300163"/>
                </a:cubicBezTo>
                <a:close/>
                <a:moveTo>
                  <a:pt x="479171" y="1643063"/>
                </a:moveTo>
                <a:lnTo>
                  <a:pt x="395288" y="1726883"/>
                </a:lnTo>
                <a:cubicBezTo>
                  <a:pt x="372145" y="1750031"/>
                  <a:pt x="372145" y="1787555"/>
                  <a:pt x="395288" y="1810703"/>
                </a:cubicBezTo>
                <a:cubicBezTo>
                  <a:pt x="418465" y="1833563"/>
                  <a:pt x="456025" y="1833563"/>
                  <a:pt x="479171" y="1810703"/>
                </a:cubicBezTo>
                <a:lnTo>
                  <a:pt x="563055" y="1726883"/>
                </a:lnTo>
                <a:cubicBezTo>
                  <a:pt x="586200" y="1704023"/>
                  <a:pt x="586200" y="1665923"/>
                  <a:pt x="563055" y="1643063"/>
                </a:cubicBezTo>
                <a:cubicBezTo>
                  <a:pt x="539764" y="1620206"/>
                  <a:pt x="502461" y="1620206"/>
                  <a:pt x="479171" y="1643063"/>
                </a:cubicBezTo>
                <a:close/>
                <a:moveTo>
                  <a:pt x="1619758" y="1345883"/>
                </a:moveTo>
                <a:lnTo>
                  <a:pt x="1500188" y="1315403"/>
                </a:lnTo>
                <a:cubicBezTo>
                  <a:pt x="1467422" y="1306830"/>
                  <a:pt x="1432719" y="1325880"/>
                  <a:pt x="1424019" y="1357313"/>
                </a:cubicBezTo>
                <a:cubicBezTo>
                  <a:pt x="1415352" y="1388745"/>
                  <a:pt x="1434624" y="1421130"/>
                  <a:pt x="1467422" y="1429703"/>
                </a:cubicBezTo>
                <a:lnTo>
                  <a:pt x="1586960" y="1460183"/>
                </a:lnTo>
                <a:cubicBezTo>
                  <a:pt x="1619758" y="1468755"/>
                  <a:pt x="1654461" y="1449705"/>
                  <a:pt x="1663160" y="1418273"/>
                </a:cubicBezTo>
                <a:cubicBezTo>
                  <a:pt x="1672781" y="1386840"/>
                  <a:pt x="1652524" y="1353503"/>
                  <a:pt x="1619758" y="1345883"/>
                </a:cubicBezTo>
                <a:close/>
                <a:moveTo>
                  <a:pt x="1349788" y="1659255"/>
                </a:moveTo>
                <a:cubicBezTo>
                  <a:pt x="1325658" y="1636395"/>
                  <a:pt x="1286161" y="1636395"/>
                  <a:pt x="1262063" y="1659255"/>
                </a:cubicBezTo>
                <a:cubicBezTo>
                  <a:pt x="1250534" y="1670149"/>
                  <a:pt x="1243990" y="1685303"/>
                  <a:pt x="1243965" y="1701165"/>
                </a:cubicBezTo>
                <a:cubicBezTo>
                  <a:pt x="1243965" y="1716977"/>
                  <a:pt x="1250506" y="1732121"/>
                  <a:pt x="1262063" y="1743075"/>
                </a:cubicBezTo>
                <a:lnTo>
                  <a:pt x="1349788" y="1826895"/>
                </a:lnTo>
                <a:cubicBezTo>
                  <a:pt x="1373918" y="1849755"/>
                  <a:pt x="1413415" y="1849755"/>
                  <a:pt x="1437513" y="1826895"/>
                </a:cubicBezTo>
                <a:cubicBezTo>
                  <a:pt x="1449042" y="1816001"/>
                  <a:pt x="1455586" y="1800847"/>
                  <a:pt x="1455611" y="1784985"/>
                </a:cubicBezTo>
                <a:cubicBezTo>
                  <a:pt x="1455586" y="1769123"/>
                  <a:pt x="1449042" y="1753969"/>
                  <a:pt x="1437513" y="1743075"/>
                </a:cubicBezTo>
                <a:lnTo>
                  <a:pt x="1349788" y="1659255"/>
                </a:lnTo>
                <a:close/>
                <a:moveTo>
                  <a:pt x="950627" y="1668780"/>
                </a:moveTo>
                <a:cubicBezTo>
                  <a:pt x="917861" y="1668780"/>
                  <a:pt x="890873" y="1695450"/>
                  <a:pt x="890873" y="1727835"/>
                </a:cubicBezTo>
                <a:lnTo>
                  <a:pt x="890873" y="1845945"/>
                </a:lnTo>
                <a:cubicBezTo>
                  <a:pt x="890873" y="1878330"/>
                  <a:pt x="917861" y="1905000"/>
                  <a:pt x="950627" y="1905000"/>
                </a:cubicBezTo>
                <a:cubicBezTo>
                  <a:pt x="983424" y="1905000"/>
                  <a:pt x="1010412" y="1878330"/>
                  <a:pt x="1010412" y="1845945"/>
                </a:cubicBezTo>
                <a:lnTo>
                  <a:pt x="1010412" y="1727835"/>
                </a:lnTo>
                <a:cubicBezTo>
                  <a:pt x="1009460" y="1695450"/>
                  <a:pt x="983424" y="1668780"/>
                  <a:pt x="950627" y="1668780"/>
                </a:cubicBezTo>
                <a:close/>
                <a:moveTo>
                  <a:pt x="1010412" y="245745"/>
                </a:moveTo>
                <a:lnTo>
                  <a:pt x="1010412" y="53340"/>
                </a:lnTo>
                <a:cubicBezTo>
                  <a:pt x="1010412" y="23813"/>
                  <a:pt x="983424" y="0"/>
                  <a:pt x="950627" y="0"/>
                </a:cubicBezTo>
                <a:cubicBezTo>
                  <a:pt x="917861" y="0"/>
                  <a:pt x="890873" y="23813"/>
                  <a:pt x="890873" y="53340"/>
                </a:cubicBezTo>
                <a:lnTo>
                  <a:pt x="890873" y="241935"/>
                </a:lnTo>
                <a:cubicBezTo>
                  <a:pt x="404940" y="259080"/>
                  <a:pt x="0" y="688658"/>
                  <a:pt x="0" y="1195388"/>
                </a:cubicBezTo>
                <a:lnTo>
                  <a:pt x="0" y="1251585"/>
                </a:lnTo>
                <a:lnTo>
                  <a:pt x="478218" y="1251585"/>
                </a:lnTo>
                <a:cubicBezTo>
                  <a:pt x="513874" y="1452563"/>
                  <a:pt x="699008" y="1605915"/>
                  <a:pt x="920750" y="1605915"/>
                </a:cubicBezTo>
                <a:cubicBezTo>
                  <a:pt x="1143476" y="1605915"/>
                  <a:pt x="1327626" y="1452563"/>
                  <a:pt x="1363282" y="1251585"/>
                </a:cubicBezTo>
                <a:lnTo>
                  <a:pt x="1841500" y="1251585"/>
                </a:lnTo>
                <a:lnTo>
                  <a:pt x="1841500" y="1195388"/>
                </a:lnTo>
                <a:cubicBezTo>
                  <a:pt x="1841500" y="709613"/>
                  <a:pt x="1469358" y="294323"/>
                  <a:pt x="1010412" y="245745"/>
                </a:cubicBezTo>
                <a:close/>
                <a:moveTo>
                  <a:pt x="920750" y="1493520"/>
                </a:moveTo>
                <a:cubicBezTo>
                  <a:pt x="761683" y="1493520"/>
                  <a:pt x="627666" y="1389698"/>
                  <a:pt x="592931" y="1251585"/>
                </a:cubicBezTo>
                <a:lnTo>
                  <a:pt x="1248569" y="1251585"/>
                </a:lnTo>
                <a:cubicBezTo>
                  <a:pt x="1213803" y="1389698"/>
                  <a:pt x="1079818" y="1493520"/>
                  <a:pt x="920750" y="14935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8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39" name="图形 33"/>
          <p:cNvGrpSpPr/>
          <p:nvPr/>
        </p:nvGrpSpPr>
        <p:grpSpPr>
          <a:xfrm>
            <a:off x="6758028" y="2822575"/>
            <a:ext cx="490402" cy="490400"/>
            <a:chOff x="3185956" y="-3826326"/>
            <a:chExt cx="1905000" cy="1905000"/>
          </a:xfrm>
        </p:grpSpPr>
        <p:sp>
          <p:nvSpPr>
            <p:cNvPr id="40" name="任意多边形: 形状 39"/>
            <p:cNvSpPr/>
            <p:nvPr/>
          </p:nvSpPr>
          <p:spPr>
            <a:xfrm>
              <a:off x="3362169" y="-3807276"/>
              <a:ext cx="1551533" cy="1871514"/>
            </a:xfrm>
            <a:custGeom>
              <a:avLst/>
              <a:gdLst>
                <a:gd name="connsiteX0" fmla="*/ 1438275 w 1551533"/>
                <a:gd name="connsiteY0" fmla="*/ 0 h 1871513"/>
                <a:gd name="connsiteX1" fmla="*/ 114300 w 1551533"/>
                <a:gd name="connsiteY1" fmla="*/ 0 h 1871513"/>
                <a:gd name="connsiteX2" fmla="*/ 0 w 1551533"/>
                <a:gd name="connsiteY2" fmla="*/ 114300 h 1871513"/>
                <a:gd name="connsiteX3" fmla="*/ 0 w 1551533"/>
                <a:gd name="connsiteY3" fmla="*/ 1757363 h 1871513"/>
                <a:gd name="connsiteX4" fmla="*/ 114300 w 1551533"/>
                <a:gd name="connsiteY4" fmla="*/ 1871663 h 1871513"/>
                <a:gd name="connsiteX5" fmla="*/ 1438275 w 1551533"/>
                <a:gd name="connsiteY5" fmla="*/ 1871663 h 1871513"/>
                <a:gd name="connsiteX6" fmla="*/ 1552575 w 1551533"/>
                <a:gd name="connsiteY6" fmla="*/ 1757363 h 1871513"/>
                <a:gd name="connsiteX7" fmla="*/ 1552575 w 1551533"/>
                <a:gd name="connsiteY7" fmla="*/ 114300 h 1871513"/>
                <a:gd name="connsiteX8" fmla="*/ 1438275 w 1551533"/>
                <a:gd name="connsiteY8" fmla="*/ 0 h 1871513"/>
                <a:gd name="connsiteX9" fmla="*/ 766763 w 1551533"/>
                <a:gd name="connsiteY9" fmla="*/ 1847850 h 1871513"/>
                <a:gd name="connsiteX10" fmla="*/ 114300 w 1551533"/>
                <a:gd name="connsiteY10" fmla="*/ 1847850 h 1871513"/>
                <a:gd name="connsiteX11" fmla="*/ 23812 w 1551533"/>
                <a:gd name="connsiteY11" fmla="*/ 1757363 h 1871513"/>
                <a:gd name="connsiteX12" fmla="*/ 23812 w 1551533"/>
                <a:gd name="connsiteY12" fmla="*/ 114300 h 1871513"/>
                <a:gd name="connsiteX13" fmla="*/ 114300 w 1551533"/>
                <a:gd name="connsiteY13" fmla="*/ 23813 h 1871513"/>
                <a:gd name="connsiteX14" fmla="*/ 766763 w 1551533"/>
                <a:gd name="connsiteY14" fmla="*/ 23813 h 1871513"/>
                <a:gd name="connsiteX15" fmla="*/ 766763 w 1551533"/>
                <a:gd name="connsiteY15" fmla="*/ 1847850 h 1871513"/>
                <a:gd name="connsiteX16" fmla="*/ 1533525 w 1551533"/>
                <a:gd name="connsiteY16" fmla="*/ 1752600 h 1871513"/>
                <a:gd name="connsiteX17" fmla="*/ 1443038 w 1551533"/>
                <a:gd name="connsiteY17" fmla="*/ 1843088 h 1871513"/>
                <a:gd name="connsiteX18" fmla="*/ 785813 w 1551533"/>
                <a:gd name="connsiteY18" fmla="*/ 1843088 h 1871513"/>
                <a:gd name="connsiteX19" fmla="*/ 785813 w 1551533"/>
                <a:gd name="connsiteY19" fmla="*/ 19050 h 1871513"/>
                <a:gd name="connsiteX20" fmla="*/ 1438275 w 1551533"/>
                <a:gd name="connsiteY20" fmla="*/ 19050 h 1871513"/>
                <a:gd name="connsiteX21" fmla="*/ 1528763 w 1551533"/>
                <a:gd name="connsiteY21" fmla="*/ 109538 h 1871513"/>
                <a:gd name="connsiteX22" fmla="*/ 1528763 w 1551533"/>
                <a:gd name="connsiteY22" fmla="*/ 1752600 h 1871513"/>
                <a:gd name="connsiteX23" fmla="*/ 323850 w 1551533"/>
                <a:gd name="connsiteY23" fmla="*/ 1090613 h 1871513"/>
                <a:gd name="connsiteX24" fmla="*/ 566738 w 1551533"/>
                <a:gd name="connsiteY24" fmla="*/ 1090613 h 1871513"/>
                <a:gd name="connsiteX25" fmla="*/ 652463 w 1551533"/>
                <a:gd name="connsiteY25" fmla="*/ 1004888 h 1871513"/>
                <a:gd name="connsiteX26" fmla="*/ 652463 w 1551533"/>
                <a:gd name="connsiteY26" fmla="*/ 295275 h 1871513"/>
                <a:gd name="connsiteX27" fmla="*/ 566738 w 1551533"/>
                <a:gd name="connsiteY27" fmla="*/ 209550 h 1871513"/>
                <a:gd name="connsiteX28" fmla="*/ 323850 w 1551533"/>
                <a:gd name="connsiteY28" fmla="*/ 209550 h 1871513"/>
                <a:gd name="connsiteX29" fmla="*/ 238125 w 1551533"/>
                <a:gd name="connsiteY29" fmla="*/ 295275 h 1871513"/>
                <a:gd name="connsiteX30" fmla="*/ 238125 w 1551533"/>
                <a:gd name="connsiteY30" fmla="*/ 1000125 h 1871513"/>
                <a:gd name="connsiteX31" fmla="*/ 323850 w 1551533"/>
                <a:gd name="connsiteY31" fmla="*/ 1090613 h 1871513"/>
                <a:gd name="connsiteX32" fmla="*/ 261938 w 1551533"/>
                <a:gd name="connsiteY32" fmla="*/ 295275 h 1871513"/>
                <a:gd name="connsiteX33" fmla="*/ 328612 w 1551533"/>
                <a:gd name="connsiteY33" fmla="*/ 228600 h 1871513"/>
                <a:gd name="connsiteX34" fmla="*/ 571500 w 1551533"/>
                <a:gd name="connsiteY34" fmla="*/ 228600 h 1871513"/>
                <a:gd name="connsiteX35" fmla="*/ 638175 w 1551533"/>
                <a:gd name="connsiteY35" fmla="*/ 295275 h 1871513"/>
                <a:gd name="connsiteX36" fmla="*/ 638175 w 1551533"/>
                <a:gd name="connsiteY36" fmla="*/ 1000125 h 1871513"/>
                <a:gd name="connsiteX37" fmla="*/ 571500 w 1551533"/>
                <a:gd name="connsiteY37" fmla="*/ 1066800 h 1871513"/>
                <a:gd name="connsiteX38" fmla="*/ 323850 w 1551533"/>
                <a:gd name="connsiteY38" fmla="*/ 1066800 h 1871513"/>
                <a:gd name="connsiteX39" fmla="*/ 257175 w 1551533"/>
                <a:gd name="connsiteY39" fmla="*/ 1000125 h 1871513"/>
                <a:gd name="connsiteX40" fmla="*/ 257175 w 1551533"/>
                <a:gd name="connsiteY40" fmla="*/ 295275 h 1871513"/>
                <a:gd name="connsiteX41" fmla="*/ 1223963 w 1551533"/>
                <a:gd name="connsiteY41" fmla="*/ 209550 h 1871513"/>
                <a:gd name="connsiteX42" fmla="*/ 981075 w 1551533"/>
                <a:gd name="connsiteY42" fmla="*/ 209550 h 1871513"/>
                <a:gd name="connsiteX43" fmla="*/ 895350 w 1551533"/>
                <a:gd name="connsiteY43" fmla="*/ 295275 h 1871513"/>
                <a:gd name="connsiteX44" fmla="*/ 895350 w 1551533"/>
                <a:gd name="connsiteY44" fmla="*/ 1000125 h 1871513"/>
                <a:gd name="connsiteX45" fmla="*/ 981075 w 1551533"/>
                <a:gd name="connsiteY45" fmla="*/ 1085850 h 1871513"/>
                <a:gd name="connsiteX46" fmla="*/ 1223963 w 1551533"/>
                <a:gd name="connsiteY46" fmla="*/ 1085850 h 1871513"/>
                <a:gd name="connsiteX47" fmla="*/ 1309688 w 1551533"/>
                <a:gd name="connsiteY47" fmla="*/ 1000125 h 1871513"/>
                <a:gd name="connsiteX48" fmla="*/ 1309688 w 1551533"/>
                <a:gd name="connsiteY48" fmla="*/ 295275 h 1871513"/>
                <a:gd name="connsiteX49" fmla="*/ 1223963 w 1551533"/>
                <a:gd name="connsiteY49" fmla="*/ 209550 h 1871513"/>
                <a:gd name="connsiteX50" fmla="*/ 1290638 w 1551533"/>
                <a:gd name="connsiteY50" fmla="*/ 1000125 h 1871513"/>
                <a:gd name="connsiteX51" fmla="*/ 1223963 w 1551533"/>
                <a:gd name="connsiteY51" fmla="*/ 1066800 h 1871513"/>
                <a:gd name="connsiteX52" fmla="*/ 981075 w 1551533"/>
                <a:gd name="connsiteY52" fmla="*/ 1066800 h 1871513"/>
                <a:gd name="connsiteX53" fmla="*/ 914400 w 1551533"/>
                <a:gd name="connsiteY53" fmla="*/ 1000125 h 1871513"/>
                <a:gd name="connsiteX54" fmla="*/ 914400 w 1551533"/>
                <a:gd name="connsiteY54" fmla="*/ 295275 h 1871513"/>
                <a:gd name="connsiteX55" fmla="*/ 981075 w 1551533"/>
                <a:gd name="connsiteY55" fmla="*/ 228600 h 1871513"/>
                <a:gd name="connsiteX56" fmla="*/ 1223963 w 1551533"/>
                <a:gd name="connsiteY56" fmla="*/ 228600 h 1871513"/>
                <a:gd name="connsiteX57" fmla="*/ 1290638 w 1551533"/>
                <a:gd name="connsiteY57" fmla="*/ 295275 h 1871513"/>
                <a:gd name="connsiteX58" fmla="*/ 1290638 w 1551533"/>
                <a:gd name="connsiteY58" fmla="*/ 1000125 h 18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51533" h="1871513">
                  <a:moveTo>
                    <a:pt x="1438275" y="0"/>
                  </a:moveTo>
                  <a:lnTo>
                    <a:pt x="114300" y="0"/>
                  </a:lnTo>
                  <a:cubicBezTo>
                    <a:pt x="52387" y="0"/>
                    <a:pt x="0" y="52388"/>
                    <a:pt x="0" y="114300"/>
                  </a:cubicBezTo>
                  <a:lnTo>
                    <a:pt x="0" y="1757363"/>
                  </a:lnTo>
                  <a:cubicBezTo>
                    <a:pt x="0" y="1819275"/>
                    <a:pt x="52387" y="1871663"/>
                    <a:pt x="114300" y="1871663"/>
                  </a:cubicBezTo>
                  <a:lnTo>
                    <a:pt x="1438275" y="1871663"/>
                  </a:lnTo>
                  <a:cubicBezTo>
                    <a:pt x="1500188" y="1871663"/>
                    <a:pt x="1552575" y="1819275"/>
                    <a:pt x="1552575" y="1757363"/>
                  </a:cubicBezTo>
                  <a:lnTo>
                    <a:pt x="1552575" y="114300"/>
                  </a:lnTo>
                  <a:cubicBezTo>
                    <a:pt x="1552575" y="47625"/>
                    <a:pt x="1500188" y="0"/>
                    <a:pt x="1438275" y="0"/>
                  </a:cubicBezTo>
                  <a:close/>
                  <a:moveTo>
                    <a:pt x="766763" y="1847850"/>
                  </a:moveTo>
                  <a:lnTo>
                    <a:pt x="114300" y="1847850"/>
                  </a:lnTo>
                  <a:cubicBezTo>
                    <a:pt x="61912" y="1847850"/>
                    <a:pt x="23812" y="1804988"/>
                    <a:pt x="23812" y="1757363"/>
                  </a:cubicBezTo>
                  <a:lnTo>
                    <a:pt x="23812" y="114300"/>
                  </a:lnTo>
                  <a:cubicBezTo>
                    <a:pt x="23812" y="61913"/>
                    <a:pt x="66675" y="23813"/>
                    <a:pt x="114300" y="23813"/>
                  </a:cubicBezTo>
                  <a:lnTo>
                    <a:pt x="766763" y="23813"/>
                  </a:lnTo>
                  <a:lnTo>
                    <a:pt x="766763" y="1847850"/>
                  </a:lnTo>
                  <a:close/>
                  <a:moveTo>
                    <a:pt x="1533525" y="1752600"/>
                  </a:moveTo>
                  <a:cubicBezTo>
                    <a:pt x="1533525" y="1804988"/>
                    <a:pt x="1490663" y="1843088"/>
                    <a:pt x="1443038" y="1843088"/>
                  </a:cubicBezTo>
                  <a:lnTo>
                    <a:pt x="785813" y="1843088"/>
                  </a:lnTo>
                  <a:lnTo>
                    <a:pt x="785813" y="19050"/>
                  </a:lnTo>
                  <a:lnTo>
                    <a:pt x="1438275" y="19050"/>
                  </a:lnTo>
                  <a:cubicBezTo>
                    <a:pt x="1490663" y="19050"/>
                    <a:pt x="1528763" y="61913"/>
                    <a:pt x="1528763" y="109538"/>
                  </a:cubicBezTo>
                  <a:lnTo>
                    <a:pt x="1528763" y="1752600"/>
                  </a:lnTo>
                  <a:close/>
                  <a:moveTo>
                    <a:pt x="323850" y="1090613"/>
                  </a:moveTo>
                  <a:lnTo>
                    <a:pt x="566738" y="1090613"/>
                  </a:lnTo>
                  <a:cubicBezTo>
                    <a:pt x="614363" y="1090613"/>
                    <a:pt x="652463" y="1052513"/>
                    <a:pt x="652463" y="1004888"/>
                  </a:cubicBezTo>
                  <a:lnTo>
                    <a:pt x="652463" y="295275"/>
                  </a:lnTo>
                  <a:cubicBezTo>
                    <a:pt x="652463" y="247650"/>
                    <a:pt x="614363" y="209550"/>
                    <a:pt x="566738" y="209550"/>
                  </a:cubicBezTo>
                  <a:lnTo>
                    <a:pt x="323850" y="209550"/>
                  </a:lnTo>
                  <a:cubicBezTo>
                    <a:pt x="276225" y="209550"/>
                    <a:pt x="238125" y="247650"/>
                    <a:pt x="238125" y="295275"/>
                  </a:cubicBezTo>
                  <a:lnTo>
                    <a:pt x="238125" y="1000125"/>
                  </a:lnTo>
                  <a:cubicBezTo>
                    <a:pt x="238125" y="1052513"/>
                    <a:pt x="276225" y="1090613"/>
                    <a:pt x="323850" y="1090613"/>
                  </a:cubicBezTo>
                  <a:close/>
                  <a:moveTo>
                    <a:pt x="261938" y="295275"/>
                  </a:moveTo>
                  <a:cubicBezTo>
                    <a:pt x="261938" y="257175"/>
                    <a:pt x="290513" y="228600"/>
                    <a:pt x="328612" y="228600"/>
                  </a:cubicBezTo>
                  <a:lnTo>
                    <a:pt x="571500" y="228600"/>
                  </a:lnTo>
                  <a:cubicBezTo>
                    <a:pt x="609600" y="228600"/>
                    <a:pt x="638175" y="257175"/>
                    <a:pt x="638175" y="295275"/>
                  </a:cubicBezTo>
                  <a:lnTo>
                    <a:pt x="638175" y="1000125"/>
                  </a:lnTo>
                  <a:cubicBezTo>
                    <a:pt x="638175" y="1038225"/>
                    <a:pt x="609600" y="1066800"/>
                    <a:pt x="571500" y="1066800"/>
                  </a:cubicBezTo>
                  <a:lnTo>
                    <a:pt x="323850" y="1066800"/>
                  </a:lnTo>
                  <a:cubicBezTo>
                    <a:pt x="285750" y="1066800"/>
                    <a:pt x="257175" y="1038225"/>
                    <a:pt x="257175" y="1000125"/>
                  </a:cubicBezTo>
                  <a:lnTo>
                    <a:pt x="257175" y="295275"/>
                  </a:lnTo>
                  <a:close/>
                  <a:moveTo>
                    <a:pt x="1223963" y="209550"/>
                  </a:moveTo>
                  <a:lnTo>
                    <a:pt x="981075" y="209550"/>
                  </a:lnTo>
                  <a:cubicBezTo>
                    <a:pt x="933450" y="209550"/>
                    <a:pt x="895350" y="247650"/>
                    <a:pt x="895350" y="295275"/>
                  </a:cubicBezTo>
                  <a:lnTo>
                    <a:pt x="895350" y="1000125"/>
                  </a:lnTo>
                  <a:cubicBezTo>
                    <a:pt x="895350" y="1047750"/>
                    <a:pt x="933450" y="1085850"/>
                    <a:pt x="981075" y="1085850"/>
                  </a:cubicBezTo>
                  <a:lnTo>
                    <a:pt x="1223963" y="1085850"/>
                  </a:lnTo>
                  <a:cubicBezTo>
                    <a:pt x="1271588" y="1085850"/>
                    <a:pt x="1309688" y="1047750"/>
                    <a:pt x="1309688" y="1000125"/>
                  </a:cubicBezTo>
                  <a:lnTo>
                    <a:pt x="1309688" y="295275"/>
                  </a:lnTo>
                  <a:cubicBezTo>
                    <a:pt x="1309688" y="247650"/>
                    <a:pt x="1271588" y="209550"/>
                    <a:pt x="1223963" y="209550"/>
                  </a:cubicBezTo>
                  <a:close/>
                  <a:moveTo>
                    <a:pt x="1290638" y="1000125"/>
                  </a:moveTo>
                  <a:cubicBezTo>
                    <a:pt x="1290638" y="1038225"/>
                    <a:pt x="1262063" y="1066800"/>
                    <a:pt x="1223963" y="1066800"/>
                  </a:cubicBezTo>
                  <a:lnTo>
                    <a:pt x="981075" y="1066800"/>
                  </a:lnTo>
                  <a:cubicBezTo>
                    <a:pt x="942975" y="1066800"/>
                    <a:pt x="914400" y="1038225"/>
                    <a:pt x="914400" y="1000125"/>
                  </a:cubicBezTo>
                  <a:lnTo>
                    <a:pt x="914400" y="295275"/>
                  </a:lnTo>
                  <a:cubicBezTo>
                    <a:pt x="914400" y="257175"/>
                    <a:pt x="942975" y="228600"/>
                    <a:pt x="981075" y="228600"/>
                  </a:cubicBezTo>
                  <a:lnTo>
                    <a:pt x="1223963" y="228600"/>
                  </a:lnTo>
                  <a:cubicBezTo>
                    <a:pt x="1262063" y="228600"/>
                    <a:pt x="1290638" y="257175"/>
                    <a:pt x="1290638" y="295275"/>
                  </a:cubicBezTo>
                  <a:lnTo>
                    <a:pt x="1290638" y="100012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3362169" y="-3807276"/>
              <a:ext cx="1551533" cy="1871514"/>
            </a:xfrm>
            <a:custGeom>
              <a:avLst/>
              <a:gdLst>
                <a:gd name="connsiteX0" fmla="*/ 1438275 w 1551533"/>
                <a:gd name="connsiteY0" fmla="*/ 0 h 1871513"/>
                <a:gd name="connsiteX1" fmla="*/ 114300 w 1551533"/>
                <a:gd name="connsiteY1" fmla="*/ 0 h 1871513"/>
                <a:gd name="connsiteX2" fmla="*/ 0 w 1551533"/>
                <a:gd name="connsiteY2" fmla="*/ 114300 h 1871513"/>
                <a:gd name="connsiteX3" fmla="*/ 0 w 1551533"/>
                <a:gd name="connsiteY3" fmla="*/ 1757363 h 1871513"/>
                <a:gd name="connsiteX4" fmla="*/ 114300 w 1551533"/>
                <a:gd name="connsiteY4" fmla="*/ 1871663 h 1871513"/>
                <a:gd name="connsiteX5" fmla="*/ 1438275 w 1551533"/>
                <a:gd name="connsiteY5" fmla="*/ 1871663 h 1871513"/>
                <a:gd name="connsiteX6" fmla="*/ 1552575 w 1551533"/>
                <a:gd name="connsiteY6" fmla="*/ 1757363 h 1871513"/>
                <a:gd name="connsiteX7" fmla="*/ 1552575 w 1551533"/>
                <a:gd name="connsiteY7" fmla="*/ 114300 h 1871513"/>
                <a:gd name="connsiteX8" fmla="*/ 1438275 w 1551533"/>
                <a:gd name="connsiteY8" fmla="*/ 0 h 1871513"/>
                <a:gd name="connsiteX9" fmla="*/ 657225 w 1551533"/>
                <a:gd name="connsiteY9" fmla="*/ 1000125 h 1871513"/>
                <a:gd name="connsiteX10" fmla="*/ 571500 w 1551533"/>
                <a:gd name="connsiteY10" fmla="*/ 1085850 h 1871513"/>
                <a:gd name="connsiteX11" fmla="*/ 323850 w 1551533"/>
                <a:gd name="connsiteY11" fmla="*/ 1085850 h 1871513"/>
                <a:gd name="connsiteX12" fmla="*/ 238125 w 1551533"/>
                <a:gd name="connsiteY12" fmla="*/ 1000125 h 1871513"/>
                <a:gd name="connsiteX13" fmla="*/ 238125 w 1551533"/>
                <a:gd name="connsiteY13" fmla="*/ 295275 h 1871513"/>
                <a:gd name="connsiteX14" fmla="*/ 323850 w 1551533"/>
                <a:gd name="connsiteY14" fmla="*/ 209550 h 1871513"/>
                <a:gd name="connsiteX15" fmla="*/ 566738 w 1551533"/>
                <a:gd name="connsiteY15" fmla="*/ 209550 h 1871513"/>
                <a:gd name="connsiteX16" fmla="*/ 652463 w 1551533"/>
                <a:gd name="connsiteY16" fmla="*/ 295275 h 1871513"/>
                <a:gd name="connsiteX17" fmla="*/ 652463 w 1551533"/>
                <a:gd name="connsiteY17" fmla="*/ 1000125 h 1871513"/>
                <a:gd name="connsiteX18" fmla="*/ 1309688 w 1551533"/>
                <a:gd name="connsiteY18" fmla="*/ 1000125 h 1871513"/>
                <a:gd name="connsiteX19" fmla="*/ 1223963 w 1551533"/>
                <a:gd name="connsiteY19" fmla="*/ 1085850 h 1871513"/>
                <a:gd name="connsiteX20" fmla="*/ 981075 w 1551533"/>
                <a:gd name="connsiteY20" fmla="*/ 1085850 h 1871513"/>
                <a:gd name="connsiteX21" fmla="*/ 895350 w 1551533"/>
                <a:gd name="connsiteY21" fmla="*/ 1000125 h 1871513"/>
                <a:gd name="connsiteX22" fmla="*/ 895350 w 1551533"/>
                <a:gd name="connsiteY22" fmla="*/ 295275 h 1871513"/>
                <a:gd name="connsiteX23" fmla="*/ 981075 w 1551533"/>
                <a:gd name="connsiteY23" fmla="*/ 209550 h 1871513"/>
                <a:gd name="connsiteX24" fmla="*/ 1223963 w 1551533"/>
                <a:gd name="connsiteY24" fmla="*/ 209550 h 1871513"/>
                <a:gd name="connsiteX25" fmla="*/ 1309688 w 1551533"/>
                <a:gd name="connsiteY25" fmla="*/ 295275 h 1871513"/>
                <a:gd name="connsiteX26" fmla="*/ 1309688 w 1551533"/>
                <a:gd name="connsiteY26" fmla="*/ 1000125 h 18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1533" h="1871513">
                  <a:moveTo>
                    <a:pt x="1438275" y="0"/>
                  </a:moveTo>
                  <a:lnTo>
                    <a:pt x="114300" y="0"/>
                  </a:lnTo>
                  <a:cubicBezTo>
                    <a:pt x="52387" y="0"/>
                    <a:pt x="0" y="52388"/>
                    <a:pt x="0" y="114300"/>
                  </a:cubicBezTo>
                  <a:lnTo>
                    <a:pt x="0" y="1757363"/>
                  </a:lnTo>
                  <a:cubicBezTo>
                    <a:pt x="0" y="1819275"/>
                    <a:pt x="52387" y="1871663"/>
                    <a:pt x="114300" y="1871663"/>
                  </a:cubicBezTo>
                  <a:lnTo>
                    <a:pt x="1438275" y="1871663"/>
                  </a:lnTo>
                  <a:cubicBezTo>
                    <a:pt x="1500188" y="1871663"/>
                    <a:pt x="1552575" y="1819275"/>
                    <a:pt x="1552575" y="1757363"/>
                  </a:cubicBezTo>
                  <a:lnTo>
                    <a:pt x="1552575" y="114300"/>
                  </a:lnTo>
                  <a:cubicBezTo>
                    <a:pt x="1552575" y="47625"/>
                    <a:pt x="1500188" y="0"/>
                    <a:pt x="1438275" y="0"/>
                  </a:cubicBezTo>
                  <a:close/>
                  <a:moveTo>
                    <a:pt x="657225" y="1000125"/>
                  </a:moveTo>
                  <a:cubicBezTo>
                    <a:pt x="657225" y="1047750"/>
                    <a:pt x="619125" y="1085850"/>
                    <a:pt x="571500" y="1085850"/>
                  </a:cubicBezTo>
                  <a:lnTo>
                    <a:pt x="323850" y="1085850"/>
                  </a:lnTo>
                  <a:cubicBezTo>
                    <a:pt x="276225" y="1085850"/>
                    <a:pt x="238125" y="1047750"/>
                    <a:pt x="238125" y="1000125"/>
                  </a:cubicBezTo>
                  <a:lnTo>
                    <a:pt x="238125" y="295275"/>
                  </a:lnTo>
                  <a:cubicBezTo>
                    <a:pt x="238125" y="247650"/>
                    <a:pt x="276225" y="209550"/>
                    <a:pt x="323850" y="209550"/>
                  </a:cubicBezTo>
                  <a:lnTo>
                    <a:pt x="566738" y="209550"/>
                  </a:lnTo>
                  <a:cubicBezTo>
                    <a:pt x="614363" y="209550"/>
                    <a:pt x="652463" y="247650"/>
                    <a:pt x="652463" y="295275"/>
                  </a:cubicBezTo>
                  <a:lnTo>
                    <a:pt x="652463" y="1000125"/>
                  </a:lnTo>
                  <a:close/>
                  <a:moveTo>
                    <a:pt x="1309688" y="1000125"/>
                  </a:moveTo>
                  <a:cubicBezTo>
                    <a:pt x="1309688" y="1047750"/>
                    <a:pt x="1271588" y="1085850"/>
                    <a:pt x="1223963" y="1085850"/>
                  </a:cubicBezTo>
                  <a:lnTo>
                    <a:pt x="981075" y="1085850"/>
                  </a:lnTo>
                  <a:cubicBezTo>
                    <a:pt x="933450" y="1085850"/>
                    <a:pt x="895350" y="1047750"/>
                    <a:pt x="895350" y="1000125"/>
                  </a:cubicBezTo>
                  <a:lnTo>
                    <a:pt x="895350" y="295275"/>
                  </a:lnTo>
                  <a:cubicBezTo>
                    <a:pt x="895350" y="247650"/>
                    <a:pt x="933450" y="209550"/>
                    <a:pt x="981075" y="209550"/>
                  </a:cubicBezTo>
                  <a:lnTo>
                    <a:pt x="1223963" y="209550"/>
                  </a:lnTo>
                  <a:cubicBezTo>
                    <a:pt x="1271588" y="209550"/>
                    <a:pt x="1309688" y="247650"/>
                    <a:pt x="1309688" y="295275"/>
                  </a:cubicBezTo>
                  <a:lnTo>
                    <a:pt x="1309688" y="100012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52" name="任意多边形: 形状 51"/>
          <p:cNvSpPr/>
          <p:nvPr/>
        </p:nvSpPr>
        <p:spPr>
          <a:xfrm>
            <a:off x="10493431" y="2804676"/>
            <a:ext cx="451724" cy="468952"/>
          </a:xfrm>
          <a:custGeom>
            <a:avLst/>
            <a:gdLst>
              <a:gd name="connsiteX0" fmla="*/ 75307 w 665474"/>
              <a:gd name="connsiteY0" fmla="*/ 366705 h 690852"/>
              <a:gd name="connsiteX1" fmla="*/ 150614 w 665474"/>
              <a:gd name="connsiteY1" fmla="*/ 442012 h 690852"/>
              <a:gd name="connsiteX2" fmla="*/ 104620 w 665474"/>
              <a:gd name="connsiteY2" fmla="*/ 511401 h 690852"/>
              <a:gd name="connsiteX3" fmla="*/ 99861 w 665474"/>
              <a:gd name="connsiteY3" fmla="*/ 512362 h 690852"/>
              <a:gd name="connsiteX4" fmla="*/ 99861 w 665474"/>
              <a:gd name="connsiteY4" fmla="*/ 690852 h 690852"/>
              <a:gd name="connsiteX5" fmla="*/ 50753 w 665474"/>
              <a:gd name="connsiteY5" fmla="*/ 690852 h 690852"/>
              <a:gd name="connsiteX6" fmla="*/ 50753 w 665474"/>
              <a:gd name="connsiteY6" fmla="*/ 512362 h 690852"/>
              <a:gd name="connsiteX7" fmla="*/ 45994 w 665474"/>
              <a:gd name="connsiteY7" fmla="*/ 511401 h 690852"/>
              <a:gd name="connsiteX8" fmla="*/ 0 w 665474"/>
              <a:gd name="connsiteY8" fmla="*/ 442012 h 690852"/>
              <a:gd name="connsiteX9" fmla="*/ 75307 w 665474"/>
              <a:gd name="connsiteY9" fmla="*/ 366705 h 690852"/>
              <a:gd name="connsiteX10" fmla="*/ 112148 w 665474"/>
              <a:gd name="connsiteY10" fmla="*/ 29469 h 690852"/>
              <a:gd name="connsiteX11" fmla="*/ 187455 w 665474"/>
              <a:gd name="connsiteY11" fmla="*/ 104776 h 690852"/>
              <a:gd name="connsiteX12" fmla="*/ 141461 w 665474"/>
              <a:gd name="connsiteY12" fmla="*/ 174165 h 690852"/>
              <a:gd name="connsiteX13" fmla="*/ 136691 w 665474"/>
              <a:gd name="connsiteY13" fmla="*/ 175128 h 690852"/>
              <a:gd name="connsiteX14" fmla="*/ 136691 w 665474"/>
              <a:gd name="connsiteY14" fmla="*/ 294609 h 690852"/>
              <a:gd name="connsiteX15" fmla="*/ 219184 w 665474"/>
              <a:gd name="connsiteY15" fmla="*/ 358937 h 690852"/>
              <a:gd name="connsiteX16" fmla="*/ 221828 w 665474"/>
              <a:gd name="connsiteY16" fmla="*/ 358937 h 690852"/>
              <a:gd name="connsiteX17" fmla="*/ 221828 w 665474"/>
              <a:gd name="connsiteY17" fmla="*/ 360999 h 690852"/>
              <a:gd name="connsiteX18" fmla="*/ 221975 w 665474"/>
              <a:gd name="connsiteY18" fmla="*/ 361113 h 690852"/>
              <a:gd name="connsiteX19" fmla="*/ 221828 w 665474"/>
              <a:gd name="connsiteY19" fmla="*/ 361302 h 690852"/>
              <a:gd name="connsiteX20" fmla="*/ 221828 w 665474"/>
              <a:gd name="connsiteY20" fmla="*/ 690852 h 690852"/>
              <a:gd name="connsiteX21" fmla="*/ 172721 w 665474"/>
              <a:gd name="connsiteY21" fmla="*/ 690852 h 690852"/>
              <a:gd name="connsiteX22" fmla="*/ 172721 w 665474"/>
              <a:gd name="connsiteY22" fmla="*/ 385015 h 690852"/>
              <a:gd name="connsiteX23" fmla="*/ 88352 w 665474"/>
              <a:gd name="connsiteY23" fmla="*/ 319232 h 690852"/>
              <a:gd name="connsiteX24" fmla="*/ 87584 w 665474"/>
              <a:gd name="connsiteY24" fmla="*/ 319232 h 690852"/>
              <a:gd name="connsiteX25" fmla="*/ 87584 w 665474"/>
              <a:gd name="connsiteY25" fmla="*/ 318633 h 690852"/>
              <a:gd name="connsiteX26" fmla="*/ 87572 w 665474"/>
              <a:gd name="connsiteY26" fmla="*/ 318624 h 690852"/>
              <a:gd name="connsiteX27" fmla="*/ 87584 w 665474"/>
              <a:gd name="connsiteY27" fmla="*/ 318608 h 690852"/>
              <a:gd name="connsiteX28" fmla="*/ 87584 w 665474"/>
              <a:gd name="connsiteY28" fmla="*/ 175124 h 690852"/>
              <a:gd name="connsiteX29" fmla="*/ 82835 w 665474"/>
              <a:gd name="connsiteY29" fmla="*/ 174165 h 690852"/>
              <a:gd name="connsiteX30" fmla="*/ 36841 w 665474"/>
              <a:gd name="connsiteY30" fmla="*/ 104776 h 690852"/>
              <a:gd name="connsiteX31" fmla="*/ 112148 w 665474"/>
              <a:gd name="connsiteY31" fmla="*/ 29469 h 690852"/>
              <a:gd name="connsiteX32" fmla="*/ 537790 w 665474"/>
              <a:gd name="connsiteY32" fmla="*/ 0 h 690852"/>
              <a:gd name="connsiteX33" fmla="*/ 613097 w 665474"/>
              <a:gd name="connsiteY33" fmla="*/ 75307 h 690852"/>
              <a:gd name="connsiteX34" fmla="*/ 537790 w 665474"/>
              <a:gd name="connsiteY34" fmla="*/ 150614 h 690852"/>
              <a:gd name="connsiteX35" fmla="*/ 517872 w 665474"/>
              <a:gd name="connsiteY35" fmla="*/ 146592 h 690852"/>
              <a:gd name="connsiteX36" fmla="*/ 487027 w 665474"/>
              <a:gd name="connsiteY36" fmla="*/ 204492 h 690852"/>
              <a:gd name="connsiteX37" fmla="*/ 487027 w 665474"/>
              <a:gd name="connsiteY37" fmla="*/ 467644 h 690852"/>
              <a:gd name="connsiteX38" fmla="*/ 527266 w 665474"/>
              <a:gd name="connsiteY38" fmla="*/ 405641 h 690852"/>
              <a:gd name="connsiteX39" fmla="*/ 520778 w 665474"/>
              <a:gd name="connsiteY39" fmla="*/ 396018 h 690852"/>
              <a:gd name="connsiteX40" fmla="*/ 514860 w 665474"/>
              <a:gd name="connsiteY40" fmla="*/ 366705 h 690852"/>
              <a:gd name="connsiteX41" fmla="*/ 590167 w 665474"/>
              <a:gd name="connsiteY41" fmla="*/ 291398 h 690852"/>
              <a:gd name="connsiteX42" fmla="*/ 665474 w 665474"/>
              <a:gd name="connsiteY42" fmla="*/ 366705 h 690852"/>
              <a:gd name="connsiteX43" fmla="*/ 590167 w 665474"/>
              <a:gd name="connsiteY43" fmla="*/ 442012 h 690852"/>
              <a:gd name="connsiteX44" fmla="*/ 565472 w 665474"/>
              <a:gd name="connsiteY44" fmla="*/ 437026 h 690852"/>
              <a:gd name="connsiteX45" fmla="*/ 487027 w 665474"/>
              <a:gd name="connsiteY45" fmla="*/ 557913 h 690852"/>
              <a:gd name="connsiteX46" fmla="*/ 487027 w 665474"/>
              <a:gd name="connsiteY46" fmla="*/ 690852 h 690852"/>
              <a:gd name="connsiteX47" fmla="*/ 437919 w 665474"/>
              <a:gd name="connsiteY47" fmla="*/ 690852 h 690852"/>
              <a:gd name="connsiteX48" fmla="*/ 437919 w 665474"/>
              <a:gd name="connsiteY48" fmla="*/ 450171 h 690852"/>
              <a:gd name="connsiteX49" fmla="*/ 433643 w 665474"/>
              <a:gd name="connsiteY49" fmla="*/ 471339 h 690852"/>
              <a:gd name="connsiteX50" fmla="*/ 393563 w 665474"/>
              <a:gd name="connsiteY50" fmla="*/ 511411 h 690852"/>
              <a:gd name="connsiteX51" fmla="*/ 390458 w 665474"/>
              <a:gd name="connsiteY51" fmla="*/ 512038 h 690852"/>
              <a:gd name="connsiteX52" fmla="*/ 390458 w 665474"/>
              <a:gd name="connsiteY52" fmla="*/ 690852 h 690852"/>
              <a:gd name="connsiteX53" fmla="*/ 341339 w 665474"/>
              <a:gd name="connsiteY53" fmla="*/ 690852 h 690852"/>
              <a:gd name="connsiteX54" fmla="*/ 341339 w 665474"/>
              <a:gd name="connsiteY54" fmla="*/ 512699 h 690852"/>
              <a:gd name="connsiteX55" fmla="*/ 334938 w 665474"/>
              <a:gd name="connsiteY55" fmla="*/ 511406 h 690852"/>
              <a:gd name="connsiteX56" fmla="*/ 313505 w 665474"/>
              <a:gd name="connsiteY56" fmla="*/ 496952 h 690852"/>
              <a:gd name="connsiteX57" fmla="*/ 313505 w 665474"/>
              <a:gd name="connsiteY57" fmla="*/ 690852 h 690852"/>
              <a:gd name="connsiteX58" fmla="*/ 264397 w 665474"/>
              <a:gd name="connsiteY58" fmla="*/ 690852 h 690852"/>
              <a:gd name="connsiteX59" fmla="*/ 264397 w 665474"/>
              <a:gd name="connsiteY59" fmla="*/ 250428 h 690852"/>
              <a:gd name="connsiteX60" fmla="*/ 259632 w 665474"/>
              <a:gd name="connsiteY60" fmla="*/ 249465 h 690852"/>
              <a:gd name="connsiteX61" fmla="*/ 213644 w 665474"/>
              <a:gd name="connsiteY61" fmla="*/ 180072 h 690852"/>
              <a:gd name="connsiteX62" fmla="*/ 213644 w 665474"/>
              <a:gd name="connsiteY62" fmla="*/ 180058 h 690852"/>
              <a:gd name="connsiteX63" fmla="*/ 288958 w 665474"/>
              <a:gd name="connsiteY63" fmla="*/ 104758 h 690852"/>
              <a:gd name="connsiteX64" fmla="*/ 364258 w 665474"/>
              <a:gd name="connsiteY64" fmla="*/ 180072 h 690852"/>
              <a:gd name="connsiteX65" fmla="*/ 364258 w 665474"/>
              <a:gd name="connsiteY65" fmla="*/ 180087 h 690852"/>
              <a:gd name="connsiteX66" fmla="*/ 318257 w 665474"/>
              <a:gd name="connsiteY66" fmla="*/ 249471 h 690852"/>
              <a:gd name="connsiteX67" fmla="*/ 313505 w 665474"/>
              <a:gd name="connsiteY67" fmla="*/ 250430 h 690852"/>
              <a:gd name="connsiteX68" fmla="*/ 313505 w 665474"/>
              <a:gd name="connsiteY68" fmla="*/ 387069 h 690852"/>
              <a:gd name="connsiteX69" fmla="*/ 334951 w 665474"/>
              <a:gd name="connsiteY69" fmla="*/ 372613 h 690852"/>
              <a:gd name="connsiteX70" fmla="*/ 364264 w 665474"/>
              <a:gd name="connsiteY70" fmla="*/ 366698 h 690852"/>
              <a:gd name="connsiteX71" fmla="*/ 433649 w 665474"/>
              <a:gd name="connsiteY71" fmla="*/ 412699 h 690852"/>
              <a:gd name="connsiteX72" fmla="*/ 437919 w 665474"/>
              <a:gd name="connsiteY72" fmla="*/ 433860 h 690852"/>
              <a:gd name="connsiteX73" fmla="*/ 437919 w 665474"/>
              <a:gd name="connsiteY73" fmla="*/ 191537 h 690852"/>
              <a:gd name="connsiteX74" fmla="*/ 438260 w 665474"/>
              <a:gd name="connsiteY74" fmla="*/ 191537 h 690852"/>
              <a:gd name="connsiteX75" fmla="*/ 477427 w 665474"/>
              <a:gd name="connsiteY75" fmla="*/ 118007 h 690852"/>
              <a:gd name="connsiteX76" fmla="*/ 468401 w 665474"/>
              <a:gd name="connsiteY76" fmla="*/ 104620 h 690852"/>
              <a:gd name="connsiteX77" fmla="*/ 462483 w 665474"/>
              <a:gd name="connsiteY77" fmla="*/ 75307 h 690852"/>
              <a:gd name="connsiteX78" fmla="*/ 537790 w 665474"/>
              <a:gd name="connsiteY78" fmla="*/ 0 h 69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5474" h="690852">
                <a:moveTo>
                  <a:pt x="75307" y="366705"/>
                </a:moveTo>
                <a:cubicBezTo>
                  <a:pt x="116898" y="366705"/>
                  <a:pt x="150614" y="400421"/>
                  <a:pt x="150614" y="442012"/>
                </a:cubicBezTo>
                <a:cubicBezTo>
                  <a:pt x="150614" y="473205"/>
                  <a:pt x="131649" y="499969"/>
                  <a:pt x="104620" y="511401"/>
                </a:cubicBezTo>
                <a:lnTo>
                  <a:pt x="99861" y="512362"/>
                </a:lnTo>
                <a:lnTo>
                  <a:pt x="99861" y="690852"/>
                </a:lnTo>
                <a:lnTo>
                  <a:pt x="50753" y="690852"/>
                </a:lnTo>
                <a:lnTo>
                  <a:pt x="50753" y="512362"/>
                </a:lnTo>
                <a:lnTo>
                  <a:pt x="45994" y="511401"/>
                </a:lnTo>
                <a:cubicBezTo>
                  <a:pt x="18965" y="499969"/>
                  <a:pt x="0" y="473205"/>
                  <a:pt x="0" y="442012"/>
                </a:cubicBezTo>
                <a:cubicBezTo>
                  <a:pt x="0" y="400421"/>
                  <a:pt x="33716" y="366705"/>
                  <a:pt x="75307" y="366705"/>
                </a:cubicBezTo>
                <a:close/>
                <a:moveTo>
                  <a:pt x="112148" y="29469"/>
                </a:moveTo>
                <a:cubicBezTo>
                  <a:pt x="153739" y="29469"/>
                  <a:pt x="187455" y="63185"/>
                  <a:pt x="187455" y="104776"/>
                </a:cubicBezTo>
                <a:cubicBezTo>
                  <a:pt x="187455" y="135969"/>
                  <a:pt x="168490" y="162733"/>
                  <a:pt x="141461" y="174165"/>
                </a:cubicBezTo>
                <a:lnTo>
                  <a:pt x="136691" y="175128"/>
                </a:lnTo>
                <a:lnTo>
                  <a:pt x="136691" y="294609"/>
                </a:lnTo>
                <a:lnTo>
                  <a:pt x="219184" y="358937"/>
                </a:lnTo>
                <a:lnTo>
                  <a:pt x="221828" y="358937"/>
                </a:lnTo>
                <a:lnTo>
                  <a:pt x="221828" y="360999"/>
                </a:lnTo>
                <a:lnTo>
                  <a:pt x="221975" y="361113"/>
                </a:lnTo>
                <a:lnTo>
                  <a:pt x="221828" y="361302"/>
                </a:lnTo>
                <a:lnTo>
                  <a:pt x="221828" y="690852"/>
                </a:lnTo>
                <a:lnTo>
                  <a:pt x="172721" y="690852"/>
                </a:lnTo>
                <a:lnTo>
                  <a:pt x="172721" y="385015"/>
                </a:lnTo>
                <a:lnTo>
                  <a:pt x="88352" y="319232"/>
                </a:lnTo>
                <a:lnTo>
                  <a:pt x="87584" y="319232"/>
                </a:lnTo>
                <a:lnTo>
                  <a:pt x="87584" y="318633"/>
                </a:lnTo>
                <a:lnTo>
                  <a:pt x="87572" y="318624"/>
                </a:lnTo>
                <a:lnTo>
                  <a:pt x="87584" y="318608"/>
                </a:lnTo>
                <a:lnTo>
                  <a:pt x="87584" y="175124"/>
                </a:lnTo>
                <a:lnTo>
                  <a:pt x="82835" y="174165"/>
                </a:lnTo>
                <a:cubicBezTo>
                  <a:pt x="55806" y="162733"/>
                  <a:pt x="36841" y="135969"/>
                  <a:pt x="36841" y="104776"/>
                </a:cubicBezTo>
                <a:cubicBezTo>
                  <a:pt x="36841" y="63185"/>
                  <a:pt x="70557" y="29469"/>
                  <a:pt x="112148" y="29469"/>
                </a:cubicBezTo>
                <a:close/>
                <a:moveTo>
                  <a:pt x="537790" y="0"/>
                </a:moveTo>
                <a:cubicBezTo>
                  <a:pt x="579381" y="0"/>
                  <a:pt x="613097" y="33716"/>
                  <a:pt x="613097" y="75307"/>
                </a:cubicBezTo>
                <a:cubicBezTo>
                  <a:pt x="613097" y="116898"/>
                  <a:pt x="579381" y="150614"/>
                  <a:pt x="537790" y="150614"/>
                </a:cubicBezTo>
                <a:lnTo>
                  <a:pt x="517872" y="146592"/>
                </a:lnTo>
                <a:lnTo>
                  <a:pt x="487027" y="204492"/>
                </a:lnTo>
                <a:lnTo>
                  <a:pt x="487027" y="467644"/>
                </a:lnTo>
                <a:lnTo>
                  <a:pt x="527266" y="405641"/>
                </a:lnTo>
                <a:lnTo>
                  <a:pt x="520778" y="396018"/>
                </a:lnTo>
                <a:cubicBezTo>
                  <a:pt x="516967" y="387008"/>
                  <a:pt x="514860" y="377103"/>
                  <a:pt x="514860" y="366705"/>
                </a:cubicBezTo>
                <a:cubicBezTo>
                  <a:pt x="514860" y="325114"/>
                  <a:pt x="548576" y="291398"/>
                  <a:pt x="590167" y="291398"/>
                </a:cubicBezTo>
                <a:cubicBezTo>
                  <a:pt x="631758" y="291398"/>
                  <a:pt x="665474" y="325114"/>
                  <a:pt x="665474" y="366705"/>
                </a:cubicBezTo>
                <a:cubicBezTo>
                  <a:pt x="665474" y="408296"/>
                  <a:pt x="631758" y="442012"/>
                  <a:pt x="590167" y="442012"/>
                </a:cubicBezTo>
                <a:lnTo>
                  <a:pt x="565472" y="437026"/>
                </a:lnTo>
                <a:lnTo>
                  <a:pt x="487027" y="557913"/>
                </a:lnTo>
                <a:lnTo>
                  <a:pt x="487027" y="690852"/>
                </a:lnTo>
                <a:lnTo>
                  <a:pt x="437919" y="690852"/>
                </a:lnTo>
                <a:lnTo>
                  <a:pt x="437919" y="450171"/>
                </a:lnTo>
                <a:lnTo>
                  <a:pt x="433643" y="471339"/>
                </a:lnTo>
                <a:cubicBezTo>
                  <a:pt x="426020" y="489358"/>
                  <a:pt x="411583" y="503792"/>
                  <a:pt x="393563" y="511411"/>
                </a:cubicBezTo>
                <a:lnTo>
                  <a:pt x="390458" y="512038"/>
                </a:lnTo>
                <a:lnTo>
                  <a:pt x="390458" y="690852"/>
                </a:lnTo>
                <a:lnTo>
                  <a:pt x="341339" y="690852"/>
                </a:lnTo>
                <a:lnTo>
                  <a:pt x="341339" y="512699"/>
                </a:lnTo>
                <a:lnTo>
                  <a:pt x="334938" y="511406"/>
                </a:lnTo>
                <a:lnTo>
                  <a:pt x="313505" y="496952"/>
                </a:lnTo>
                <a:lnTo>
                  <a:pt x="313505" y="690852"/>
                </a:lnTo>
                <a:lnTo>
                  <a:pt x="264397" y="690852"/>
                </a:lnTo>
                <a:lnTo>
                  <a:pt x="264397" y="250428"/>
                </a:lnTo>
                <a:lnTo>
                  <a:pt x="259632" y="249465"/>
                </a:lnTo>
                <a:cubicBezTo>
                  <a:pt x="232604" y="238031"/>
                  <a:pt x="213641" y="211265"/>
                  <a:pt x="213644" y="180072"/>
                </a:cubicBezTo>
                <a:cubicBezTo>
                  <a:pt x="213644" y="180067"/>
                  <a:pt x="213644" y="180062"/>
                  <a:pt x="213644" y="180058"/>
                </a:cubicBezTo>
                <a:cubicBezTo>
                  <a:pt x="213648" y="138467"/>
                  <a:pt x="247367" y="104754"/>
                  <a:pt x="288958" y="104758"/>
                </a:cubicBezTo>
                <a:cubicBezTo>
                  <a:pt x="330549" y="104762"/>
                  <a:pt x="364262" y="138481"/>
                  <a:pt x="364258" y="180072"/>
                </a:cubicBezTo>
                <a:cubicBezTo>
                  <a:pt x="364258" y="180077"/>
                  <a:pt x="364258" y="180082"/>
                  <a:pt x="364258" y="180087"/>
                </a:cubicBezTo>
                <a:cubicBezTo>
                  <a:pt x="364255" y="211280"/>
                  <a:pt x="345287" y="238042"/>
                  <a:pt x="318257" y="249471"/>
                </a:cubicBezTo>
                <a:lnTo>
                  <a:pt x="313505" y="250430"/>
                </a:lnTo>
                <a:lnTo>
                  <a:pt x="313505" y="387069"/>
                </a:lnTo>
                <a:lnTo>
                  <a:pt x="334951" y="372613"/>
                </a:lnTo>
                <a:cubicBezTo>
                  <a:pt x="343961" y="368803"/>
                  <a:pt x="353866" y="366697"/>
                  <a:pt x="364264" y="366698"/>
                </a:cubicBezTo>
                <a:cubicBezTo>
                  <a:pt x="395457" y="366701"/>
                  <a:pt x="422219" y="385669"/>
                  <a:pt x="433649" y="412699"/>
                </a:cubicBezTo>
                <a:lnTo>
                  <a:pt x="437919" y="433860"/>
                </a:lnTo>
                <a:lnTo>
                  <a:pt x="437919" y="191537"/>
                </a:lnTo>
                <a:lnTo>
                  <a:pt x="438260" y="191537"/>
                </a:lnTo>
                <a:lnTo>
                  <a:pt x="477427" y="118007"/>
                </a:lnTo>
                <a:lnTo>
                  <a:pt x="468401" y="104620"/>
                </a:lnTo>
                <a:cubicBezTo>
                  <a:pt x="464590" y="95610"/>
                  <a:pt x="462483" y="85705"/>
                  <a:pt x="462483" y="75307"/>
                </a:cubicBezTo>
                <a:cubicBezTo>
                  <a:pt x="462483" y="33716"/>
                  <a:pt x="496199" y="0"/>
                  <a:pt x="53779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8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724355" y="3573150"/>
            <a:ext cx="7772320" cy="830997"/>
          </a:xfrm>
          <a:prstGeom prst="rect">
            <a:avLst/>
          </a:prstGeom>
          <a:scene3d>
            <a:camera prst="perspectiveFront" fov="4500000"/>
            <a:lightRig rig="threePt" dir="t"/>
          </a:scene3d>
        </p:spPr>
        <p:txBody>
          <a:bodyPr wrap="square">
            <a:spAutoFit/>
            <a:sp3d extrusionH="63500" prstMaterial="metal">
              <a:contourClr>
                <a:srgbClr val="FFFFFF"/>
              </a:contourClr>
            </a:sp3d>
          </a:bodyPr>
          <a:lstStyle/>
          <a:p>
            <a:pPr defTabSz="457200"/>
            <a:r>
              <a:rPr lang="zh-CN" altLang="en-US" sz="4800" spc="300">
                <a:gradFill>
                  <a:gsLst>
                    <a:gs pos="0">
                      <a:srgbClr val="FFFFFF"/>
                    </a:gs>
                    <a:gs pos="58000">
                      <a:srgbClr val="FFFFFF"/>
                    </a:gs>
                    <a:gs pos="59000">
                      <a:srgbClr val="95969C"/>
                    </a:gs>
                    <a:gs pos="77000">
                      <a:srgbClr val="FFFFFF"/>
                    </a:gs>
                  </a:gsLst>
                  <a:lin ang="5400000" scaled="1"/>
                </a:gradFill>
                <a:effectLst>
                  <a:outerShdw blurRad="2286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+mj-ea"/>
                <a:ea typeface="+mj-ea"/>
                <a:cs typeface="阿里巴巴普惠体 H" panose="00020600040101010101" pitchFamily="18" charset="-122"/>
              </a:rPr>
              <a:t>请在此处输入标题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894867" y="4350668"/>
            <a:ext cx="76018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dirty="0"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9305" y="707775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229305" y="1261773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9305" y="2155032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29305" y="2709030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9305" y="5378227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229305" y="5932225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513228" y="4459214"/>
            <a:ext cx="100668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0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20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32850" y="4459214"/>
            <a:ext cx="100668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0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20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52470" y="4459214"/>
            <a:ext cx="100668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0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20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72092" y="4459214"/>
            <a:ext cx="100668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20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20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72" name="任意多边形: 形状 71"/>
          <p:cNvSpPr/>
          <p:nvPr/>
        </p:nvSpPr>
        <p:spPr>
          <a:xfrm>
            <a:off x="656758" y="7868372"/>
            <a:ext cx="2719622" cy="120731"/>
          </a:xfrm>
          <a:custGeom>
            <a:avLst/>
            <a:gdLst>
              <a:gd name="connsiteX0" fmla="*/ 0 w 2261394"/>
              <a:gd name="connsiteY0" fmla="*/ 0 h 5702300"/>
              <a:gd name="connsiteX1" fmla="*/ 2261394 w 2261394"/>
              <a:gd name="connsiteY1" fmla="*/ 0 h 5702300"/>
              <a:gd name="connsiteX2" fmla="*/ 2261394 w 2261394"/>
              <a:gd name="connsiteY2" fmla="*/ 5702300 h 5702300"/>
              <a:gd name="connsiteX3" fmla="*/ 0 w 2261394"/>
              <a:gd name="connsiteY3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94" h="5702300">
                <a:moveTo>
                  <a:pt x="0" y="0"/>
                </a:moveTo>
                <a:lnTo>
                  <a:pt x="2261394" y="0"/>
                </a:lnTo>
                <a:lnTo>
                  <a:pt x="2261394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  <a:extLst>
            <a:ext uri="{91240B29-F687-4F45-9708-019B960494DF}">
              <a14:hiddenLine xmlns:a14="http://schemas.microsoft.com/office/drawing/2010/main" w="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4" name="任意多边形: 形状 73"/>
          <p:cNvSpPr/>
          <p:nvPr/>
        </p:nvSpPr>
        <p:spPr>
          <a:xfrm>
            <a:off x="3376382" y="7621026"/>
            <a:ext cx="2719621" cy="120731"/>
          </a:xfrm>
          <a:custGeom>
            <a:avLst/>
            <a:gdLst>
              <a:gd name="connsiteX0" fmla="*/ 0 w 2261393"/>
              <a:gd name="connsiteY0" fmla="*/ 0 h 5702300"/>
              <a:gd name="connsiteX1" fmla="*/ 2261393 w 2261393"/>
              <a:gd name="connsiteY1" fmla="*/ 0 h 5702300"/>
              <a:gd name="connsiteX2" fmla="*/ 2261393 w 2261393"/>
              <a:gd name="connsiteY2" fmla="*/ 5702300 h 5702300"/>
              <a:gd name="connsiteX3" fmla="*/ 0 w 2261393"/>
              <a:gd name="connsiteY3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93" h="5702300">
                <a:moveTo>
                  <a:pt x="0" y="0"/>
                </a:moveTo>
                <a:lnTo>
                  <a:pt x="2261393" y="0"/>
                </a:lnTo>
                <a:lnTo>
                  <a:pt x="2261393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  <a:extLst>
            <a:ext uri="{91240B29-F687-4F45-9708-019B960494DF}">
              <a14:hiddenLine xmlns:a14="http://schemas.microsoft.com/office/drawing/2010/main" w="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6096001" y="7868372"/>
            <a:ext cx="2719622" cy="120731"/>
          </a:xfrm>
          <a:custGeom>
            <a:avLst/>
            <a:gdLst>
              <a:gd name="connsiteX0" fmla="*/ 0 w 2261394"/>
              <a:gd name="connsiteY0" fmla="*/ 0 h 5702300"/>
              <a:gd name="connsiteX1" fmla="*/ 2261394 w 2261394"/>
              <a:gd name="connsiteY1" fmla="*/ 0 h 5702300"/>
              <a:gd name="connsiteX2" fmla="*/ 2261394 w 2261394"/>
              <a:gd name="connsiteY2" fmla="*/ 5702300 h 5702300"/>
              <a:gd name="connsiteX3" fmla="*/ 0 w 2261394"/>
              <a:gd name="connsiteY3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94" h="5702300">
                <a:moveTo>
                  <a:pt x="0" y="0"/>
                </a:moveTo>
                <a:lnTo>
                  <a:pt x="2261394" y="0"/>
                </a:lnTo>
                <a:lnTo>
                  <a:pt x="2261394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  <a:extLst>
            <a:ext uri="{91240B29-F687-4F45-9708-019B960494DF}">
              <a14:hiddenLine xmlns:a14="http://schemas.microsoft.com/office/drawing/2010/main" w="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8" name="任意多边形: 形状 77"/>
          <p:cNvSpPr/>
          <p:nvPr/>
        </p:nvSpPr>
        <p:spPr>
          <a:xfrm>
            <a:off x="8815625" y="7621026"/>
            <a:ext cx="2719621" cy="120731"/>
          </a:xfrm>
          <a:custGeom>
            <a:avLst/>
            <a:gdLst>
              <a:gd name="connsiteX0" fmla="*/ 0 w 2261393"/>
              <a:gd name="connsiteY0" fmla="*/ 0 h 5702300"/>
              <a:gd name="connsiteX1" fmla="*/ 2261393 w 2261393"/>
              <a:gd name="connsiteY1" fmla="*/ 0 h 5702300"/>
              <a:gd name="connsiteX2" fmla="*/ 2261393 w 2261393"/>
              <a:gd name="connsiteY2" fmla="*/ 5702300 h 5702300"/>
              <a:gd name="connsiteX3" fmla="*/ 0 w 2261393"/>
              <a:gd name="connsiteY3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93" h="5702300">
                <a:moveTo>
                  <a:pt x="0" y="0"/>
                </a:moveTo>
                <a:lnTo>
                  <a:pt x="2261393" y="0"/>
                </a:lnTo>
                <a:lnTo>
                  <a:pt x="2261393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  <a:extLst>
            <a:ext uri="{91240B29-F687-4F45-9708-019B960494DF}">
              <a14:hiddenLine xmlns:a14="http://schemas.microsoft.com/office/drawing/2010/main" w="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76382" y="2619376"/>
            <a:ext cx="5439243" cy="2305152"/>
            <a:chOff x="2807496" y="2398446"/>
            <a:chExt cx="4522787" cy="1416060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2807496" y="2398446"/>
              <a:ext cx="0" cy="1416060"/>
            </a:xfrm>
            <a:prstGeom prst="line">
              <a:avLst/>
            </a:prstGeom>
            <a:ln w="12700">
              <a:gradFill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5068887" y="2398446"/>
              <a:ext cx="0" cy="1416060"/>
            </a:xfrm>
            <a:prstGeom prst="line">
              <a:avLst/>
            </a:prstGeom>
            <a:ln w="12700">
              <a:gradFill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7330283" y="2398446"/>
              <a:ext cx="0" cy="1416060"/>
            </a:xfrm>
            <a:prstGeom prst="line">
              <a:avLst/>
            </a:prstGeom>
            <a:ln w="12700">
              <a:gradFill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图形 9"/>
          <p:cNvGrpSpPr/>
          <p:nvPr/>
        </p:nvGrpSpPr>
        <p:grpSpPr>
          <a:xfrm>
            <a:off x="9929631" y="2916482"/>
            <a:ext cx="491609" cy="491609"/>
            <a:chOff x="8212863" y="2381258"/>
            <a:chExt cx="496233" cy="496233"/>
          </a:xfr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105" name="任意多边形: 形状 104"/>
            <p:cNvSpPr/>
            <p:nvPr/>
          </p:nvSpPr>
          <p:spPr>
            <a:xfrm>
              <a:off x="8234110" y="2388785"/>
              <a:ext cx="452619" cy="480726"/>
            </a:xfrm>
            <a:custGeom>
              <a:avLst/>
              <a:gdLst>
                <a:gd name="connsiteX0" fmla="*/ 226228 w 452618"/>
                <a:gd name="connsiteY0" fmla="*/ 32951 h 480725"/>
                <a:gd name="connsiteX1" fmla="*/ 310571 w 452618"/>
                <a:gd name="connsiteY1" fmla="*/ 51393 h 480725"/>
                <a:gd name="connsiteX2" fmla="*/ 291145 w 452618"/>
                <a:gd name="connsiteY2" fmla="*/ 85328 h 480725"/>
                <a:gd name="connsiteX3" fmla="*/ 389505 w 452618"/>
                <a:gd name="connsiteY3" fmla="*/ 84836 h 480725"/>
                <a:gd name="connsiteX4" fmla="*/ 340080 w 452618"/>
                <a:gd name="connsiteY4" fmla="*/ 0 h 480725"/>
                <a:gd name="connsiteX5" fmla="*/ 322868 w 452618"/>
                <a:gd name="connsiteY5" fmla="*/ 30001 h 480725"/>
                <a:gd name="connsiteX6" fmla="*/ 226228 w 452618"/>
                <a:gd name="connsiteY6" fmla="*/ 8361 h 480725"/>
                <a:gd name="connsiteX7" fmla="*/ 0 w 452618"/>
                <a:gd name="connsiteY7" fmla="*/ 234589 h 480725"/>
                <a:gd name="connsiteX8" fmla="*/ 38607 w 452618"/>
                <a:gd name="connsiteY8" fmla="*/ 361228 h 480725"/>
                <a:gd name="connsiteX9" fmla="*/ 59017 w 452618"/>
                <a:gd name="connsiteY9" fmla="*/ 347458 h 480725"/>
                <a:gd name="connsiteX10" fmla="*/ 24591 w 452618"/>
                <a:gd name="connsiteY10" fmla="*/ 234589 h 480725"/>
                <a:gd name="connsiteX11" fmla="*/ 226228 w 452618"/>
                <a:gd name="connsiteY11" fmla="*/ 32951 h 480725"/>
                <a:gd name="connsiteX12" fmla="*/ 432293 w 452618"/>
                <a:gd name="connsiteY12" fmla="*/ 141393 h 480725"/>
                <a:gd name="connsiteX13" fmla="*/ 409917 w 452618"/>
                <a:gd name="connsiteY13" fmla="*/ 151473 h 480725"/>
                <a:gd name="connsiteX14" fmla="*/ 427866 w 452618"/>
                <a:gd name="connsiteY14" fmla="*/ 234588 h 480725"/>
                <a:gd name="connsiteX15" fmla="*/ 226228 w 452618"/>
                <a:gd name="connsiteY15" fmla="*/ 436226 h 480725"/>
                <a:gd name="connsiteX16" fmla="*/ 160327 w 452618"/>
                <a:gd name="connsiteY16" fmla="*/ 425162 h 480725"/>
                <a:gd name="connsiteX17" fmla="*/ 176803 w 452618"/>
                <a:gd name="connsiteY17" fmla="*/ 393193 h 480725"/>
                <a:gd name="connsiteX18" fmla="*/ 78687 w 452618"/>
                <a:gd name="connsiteY18" fmla="*/ 398111 h 480725"/>
                <a:gd name="connsiteX19" fmla="*/ 132050 w 452618"/>
                <a:gd name="connsiteY19" fmla="*/ 480734 h 480725"/>
                <a:gd name="connsiteX20" fmla="*/ 149262 w 452618"/>
                <a:gd name="connsiteY20" fmla="*/ 447293 h 480725"/>
                <a:gd name="connsiteX21" fmla="*/ 226474 w 452618"/>
                <a:gd name="connsiteY21" fmla="*/ 460817 h 480725"/>
                <a:gd name="connsiteX22" fmla="*/ 452702 w 452618"/>
                <a:gd name="connsiteY22" fmla="*/ 234588 h 480725"/>
                <a:gd name="connsiteX23" fmla="*/ 432293 w 452618"/>
                <a:gd name="connsiteY23" fmla="*/ 141393 h 48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8" h="480725">
                  <a:moveTo>
                    <a:pt x="226228" y="32951"/>
                  </a:moveTo>
                  <a:cubicBezTo>
                    <a:pt x="255736" y="32951"/>
                    <a:pt x="284260" y="39344"/>
                    <a:pt x="310571" y="51393"/>
                  </a:cubicBezTo>
                  <a:lnTo>
                    <a:pt x="291145" y="85328"/>
                  </a:lnTo>
                  <a:lnTo>
                    <a:pt x="389505" y="84836"/>
                  </a:lnTo>
                  <a:lnTo>
                    <a:pt x="340080" y="0"/>
                  </a:lnTo>
                  <a:lnTo>
                    <a:pt x="322868" y="30001"/>
                  </a:lnTo>
                  <a:cubicBezTo>
                    <a:pt x="292866" y="15738"/>
                    <a:pt x="259916" y="8361"/>
                    <a:pt x="226228" y="8361"/>
                  </a:cubicBezTo>
                  <a:cubicBezTo>
                    <a:pt x="101557" y="8361"/>
                    <a:pt x="0" y="109917"/>
                    <a:pt x="0" y="234589"/>
                  </a:cubicBezTo>
                  <a:cubicBezTo>
                    <a:pt x="0" y="279835"/>
                    <a:pt x="13278" y="323606"/>
                    <a:pt x="38607" y="361228"/>
                  </a:cubicBezTo>
                  <a:lnTo>
                    <a:pt x="59017" y="347458"/>
                  </a:lnTo>
                  <a:cubicBezTo>
                    <a:pt x="36393" y="314015"/>
                    <a:pt x="24591" y="275164"/>
                    <a:pt x="24591" y="234589"/>
                  </a:cubicBezTo>
                  <a:cubicBezTo>
                    <a:pt x="24591" y="123443"/>
                    <a:pt x="115080" y="32951"/>
                    <a:pt x="226228" y="32951"/>
                  </a:cubicBezTo>
                  <a:close/>
                  <a:moveTo>
                    <a:pt x="432293" y="141393"/>
                  </a:moveTo>
                  <a:lnTo>
                    <a:pt x="409917" y="151473"/>
                  </a:lnTo>
                  <a:cubicBezTo>
                    <a:pt x="421720" y="177539"/>
                    <a:pt x="427866" y="205573"/>
                    <a:pt x="427866" y="234588"/>
                  </a:cubicBezTo>
                  <a:cubicBezTo>
                    <a:pt x="427866" y="345736"/>
                    <a:pt x="337376" y="436226"/>
                    <a:pt x="226228" y="436226"/>
                  </a:cubicBezTo>
                  <a:cubicBezTo>
                    <a:pt x="203605" y="436226"/>
                    <a:pt x="181475" y="432539"/>
                    <a:pt x="160327" y="425162"/>
                  </a:cubicBezTo>
                  <a:lnTo>
                    <a:pt x="176803" y="393193"/>
                  </a:lnTo>
                  <a:lnTo>
                    <a:pt x="78687" y="398111"/>
                  </a:lnTo>
                  <a:lnTo>
                    <a:pt x="132050" y="480734"/>
                  </a:lnTo>
                  <a:lnTo>
                    <a:pt x="149262" y="447293"/>
                  </a:lnTo>
                  <a:cubicBezTo>
                    <a:pt x="173850" y="456392"/>
                    <a:pt x="199916" y="460817"/>
                    <a:pt x="226474" y="460817"/>
                  </a:cubicBezTo>
                  <a:cubicBezTo>
                    <a:pt x="351146" y="460817"/>
                    <a:pt x="452702" y="359260"/>
                    <a:pt x="452702" y="234588"/>
                  </a:cubicBezTo>
                  <a:cubicBezTo>
                    <a:pt x="452457" y="202130"/>
                    <a:pt x="445572" y="170654"/>
                    <a:pt x="432293" y="141393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9DD9">
                        <a:alpha val="42000"/>
                      </a:srgbClr>
                    </a:gs>
                    <a:gs pos="100000">
                      <a:srgbClr val="009DD9">
                        <a:alpha val="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6" name="任意多边形: 形状 105"/>
            <p:cNvSpPr/>
            <p:nvPr/>
          </p:nvSpPr>
          <p:spPr>
            <a:xfrm>
              <a:off x="8230343" y="2381260"/>
              <a:ext cx="459888" cy="495748"/>
            </a:xfrm>
            <a:custGeom>
              <a:avLst/>
              <a:gdLst>
                <a:gd name="connsiteX0" fmla="*/ 136185 w 459887"/>
                <a:gd name="connsiteY0" fmla="*/ 495775 h 495748"/>
                <a:gd name="connsiteX1" fmla="*/ 75751 w 459887"/>
                <a:gd name="connsiteY1" fmla="*/ 402201 h 495748"/>
                <a:gd name="connsiteX2" fmla="*/ 186915 w 459887"/>
                <a:gd name="connsiteY2" fmla="*/ 396630 h 495748"/>
                <a:gd name="connsiteX3" fmla="*/ 169450 w 459887"/>
                <a:gd name="connsiteY3" fmla="*/ 430515 h 495748"/>
                <a:gd name="connsiteX4" fmla="*/ 229995 w 459887"/>
                <a:gd name="connsiteY4" fmla="*/ 439986 h 495748"/>
                <a:gd name="connsiteX5" fmla="*/ 427866 w 459887"/>
                <a:gd name="connsiteY5" fmla="*/ 242114 h 495748"/>
                <a:gd name="connsiteX6" fmla="*/ 410252 w 459887"/>
                <a:gd name="connsiteY6" fmla="*/ 160553 h 495748"/>
                <a:gd name="connsiteX7" fmla="*/ 408695 w 459887"/>
                <a:gd name="connsiteY7" fmla="*/ 157115 h 495748"/>
                <a:gd name="connsiteX8" fmla="*/ 437938 w 459887"/>
                <a:gd name="connsiteY8" fmla="*/ 143941 h 495748"/>
                <a:gd name="connsiteX9" fmla="*/ 439490 w 459887"/>
                <a:gd name="connsiteY9" fmla="*/ 147362 h 495748"/>
                <a:gd name="connsiteX10" fmla="*/ 460235 w 459887"/>
                <a:gd name="connsiteY10" fmla="*/ 242086 h 495748"/>
                <a:gd name="connsiteX11" fmla="*/ 230240 w 459887"/>
                <a:gd name="connsiteY11" fmla="*/ 472109 h 495748"/>
                <a:gd name="connsiteX12" fmla="*/ 154862 w 459887"/>
                <a:gd name="connsiteY12" fmla="*/ 459485 h 495748"/>
                <a:gd name="connsiteX13" fmla="*/ 136185 w 459887"/>
                <a:gd name="connsiteY13" fmla="*/ 495775 h 495748"/>
                <a:gd name="connsiteX14" fmla="*/ 89156 w 459887"/>
                <a:gd name="connsiteY14" fmla="*/ 409072 h 495748"/>
                <a:gd name="connsiteX15" fmla="*/ 135448 w 459887"/>
                <a:gd name="connsiteY15" fmla="*/ 480748 h 495748"/>
                <a:gd name="connsiteX16" fmla="*/ 151207 w 459887"/>
                <a:gd name="connsiteY16" fmla="*/ 450127 h 495748"/>
                <a:gd name="connsiteX17" fmla="*/ 154337 w 459887"/>
                <a:gd name="connsiteY17" fmla="*/ 451285 h 495748"/>
                <a:gd name="connsiteX18" fmla="*/ 230241 w 459887"/>
                <a:gd name="connsiteY18" fmla="*/ 464575 h 495748"/>
                <a:gd name="connsiteX19" fmla="*/ 452703 w 459887"/>
                <a:gd name="connsiteY19" fmla="*/ 242114 h 495748"/>
                <a:gd name="connsiteX20" fmla="*/ 434155 w 459887"/>
                <a:gd name="connsiteY20" fmla="*/ 153907 h 495748"/>
                <a:gd name="connsiteX21" fmla="*/ 418641 w 459887"/>
                <a:gd name="connsiteY21" fmla="*/ 160896 h 495748"/>
                <a:gd name="connsiteX22" fmla="*/ 435400 w 459887"/>
                <a:gd name="connsiteY22" fmla="*/ 242113 h 495748"/>
                <a:gd name="connsiteX23" fmla="*/ 229995 w 459887"/>
                <a:gd name="connsiteY23" fmla="*/ 447518 h 495748"/>
                <a:gd name="connsiteX24" fmla="*/ 162853 w 459887"/>
                <a:gd name="connsiteY24" fmla="*/ 436243 h 495748"/>
                <a:gd name="connsiteX25" fmla="*/ 158759 w 459887"/>
                <a:gd name="connsiteY25" fmla="*/ 434814 h 495748"/>
                <a:gd name="connsiteX26" fmla="*/ 174225 w 459887"/>
                <a:gd name="connsiteY26" fmla="*/ 404808 h 495748"/>
                <a:gd name="connsiteX27" fmla="*/ 89156 w 459887"/>
                <a:gd name="connsiteY27" fmla="*/ 409072 h 495748"/>
                <a:gd name="connsiteX28" fmla="*/ 41355 w 459887"/>
                <a:gd name="connsiteY28" fmla="*/ 373984 h 495748"/>
                <a:gd name="connsiteX29" fmla="*/ 39250 w 459887"/>
                <a:gd name="connsiteY29" fmla="*/ 370856 h 495748"/>
                <a:gd name="connsiteX30" fmla="*/ 0 w 459887"/>
                <a:gd name="connsiteY30" fmla="*/ 242113 h 495748"/>
                <a:gd name="connsiteX31" fmla="*/ 229995 w 459887"/>
                <a:gd name="connsiteY31" fmla="*/ 12119 h 495748"/>
                <a:gd name="connsiteX32" fmla="*/ 325089 w 459887"/>
                <a:gd name="connsiteY32" fmla="*/ 32650 h 495748"/>
                <a:gd name="connsiteX33" fmla="*/ 343822 w 459887"/>
                <a:gd name="connsiteY33" fmla="*/ 0 h 495748"/>
                <a:gd name="connsiteX34" fmla="*/ 399806 w 459887"/>
                <a:gd name="connsiteY34" fmla="*/ 96095 h 495748"/>
                <a:gd name="connsiteX35" fmla="*/ 288397 w 459887"/>
                <a:gd name="connsiteY35" fmla="*/ 96653 h 495748"/>
                <a:gd name="connsiteX36" fmla="*/ 308999 w 459887"/>
                <a:gd name="connsiteY36" fmla="*/ 60661 h 495748"/>
                <a:gd name="connsiteX37" fmla="*/ 229994 w 459887"/>
                <a:gd name="connsiteY37" fmla="*/ 44243 h 495748"/>
                <a:gd name="connsiteX38" fmla="*/ 32123 w 459887"/>
                <a:gd name="connsiteY38" fmla="*/ 242114 h 495748"/>
                <a:gd name="connsiteX39" fmla="*/ 65902 w 459887"/>
                <a:gd name="connsiteY39" fmla="*/ 352873 h 495748"/>
                <a:gd name="connsiteX40" fmla="*/ 68015 w 459887"/>
                <a:gd name="connsiteY40" fmla="*/ 355996 h 495748"/>
                <a:gd name="connsiteX41" fmla="*/ 41355 w 459887"/>
                <a:gd name="connsiteY41" fmla="*/ 373984 h 495748"/>
                <a:gd name="connsiteX42" fmla="*/ 229995 w 459887"/>
                <a:gd name="connsiteY42" fmla="*/ 19652 h 495748"/>
                <a:gd name="connsiteX43" fmla="*/ 7534 w 459887"/>
                <a:gd name="connsiteY43" fmla="*/ 242113 h 495748"/>
                <a:gd name="connsiteX44" fmla="*/ 43420 w 459887"/>
                <a:gd name="connsiteY44" fmla="*/ 363504 h 495748"/>
                <a:gd name="connsiteX45" fmla="*/ 57580 w 459887"/>
                <a:gd name="connsiteY45" fmla="*/ 353950 h 495748"/>
                <a:gd name="connsiteX46" fmla="*/ 24591 w 459887"/>
                <a:gd name="connsiteY46" fmla="*/ 242113 h 495748"/>
                <a:gd name="connsiteX47" fmla="*/ 229996 w 459887"/>
                <a:gd name="connsiteY47" fmla="*/ 36709 h 495748"/>
                <a:gd name="connsiteX48" fmla="*/ 315907 w 459887"/>
                <a:gd name="connsiteY48" fmla="*/ 55492 h 495748"/>
                <a:gd name="connsiteX49" fmla="*/ 319657 w 459887"/>
                <a:gd name="connsiteY49" fmla="*/ 57209 h 495748"/>
                <a:gd name="connsiteX50" fmla="*/ 301427 w 459887"/>
                <a:gd name="connsiteY50" fmla="*/ 89054 h 495748"/>
                <a:gd name="connsiteX51" fmla="*/ 386739 w 459887"/>
                <a:gd name="connsiteY51" fmla="*/ 88627 h 495748"/>
                <a:gd name="connsiteX52" fmla="*/ 343872 w 459887"/>
                <a:gd name="connsiteY52" fmla="*/ 15050 h 495748"/>
                <a:gd name="connsiteX53" fmla="*/ 328166 w 459887"/>
                <a:gd name="connsiteY53" fmla="*/ 42424 h 495748"/>
                <a:gd name="connsiteX54" fmla="*/ 325017 w 459887"/>
                <a:gd name="connsiteY54" fmla="*/ 40927 h 495748"/>
                <a:gd name="connsiteX55" fmla="*/ 229995 w 459887"/>
                <a:gd name="connsiteY55" fmla="*/ 19652 h 4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59887" h="495748">
                  <a:moveTo>
                    <a:pt x="136185" y="495775"/>
                  </a:moveTo>
                  <a:lnTo>
                    <a:pt x="75751" y="402201"/>
                  </a:lnTo>
                  <a:lnTo>
                    <a:pt x="186915" y="396630"/>
                  </a:lnTo>
                  <a:lnTo>
                    <a:pt x="169450" y="430515"/>
                  </a:lnTo>
                  <a:cubicBezTo>
                    <a:pt x="188864" y="436801"/>
                    <a:pt x="209209" y="439986"/>
                    <a:pt x="229995" y="439986"/>
                  </a:cubicBezTo>
                  <a:cubicBezTo>
                    <a:pt x="339101" y="439986"/>
                    <a:pt x="427866" y="351221"/>
                    <a:pt x="427866" y="242114"/>
                  </a:cubicBezTo>
                  <a:cubicBezTo>
                    <a:pt x="427866" y="213805"/>
                    <a:pt x="421940" y="186364"/>
                    <a:pt x="410252" y="160553"/>
                  </a:cubicBezTo>
                  <a:lnTo>
                    <a:pt x="408695" y="157115"/>
                  </a:lnTo>
                  <a:lnTo>
                    <a:pt x="437938" y="143941"/>
                  </a:lnTo>
                  <a:lnTo>
                    <a:pt x="439490" y="147362"/>
                  </a:lnTo>
                  <a:cubicBezTo>
                    <a:pt x="453005" y="177146"/>
                    <a:pt x="459985" y="209016"/>
                    <a:pt x="460235" y="242086"/>
                  </a:cubicBezTo>
                  <a:cubicBezTo>
                    <a:pt x="460235" y="368934"/>
                    <a:pt x="357060" y="472109"/>
                    <a:pt x="230240" y="472109"/>
                  </a:cubicBezTo>
                  <a:cubicBezTo>
                    <a:pt x="203969" y="472109"/>
                    <a:pt x="178630" y="467863"/>
                    <a:pt x="154862" y="459485"/>
                  </a:cubicBezTo>
                  <a:lnTo>
                    <a:pt x="136185" y="495775"/>
                  </a:lnTo>
                  <a:close/>
                  <a:moveTo>
                    <a:pt x="89156" y="409072"/>
                  </a:moveTo>
                  <a:lnTo>
                    <a:pt x="135448" y="480748"/>
                  </a:lnTo>
                  <a:lnTo>
                    <a:pt x="151207" y="450127"/>
                  </a:lnTo>
                  <a:lnTo>
                    <a:pt x="154337" y="451285"/>
                  </a:lnTo>
                  <a:cubicBezTo>
                    <a:pt x="178168" y="460104"/>
                    <a:pt x="203705" y="464575"/>
                    <a:pt x="230241" y="464575"/>
                  </a:cubicBezTo>
                  <a:cubicBezTo>
                    <a:pt x="352907" y="464575"/>
                    <a:pt x="452703" y="364780"/>
                    <a:pt x="452703" y="242114"/>
                  </a:cubicBezTo>
                  <a:cubicBezTo>
                    <a:pt x="452470" y="211401"/>
                    <a:pt x="446232" y="181737"/>
                    <a:pt x="434155" y="153907"/>
                  </a:cubicBezTo>
                  <a:lnTo>
                    <a:pt x="418641" y="160896"/>
                  </a:lnTo>
                  <a:cubicBezTo>
                    <a:pt x="429763" y="186680"/>
                    <a:pt x="435400" y="213985"/>
                    <a:pt x="435400" y="242113"/>
                  </a:cubicBezTo>
                  <a:cubicBezTo>
                    <a:pt x="435400" y="355374"/>
                    <a:pt x="343256" y="447518"/>
                    <a:pt x="229995" y="447518"/>
                  </a:cubicBezTo>
                  <a:cubicBezTo>
                    <a:pt x="206888" y="447518"/>
                    <a:pt x="184298" y="443724"/>
                    <a:pt x="162853" y="436243"/>
                  </a:cubicBezTo>
                  <a:lnTo>
                    <a:pt x="158759" y="434814"/>
                  </a:lnTo>
                  <a:lnTo>
                    <a:pt x="174225" y="404808"/>
                  </a:lnTo>
                  <a:lnTo>
                    <a:pt x="89156" y="409072"/>
                  </a:lnTo>
                  <a:close/>
                  <a:moveTo>
                    <a:pt x="41355" y="373984"/>
                  </a:moveTo>
                  <a:lnTo>
                    <a:pt x="39250" y="370856"/>
                  </a:lnTo>
                  <a:cubicBezTo>
                    <a:pt x="13573" y="332717"/>
                    <a:pt x="0" y="288199"/>
                    <a:pt x="0" y="242113"/>
                  </a:cubicBezTo>
                  <a:cubicBezTo>
                    <a:pt x="0" y="115294"/>
                    <a:pt x="103175" y="12119"/>
                    <a:pt x="229995" y="12119"/>
                  </a:cubicBezTo>
                  <a:cubicBezTo>
                    <a:pt x="263298" y="12119"/>
                    <a:pt x="295273" y="19024"/>
                    <a:pt x="325089" y="32650"/>
                  </a:cubicBezTo>
                  <a:lnTo>
                    <a:pt x="343822" y="0"/>
                  </a:lnTo>
                  <a:lnTo>
                    <a:pt x="399806" y="96095"/>
                  </a:lnTo>
                  <a:lnTo>
                    <a:pt x="288397" y="96653"/>
                  </a:lnTo>
                  <a:lnTo>
                    <a:pt x="308999" y="60661"/>
                  </a:lnTo>
                  <a:cubicBezTo>
                    <a:pt x="283880" y="49764"/>
                    <a:pt x="257321" y="44243"/>
                    <a:pt x="229994" y="44243"/>
                  </a:cubicBezTo>
                  <a:cubicBezTo>
                    <a:pt x="120888" y="44243"/>
                    <a:pt x="32123" y="133008"/>
                    <a:pt x="32123" y="242114"/>
                  </a:cubicBezTo>
                  <a:cubicBezTo>
                    <a:pt x="32123" y="281905"/>
                    <a:pt x="43804" y="320205"/>
                    <a:pt x="65902" y="352873"/>
                  </a:cubicBezTo>
                  <a:lnTo>
                    <a:pt x="68015" y="355996"/>
                  </a:lnTo>
                  <a:lnTo>
                    <a:pt x="41355" y="373984"/>
                  </a:lnTo>
                  <a:close/>
                  <a:moveTo>
                    <a:pt x="229995" y="19652"/>
                  </a:moveTo>
                  <a:cubicBezTo>
                    <a:pt x="107330" y="19652"/>
                    <a:pt x="7534" y="119448"/>
                    <a:pt x="7534" y="242113"/>
                  </a:cubicBezTo>
                  <a:cubicBezTo>
                    <a:pt x="7534" y="285435"/>
                    <a:pt x="19928" y="327320"/>
                    <a:pt x="43420" y="363504"/>
                  </a:cubicBezTo>
                  <a:lnTo>
                    <a:pt x="57580" y="353950"/>
                  </a:lnTo>
                  <a:cubicBezTo>
                    <a:pt x="35985" y="320729"/>
                    <a:pt x="24591" y="282147"/>
                    <a:pt x="24591" y="242113"/>
                  </a:cubicBezTo>
                  <a:cubicBezTo>
                    <a:pt x="24591" y="128853"/>
                    <a:pt x="116735" y="36709"/>
                    <a:pt x="229996" y="36709"/>
                  </a:cubicBezTo>
                  <a:cubicBezTo>
                    <a:pt x="259785" y="36709"/>
                    <a:pt x="288689" y="43029"/>
                    <a:pt x="315907" y="55492"/>
                  </a:cubicBezTo>
                  <a:lnTo>
                    <a:pt x="319657" y="57209"/>
                  </a:lnTo>
                  <a:lnTo>
                    <a:pt x="301427" y="89054"/>
                  </a:lnTo>
                  <a:lnTo>
                    <a:pt x="386739" y="88627"/>
                  </a:lnTo>
                  <a:lnTo>
                    <a:pt x="343872" y="15050"/>
                  </a:lnTo>
                  <a:lnTo>
                    <a:pt x="328166" y="42424"/>
                  </a:lnTo>
                  <a:lnTo>
                    <a:pt x="325017" y="40927"/>
                  </a:lnTo>
                  <a:cubicBezTo>
                    <a:pt x="295322" y="26810"/>
                    <a:pt x="263352" y="19652"/>
                    <a:pt x="229995" y="19652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9DD9">
                        <a:alpha val="42000"/>
                      </a:srgbClr>
                    </a:gs>
                    <a:gs pos="100000">
                      <a:srgbClr val="009DD9">
                        <a:alpha val="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8367991" y="2536529"/>
              <a:ext cx="186087" cy="154588"/>
            </a:xfrm>
            <a:custGeom>
              <a:avLst/>
              <a:gdLst>
                <a:gd name="connsiteX0" fmla="*/ 0 w 186087"/>
                <a:gd name="connsiteY0" fmla="*/ 0 h 154588"/>
                <a:gd name="connsiteX1" fmla="*/ 186074 w 186087"/>
                <a:gd name="connsiteY1" fmla="*/ 0 h 154588"/>
                <a:gd name="connsiteX2" fmla="*/ 186074 w 186087"/>
                <a:gd name="connsiteY2" fmla="*/ 30797 h 154588"/>
                <a:gd name="connsiteX3" fmla="*/ 0 w 186087"/>
                <a:gd name="connsiteY3" fmla="*/ 30797 h 154588"/>
                <a:gd name="connsiteX4" fmla="*/ 89 w 186087"/>
                <a:gd name="connsiteY4" fmla="*/ 62006 h 154588"/>
                <a:gd name="connsiteX5" fmla="*/ 186163 w 186087"/>
                <a:gd name="connsiteY5" fmla="*/ 62006 h 154588"/>
                <a:gd name="connsiteX6" fmla="*/ 186163 w 186087"/>
                <a:gd name="connsiteY6" fmla="*/ 92802 h 154588"/>
                <a:gd name="connsiteX7" fmla="*/ 89 w 186087"/>
                <a:gd name="connsiteY7" fmla="*/ 92802 h 154588"/>
                <a:gd name="connsiteX8" fmla="*/ 0 w 186087"/>
                <a:gd name="connsiteY8" fmla="*/ 123940 h 154588"/>
                <a:gd name="connsiteX9" fmla="*/ 186074 w 186087"/>
                <a:gd name="connsiteY9" fmla="*/ 123940 h 154588"/>
                <a:gd name="connsiteX10" fmla="*/ 186074 w 186087"/>
                <a:gd name="connsiteY10" fmla="*/ 154736 h 154588"/>
                <a:gd name="connsiteX11" fmla="*/ 0 w 186087"/>
                <a:gd name="connsiteY11" fmla="*/ 154736 h 1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087" h="154588">
                  <a:moveTo>
                    <a:pt x="0" y="0"/>
                  </a:moveTo>
                  <a:lnTo>
                    <a:pt x="186074" y="0"/>
                  </a:lnTo>
                  <a:lnTo>
                    <a:pt x="186074" y="30797"/>
                  </a:lnTo>
                  <a:lnTo>
                    <a:pt x="0" y="30797"/>
                  </a:lnTo>
                  <a:close/>
                  <a:moveTo>
                    <a:pt x="89" y="62006"/>
                  </a:moveTo>
                  <a:lnTo>
                    <a:pt x="186163" y="62006"/>
                  </a:lnTo>
                  <a:lnTo>
                    <a:pt x="186163" y="92802"/>
                  </a:lnTo>
                  <a:lnTo>
                    <a:pt x="89" y="92802"/>
                  </a:lnTo>
                  <a:close/>
                  <a:moveTo>
                    <a:pt x="0" y="123940"/>
                  </a:moveTo>
                  <a:lnTo>
                    <a:pt x="186074" y="123940"/>
                  </a:lnTo>
                  <a:lnTo>
                    <a:pt x="186074" y="154736"/>
                  </a:lnTo>
                  <a:lnTo>
                    <a:pt x="0" y="154736"/>
                  </a:ln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9DD9">
                        <a:alpha val="42000"/>
                      </a:srgbClr>
                    </a:gs>
                    <a:gs pos="100000">
                      <a:srgbClr val="009DD9">
                        <a:alpha val="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8" name="图形 11"/>
          <p:cNvSpPr/>
          <p:nvPr/>
        </p:nvSpPr>
        <p:spPr>
          <a:xfrm>
            <a:off x="7232019" y="2938492"/>
            <a:ext cx="447589" cy="447589"/>
          </a:xfrm>
          <a:custGeom>
            <a:avLst/>
            <a:gdLst>
              <a:gd name="connsiteX0" fmla="*/ 297065 w 372174"/>
              <a:gd name="connsiteY0" fmla="*/ 116305 h 372174"/>
              <a:gd name="connsiteX1" fmla="*/ 296794 w 372174"/>
              <a:gd name="connsiteY1" fmla="*/ 128687 h 372174"/>
              <a:gd name="connsiteX2" fmla="*/ 297065 w 372174"/>
              <a:gd name="connsiteY2" fmla="*/ 134727 h 372174"/>
              <a:gd name="connsiteX3" fmla="*/ 186087 w 372174"/>
              <a:gd name="connsiteY3" fmla="*/ 248117 h 372174"/>
              <a:gd name="connsiteX4" fmla="*/ 75110 w 372174"/>
              <a:gd name="connsiteY4" fmla="*/ 134727 h 372174"/>
              <a:gd name="connsiteX5" fmla="*/ 75738 w 372174"/>
              <a:gd name="connsiteY5" fmla="*/ 124027 h 372174"/>
              <a:gd name="connsiteX6" fmla="*/ 75575 w 372174"/>
              <a:gd name="connsiteY6" fmla="*/ 116305 h 372174"/>
              <a:gd name="connsiteX7" fmla="*/ 92827 w 372174"/>
              <a:gd name="connsiteY7" fmla="*/ 0 h 372174"/>
              <a:gd name="connsiteX8" fmla="*/ 279821 w 372174"/>
              <a:gd name="connsiteY8" fmla="*/ 0 h 372174"/>
              <a:gd name="connsiteX9" fmla="*/ 297065 w 372174"/>
              <a:gd name="connsiteY9" fmla="*/ 116305 h 372174"/>
              <a:gd name="connsiteX10" fmla="*/ 116971 w 372174"/>
              <a:gd name="connsiteY10" fmla="*/ 31015 h 372174"/>
              <a:gd name="connsiteX11" fmla="*/ 108295 w 372174"/>
              <a:gd name="connsiteY11" fmla="*/ 88004 h 372174"/>
              <a:gd name="connsiteX12" fmla="*/ 186087 w 372174"/>
              <a:gd name="connsiteY12" fmla="*/ 77536 h 372174"/>
              <a:gd name="connsiteX13" fmla="*/ 264360 w 372174"/>
              <a:gd name="connsiteY13" fmla="*/ 88143 h 372174"/>
              <a:gd name="connsiteX14" fmla="*/ 255669 w 372174"/>
              <a:gd name="connsiteY14" fmla="*/ 31015 h 372174"/>
              <a:gd name="connsiteX15" fmla="*/ 116971 w 372174"/>
              <a:gd name="connsiteY15" fmla="*/ 31015 h 372174"/>
              <a:gd name="connsiteX16" fmla="*/ 186087 w 372174"/>
              <a:gd name="connsiteY16" fmla="*/ 219769 h 372174"/>
              <a:gd name="connsiteX17" fmla="*/ 265361 w 372174"/>
              <a:gd name="connsiteY17" fmla="*/ 134727 h 372174"/>
              <a:gd name="connsiteX18" fmla="*/ 264182 w 372174"/>
              <a:gd name="connsiteY18" fmla="*/ 120647 h 372174"/>
              <a:gd name="connsiteX19" fmla="*/ 108000 w 372174"/>
              <a:gd name="connsiteY19" fmla="*/ 120631 h 372174"/>
              <a:gd name="connsiteX20" fmla="*/ 106814 w 372174"/>
              <a:gd name="connsiteY20" fmla="*/ 134727 h 372174"/>
              <a:gd name="connsiteX21" fmla="*/ 186087 w 372174"/>
              <a:gd name="connsiteY21" fmla="*/ 219769 h 372174"/>
              <a:gd name="connsiteX22" fmla="*/ 278046 w 372174"/>
              <a:gd name="connsiteY22" fmla="*/ 248109 h 372174"/>
              <a:gd name="connsiteX23" fmla="*/ 372175 w 372174"/>
              <a:gd name="connsiteY23" fmla="*/ 372175 h 372174"/>
              <a:gd name="connsiteX24" fmla="*/ 344091 w 372174"/>
              <a:gd name="connsiteY24" fmla="*/ 372175 h 372174"/>
              <a:gd name="connsiteX25" fmla="*/ 255343 w 372174"/>
              <a:gd name="connsiteY25" fmla="*/ 266686 h 372174"/>
              <a:gd name="connsiteX26" fmla="*/ 278046 w 372174"/>
              <a:gd name="connsiteY26" fmla="*/ 248109 h 372174"/>
              <a:gd name="connsiteX27" fmla="*/ 94129 w 372174"/>
              <a:gd name="connsiteY27" fmla="*/ 248109 h 372174"/>
              <a:gd name="connsiteX28" fmla="*/ 116832 w 372174"/>
              <a:gd name="connsiteY28" fmla="*/ 266686 h 372174"/>
              <a:gd name="connsiteX29" fmla="*/ 28084 w 372174"/>
              <a:gd name="connsiteY29" fmla="*/ 372175 h 372174"/>
              <a:gd name="connsiteX30" fmla="*/ 0 w 372174"/>
              <a:gd name="connsiteY30" fmla="*/ 372175 h 372174"/>
              <a:gd name="connsiteX31" fmla="*/ 94129 w 372174"/>
              <a:gd name="connsiteY31" fmla="*/ 248109 h 372174"/>
              <a:gd name="connsiteX32" fmla="*/ 249504 w 372174"/>
              <a:gd name="connsiteY32" fmla="*/ 310146 h 372174"/>
              <a:gd name="connsiteX33" fmla="*/ 231780 w 372174"/>
              <a:gd name="connsiteY33" fmla="*/ 337849 h 372174"/>
              <a:gd name="connsiteX34" fmla="*/ 185754 w 372174"/>
              <a:gd name="connsiteY34" fmla="*/ 372012 h 372174"/>
              <a:gd name="connsiteX35" fmla="*/ 138395 w 372174"/>
              <a:gd name="connsiteY35" fmla="*/ 326010 h 372174"/>
              <a:gd name="connsiteX36" fmla="*/ 138395 w 372174"/>
              <a:gd name="connsiteY36" fmla="*/ 278968 h 372174"/>
              <a:gd name="connsiteX37" fmla="*/ 154251 w 372174"/>
              <a:gd name="connsiteY37" fmla="*/ 263461 h 372174"/>
              <a:gd name="connsiteX38" fmla="*/ 170099 w 372174"/>
              <a:gd name="connsiteY38" fmla="*/ 278968 h 372174"/>
              <a:gd name="connsiteX39" fmla="*/ 170099 w 372174"/>
              <a:gd name="connsiteY39" fmla="*/ 325684 h 372174"/>
              <a:gd name="connsiteX40" fmla="*/ 185754 w 372174"/>
              <a:gd name="connsiteY40" fmla="*/ 340997 h 372174"/>
              <a:gd name="connsiteX41" fmla="*/ 198904 w 372174"/>
              <a:gd name="connsiteY41" fmla="*/ 334926 h 372174"/>
              <a:gd name="connsiteX42" fmla="*/ 186087 w 372174"/>
              <a:gd name="connsiteY42" fmla="*/ 310146 h 372174"/>
              <a:gd name="connsiteX43" fmla="*/ 217792 w 372174"/>
              <a:gd name="connsiteY43" fmla="*/ 279131 h 372174"/>
              <a:gd name="connsiteX44" fmla="*/ 249504 w 372174"/>
              <a:gd name="connsiteY44" fmla="*/ 310146 h 3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72174" h="372174">
                <a:moveTo>
                  <a:pt x="297065" y="116305"/>
                </a:moveTo>
                <a:cubicBezTo>
                  <a:pt x="297065" y="120476"/>
                  <a:pt x="296926" y="124586"/>
                  <a:pt x="296794" y="128687"/>
                </a:cubicBezTo>
                <a:cubicBezTo>
                  <a:pt x="296918" y="130695"/>
                  <a:pt x="297065" y="132688"/>
                  <a:pt x="297065" y="134727"/>
                </a:cubicBezTo>
                <a:cubicBezTo>
                  <a:pt x="297065" y="197353"/>
                  <a:pt x="247380" y="248117"/>
                  <a:pt x="186087" y="248117"/>
                </a:cubicBezTo>
                <a:cubicBezTo>
                  <a:pt x="124795" y="248117"/>
                  <a:pt x="75110" y="197353"/>
                  <a:pt x="75110" y="134727"/>
                </a:cubicBezTo>
                <a:cubicBezTo>
                  <a:pt x="75110" y="131099"/>
                  <a:pt x="75373" y="127547"/>
                  <a:pt x="75738" y="124027"/>
                </a:cubicBezTo>
                <a:cubicBezTo>
                  <a:pt x="75683" y="121453"/>
                  <a:pt x="75575" y="118910"/>
                  <a:pt x="75575" y="116305"/>
                </a:cubicBezTo>
                <a:cubicBezTo>
                  <a:pt x="75575" y="73505"/>
                  <a:pt x="81917" y="33628"/>
                  <a:pt x="92827" y="0"/>
                </a:cubicBezTo>
                <a:lnTo>
                  <a:pt x="279821" y="0"/>
                </a:lnTo>
                <a:cubicBezTo>
                  <a:pt x="290723" y="33628"/>
                  <a:pt x="297065" y="73505"/>
                  <a:pt x="297065" y="116305"/>
                </a:cubicBezTo>
                <a:close/>
                <a:moveTo>
                  <a:pt x="116971" y="31015"/>
                </a:moveTo>
                <a:cubicBezTo>
                  <a:pt x="112528" y="49742"/>
                  <a:pt x="109626" y="68802"/>
                  <a:pt x="108295" y="88004"/>
                </a:cubicBezTo>
                <a:cubicBezTo>
                  <a:pt x="133633" y="81012"/>
                  <a:pt x="159803" y="77491"/>
                  <a:pt x="186087" y="77536"/>
                </a:cubicBezTo>
                <a:cubicBezTo>
                  <a:pt x="212915" y="77536"/>
                  <a:pt x="239099" y="81095"/>
                  <a:pt x="264360" y="88143"/>
                </a:cubicBezTo>
                <a:cubicBezTo>
                  <a:pt x="263029" y="68895"/>
                  <a:pt x="260122" y="49788"/>
                  <a:pt x="255669" y="31015"/>
                </a:cubicBezTo>
                <a:lnTo>
                  <a:pt x="116971" y="31015"/>
                </a:lnTo>
                <a:close/>
                <a:moveTo>
                  <a:pt x="186087" y="219769"/>
                </a:moveTo>
                <a:cubicBezTo>
                  <a:pt x="229795" y="219769"/>
                  <a:pt x="265361" y="181621"/>
                  <a:pt x="265361" y="134727"/>
                </a:cubicBezTo>
                <a:cubicBezTo>
                  <a:pt x="265361" y="129920"/>
                  <a:pt x="264895" y="125237"/>
                  <a:pt x="264182" y="120647"/>
                </a:cubicBezTo>
                <a:cubicBezTo>
                  <a:pt x="213370" y="104525"/>
                  <a:pt x="158815" y="104520"/>
                  <a:pt x="108000" y="120631"/>
                </a:cubicBezTo>
                <a:cubicBezTo>
                  <a:pt x="107239" y="125292"/>
                  <a:pt x="106842" y="130005"/>
                  <a:pt x="106814" y="134727"/>
                </a:cubicBezTo>
                <a:cubicBezTo>
                  <a:pt x="106814" y="181621"/>
                  <a:pt x="142380" y="219769"/>
                  <a:pt x="186087" y="219769"/>
                </a:cubicBezTo>
                <a:close/>
                <a:moveTo>
                  <a:pt x="278046" y="248109"/>
                </a:moveTo>
                <a:cubicBezTo>
                  <a:pt x="325506" y="273820"/>
                  <a:pt x="360591" y="318721"/>
                  <a:pt x="372175" y="372175"/>
                </a:cubicBezTo>
                <a:lnTo>
                  <a:pt x="344091" y="372175"/>
                </a:lnTo>
                <a:cubicBezTo>
                  <a:pt x="332088" y="325444"/>
                  <a:pt x="298996" y="286877"/>
                  <a:pt x="255343" y="266686"/>
                </a:cubicBezTo>
                <a:cubicBezTo>
                  <a:pt x="263606" y="261396"/>
                  <a:pt x="271225" y="255162"/>
                  <a:pt x="278046" y="248109"/>
                </a:cubicBezTo>
                <a:close/>
                <a:moveTo>
                  <a:pt x="94129" y="248109"/>
                </a:moveTo>
                <a:cubicBezTo>
                  <a:pt x="100950" y="255162"/>
                  <a:pt x="108569" y="261396"/>
                  <a:pt x="116832" y="266686"/>
                </a:cubicBezTo>
                <a:cubicBezTo>
                  <a:pt x="73179" y="286877"/>
                  <a:pt x="40086" y="325444"/>
                  <a:pt x="28084" y="372175"/>
                </a:cubicBezTo>
                <a:lnTo>
                  <a:pt x="0" y="372175"/>
                </a:lnTo>
                <a:cubicBezTo>
                  <a:pt x="11584" y="318721"/>
                  <a:pt x="46669" y="273820"/>
                  <a:pt x="94129" y="248109"/>
                </a:cubicBezTo>
                <a:close/>
                <a:moveTo>
                  <a:pt x="249504" y="310146"/>
                </a:moveTo>
                <a:cubicBezTo>
                  <a:pt x="249504" y="322342"/>
                  <a:pt x="242247" y="332786"/>
                  <a:pt x="231780" y="337849"/>
                </a:cubicBezTo>
                <a:cubicBezTo>
                  <a:pt x="226934" y="354326"/>
                  <a:pt x="212946" y="372012"/>
                  <a:pt x="185754" y="372012"/>
                </a:cubicBezTo>
                <a:cubicBezTo>
                  <a:pt x="151739" y="372012"/>
                  <a:pt x="138790" y="344502"/>
                  <a:pt x="138395" y="326010"/>
                </a:cubicBezTo>
                <a:lnTo>
                  <a:pt x="138395" y="278968"/>
                </a:lnTo>
                <a:cubicBezTo>
                  <a:pt x="138395" y="270408"/>
                  <a:pt x="145489" y="263461"/>
                  <a:pt x="154251" y="263461"/>
                </a:cubicBezTo>
                <a:cubicBezTo>
                  <a:pt x="163005" y="263461"/>
                  <a:pt x="170099" y="270408"/>
                  <a:pt x="170099" y="278968"/>
                </a:cubicBezTo>
                <a:lnTo>
                  <a:pt x="170099" y="325684"/>
                </a:lnTo>
                <a:cubicBezTo>
                  <a:pt x="170363" y="331088"/>
                  <a:pt x="172767" y="340997"/>
                  <a:pt x="185754" y="340997"/>
                </a:cubicBezTo>
                <a:cubicBezTo>
                  <a:pt x="192562" y="340997"/>
                  <a:pt x="196547" y="338330"/>
                  <a:pt x="198904" y="334926"/>
                </a:cubicBezTo>
                <a:cubicBezTo>
                  <a:pt x="191166" y="329266"/>
                  <a:pt x="186087" y="320318"/>
                  <a:pt x="186087" y="310146"/>
                </a:cubicBezTo>
                <a:cubicBezTo>
                  <a:pt x="186087" y="293018"/>
                  <a:pt x="200284" y="279131"/>
                  <a:pt x="217792" y="279131"/>
                </a:cubicBezTo>
                <a:cubicBezTo>
                  <a:pt x="235307" y="279131"/>
                  <a:pt x="249504" y="293018"/>
                  <a:pt x="249504" y="310146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 w="48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09DD9">
                      <a:alpha val="42000"/>
                    </a:srgbClr>
                  </a:gs>
                  <a:gs pos="100000">
                    <a:srgbClr val="009DD9">
                      <a:alpha val="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9" name="图形 100"/>
          <p:cNvSpPr/>
          <p:nvPr/>
        </p:nvSpPr>
        <p:spPr>
          <a:xfrm>
            <a:off x="4479392" y="2938590"/>
            <a:ext cx="513445" cy="447006"/>
          </a:xfrm>
          <a:custGeom>
            <a:avLst/>
            <a:gdLst>
              <a:gd name="connsiteX0" fmla="*/ 413528 w 426934"/>
              <a:gd name="connsiteY0" fmla="*/ 107112 h 371690"/>
              <a:gd name="connsiteX1" fmla="*/ 399814 w 426934"/>
              <a:gd name="connsiteY1" fmla="*/ 120875 h 371690"/>
              <a:gd name="connsiteX2" fmla="*/ 394192 w 426934"/>
              <a:gd name="connsiteY2" fmla="*/ 154991 h 371690"/>
              <a:gd name="connsiteX3" fmla="*/ 401849 w 426934"/>
              <a:gd name="connsiteY3" fmla="*/ 172194 h 371690"/>
              <a:gd name="connsiteX4" fmla="*/ 407083 w 426934"/>
              <a:gd name="connsiteY4" fmla="*/ 173212 h 371690"/>
              <a:gd name="connsiteX5" fmla="*/ 420070 w 426934"/>
              <a:gd name="connsiteY5" fmla="*/ 164004 h 371690"/>
              <a:gd name="connsiteX6" fmla="*/ 427242 w 426934"/>
              <a:gd name="connsiteY6" fmla="*/ 120681 h 371690"/>
              <a:gd name="connsiteX7" fmla="*/ 413528 w 426934"/>
              <a:gd name="connsiteY7" fmla="*/ 107112 h 371690"/>
              <a:gd name="connsiteX8" fmla="*/ 417259 w 426934"/>
              <a:gd name="connsiteY8" fmla="*/ 75128 h 371690"/>
              <a:gd name="connsiteX9" fmla="*/ 403545 w 426934"/>
              <a:gd name="connsiteY9" fmla="*/ 88842 h 371690"/>
              <a:gd name="connsiteX10" fmla="*/ 390606 w 426934"/>
              <a:gd name="connsiteY10" fmla="*/ 80749 h 371690"/>
              <a:gd name="connsiteX11" fmla="*/ 377425 w 426934"/>
              <a:gd name="connsiteY11" fmla="*/ 59136 h 371690"/>
              <a:gd name="connsiteX12" fmla="*/ 358477 w 426934"/>
              <a:gd name="connsiteY12" fmla="*/ 40527 h 371690"/>
              <a:gd name="connsiteX13" fmla="*/ 235776 w 426934"/>
              <a:gd name="connsiteY13" fmla="*/ 65484 h 371690"/>
              <a:gd name="connsiteX14" fmla="*/ 233449 w 426934"/>
              <a:gd name="connsiteY14" fmla="*/ 68150 h 371690"/>
              <a:gd name="connsiteX15" fmla="*/ 245807 w 426934"/>
              <a:gd name="connsiteY15" fmla="*/ 80265 h 371690"/>
              <a:gd name="connsiteX16" fmla="*/ 245419 w 426934"/>
              <a:gd name="connsiteY16" fmla="*/ 97904 h 371690"/>
              <a:gd name="connsiteX17" fmla="*/ 226762 w 426934"/>
              <a:gd name="connsiteY17" fmla="*/ 100037 h 371690"/>
              <a:gd name="connsiteX18" fmla="*/ 215228 w 426934"/>
              <a:gd name="connsiteY18" fmla="*/ 88939 h 371690"/>
              <a:gd name="connsiteX19" fmla="*/ 173020 w 426934"/>
              <a:gd name="connsiteY19" fmla="*/ 137157 h 371690"/>
              <a:gd name="connsiteX20" fmla="*/ 171905 w 426934"/>
              <a:gd name="connsiteY20" fmla="*/ 137642 h 371690"/>
              <a:gd name="connsiteX21" fmla="*/ 139970 w 426934"/>
              <a:gd name="connsiteY21" fmla="*/ 137642 h 371690"/>
              <a:gd name="connsiteX22" fmla="*/ 139970 w 426934"/>
              <a:gd name="connsiteY22" fmla="*/ 164780 h 371690"/>
              <a:gd name="connsiteX23" fmla="*/ 200496 w 426934"/>
              <a:gd name="connsiteY23" fmla="*/ 164780 h 371690"/>
              <a:gd name="connsiteX24" fmla="*/ 200496 w 426934"/>
              <a:gd name="connsiteY24" fmla="*/ 225258 h 371690"/>
              <a:gd name="connsiteX25" fmla="*/ 227586 w 426934"/>
              <a:gd name="connsiteY25" fmla="*/ 225258 h 371690"/>
              <a:gd name="connsiteX26" fmla="*/ 227586 w 426934"/>
              <a:gd name="connsiteY26" fmla="*/ 164683 h 371690"/>
              <a:gd name="connsiteX27" fmla="*/ 288161 w 426934"/>
              <a:gd name="connsiteY27" fmla="*/ 164683 h 371690"/>
              <a:gd name="connsiteX28" fmla="*/ 288161 w 426934"/>
              <a:gd name="connsiteY28" fmla="*/ 137545 h 371690"/>
              <a:gd name="connsiteX29" fmla="*/ 245274 w 426934"/>
              <a:gd name="connsiteY29" fmla="*/ 137545 h 371690"/>
              <a:gd name="connsiteX30" fmla="*/ 236212 w 426934"/>
              <a:gd name="connsiteY30" fmla="*/ 133813 h 371690"/>
              <a:gd name="connsiteX31" fmla="*/ 232480 w 426934"/>
              <a:gd name="connsiteY31" fmla="*/ 124461 h 371690"/>
              <a:gd name="connsiteX32" fmla="*/ 245516 w 426934"/>
              <a:gd name="connsiteY32" fmla="*/ 111958 h 371690"/>
              <a:gd name="connsiteX33" fmla="*/ 297562 w 426934"/>
              <a:gd name="connsiteY33" fmla="*/ 111958 h 371690"/>
              <a:gd name="connsiteX34" fmla="*/ 313748 w 426934"/>
              <a:gd name="connsiteY34" fmla="*/ 128144 h 371690"/>
              <a:gd name="connsiteX35" fmla="*/ 313748 w 426934"/>
              <a:gd name="connsiteY35" fmla="*/ 174084 h 371690"/>
              <a:gd name="connsiteX36" fmla="*/ 297562 w 426934"/>
              <a:gd name="connsiteY36" fmla="*/ 190270 h 371690"/>
              <a:gd name="connsiteX37" fmla="*/ 253221 w 426934"/>
              <a:gd name="connsiteY37" fmla="*/ 190270 h 371690"/>
              <a:gd name="connsiteX38" fmla="*/ 253221 w 426934"/>
              <a:gd name="connsiteY38" fmla="*/ 234611 h 371690"/>
              <a:gd name="connsiteX39" fmla="*/ 237036 w 426934"/>
              <a:gd name="connsiteY39" fmla="*/ 250796 h 371690"/>
              <a:gd name="connsiteX40" fmla="*/ 191144 w 426934"/>
              <a:gd name="connsiteY40" fmla="*/ 250796 h 371690"/>
              <a:gd name="connsiteX41" fmla="*/ 174958 w 426934"/>
              <a:gd name="connsiteY41" fmla="*/ 234611 h 371690"/>
              <a:gd name="connsiteX42" fmla="*/ 174958 w 426934"/>
              <a:gd name="connsiteY42" fmla="*/ 190270 h 371690"/>
              <a:gd name="connsiteX43" fmla="*/ 130617 w 426934"/>
              <a:gd name="connsiteY43" fmla="*/ 190270 h 371690"/>
              <a:gd name="connsiteX44" fmla="*/ 114431 w 426934"/>
              <a:gd name="connsiteY44" fmla="*/ 174084 h 371690"/>
              <a:gd name="connsiteX45" fmla="*/ 114431 w 426934"/>
              <a:gd name="connsiteY45" fmla="*/ 128144 h 371690"/>
              <a:gd name="connsiteX46" fmla="*/ 130617 w 426934"/>
              <a:gd name="connsiteY46" fmla="*/ 111958 h 371690"/>
              <a:gd name="connsiteX47" fmla="*/ 157755 w 426934"/>
              <a:gd name="connsiteY47" fmla="*/ 111958 h 371690"/>
              <a:gd name="connsiteX48" fmla="*/ 194972 w 426934"/>
              <a:gd name="connsiteY48" fmla="*/ 69119 h 371690"/>
              <a:gd name="connsiteX49" fmla="*/ 194827 w 426934"/>
              <a:gd name="connsiteY49" fmla="*/ 68974 h 371690"/>
              <a:gd name="connsiteX50" fmla="*/ 194875 w 426934"/>
              <a:gd name="connsiteY50" fmla="*/ 68925 h 371690"/>
              <a:gd name="connsiteX51" fmla="*/ 192597 w 426934"/>
              <a:gd name="connsiteY51" fmla="*/ 66890 h 371690"/>
              <a:gd name="connsiteX52" fmla="*/ 49155 w 426934"/>
              <a:gd name="connsiteY52" fmla="*/ 58894 h 371690"/>
              <a:gd name="connsiteX53" fmla="*/ 49155 w 426934"/>
              <a:gd name="connsiteY53" fmla="*/ 184551 h 371690"/>
              <a:gd name="connsiteX54" fmla="*/ 56957 w 426934"/>
              <a:gd name="connsiteY54" fmla="*/ 193177 h 371690"/>
              <a:gd name="connsiteX55" fmla="*/ 75760 w 426934"/>
              <a:gd name="connsiteY55" fmla="*/ 211786 h 371690"/>
              <a:gd name="connsiteX56" fmla="*/ 122572 w 426934"/>
              <a:gd name="connsiteY56" fmla="*/ 260537 h 371690"/>
              <a:gd name="connsiteX57" fmla="*/ 149419 w 426934"/>
              <a:gd name="connsiteY57" fmla="*/ 287142 h 371690"/>
              <a:gd name="connsiteX58" fmla="*/ 203840 w 426934"/>
              <a:gd name="connsiteY58" fmla="*/ 341030 h 371690"/>
              <a:gd name="connsiteX59" fmla="*/ 222982 w 426934"/>
              <a:gd name="connsiteY59" fmla="*/ 341030 h 371690"/>
              <a:gd name="connsiteX60" fmla="*/ 277403 w 426934"/>
              <a:gd name="connsiteY60" fmla="*/ 287190 h 371690"/>
              <a:gd name="connsiteX61" fmla="*/ 304250 w 426934"/>
              <a:gd name="connsiteY61" fmla="*/ 260585 h 371690"/>
              <a:gd name="connsiteX62" fmla="*/ 351402 w 426934"/>
              <a:gd name="connsiteY62" fmla="*/ 211495 h 371690"/>
              <a:gd name="connsiteX63" fmla="*/ 371997 w 426934"/>
              <a:gd name="connsiteY63" fmla="*/ 190512 h 371690"/>
              <a:gd name="connsiteX64" fmla="*/ 386196 w 426934"/>
              <a:gd name="connsiteY64" fmla="*/ 187071 h 371690"/>
              <a:gd name="connsiteX65" fmla="*/ 392108 w 426934"/>
              <a:gd name="connsiteY65" fmla="*/ 209411 h 371690"/>
              <a:gd name="connsiteX66" fmla="*/ 389346 w 426934"/>
              <a:gd name="connsiteY66" fmla="*/ 212319 h 371690"/>
              <a:gd name="connsiteX67" fmla="*/ 378055 w 426934"/>
              <a:gd name="connsiteY67" fmla="*/ 223513 h 371690"/>
              <a:gd name="connsiteX68" fmla="*/ 351450 w 426934"/>
              <a:gd name="connsiteY68" fmla="*/ 249876 h 371690"/>
              <a:gd name="connsiteX69" fmla="*/ 340644 w 426934"/>
              <a:gd name="connsiteY69" fmla="*/ 260585 h 371690"/>
              <a:gd name="connsiteX70" fmla="*/ 316220 w 426934"/>
              <a:gd name="connsiteY70" fmla="*/ 287190 h 371690"/>
              <a:gd name="connsiteX71" fmla="*/ 242415 w 426934"/>
              <a:gd name="connsiteY71" fmla="*/ 360171 h 371690"/>
              <a:gd name="connsiteX72" fmla="*/ 184698 w 426934"/>
              <a:gd name="connsiteY72" fmla="*/ 360171 h 371690"/>
              <a:gd name="connsiteX73" fmla="*/ 110942 w 426934"/>
              <a:gd name="connsiteY73" fmla="*/ 287142 h 371690"/>
              <a:gd name="connsiteX74" fmla="*/ 86518 w 426934"/>
              <a:gd name="connsiteY74" fmla="*/ 260537 h 371690"/>
              <a:gd name="connsiteX75" fmla="*/ 75760 w 426934"/>
              <a:gd name="connsiteY75" fmla="*/ 249924 h 371690"/>
              <a:gd name="connsiteX76" fmla="*/ 49155 w 426934"/>
              <a:gd name="connsiteY76" fmla="*/ 223562 h 371690"/>
              <a:gd name="connsiteX77" fmla="*/ 37767 w 426934"/>
              <a:gd name="connsiteY77" fmla="*/ 212319 h 371690"/>
              <a:gd name="connsiteX78" fmla="*/ 36555 w 426934"/>
              <a:gd name="connsiteY78" fmla="*/ 211108 h 371690"/>
              <a:gd name="connsiteX79" fmla="*/ 37815 w 426934"/>
              <a:gd name="connsiteY79" fmla="*/ 31078 h 371690"/>
              <a:gd name="connsiteX80" fmla="*/ 135317 w 426934"/>
              <a:gd name="connsiteY80" fmla="*/ 2341 h 371690"/>
              <a:gd name="connsiteX81" fmla="*/ 213435 w 426934"/>
              <a:gd name="connsiteY81" fmla="*/ 47506 h 371690"/>
              <a:gd name="connsiteX82" fmla="*/ 291747 w 426934"/>
              <a:gd name="connsiteY82" fmla="*/ 1759 h 371690"/>
              <a:gd name="connsiteX83" fmla="*/ 390558 w 426934"/>
              <a:gd name="connsiteY83" fmla="*/ 32531 h 371690"/>
              <a:gd name="connsiteX84" fmla="*/ 415999 w 426934"/>
              <a:gd name="connsiteY84" fmla="*/ 69507 h 371690"/>
              <a:gd name="connsiteX85" fmla="*/ 417259 w 426934"/>
              <a:gd name="connsiteY85" fmla="*/ 75128 h 3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6934" h="371690">
                <a:moveTo>
                  <a:pt x="413528" y="107112"/>
                </a:moveTo>
                <a:cubicBezTo>
                  <a:pt x="405920" y="107112"/>
                  <a:pt x="399717" y="113266"/>
                  <a:pt x="399814" y="120875"/>
                </a:cubicBezTo>
                <a:cubicBezTo>
                  <a:pt x="399910" y="132408"/>
                  <a:pt x="398021" y="143942"/>
                  <a:pt x="394192" y="154991"/>
                </a:cubicBezTo>
                <a:cubicBezTo>
                  <a:pt x="391818" y="161872"/>
                  <a:pt x="395161" y="169432"/>
                  <a:pt x="401849" y="172194"/>
                </a:cubicBezTo>
                <a:cubicBezTo>
                  <a:pt x="403545" y="172921"/>
                  <a:pt x="405338" y="173212"/>
                  <a:pt x="407083" y="173212"/>
                </a:cubicBezTo>
                <a:cubicBezTo>
                  <a:pt x="412752" y="173212"/>
                  <a:pt x="418035" y="169674"/>
                  <a:pt x="420070" y="164004"/>
                </a:cubicBezTo>
                <a:cubicBezTo>
                  <a:pt x="425013" y="149999"/>
                  <a:pt x="427387" y="135316"/>
                  <a:pt x="427242" y="120681"/>
                </a:cubicBezTo>
                <a:cubicBezTo>
                  <a:pt x="427194" y="113169"/>
                  <a:pt x="421039" y="107112"/>
                  <a:pt x="413528" y="107112"/>
                </a:cubicBezTo>
                <a:close/>
                <a:moveTo>
                  <a:pt x="417259" y="75128"/>
                </a:moveTo>
                <a:cubicBezTo>
                  <a:pt x="417259" y="82349"/>
                  <a:pt x="411444" y="88842"/>
                  <a:pt x="403545" y="88842"/>
                </a:cubicBezTo>
                <a:cubicBezTo>
                  <a:pt x="398166" y="88842"/>
                  <a:pt x="392787" y="85644"/>
                  <a:pt x="390606" y="80749"/>
                </a:cubicBezTo>
                <a:cubicBezTo>
                  <a:pt x="387214" y="73141"/>
                  <a:pt x="382804" y="65872"/>
                  <a:pt x="377425" y="59136"/>
                </a:cubicBezTo>
                <a:cubicBezTo>
                  <a:pt x="374953" y="56035"/>
                  <a:pt x="362693" y="43144"/>
                  <a:pt x="358477" y="40527"/>
                </a:cubicBezTo>
                <a:cubicBezTo>
                  <a:pt x="305219" y="7187"/>
                  <a:pt x="252930" y="49929"/>
                  <a:pt x="235776" y="65484"/>
                </a:cubicBezTo>
                <a:cubicBezTo>
                  <a:pt x="235146" y="66066"/>
                  <a:pt x="233449" y="68150"/>
                  <a:pt x="233449" y="68150"/>
                </a:cubicBezTo>
                <a:lnTo>
                  <a:pt x="245807" y="80265"/>
                </a:lnTo>
                <a:cubicBezTo>
                  <a:pt x="250120" y="84529"/>
                  <a:pt x="250217" y="92961"/>
                  <a:pt x="245419" y="97904"/>
                </a:cubicBezTo>
                <a:cubicBezTo>
                  <a:pt x="240137" y="103380"/>
                  <a:pt x="231366" y="104543"/>
                  <a:pt x="226762" y="100037"/>
                </a:cubicBezTo>
                <a:lnTo>
                  <a:pt x="215228" y="88939"/>
                </a:lnTo>
                <a:cubicBezTo>
                  <a:pt x="215228" y="88939"/>
                  <a:pt x="177817" y="131730"/>
                  <a:pt x="173020" y="137157"/>
                </a:cubicBezTo>
                <a:cubicBezTo>
                  <a:pt x="172729" y="137496"/>
                  <a:pt x="172341" y="137642"/>
                  <a:pt x="171905" y="137642"/>
                </a:cubicBezTo>
                <a:lnTo>
                  <a:pt x="139970" y="137642"/>
                </a:lnTo>
                <a:lnTo>
                  <a:pt x="139970" y="164780"/>
                </a:lnTo>
                <a:lnTo>
                  <a:pt x="200496" y="164780"/>
                </a:lnTo>
                <a:lnTo>
                  <a:pt x="200496" y="225258"/>
                </a:lnTo>
                <a:lnTo>
                  <a:pt x="227586" y="225258"/>
                </a:lnTo>
                <a:lnTo>
                  <a:pt x="227586" y="164683"/>
                </a:lnTo>
                <a:lnTo>
                  <a:pt x="288161" y="164683"/>
                </a:lnTo>
                <a:lnTo>
                  <a:pt x="288161" y="137545"/>
                </a:lnTo>
                <a:lnTo>
                  <a:pt x="245274" y="137545"/>
                </a:lnTo>
                <a:cubicBezTo>
                  <a:pt x="241736" y="137545"/>
                  <a:pt x="238538" y="136140"/>
                  <a:pt x="236212" y="133813"/>
                </a:cubicBezTo>
                <a:cubicBezTo>
                  <a:pt x="233837" y="131439"/>
                  <a:pt x="232383" y="128144"/>
                  <a:pt x="232480" y="124461"/>
                </a:cubicBezTo>
                <a:cubicBezTo>
                  <a:pt x="232626" y="117482"/>
                  <a:pt x="238538" y="111958"/>
                  <a:pt x="245516" y="111958"/>
                </a:cubicBezTo>
                <a:lnTo>
                  <a:pt x="297562" y="111958"/>
                </a:lnTo>
                <a:cubicBezTo>
                  <a:pt x="306479" y="111958"/>
                  <a:pt x="313748" y="119227"/>
                  <a:pt x="313748" y="128144"/>
                </a:cubicBezTo>
                <a:lnTo>
                  <a:pt x="313748" y="174084"/>
                </a:lnTo>
                <a:cubicBezTo>
                  <a:pt x="313748" y="183001"/>
                  <a:pt x="306528" y="190270"/>
                  <a:pt x="297562" y="190270"/>
                </a:cubicBezTo>
                <a:lnTo>
                  <a:pt x="253221" y="190270"/>
                </a:lnTo>
                <a:lnTo>
                  <a:pt x="253221" y="234611"/>
                </a:lnTo>
                <a:cubicBezTo>
                  <a:pt x="253221" y="243527"/>
                  <a:pt x="245952" y="250796"/>
                  <a:pt x="237036" y="250796"/>
                </a:cubicBezTo>
                <a:lnTo>
                  <a:pt x="191144" y="250796"/>
                </a:lnTo>
                <a:cubicBezTo>
                  <a:pt x="182179" y="250796"/>
                  <a:pt x="174958" y="243527"/>
                  <a:pt x="174958" y="234611"/>
                </a:cubicBezTo>
                <a:lnTo>
                  <a:pt x="174958" y="190270"/>
                </a:lnTo>
                <a:lnTo>
                  <a:pt x="130617" y="190270"/>
                </a:lnTo>
                <a:cubicBezTo>
                  <a:pt x="121700" y="190270"/>
                  <a:pt x="114431" y="183001"/>
                  <a:pt x="114431" y="174084"/>
                </a:cubicBezTo>
                <a:lnTo>
                  <a:pt x="114431" y="128144"/>
                </a:lnTo>
                <a:cubicBezTo>
                  <a:pt x="114431" y="119178"/>
                  <a:pt x="121700" y="111958"/>
                  <a:pt x="130617" y="111958"/>
                </a:cubicBezTo>
                <a:lnTo>
                  <a:pt x="157755" y="111958"/>
                </a:lnTo>
                <a:cubicBezTo>
                  <a:pt x="165799" y="102750"/>
                  <a:pt x="183051" y="83318"/>
                  <a:pt x="194972" y="69119"/>
                </a:cubicBezTo>
                <a:lnTo>
                  <a:pt x="194827" y="68974"/>
                </a:lnTo>
                <a:lnTo>
                  <a:pt x="194875" y="68925"/>
                </a:lnTo>
                <a:cubicBezTo>
                  <a:pt x="194342" y="68392"/>
                  <a:pt x="193567" y="67714"/>
                  <a:pt x="192597" y="66890"/>
                </a:cubicBezTo>
                <a:cubicBezTo>
                  <a:pt x="176121" y="52303"/>
                  <a:pt x="104400" y="-6770"/>
                  <a:pt x="49155" y="58894"/>
                </a:cubicBezTo>
                <a:cubicBezTo>
                  <a:pt x="18867" y="94900"/>
                  <a:pt x="19740" y="148012"/>
                  <a:pt x="49155" y="184551"/>
                </a:cubicBezTo>
                <a:cubicBezTo>
                  <a:pt x="51530" y="187556"/>
                  <a:pt x="54147" y="190415"/>
                  <a:pt x="56957" y="193177"/>
                </a:cubicBezTo>
                <a:lnTo>
                  <a:pt x="75760" y="211786"/>
                </a:lnTo>
                <a:lnTo>
                  <a:pt x="122572" y="260537"/>
                </a:lnTo>
                <a:lnTo>
                  <a:pt x="149419" y="287142"/>
                </a:lnTo>
                <a:lnTo>
                  <a:pt x="203840" y="341030"/>
                </a:lnTo>
                <a:cubicBezTo>
                  <a:pt x="208977" y="346457"/>
                  <a:pt x="217603" y="346457"/>
                  <a:pt x="222982" y="341030"/>
                </a:cubicBezTo>
                <a:lnTo>
                  <a:pt x="277403" y="287190"/>
                </a:lnTo>
                <a:lnTo>
                  <a:pt x="304250" y="260585"/>
                </a:lnTo>
                <a:lnTo>
                  <a:pt x="351402" y="211495"/>
                </a:lnTo>
                <a:lnTo>
                  <a:pt x="371997" y="190512"/>
                </a:lnTo>
                <a:cubicBezTo>
                  <a:pt x="375680" y="186732"/>
                  <a:pt x="381205" y="185424"/>
                  <a:pt x="386196" y="187071"/>
                </a:cubicBezTo>
                <a:cubicBezTo>
                  <a:pt x="395646" y="190221"/>
                  <a:pt x="398796" y="201997"/>
                  <a:pt x="392108" y="209411"/>
                </a:cubicBezTo>
                <a:cubicBezTo>
                  <a:pt x="391139" y="210478"/>
                  <a:pt x="390218" y="211495"/>
                  <a:pt x="389346" y="212319"/>
                </a:cubicBezTo>
                <a:lnTo>
                  <a:pt x="378055" y="223513"/>
                </a:lnTo>
                <a:lnTo>
                  <a:pt x="351450" y="249876"/>
                </a:lnTo>
                <a:lnTo>
                  <a:pt x="340644" y="260585"/>
                </a:lnTo>
                <a:lnTo>
                  <a:pt x="316220" y="287190"/>
                </a:lnTo>
                <a:lnTo>
                  <a:pt x="242415" y="360171"/>
                </a:lnTo>
                <a:cubicBezTo>
                  <a:pt x="226471" y="375921"/>
                  <a:pt x="200642" y="375921"/>
                  <a:pt x="184698" y="360171"/>
                </a:cubicBezTo>
                <a:lnTo>
                  <a:pt x="110942" y="287142"/>
                </a:lnTo>
                <a:lnTo>
                  <a:pt x="86518" y="260537"/>
                </a:lnTo>
                <a:lnTo>
                  <a:pt x="75760" y="249924"/>
                </a:lnTo>
                <a:lnTo>
                  <a:pt x="49155" y="223562"/>
                </a:lnTo>
                <a:lnTo>
                  <a:pt x="37767" y="212319"/>
                </a:lnTo>
                <a:lnTo>
                  <a:pt x="36555" y="211108"/>
                </a:lnTo>
                <a:cubicBezTo>
                  <a:pt x="-12826" y="161000"/>
                  <a:pt x="-11953" y="80798"/>
                  <a:pt x="37815" y="31078"/>
                </a:cubicBezTo>
                <a:cubicBezTo>
                  <a:pt x="74209" y="-5316"/>
                  <a:pt x="113704" y="-1439"/>
                  <a:pt x="135317" y="2341"/>
                </a:cubicBezTo>
                <a:cubicBezTo>
                  <a:pt x="176751" y="9610"/>
                  <a:pt x="213435" y="47506"/>
                  <a:pt x="213435" y="47506"/>
                </a:cubicBezTo>
                <a:cubicBezTo>
                  <a:pt x="213435" y="47506"/>
                  <a:pt x="248472" y="8495"/>
                  <a:pt x="291747" y="1759"/>
                </a:cubicBezTo>
                <a:cubicBezTo>
                  <a:pt x="318740" y="-2408"/>
                  <a:pt x="359785" y="-1245"/>
                  <a:pt x="390558" y="32531"/>
                </a:cubicBezTo>
                <a:cubicBezTo>
                  <a:pt x="403739" y="47021"/>
                  <a:pt x="409990" y="56132"/>
                  <a:pt x="415999" y="69507"/>
                </a:cubicBezTo>
                <a:cubicBezTo>
                  <a:pt x="416872" y="71348"/>
                  <a:pt x="417259" y="73287"/>
                  <a:pt x="417259" y="75128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 w="48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09DD9">
                      <a:alpha val="42000"/>
                    </a:srgbClr>
                  </a:gs>
                  <a:gs pos="100000">
                    <a:srgbClr val="009DD9">
                      <a:alpha val="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10" name="图形 102"/>
          <p:cNvGrpSpPr/>
          <p:nvPr/>
        </p:nvGrpSpPr>
        <p:grpSpPr>
          <a:xfrm>
            <a:off x="1718178" y="2863894"/>
            <a:ext cx="596785" cy="596785"/>
            <a:chOff x="1428682" y="2381258"/>
            <a:chExt cx="496233" cy="496233"/>
          </a:xfr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111" name="任意多边形: 形状 110"/>
            <p:cNvSpPr/>
            <p:nvPr/>
          </p:nvSpPr>
          <p:spPr>
            <a:xfrm>
              <a:off x="1483089" y="2411610"/>
              <a:ext cx="353275" cy="434688"/>
            </a:xfrm>
            <a:custGeom>
              <a:avLst/>
              <a:gdLst>
                <a:gd name="connsiteX0" fmla="*/ 337530 w 353275"/>
                <a:gd name="connsiteY0" fmla="*/ 225835 h 434688"/>
                <a:gd name="connsiteX1" fmla="*/ 353308 w 353275"/>
                <a:gd name="connsiteY1" fmla="*/ 145617 h 434688"/>
                <a:gd name="connsiteX2" fmla="*/ 201867 w 353275"/>
                <a:gd name="connsiteY2" fmla="*/ 0 h 434688"/>
                <a:gd name="connsiteX3" fmla="*/ 199922 w 353275"/>
                <a:gd name="connsiteY3" fmla="*/ 13 h 434688"/>
                <a:gd name="connsiteX4" fmla="*/ 40912 w 353275"/>
                <a:gd name="connsiteY4" fmla="*/ 146530 h 434688"/>
                <a:gd name="connsiteX5" fmla="*/ 40632 w 353275"/>
                <a:gd name="connsiteY5" fmla="*/ 155159 h 434688"/>
                <a:gd name="connsiteX6" fmla="*/ 40672 w 353275"/>
                <a:gd name="connsiteY6" fmla="*/ 157898 h 434688"/>
                <a:gd name="connsiteX7" fmla="*/ 0 w 353275"/>
                <a:gd name="connsiteY7" fmla="*/ 225389 h 434688"/>
                <a:gd name="connsiteX8" fmla="*/ 22921 w 353275"/>
                <a:gd name="connsiteY8" fmla="*/ 259865 h 434688"/>
                <a:gd name="connsiteX9" fmla="*/ 52053 w 353275"/>
                <a:gd name="connsiteY9" fmla="*/ 264642 h 434688"/>
                <a:gd name="connsiteX10" fmla="*/ 55597 w 353275"/>
                <a:gd name="connsiteY10" fmla="*/ 264922 h 434688"/>
                <a:gd name="connsiteX11" fmla="*/ 55518 w 353275"/>
                <a:gd name="connsiteY11" fmla="*/ 307993 h 434688"/>
                <a:gd name="connsiteX12" fmla="*/ 93604 w 353275"/>
                <a:gd name="connsiteY12" fmla="*/ 344973 h 434688"/>
                <a:gd name="connsiteX13" fmla="*/ 129666 w 353275"/>
                <a:gd name="connsiteY13" fmla="*/ 344980 h 434688"/>
                <a:gd name="connsiteX14" fmla="*/ 129559 w 353275"/>
                <a:gd name="connsiteY14" fmla="*/ 421220 h 434688"/>
                <a:gd name="connsiteX15" fmla="*/ 135529 w 353275"/>
                <a:gd name="connsiteY15" fmla="*/ 432527 h 434688"/>
                <a:gd name="connsiteX16" fmla="*/ 143205 w 353275"/>
                <a:gd name="connsiteY16" fmla="*/ 434886 h 434688"/>
                <a:gd name="connsiteX17" fmla="*/ 148242 w 353275"/>
                <a:gd name="connsiteY17" fmla="*/ 433920 h 434688"/>
                <a:gd name="connsiteX18" fmla="*/ 316221 w 353275"/>
                <a:gd name="connsiteY18" fmla="*/ 367142 h 434688"/>
                <a:gd name="connsiteX19" fmla="*/ 324456 w 353275"/>
                <a:gd name="connsiteY19" fmla="*/ 351270 h 434688"/>
                <a:gd name="connsiteX20" fmla="*/ 323710 w 353275"/>
                <a:gd name="connsiteY20" fmla="*/ 283125 h 434688"/>
                <a:gd name="connsiteX21" fmla="*/ 337530 w 353275"/>
                <a:gd name="connsiteY21" fmla="*/ 225835 h 434688"/>
                <a:gd name="connsiteX22" fmla="*/ 311223 w 353275"/>
                <a:gd name="connsiteY22" fmla="*/ 218593 h 434688"/>
                <a:gd name="connsiteX23" fmla="*/ 296791 w 353275"/>
                <a:gd name="connsiteY23" fmla="*/ 278648 h 434688"/>
                <a:gd name="connsiteX24" fmla="*/ 295818 w 353275"/>
                <a:gd name="connsiteY24" fmla="*/ 345886 h 434688"/>
                <a:gd name="connsiteX25" fmla="*/ 156877 w 353275"/>
                <a:gd name="connsiteY25" fmla="*/ 401117 h 434688"/>
                <a:gd name="connsiteX26" fmla="*/ 156984 w 353275"/>
                <a:gd name="connsiteY26" fmla="*/ 331353 h 434688"/>
                <a:gd name="connsiteX27" fmla="*/ 152999 w 353275"/>
                <a:gd name="connsiteY27" fmla="*/ 321692 h 434688"/>
                <a:gd name="connsiteX28" fmla="*/ 143338 w 353275"/>
                <a:gd name="connsiteY28" fmla="*/ 317687 h 434688"/>
                <a:gd name="connsiteX29" fmla="*/ 93297 w 353275"/>
                <a:gd name="connsiteY29" fmla="*/ 317681 h 434688"/>
                <a:gd name="connsiteX30" fmla="*/ 82809 w 353275"/>
                <a:gd name="connsiteY30" fmla="*/ 307866 h 434688"/>
                <a:gd name="connsiteX31" fmla="*/ 82916 w 353275"/>
                <a:gd name="connsiteY31" fmla="*/ 252228 h 434688"/>
                <a:gd name="connsiteX32" fmla="*/ 70230 w 353275"/>
                <a:gd name="connsiteY32" fmla="*/ 238589 h 434688"/>
                <a:gd name="connsiteX33" fmla="*/ 54145 w 353275"/>
                <a:gd name="connsiteY33" fmla="*/ 237430 h 434688"/>
                <a:gd name="connsiteX34" fmla="*/ 34728 w 353275"/>
                <a:gd name="connsiteY34" fmla="*/ 235251 h 434688"/>
                <a:gd name="connsiteX35" fmla="*/ 27292 w 353275"/>
                <a:gd name="connsiteY35" fmla="*/ 225569 h 434688"/>
                <a:gd name="connsiteX36" fmla="*/ 63033 w 353275"/>
                <a:gd name="connsiteY36" fmla="*/ 173723 h 434688"/>
                <a:gd name="connsiteX37" fmla="*/ 64299 w 353275"/>
                <a:gd name="connsiteY37" fmla="*/ 172237 h 434688"/>
                <a:gd name="connsiteX38" fmla="*/ 67924 w 353275"/>
                <a:gd name="connsiteY38" fmla="*/ 154866 h 434688"/>
                <a:gd name="connsiteX39" fmla="*/ 67897 w 353275"/>
                <a:gd name="connsiteY39" fmla="*/ 150948 h 434688"/>
                <a:gd name="connsiteX40" fmla="*/ 68190 w 353275"/>
                <a:gd name="connsiteY40" fmla="*/ 148236 h 434688"/>
                <a:gd name="connsiteX41" fmla="*/ 200268 w 353275"/>
                <a:gd name="connsiteY41" fmla="*/ 27306 h 434688"/>
                <a:gd name="connsiteX42" fmla="*/ 201867 w 353275"/>
                <a:gd name="connsiteY42" fmla="*/ 27292 h 434688"/>
                <a:gd name="connsiteX43" fmla="*/ 326015 w 353275"/>
                <a:gd name="connsiteY43" fmla="*/ 145710 h 434688"/>
                <a:gd name="connsiteX44" fmla="*/ 311223 w 353275"/>
                <a:gd name="connsiteY44" fmla="*/ 218593 h 43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53275" h="434688">
                  <a:moveTo>
                    <a:pt x="337530" y="225835"/>
                  </a:moveTo>
                  <a:cubicBezTo>
                    <a:pt x="345685" y="196198"/>
                    <a:pt x="353388" y="168205"/>
                    <a:pt x="353308" y="145617"/>
                  </a:cubicBezTo>
                  <a:cubicBezTo>
                    <a:pt x="353055" y="66685"/>
                    <a:pt x="283704" y="0"/>
                    <a:pt x="201867" y="0"/>
                  </a:cubicBezTo>
                  <a:lnTo>
                    <a:pt x="199922" y="13"/>
                  </a:lnTo>
                  <a:cubicBezTo>
                    <a:pt x="116219" y="1093"/>
                    <a:pt x="42337" y="69377"/>
                    <a:pt x="40912" y="146530"/>
                  </a:cubicBezTo>
                  <a:cubicBezTo>
                    <a:pt x="40566" y="148916"/>
                    <a:pt x="40592" y="151667"/>
                    <a:pt x="40632" y="155159"/>
                  </a:cubicBezTo>
                  <a:cubicBezTo>
                    <a:pt x="40646" y="156079"/>
                    <a:pt x="40659" y="157025"/>
                    <a:pt x="40672" y="157898"/>
                  </a:cubicBezTo>
                  <a:cubicBezTo>
                    <a:pt x="4664" y="200409"/>
                    <a:pt x="0" y="216301"/>
                    <a:pt x="0" y="225389"/>
                  </a:cubicBezTo>
                  <a:cubicBezTo>
                    <a:pt x="0" y="240315"/>
                    <a:pt x="8356" y="252881"/>
                    <a:pt x="22921" y="259865"/>
                  </a:cubicBezTo>
                  <a:cubicBezTo>
                    <a:pt x="27639" y="262123"/>
                    <a:pt x="34995" y="263329"/>
                    <a:pt x="52053" y="264642"/>
                  </a:cubicBezTo>
                  <a:lnTo>
                    <a:pt x="55597" y="264922"/>
                  </a:lnTo>
                  <a:lnTo>
                    <a:pt x="55518" y="307993"/>
                  </a:lnTo>
                  <a:cubicBezTo>
                    <a:pt x="55745" y="328382"/>
                    <a:pt x="72696" y="344973"/>
                    <a:pt x="93604" y="344973"/>
                  </a:cubicBezTo>
                  <a:lnTo>
                    <a:pt x="129666" y="344980"/>
                  </a:lnTo>
                  <a:lnTo>
                    <a:pt x="129559" y="421220"/>
                  </a:lnTo>
                  <a:cubicBezTo>
                    <a:pt x="129559" y="425744"/>
                    <a:pt x="131784" y="429982"/>
                    <a:pt x="135529" y="432527"/>
                  </a:cubicBezTo>
                  <a:cubicBezTo>
                    <a:pt x="137795" y="434062"/>
                    <a:pt x="140468" y="434884"/>
                    <a:pt x="143205" y="434886"/>
                  </a:cubicBezTo>
                  <a:cubicBezTo>
                    <a:pt x="144930" y="434886"/>
                    <a:pt x="146639" y="434558"/>
                    <a:pt x="148242" y="433920"/>
                  </a:cubicBezTo>
                  <a:lnTo>
                    <a:pt x="316221" y="367142"/>
                  </a:lnTo>
                  <a:cubicBezTo>
                    <a:pt x="322538" y="364636"/>
                    <a:pt x="326042" y="357873"/>
                    <a:pt x="324456" y="351270"/>
                  </a:cubicBezTo>
                  <a:cubicBezTo>
                    <a:pt x="324376" y="350977"/>
                    <a:pt x="317393" y="321146"/>
                    <a:pt x="323710" y="283125"/>
                  </a:cubicBezTo>
                  <a:cubicBezTo>
                    <a:pt x="326669" y="265328"/>
                    <a:pt x="332186" y="245252"/>
                    <a:pt x="337530" y="225835"/>
                  </a:cubicBezTo>
                  <a:close/>
                  <a:moveTo>
                    <a:pt x="311223" y="218593"/>
                  </a:moveTo>
                  <a:cubicBezTo>
                    <a:pt x="305693" y="238682"/>
                    <a:pt x="299976" y="259458"/>
                    <a:pt x="296791" y="278648"/>
                  </a:cubicBezTo>
                  <a:cubicBezTo>
                    <a:pt x="292007" y="307393"/>
                    <a:pt x="293899" y="332067"/>
                    <a:pt x="295818" y="345886"/>
                  </a:cubicBezTo>
                  <a:lnTo>
                    <a:pt x="156877" y="401117"/>
                  </a:lnTo>
                  <a:lnTo>
                    <a:pt x="156984" y="331353"/>
                  </a:lnTo>
                  <a:cubicBezTo>
                    <a:pt x="156988" y="327732"/>
                    <a:pt x="155555" y="324257"/>
                    <a:pt x="152999" y="321692"/>
                  </a:cubicBezTo>
                  <a:cubicBezTo>
                    <a:pt x="150439" y="319127"/>
                    <a:pt x="146963" y="317686"/>
                    <a:pt x="143338" y="317687"/>
                  </a:cubicBezTo>
                  <a:lnTo>
                    <a:pt x="93297" y="317681"/>
                  </a:lnTo>
                  <a:cubicBezTo>
                    <a:pt x="87674" y="317681"/>
                    <a:pt x="82876" y="313103"/>
                    <a:pt x="82809" y="307866"/>
                  </a:cubicBezTo>
                  <a:lnTo>
                    <a:pt x="82916" y="252228"/>
                  </a:lnTo>
                  <a:cubicBezTo>
                    <a:pt x="82930" y="245052"/>
                    <a:pt x="77386" y="239089"/>
                    <a:pt x="70230" y="238589"/>
                  </a:cubicBezTo>
                  <a:lnTo>
                    <a:pt x="54145" y="237430"/>
                  </a:lnTo>
                  <a:cubicBezTo>
                    <a:pt x="40431" y="236370"/>
                    <a:pt x="35727" y="235544"/>
                    <a:pt x="34728" y="235251"/>
                  </a:cubicBezTo>
                  <a:cubicBezTo>
                    <a:pt x="27292" y="231692"/>
                    <a:pt x="27292" y="227115"/>
                    <a:pt x="27292" y="225569"/>
                  </a:cubicBezTo>
                  <a:cubicBezTo>
                    <a:pt x="27332" y="225109"/>
                    <a:pt x="28798" y="213862"/>
                    <a:pt x="63033" y="173723"/>
                  </a:cubicBezTo>
                  <a:lnTo>
                    <a:pt x="64299" y="172237"/>
                  </a:lnTo>
                  <a:cubicBezTo>
                    <a:pt x="68057" y="167773"/>
                    <a:pt x="68017" y="163188"/>
                    <a:pt x="67924" y="154866"/>
                  </a:cubicBezTo>
                  <a:cubicBezTo>
                    <a:pt x="67910" y="153393"/>
                    <a:pt x="67871" y="151981"/>
                    <a:pt x="67897" y="150948"/>
                  </a:cubicBezTo>
                  <a:cubicBezTo>
                    <a:pt x="68084" y="150062"/>
                    <a:pt x="68190" y="149156"/>
                    <a:pt x="68190" y="148236"/>
                  </a:cubicBezTo>
                  <a:cubicBezTo>
                    <a:pt x="68550" y="85835"/>
                    <a:pt x="131504" y="28192"/>
                    <a:pt x="200268" y="27306"/>
                  </a:cubicBezTo>
                  <a:lnTo>
                    <a:pt x="201867" y="27292"/>
                  </a:lnTo>
                  <a:cubicBezTo>
                    <a:pt x="268952" y="27292"/>
                    <a:pt x="325802" y="81524"/>
                    <a:pt x="326015" y="145710"/>
                  </a:cubicBezTo>
                  <a:cubicBezTo>
                    <a:pt x="326082" y="164561"/>
                    <a:pt x="318526" y="192033"/>
                    <a:pt x="311223" y="218593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9DD9">
                        <a:alpha val="42000"/>
                      </a:srgbClr>
                    </a:gs>
                    <a:gs pos="100000">
                      <a:srgbClr val="009DD9">
                        <a:alpha val="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1616325" y="2462997"/>
              <a:ext cx="132296" cy="82867"/>
            </a:xfrm>
            <a:custGeom>
              <a:avLst/>
              <a:gdLst>
                <a:gd name="connsiteX0" fmla="*/ 63980 w 132296"/>
                <a:gd name="connsiteY0" fmla="*/ 0 h 82867"/>
                <a:gd name="connsiteX1" fmla="*/ 0 w 132296"/>
                <a:gd name="connsiteY1" fmla="*/ 51626 h 82867"/>
                <a:gd name="connsiteX2" fmla="*/ 66259 w 132296"/>
                <a:gd name="connsiteY2" fmla="*/ 83070 h 82867"/>
                <a:gd name="connsiteX3" fmla="*/ 132531 w 132296"/>
                <a:gd name="connsiteY3" fmla="*/ 51626 h 82867"/>
                <a:gd name="connsiteX4" fmla="*/ 63980 w 132296"/>
                <a:gd name="connsiteY4" fmla="*/ 0 h 82867"/>
                <a:gd name="connsiteX5" fmla="*/ 66259 w 132296"/>
                <a:gd name="connsiteY5" fmla="*/ 55777 h 82867"/>
                <a:gd name="connsiteX6" fmla="*/ 27293 w 132296"/>
                <a:gd name="connsiteY6" fmla="*/ 51626 h 82867"/>
                <a:gd name="connsiteX7" fmla="*/ 63980 w 132296"/>
                <a:gd name="connsiteY7" fmla="*/ 27292 h 82867"/>
                <a:gd name="connsiteX8" fmla="*/ 105758 w 132296"/>
                <a:gd name="connsiteY8" fmla="*/ 51906 h 82867"/>
                <a:gd name="connsiteX9" fmla="*/ 66259 w 132296"/>
                <a:gd name="connsiteY9" fmla="*/ 55777 h 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296" h="82867">
                  <a:moveTo>
                    <a:pt x="63980" y="0"/>
                  </a:moveTo>
                  <a:cubicBezTo>
                    <a:pt x="29305" y="0"/>
                    <a:pt x="0" y="23641"/>
                    <a:pt x="0" y="51626"/>
                  </a:cubicBezTo>
                  <a:cubicBezTo>
                    <a:pt x="0" y="83070"/>
                    <a:pt x="35195" y="83070"/>
                    <a:pt x="66259" y="83070"/>
                  </a:cubicBezTo>
                  <a:cubicBezTo>
                    <a:pt x="97322" y="83070"/>
                    <a:pt x="132531" y="83070"/>
                    <a:pt x="132531" y="51626"/>
                  </a:cubicBezTo>
                  <a:cubicBezTo>
                    <a:pt x="132531" y="23161"/>
                    <a:pt x="101774" y="0"/>
                    <a:pt x="63980" y="0"/>
                  </a:cubicBezTo>
                  <a:close/>
                  <a:moveTo>
                    <a:pt x="66259" y="55777"/>
                  </a:moveTo>
                  <a:cubicBezTo>
                    <a:pt x="36115" y="55777"/>
                    <a:pt x="28585" y="53352"/>
                    <a:pt x="27293" y="51626"/>
                  </a:cubicBezTo>
                  <a:cubicBezTo>
                    <a:pt x="27293" y="40605"/>
                    <a:pt x="43657" y="27292"/>
                    <a:pt x="63980" y="27292"/>
                  </a:cubicBezTo>
                  <a:cubicBezTo>
                    <a:pt x="87594" y="27292"/>
                    <a:pt x="105238" y="40139"/>
                    <a:pt x="105758" y="51906"/>
                  </a:cubicBezTo>
                  <a:cubicBezTo>
                    <a:pt x="103946" y="53352"/>
                    <a:pt x="96417" y="55777"/>
                    <a:pt x="66259" y="55777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9DD9">
                        <a:alpha val="42000"/>
                      </a:srgbClr>
                    </a:gs>
                    <a:gs pos="100000">
                      <a:srgbClr val="009DD9">
                        <a:alpha val="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 flipV="1">
            <a:off x="1593195" y="3221530"/>
            <a:ext cx="0" cy="163984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直接连接符 114"/>
          <p:cNvCxnSpPr/>
          <p:nvPr/>
        </p:nvCxnSpPr>
        <p:spPr>
          <a:xfrm flipV="1">
            <a:off x="1775959" y="2818748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直接连接符 115"/>
          <p:cNvCxnSpPr/>
          <p:nvPr/>
        </p:nvCxnSpPr>
        <p:spPr>
          <a:xfrm flipV="1">
            <a:off x="2279982" y="3351409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直接连接符 116"/>
          <p:cNvCxnSpPr/>
          <p:nvPr/>
        </p:nvCxnSpPr>
        <p:spPr>
          <a:xfrm flipV="1">
            <a:off x="2383077" y="2830204"/>
            <a:ext cx="0" cy="198429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直接连接符 117"/>
          <p:cNvCxnSpPr/>
          <p:nvPr/>
        </p:nvCxnSpPr>
        <p:spPr>
          <a:xfrm flipV="1">
            <a:off x="4479391" y="3385515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直接连接符 118"/>
          <p:cNvCxnSpPr/>
          <p:nvPr/>
        </p:nvCxnSpPr>
        <p:spPr>
          <a:xfrm flipV="1">
            <a:off x="4992836" y="3351410"/>
            <a:ext cx="0" cy="110861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直接连接符 119"/>
          <p:cNvCxnSpPr/>
          <p:nvPr/>
        </p:nvCxnSpPr>
        <p:spPr>
          <a:xfrm flipV="1">
            <a:off x="4353348" y="2944755"/>
            <a:ext cx="0" cy="202125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直接连接符 120"/>
          <p:cNvCxnSpPr/>
          <p:nvPr/>
        </p:nvCxnSpPr>
        <p:spPr>
          <a:xfrm flipV="1">
            <a:off x="5057834" y="2864569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直接连接符 121"/>
          <p:cNvCxnSpPr/>
          <p:nvPr/>
        </p:nvCxnSpPr>
        <p:spPr>
          <a:xfrm flipV="1">
            <a:off x="7037564" y="3351410"/>
            <a:ext cx="0" cy="143063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直接连接符 122"/>
          <p:cNvCxnSpPr/>
          <p:nvPr/>
        </p:nvCxnSpPr>
        <p:spPr>
          <a:xfrm flipV="1">
            <a:off x="7183615" y="3019212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直接连接符 123"/>
          <p:cNvCxnSpPr/>
          <p:nvPr/>
        </p:nvCxnSpPr>
        <p:spPr>
          <a:xfrm flipV="1">
            <a:off x="7704820" y="3360001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直接连接符 124"/>
          <p:cNvCxnSpPr/>
          <p:nvPr/>
        </p:nvCxnSpPr>
        <p:spPr>
          <a:xfrm flipV="1">
            <a:off x="7744913" y="2887479"/>
            <a:ext cx="0" cy="222689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直接连接符 125"/>
          <p:cNvCxnSpPr/>
          <p:nvPr/>
        </p:nvCxnSpPr>
        <p:spPr>
          <a:xfrm flipV="1">
            <a:off x="9848825" y="3414411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直接连接符 126"/>
          <p:cNvCxnSpPr/>
          <p:nvPr/>
        </p:nvCxnSpPr>
        <p:spPr>
          <a:xfrm flipV="1">
            <a:off x="10410123" y="3330409"/>
            <a:ext cx="0" cy="13186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直接连接符 127"/>
          <p:cNvCxnSpPr/>
          <p:nvPr/>
        </p:nvCxnSpPr>
        <p:spPr>
          <a:xfrm flipV="1">
            <a:off x="9807778" y="2982815"/>
            <a:ext cx="0" cy="164065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直接连接符 128"/>
          <p:cNvCxnSpPr/>
          <p:nvPr/>
        </p:nvCxnSpPr>
        <p:spPr>
          <a:xfrm flipV="1">
            <a:off x="10467398" y="2849295"/>
            <a:ext cx="0" cy="328132"/>
          </a:xfrm>
          <a:prstGeom prst="line">
            <a:avLst/>
          </a:prstGeom>
          <a:noFill/>
          <a:ln w="6350" cap="flat">
            <a:gradFill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1" name="组合 60"/>
          <p:cNvGrpSpPr/>
          <p:nvPr/>
        </p:nvGrpSpPr>
        <p:grpSpPr>
          <a:xfrm>
            <a:off x="1253310" y="3008617"/>
            <a:ext cx="1526518" cy="1326468"/>
            <a:chOff x="7536217" y="3590024"/>
            <a:chExt cx="1494662" cy="1298786"/>
          </a:xfrm>
        </p:grpSpPr>
        <p:sp>
          <p:nvSpPr>
            <p:cNvPr id="62" name="菱形 61"/>
            <p:cNvSpPr/>
            <p:nvPr/>
          </p:nvSpPr>
          <p:spPr>
            <a:xfrm>
              <a:off x="7640080" y="4598834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7640080" y="4443047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  <a:gd name="connsiteX0-1" fmla="*/ 0 w 1494662"/>
                <a:gd name="connsiteY0-2" fmla="*/ 0 h 987213"/>
                <a:gd name="connsiteX1-3" fmla="*/ 1494662 w 1494662"/>
                <a:gd name="connsiteY1-4" fmla="*/ 0 h 987213"/>
                <a:gd name="connsiteX2-5" fmla="*/ 1318974 w 1494662"/>
                <a:gd name="connsiteY2-6" fmla="*/ 858409 h 987213"/>
                <a:gd name="connsiteX3-7" fmla="*/ 747331 w 1494662"/>
                <a:gd name="connsiteY3-8" fmla="*/ 987213 h 987213"/>
                <a:gd name="connsiteX4-9" fmla="*/ 111395 w 1494662"/>
                <a:gd name="connsiteY4-10" fmla="*/ 844121 h 987213"/>
                <a:gd name="connsiteX5" fmla="*/ 0 w 1494662"/>
                <a:gd name="connsiteY5" fmla="*/ 0 h 987213"/>
                <a:gd name="connsiteX0-11" fmla="*/ 0 w 1494662"/>
                <a:gd name="connsiteY0-12" fmla="*/ 0 h 987213"/>
                <a:gd name="connsiteX1-13" fmla="*/ 1494662 w 1494662"/>
                <a:gd name="connsiteY1-14" fmla="*/ 0 h 987213"/>
                <a:gd name="connsiteX2-15" fmla="*/ 1383268 w 1494662"/>
                <a:gd name="connsiteY2-16" fmla="*/ 841740 h 987213"/>
                <a:gd name="connsiteX3-17" fmla="*/ 747331 w 1494662"/>
                <a:gd name="connsiteY3-18" fmla="*/ 987213 h 987213"/>
                <a:gd name="connsiteX4-19" fmla="*/ 111395 w 1494662"/>
                <a:gd name="connsiteY4-20" fmla="*/ 844121 h 987213"/>
                <a:gd name="connsiteX5-21" fmla="*/ 0 w 1494662"/>
                <a:gd name="connsiteY5-22" fmla="*/ 0 h 9872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83268" y="841740"/>
                  </a:lnTo>
                  <a:lnTo>
                    <a:pt x="747331" y="987213"/>
                  </a:lnTo>
                  <a:lnTo>
                    <a:pt x="111395" y="844121"/>
                  </a:lnTo>
                  <a:cubicBezTo>
                    <a:pt x="52832" y="557985"/>
                    <a:pt x="58563" y="28613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972932" y="3008617"/>
            <a:ext cx="1526518" cy="1326468"/>
            <a:chOff x="7536217" y="3590024"/>
            <a:chExt cx="1494662" cy="1298786"/>
          </a:xfrm>
        </p:grpSpPr>
        <p:sp>
          <p:nvSpPr>
            <p:cNvPr id="73" name="菱形 72"/>
            <p:cNvSpPr/>
            <p:nvPr/>
          </p:nvSpPr>
          <p:spPr>
            <a:xfrm>
              <a:off x="7640080" y="4598834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菱形 74"/>
            <p:cNvSpPr/>
            <p:nvPr/>
          </p:nvSpPr>
          <p:spPr>
            <a:xfrm>
              <a:off x="7640080" y="4443047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菱形 76"/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  <a:gd name="connsiteX0-1" fmla="*/ 0 w 1494662"/>
                <a:gd name="connsiteY0-2" fmla="*/ 0 h 987213"/>
                <a:gd name="connsiteX1-3" fmla="*/ 1494662 w 1494662"/>
                <a:gd name="connsiteY1-4" fmla="*/ 0 h 987213"/>
                <a:gd name="connsiteX2-5" fmla="*/ 1318974 w 1494662"/>
                <a:gd name="connsiteY2-6" fmla="*/ 858409 h 987213"/>
                <a:gd name="connsiteX3-7" fmla="*/ 747331 w 1494662"/>
                <a:gd name="connsiteY3-8" fmla="*/ 987213 h 987213"/>
                <a:gd name="connsiteX4-9" fmla="*/ 111395 w 1494662"/>
                <a:gd name="connsiteY4-10" fmla="*/ 844121 h 987213"/>
                <a:gd name="connsiteX5" fmla="*/ 0 w 1494662"/>
                <a:gd name="connsiteY5" fmla="*/ 0 h 987213"/>
                <a:gd name="connsiteX0-11" fmla="*/ 0 w 1494662"/>
                <a:gd name="connsiteY0-12" fmla="*/ 0 h 987213"/>
                <a:gd name="connsiteX1-13" fmla="*/ 1494662 w 1494662"/>
                <a:gd name="connsiteY1-14" fmla="*/ 0 h 987213"/>
                <a:gd name="connsiteX2-15" fmla="*/ 1383268 w 1494662"/>
                <a:gd name="connsiteY2-16" fmla="*/ 841740 h 987213"/>
                <a:gd name="connsiteX3-17" fmla="*/ 747331 w 1494662"/>
                <a:gd name="connsiteY3-18" fmla="*/ 987213 h 987213"/>
                <a:gd name="connsiteX4-19" fmla="*/ 111395 w 1494662"/>
                <a:gd name="connsiteY4-20" fmla="*/ 844121 h 987213"/>
                <a:gd name="connsiteX5-21" fmla="*/ 0 w 1494662"/>
                <a:gd name="connsiteY5-22" fmla="*/ 0 h 9872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83268" y="841740"/>
                  </a:lnTo>
                  <a:lnTo>
                    <a:pt x="747331" y="987213"/>
                  </a:lnTo>
                  <a:lnTo>
                    <a:pt x="111395" y="844121"/>
                  </a:lnTo>
                  <a:cubicBezTo>
                    <a:pt x="52832" y="557985"/>
                    <a:pt x="58563" y="28613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92553" y="3008617"/>
            <a:ext cx="1526518" cy="1326468"/>
            <a:chOff x="7536217" y="3590024"/>
            <a:chExt cx="1494662" cy="1298786"/>
          </a:xfrm>
        </p:grpSpPr>
        <p:sp>
          <p:nvSpPr>
            <p:cNvPr id="97" name="菱形 96"/>
            <p:cNvSpPr/>
            <p:nvPr/>
          </p:nvSpPr>
          <p:spPr>
            <a:xfrm>
              <a:off x="7640080" y="4598834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菱形 97"/>
            <p:cNvSpPr/>
            <p:nvPr/>
          </p:nvSpPr>
          <p:spPr>
            <a:xfrm>
              <a:off x="7640080" y="4443047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菱形 100"/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  <a:gd name="connsiteX0-1" fmla="*/ 0 w 1494662"/>
                <a:gd name="connsiteY0-2" fmla="*/ 0 h 987213"/>
                <a:gd name="connsiteX1-3" fmla="*/ 1494662 w 1494662"/>
                <a:gd name="connsiteY1-4" fmla="*/ 0 h 987213"/>
                <a:gd name="connsiteX2-5" fmla="*/ 1318974 w 1494662"/>
                <a:gd name="connsiteY2-6" fmla="*/ 858409 h 987213"/>
                <a:gd name="connsiteX3-7" fmla="*/ 747331 w 1494662"/>
                <a:gd name="connsiteY3-8" fmla="*/ 987213 h 987213"/>
                <a:gd name="connsiteX4-9" fmla="*/ 111395 w 1494662"/>
                <a:gd name="connsiteY4-10" fmla="*/ 844121 h 987213"/>
                <a:gd name="connsiteX5" fmla="*/ 0 w 1494662"/>
                <a:gd name="connsiteY5" fmla="*/ 0 h 987213"/>
                <a:gd name="connsiteX0-11" fmla="*/ 0 w 1494662"/>
                <a:gd name="connsiteY0-12" fmla="*/ 0 h 987213"/>
                <a:gd name="connsiteX1-13" fmla="*/ 1494662 w 1494662"/>
                <a:gd name="connsiteY1-14" fmla="*/ 0 h 987213"/>
                <a:gd name="connsiteX2-15" fmla="*/ 1383268 w 1494662"/>
                <a:gd name="connsiteY2-16" fmla="*/ 841740 h 987213"/>
                <a:gd name="connsiteX3-17" fmla="*/ 747331 w 1494662"/>
                <a:gd name="connsiteY3-18" fmla="*/ 987213 h 987213"/>
                <a:gd name="connsiteX4-19" fmla="*/ 111395 w 1494662"/>
                <a:gd name="connsiteY4-20" fmla="*/ 844121 h 987213"/>
                <a:gd name="connsiteX5-21" fmla="*/ 0 w 1494662"/>
                <a:gd name="connsiteY5-22" fmla="*/ 0 h 9872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83268" y="841740"/>
                  </a:lnTo>
                  <a:lnTo>
                    <a:pt x="747331" y="987213"/>
                  </a:lnTo>
                  <a:lnTo>
                    <a:pt x="111395" y="844121"/>
                  </a:lnTo>
                  <a:cubicBezTo>
                    <a:pt x="52832" y="557985"/>
                    <a:pt x="58563" y="28613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412175" y="3008617"/>
            <a:ext cx="1526518" cy="1326468"/>
            <a:chOff x="7536217" y="3590024"/>
            <a:chExt cx="1494662" cy="1298786"/>
          </a:xfrm>
        </p:grpSpPr>
        <p:sp>
          <p:nvSpPr>
            <p:cNvPr id="113" name="菱形 112"/>
            <p:cNvSpPr/>
            <p:nvPr/>
          </p:nvSpPr>
          <p:spPr>
            <a:xfrm>
              <a:off x="7640080" y="4598834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菱形 129"/>
            <p:cNvSpPr/>
            <p:nvPr/>
          </p:nvSpPr>
          <p:spPr>
            <a:xfrm>
              <a:off x="7640080" y="4443047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菱形 130"/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 w="127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  <a:gd name="connsiteX0-1" fmla="*/ 0 w 1494662"/>
                <a:gd name="connsiteY0-2" fmla="*/ 0 h 987213"/>
                <a:gd name="connsiteX1-3" fmla="*/ 1494662 w 1494662"/>
                <a:gd name="connsiteY1-4" fmla="*/ 0 h 987213"/>
                <a:gd name="connsiteX2-5" fmla="*/ 1318974 w 1494662"/>
                <a:gd name="connsiteY2-6" fmla="*/ 858409 h 987213"/>
                <a:gd name="connsiteX3-7" fmla="*/ 747331 w 1494662"/>
                <a:gd name="connsiteY3-8" fmla="*/ 987213 h 987213"/>
                <a:gd name="connsiteX4-9" fmla="*/ 111395 w 1494662"/>
                <a:gd name="connsiteY4-10" fmla="*/ 844121 h 987213"/>
                <a:gd name="connsiteX5" fmla="*/ 0 w 1494662"/>
                <a:gd name="connsiteY5" fmla="*/ 0 h 987213"/>
                <a:gd name="connsiteX0-11" fmla="*/ 0 w 1494662"/>
                <a:gd name="connsiteY0-12" fmla="*/ 0 h 987213"/>
                <a:gd name="connsiteX1-13" fmla="*/ 1494662 w 1494662"/>
                <a:gd name="connsiteY1-14" fmla="*/ 0 h 987213"/>
                <a:gd name="connsiteX2-15" fmla="*/ 1383268 w 1494662"/>
                <a:gd name="connsiteY2-16" fmla="*/ 841740 h 987213"/>
                <a:gd name="connsiteX3-17" fmla="*/ 747331 w 1494662"/>
                <a:gd name="connsiteY3-18" fmla="*/ 987213 h 987213"/>
                <a:gd name="connsiteX4-19" fmla="*/ 111395 w 1494662"/>
                <a:gd name="connsiteY4-20" fmla="*/ 844121 h 987213"/>
                <a:gd name="connsiteX5-21" fmla="*/ 0 w 1494662"/>
                <a:gd name="connsiteY5-22" fmla="*/ 0 h 9872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83268" y="841740"/>
                  </a:lnTo>
                  <a:lnTo>
                    <a:pt x="747331" y="987213"/>
                  </a:lnTo>
                  <a:lnTo>
                    <a:pt x="111395" y="844121"/>
                  </a:lnTo>
                  <a:cubicBezTo>
                    <a:pt x="52832" y="557985"/>
                    <a:pt x="58563" y="28613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98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999819" y="2665574"/>
            <a:ext cx="2373086" cy="2373086"/>
          </a:xfrm>
          <a:prstGeom prst="ellipse">
            <a:avLst/>
          </a:prstGeom>
          <a:gradFill>
            <a:gsLst>
              <a:gs pos="0">
                <a:schemeClr val="accent1"/>
              </a:gs>
              <a:gs pos="76000">
                <a:schemeClr val="accent2">
                  <a:alpha val="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 flipH="1" flipV="1">
            <a:off x="5819097" y="2665574"/>
            <a:ext cx="2373084" cy="2373084"/>
          </a:xfrm>
          <a:prstGeom prst="ellipse">
            <a:avLst/>
          </a:prstGeom>
          <a:gradFill>
            <a:gsLst>
              <a:gs pos="0">
                <a:schemeClr val="accent1"/>
              </a:gs>
              <a:gs pos="76000">
                <a:schemeClr val="accent2">
                  <a:alpha val="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48100" y="2513855"/>
            <a:ext cx="2676524" cy="2676524"/>
          </a:xfrm>
          <a:prstGeom prst="ellips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64000">
                  <a:schemeClr val="accent1">
                    <a:alpha val="0"/>
                  </a:schemeClr>
                </a:gs>
              </a:gsLst>
              <a:lin ang="2700000" scaled="0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flipH="1" flipV="1">
            <a:off x="5667378" y="2513855"/>
            <a:ext cx="2676522" cy="2676522"/>
          </a:xfrm>
          <a:prstGeom prst="ellips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64000">
                  <a:schemeClr val="accent1">
                    <a:alpha val="0"/>
                  </a:schemeClr>
                </a:gs>
              </a:gsLst>
              <a:lin ang="2700000" scaled="0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30762" y="4176873"/>
            <a:ext cx="1101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要点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0039" y="4176873"/>
            <a:ext cx="1101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要点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7836268" y="222519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48" name="平行四边形 47"/>
          <p:cNvSpPr/>
          <p:nvPr/>
        </p:nvSpPr>
        <p:spPr>
          <a:xfrm>
            <a:off x="9131668" y="315483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9131668" y="407685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0" name="平行四边形 49"/>
          <p:cNvSpPr/>
          <p:nvPr/>
        </p:nvSpPr>
        <p:spPr>
          <a:xfrm>
            <a:off x="7165708" y="501411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91116" y="2273297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lvl="0" defTabSz="1099820" hangingPunct="0">
              <a:defRPr/>
            </a:pPr>
            <a:r>
              <a:rPr lang="zh-CN" altLang="en-US">
                <a:latin typeface="+mn-ea"/>
                <a:sym typeface="Arial" panose="020B0604020202020204" pitchFamily="34" charset="0"/>
              </a:rPr>
              <a:t>科学技术是第一生产力</a:t>
            </a:r>
            <a:endParaRPr lang="zh-CN" altLang="en-US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95620" y="3196497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latin typeface="+mn-ea"/>
                <a:sym typeface="Arial" panose="020B0604020202020204" pitchFamily="34" charset="0"/>
              </a:rPr>
              <a:t>蓝色网格科技风实用 </a:t>
            </a:r>
            <a:r>
              <a:rPr lang="en-US" altLang="zh-CN">
                <a:latin typeface="+mn-ea"/>
                <a:sym typeface="Arial" panose="020B0604020202020204" pitchFamily="34" charset="0"/>
              </a:rPr>
              <a:t>PPT </a:t>
            </a:r>
            <a:r>
              <a:rPr lang="zh-CN" altLang="en-US">
                <a:latin typeface="+mn-ea"/>
                <a:sym typeface="Arial" panose="020B0604020202020204" pitchFamily="34" charset="0"/>
              </a:rPr>
              <a:t>模板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95620" y="4119697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lvl="0" defTabSz="1099820" hangingPunct="0">
              <a:defRPr/>
            </a:pPr>
            <a:r>
              <a:rPr lang="zh-CN" altLang="en-US">
                <a:latin typeface="+mn-ea"/>
                <a:sym typeface="Arial" panose="020B0604020202020204" pitchFamily="34" charset="0"/>
              </a:rPr>
              <a:t>蓝色网格科技风实用 </a:t>
            </a:r>
            <a:r>
              <a:rPr lang="en-US" altLang="zh-CN">
                <a:latin typeface="+mn-ea"/>
                <a:sym typeface="Arial" panose="020B0604020202020204" pitchFamily="34" charset="0"/>
              </a:rPr>
              <a:t>PPT </a:t>
            </a:r>
            <a:r>
              <a:rPr lang="zh-CN" altLang="en-US">
                <a:latin typeface="+mn-ea"/>
                <a:sym typeface="Arial" panose="020B0604020202020204" pitchFamily="34" charset="0"/>
              </a:rPr>
              <a:t>模板</a:t>
            </a:r>
            <a:endParaRPr lang="zh-CN" altLang="en-US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91116" y="5042896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科学技术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369694" y="506306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369694" y="251798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207894" y="335618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07894" y="424772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3" name="图形 56"/>
          <p:cNvGrpSpPr/>
          <p:nvPr/>
        </p:nvGrpSpPr>
        <p:grpSpPr>
          <a:xfrm>
            <a:off x="6462768" y="3008988"/>
            <a:ext cx="1087098" cy="1087098"/>
            <a:chOff x="5630797" y="-2804108"/>
            <a:chExt cx="1905000" cy="1905000"/>
          </a:xfr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64" name="任意多边形: 形状 63"/>
            <p:cNvSpPr/>
            <p:nvPr/>
          </p:nvSpPr>
          <p:spPr>
            <a:xfrm>
              <a:off x="5813111" y="-2685046"/>
              <a:ext cx="1544092" cy="1666875"/>
            </a:xfrm>
            <a:custGeom>
              <a:avLst/>
              <a:gdLst>
                <a:gd name="connsiteX0" fmla="*/ 1425029 w 1544091"/>
                <a:gd name="connsiteY0" fmla="*/ 0 h 1666875"/>
                <a:gd name="connsiteX1" fmla="*/ 119063 w 1544091"/>
                <a:gd name="connsiteY1" fmla="*/ 0 h 1666875"/>
                <a:gd name="connsiteX2" fmla="*/ 0 w 1544091"/>
                <a:gd name="connsiteY2" fmla="*/ 119063 h 1666875"/>
                <a:gd name="connsiteX3" fmla="*/ 0 w 1544091"/>
                <a:gd name="connsiteY3" fmla="*/ 1547813 h 1666875"/>
                <a:gd name="connsiteX4" fmla="*/ 119063 w 1544091"/>
                <a:gd name="connsiteY4" fmla="*/ 1666875 h 1666875"/>
                <a:gd name="connsiteX5" fmla="*/ 1425029 w 1544091"/>
                <a:gd name="connsiteY5" fmla="*/ 1666875 h 1666875"/>
                <a:gd name="connsiteX6" fmla="*/ 1544092 w 1544091"/>
                <a:gd name="connsiteY6" fmla="*/ 1547813 h 1666875"/>
                <a:gd name="connsiteX7" fmla="*/ 1544092 w 1544091"/>
                <a:gd name="connsiteY7" fmla="*/ 119063 h 1666875"/>
                <a:gd name="connsiteX8" fmla="*/ 1425029 w 1544091"/>
                <a:gd name="connsiteY8" fmla="*/ 0 h 1666875"/>
                <a:gd name="connsiteX9" fmla="*/ 1425029 w 1544091"/>
                <a:gd name="connsiteY9" fmla="*/ 1547627 h 1666875"/>
                <a:gd name="connsiteX10" fmla="*/ 1424843 w 1544091"/>
                <a:gd name="connsiteY10" fmla="*/ 1547813 h 1666875"/>
                <a:gd name="connsiteX11" fmla="*/ 119249 w 1544091"/>
                <a:gd name="connsiteY11" fmla="*/ 1547813 h 1666875"/>
                <a:gd name="connsiteX12" fmla="*/ 119063 w 1544091"/>
                <a:gd name="connsiteY12" fmla="*/ 1547627 h 1666875"/>
                <a:gd name="connsiteX13" fmla="*/ 119063 w 1544091"/>
                <a:gd name="connsiteY13" fmla="*/ 119249 h 1666875"/>
                <a:gd name="connsiteX14" fmla="*/ 119249 w 1544091"/>
                <a:gd name="connsiteY14" fmla="*/ 119063 h 1666875"/>
                <a:gd name="connsiteX15" fmla="*/ 1424843 w 1544091"/>
                <a:gd name="connsiteY15" fmla="*/ 119063 h 1666875"/>
                <a:gd name="connsiteX16" fmla="*/ 1425029 w 1544091"/>
                <a:gd name="connsiteY16" fmla="*/ 119249 h 1666875"/>
                <a:gd name="connsiteX17" fmla="*/ 1425029 w 1544091"/>
                <a:gd name="connsiteY17" fmla="*/ 1547627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4091" h="1666875">
                  <a:moveTo>
                    <a:pt x="1425029" y="0"/>
                  </a:moveTo>
                  <a:lnTo>
                    <a:pt x="119063" y="0"/>
                  </a:lnTo>
                  <a:cubicBezTo>
                    <a:pt x="53578" y="0"/>
                    <a:pt x="0" y="53578"/>
                    <a:pt x="0" y="119063"/>
                  </a:cubicBezTo>
                  <a:lnTo>
                    <a:pt x="0" y="1547813"/>
                  </a:lnTo>
                  <a:cubicBezTo>
                    <a:pt x="0" y="1613297"/>
                    <a:pt x="53578" y="1666875"/>
                    <a:pt x="119063" y="1666875"/>
                  </a:cubicBezTo>
                  <a:lnTo>
                    <a:pt x="1425029" y="1666875"/>
                  </a:lnTo>
                  <a:cubicBezTo>
                    <a:pt x="1490514" y="1666875"/>
                    <a:pt x="1544092" y="1613297"/>
                    <a:pt x="1544092" y="1547813"/>
                  </a:cubicBezTo>
                  <a:lnTo>
                    <a:pt x="1544092" y="119063"/>
                  </a:lnTo>
                  <a:cubicBezTo>
                    <a:pt x="1544092" y="53578"/>
                    <a:pt x="1490514" y="0"/>
                    <a:pt x="1425029" y="0"/>
                  </a:cubicBezTo>
                  <a:close/>
                  <a:moveTo>
                    <a:pt x="1425029" y="1547627"/>
                  </a:moveTo>
                  <a:lnTo>
                    <a:pt x="1424843" y="1547813"/>
                  </a:lnTo>
                  <a:lnTo>
                    <a:pt x="119249" y="1547813"/>
                  </a:lnTo>
                  <a:lnTo>
                    <a:pt x="119063" y="1547627"/>
                  </a:lnTo>
                  <a:lnTo>
                    <a:pt x="119063" y="119249"/>
                  </a:lnTo>
                  <a:lnTo>
                    <a:pt x="119249" y="119063"/>
                  </a:lnTo>
                  <a:lnTo>
                    <a:pt x="1424843" y="119063"/>
                  </a:lnTo>
                  <a:lnTo>
                    <a:pt x="1425029" y="119249"/>
                  </a:lnTo>
                  <a:lnTo>
                    <a:pt x="1425029" y="1547627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6075840" y="-2463478"/>
              <a:ext cx="997148" cy="630659"/>
            </a:xfrm>
            <a:custGeom>
              <a:avLst/>
              <a:gdLst>
                <a:gd name="connsiteX0" fmla="*/ 275100 w 997148"/>
                <a:gd name="connsiteY0" fmla="*/ 0 h 630659"/>
                <a:gd name="connsiteX1" fmla="*/ 233056 w 997148"/>
                <a:gd name="connsiteY1" fmla="*/ 17487 h 630659"/>
                <a:gd name="connsiteX2" fmla="*/ 138364 w 997148"/>
                <a:gd name="connsiteY2" fmla="*/ 112179 h 630659"/>
                <a:gd name="connsiteX3" fmla="*/ 101529 w 997148"/>
                <a:gd name="connsiteY3" fmla="*/ 75344 h 630659"/>
                <a:gd name="connsiteX4" fmla="*/ 59485 w 997148"/>
                <a:gd name="connsiteY4" fmla="*/ 57857 h 630659"/>
                <a:gd name="connsiteX5" fmla="*/ 17441 w 997148"/>
                <a:gd name="connsiteY5" fmla="*/ 75344 h 630659"/>
                <a:gd name="connsiteX6" fmla="*/ 17441 w 997148"/>
                <a:gd name="connsiteY6" fmla="*/ 159618 h 630659"/>
                <a:gd name="connsiteX7" fmla="*/ 54276 w 997148"/>
                <a:gd name="connsiteY7" fmla="*/ 196453 h 630659"/>
                <a:gd name="connsiteX8" fmla="*/ 96320 w 997148"/>
                <a:gd name="connsiteY8" fmla="*/ 238497 h 630659"/>
                <a:gd name="connsiteX9" fmla="*/ 138364 w 997148"/>
                <a:gd name="connsiteY9" fmla="*/ 255984 h 630659"/>
                <a:gd name="connsiteX10" fmla="*/ 180408 w 997148"/>
                <a:gd name="connsiteY10" fmla="*/ 238497 h 630659"/>
                <a:gd name="connsiteX11" fmla="*/ 222452 w 997148"/>
                <a:gd name="connsiteY11" fmla="*/ 196453 h 630659"/>
                <a:gd name="connsiteX12" fmla="*/ 317143 w 997148"/>
                <a:gd name="connsiteY12" fmla="*/ 101761 h 630659"/>
                <a:gd name="connsiteX13" fmla="*/ 317143 w 997148"/>
                <a:gd name="connsiteY13" fmla="*/ 17487 h 630659"/>
                <a:gd name="connsiteX14" fmla="*/ 275100 w 997148"/>
                <a:gd name="connsiteY14" fmla="*/ 0 h 630659"/>
                <a:gd name="connsiteX15" fmla="*/ 939059 w 997148"/>
                <a:gd name="connsiteY15" fmla="*/ 68461 h 630659"/>
                <a:gd name="connsiteX16" fmla="*/ 511178 w 997148"/>
                <a:gd name="connsiteY16" fmla="*/ 68461 h 630659"/>
                <a:gd name="connsiteX17" fmla="*/ 451647 w 997148"/>
                <a:gd name="connsiteY17" fmla="*/ 127992 h 630659"/>
                <a:gd name="connsiteX18" fmla="*/ 511178 w 997148"/>
                <a:gd name="connsiteY18" fmla="*/ 187523 h 630659"/>
                <a:gd name="connsiteX19" fmla="*/ 939059 w 997148"/>
                <a:gd name="connsiteY19" fmla="*/ 187523 h 630659"/>
                <a:gd name="connsiteX20" fmla="*/ 998590 w 997148"/>
                <a:gd name="connsiteY20" fmla="*/ 127992 h 630659"/>
                <a:gd name="connsiteX21" fmla="*/ 939059 w 997148"/>
                <a:gd name="connsiteY21" fmla="*/ 68461 h 630659"/>
                <a:gd name="connsiteX22" fmla="*/ 317143 w 997148"/>
                <a:gd name="connsiteY22" fmla="*/ 393278 h 630659"/>
                <a:gd name="connsiteX23" fmla="*/ 275100 w 997148"/>
                <a:gd name="connsiteY23" fmla="*/ 375791 h 630659"/>
                <a:gd name="connsiteX24" fmla="*/ 233056 w 997148"/>
                <a:gd name="connsiteY24" fmla="*/ 393278 h 630659"/>
                <a:gd name="connsiteX25" fmla="*/ 138364 w 997148"/>
                <a:gd name="connsiteY25" fmla="*/ 487970 h 630659"/>
                <a:gd name="connsiteX26" fmla="*/ 101529 w 997148"/>
                <a:gd name="connsiteY26" fmla="*/ 451135 h 630659"/>
                <a:gd name="connsiteX27" fmla="*/ 59485 w 997148"/>
                <a:gd name="connsiteY27" fmla="*/ 433648 h 630659"/>
                <a:gd name="connsiteX28" fmla="*/ 17441 w 997148"/>
                <a:gd name="connsiteY28" fmla="*/ 451135 h 630659"/>
                <a:gd name="connsiteX29" fmla="*/ 17441 w 997148"/>
                <a:gd name="connsiteY29" fmla="*/ 535409 h 630659"/>
                <a:gd name="connsiteX30" fmla="*/ 54276 w 997148"/>
                <a:gd name="connsiteY30" fmla="*/ 572244 h 630659"/>
                <a:gd name="connsiteX31" fmla="*/ 96320 w 997148"/>
                <a:gd name="connsiteY31" fmla="*/ 614288 h 630659"/>
                <a:gd name="connsiteX32" fmla="*/ 138364 w 997148"/>
                <a:gd name="connsiteY32" fmla="*/ 631775 h 630659"/>
                <a:gd name="connsiteX33" fmla="*/ 180408 w 997148"/>
                <a:gd name="connsiteY33" fmla="*/ 614288 h 630659"/>
                <a:gd name="connsiteX34" fmla="*/ 222452 w 997148"/>
                <a:gd name="connsiteY34" fmla="*/ 572244 h 630659"/>
                <a:gd name="connsiteX35" fmla="*/ 317143 w 997148"/>
                <a:gd name="connsiteY35" fmla="*/ 477552 h 630659"/>
                <a:gd name="connsiteX36" fmla="*/ 317143 w 997148"/>
                <a:gd name="connsiteY36" fmla="*/ 393278 h 630659"/>
                <a:gd name="connsiteX37" fmla="*/ 939059 w 997148"/>
                <a:gd name="connsiteY37" fmla="*/ 444252 h 630659"/>
                <a:gd name="connsiteX38" fmla="*/ 511178 w 997148"/>
                <a:gd name="connsiteY38" fmla="*/ 444252 h 630659"/>
                <a:gd name="connsiteX39" fmla="*/ 451647 w 997148"/>
                <a:gd name="connsiteY39" fmla="*/ 503783 h 630659"/>
                <a:gd name="connsiteX40" fmla="*/ 511178 w 997148"/>
                <a:gd name="connsiteY40" fmla="*/ 563314 h 630659"/>
                <a:gd name="connsiteX41" fmla="*/ 939059 w 997148"/>
                <a:gd name="connsiteY41" fmla="*/ 563314 h 630659"/>
                <a:gd name="connsiteX42" fmla="*/ 998590 w 997148"/>
                <a:gd name="connsiteY42" fmla="*/ 503783 h 630659"/>
                <a:gd name="connsiteX43" fmla="*/ 939059 w 997148"/>
                <a:gd name="connsiteY43" fmla="*/ 444252 h 63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97148" h="630659">
                  <a:moveTo>
                    <a:pt x="275100" y="0"/>
                  </a:moveTo>
                  <a:cubicBezTo>
                    <a:pt x="259845" y="0"/>
                    <a:pt x="244590" y="5767"/>
                    <a:pt x="233056" y="17487"/>
                  </a:cubicBezTo>
                  <a:lnTo>
                    <a:pt x="138364" y="112179"/>
                  </a:lnTo>
                  <a:lnTo>
                    <a:pt x="101529" y="75344"/>
                  </a:lnTo>
                  <a:cubicBezTo>
                    <a:pt x="89995" y="63810"/>
                    <a:pt x="74740" y="57857"/>
                    <a:pt x="59485" y="57857"/>
                  </a:cubicBezTo>
                  <a:cubicBezTo>
                    <a:pt x="44230" y="57857"/>
                    <a:pt x="28975" y="63624"/>
                    <a:pt x="17441" y="75344"/>
                  </a:cubicBezTo>
                  <a:cubicBezTo>
                    <a:pt x="-5814" y="98599"/>
                    <a:pt x="-5814" y="136364"/>
                    <a:pt x="17441" y="159618"/>
                  </a:cubicBezTo>
                  <a:lnTo>
                    <a:pt x="54276" y="196453"/>
                  </a:lnTo>
                  <a:lnTo>
                    <a:pt x="96320" y="238497"/>
                  </a:lnTo>
                  <a:cubicBezTo>
                    <a:pt x="107854" y="250031"/>
                    <a:pt x="123109" y="255984"/>
                    <a:pt x="138364" y="255984"/>
                  </a:cubicBezTo>
                  <a:cubicBezTo>
                    <a:pt x="153619" y="255984"/>
                    <a:pt x="168873" y="250217"/>
                    <a:pt x="180408" y="238497"/>
                  </a:cubicBezTo>
                  <a:lnTo>
                    <a:pt x="222452" y="196453"/>
                  </a:lnTo>
                  <a:lnTo>
                    <a:pt x="317143" y="101761"/>
                  </a:lnTo>
                  <a:cubicBezTo>
                    <a:pt x="340398" y="78507"/>
                    <a:pt x="340398" y="40742"/>
                    <a:pt x="317143" y="17487"/>
                  </a:cubicBezTo>
                  <a:cubicBezTo>
                    <a:pt x="305609" y="5767"/>
                    <a:pt x="290354" y="0"/>
                    <a:pt x="275100" y="0"/>
                  </a:cubicBezTo>
                  <a:close/>
                  <a:moveTo>
                    <a:pt x="939059" y="68461"/>
                  </a:moveTo>
                  <a:lnTo>
                    <a:pt x="511178" y="68461"/>
                  </a:lnTo>
                  <a:cubicBezTo>
                    <a:pt x="478250" y="68461"/>
                    <a:pt x="451647" y="95064"/>
                    <a:pt x="451647" y="127992"/>
                  </a:cubicBezTo>
                  <a:cubicBezTo>
                    <a:pt x="451647" y="160920"/>
                    <a:pt x="478250" y="187523"/>
                    <a:pt x="511178" y="187523"/>
                  </a:cubicBezTo>
                  <a:lnTo>
                    <a:pt x="939059" y="187523"/>
                  </a:lnTo>
                  <a:cubicBezTo>
                    <a:pt x="971987" y="187523"/>
                    <a:pt x="998590" y="160920"/>
                    <a:pt x="998590" y="127992"/>
                  </a:cubicBezTo>
                  <a:cubicBezTo>
                    <a:pt x="998590" y="95064"/>
                    <a:pt x="971987" y="68461"/>
                    <a:pt x="939059" y="68461"/>
                  </a:cubicBezTo>
                  <a:close/>
                  <a:moveTo>
                    <a:pt x="317143" y="393278"/>
                  </a:moveTo>
                  <a:cubicBezTo>
                    <a:pt x="305609" y="381744"/>
                    <a:pt x="290354" y="375791"/>
                    <a:pt x="275100" y="375791"/>
                  </a:cubicBezTo>
                  <a:cubicBezTo>
                    <a:pt x="259845" y="375791"/>
                    <a:pt x="244590" y="381558"/>
                    <a:pt x="233056" y="393278"/>
                  </a:cubicBezTo>
                  <a:lnTo>
                    <a:pt x="138364" y="487970"/>
                  </a:lnTo>
                  <a:lnTo>
                    <a:pt x="101529" y="451135"/>
                  </a:lnTo>
                  <a:cubicBezTo>
                    <a:pt x="89995" y="439601"/>
                    <a:pt x="74740" y="433648"/>
                    <a:pt x="59485" y="433648"/>
                  </a:cubicBezTo>
                  <a:cubicBezTo>
                    <a:pt x="44230" y="433648"/>
                    <a:pt x="28975" y="439415"/>
                    <a:pt x="17441" y="451135"/>
                  </a:cubicBezTo>
                  <a:cubicBezTo>
                    <a:pt x="-5814" y="474390"/>
                    <a:pt x="-5814" y="512155"/>
                    <a:pt x="17441" y="535409"/>
                  </a:cubicBezTo>
                  <a:lnTo>
                    <a:pt x="54276" y="572244"/>
                  </a:lnTo>
                  <a:lnTo>
                    <a:pt x="96320" y="614288"/>
                  </a:lnTo>
                  <a:cubicBezTo>
                    <a:pt x="107854" y="625822"/>
                    <a:pt x="123109" y="631775"/>
                    <a:pt x="138364" y="631775"/>
                  </a:cubicBezTo>
                  <a:cubicBezTo>
                    <a:pt x="153619" y="631775"/>
                    <a:pt x="168873" y="626008"/>
                    <a:pt x="180408" y="614288"/>
                  </a:cubicBezTo>
                  <a:lnTo>
                    <a:pt x="222452" y="572244"/>
                  </a:lnTo>
                  <a:lnTo>
                    <a:pt x="317143" y="477552"/>
                  </a:lnTo>
                  <a:cubicBezTo>
                    <a:pt x="340398" y="454112"/>
                    <a:pt x="340398" y="416533"/>
                    <a:pt x="317143" y="393278"/>
                  </a:cubicBezTo>
                  <a:close/>
                  <a:moveTo>
                    <a:pt x="939059" y="444252"/>
                  </a:moveTo>
                  <a:lnTo>
                    <a:pt x="511178" y="444252"/>
                  </a:lnTo>
                  <a:cubicBezTo>
                    <a:pt x="478250" y="444252"/>
                    <a:pt x="451647" y="470855"/>
                    <a:pt x="451647" y="503783"/>
                  </a:cubicBezTo>
                  <a:cubicBezTo>
                    <a:pt x="451647" y="536711"/>
                    <a:pt x="478250" y="563314"/>
                    <a:pt x="511178" y="563314"/>
                  </a:cubicBezTo>
                  <a:lnTo>
                    <a:pt x="939059" y="563314"/>
                  </a:lnTo>
                  <a:cubicBezTo>
                    <a:pt x="971987" y="563314"/>
                    <a:pt x="998590" y="536711"/>
                    <a:pt x="998590" y="503783"/>
                  </a:cubicBezTo>
                  <a:cubicBezTo>
                    <a:pt x="998590" y="470855"/>
                    <a:pt x="971987" y="444252"/>
                    <a:pt x="939059" y="444252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6" name="图形 57"/>
          <p:cNvSpPr/>
          <p:nvPr/>
        </p:nvSpPr>
        <p:spPr>
          <a:xfrm>
            <a:off x="4744203" y="2976324"/>
            <a:ext cx="985031" cy="1014474"/>
          </a:xfrm>
          <a:custGeom>
            <a:avLst/>
            <a:gdLst>
              <a:gd name="connsiteX0" fmla="*/ 1195946 w 1369218"/>
              <a:gd name="connsiteY0" fmla="*/ 530409 h 1410146"/>
              <a:gd name="connsiteX1" fmla="*/ 847725 w 1369218"/>
              <a:gd name="connsiteY1" fmla="*/ 530409 h 1410146"/>
              <a:gd name="connsiteX2" fmla="*/ 847725 w 1369218"/>
              <a:gd name="connsiteY2" fmla="*/ 307408 h 1410146"/>
              <a:gd name="connsiteX3" fmla="*/ 720217 w 1369218"/>
              <a:gd name="connsiteY3" fmla="*/ 39890 h 1410146"/>
              <a:gd name="connsiteX4" fmla="*/ 556878 w 1369218"/>
              <a:gd name="connsiteY4" fmla="*/ 7817 h 1410146"/>
              <a:gd name="connsiteX5" fmla="*/ 489347 w 1369218"/>
              <a:gd name="connsiteY5" fmla="*/ 253384 h 1410146"/>
              <a:gd name="connsiteX6" fmla="*/ 469943 w 1369218"/>
              <a:gd name="connsiteY6" fmla="*/ 461743 h 1410146"/>
              <a:gd name="connsiteX7" fmla="*/ 351253 w 1369218"/>
              <a:gd name="connsiteY7" fmla="*/ 535432 h 1410146"/>
              <a:gd name="connsiteX8" fmla="*/ 366526 w 1369218"/>
              <a:gd name="connsiteY8" fmla="*/ 588935 h 1410146"/>
              <a:gd name="connsiteX9" fmla="*/ 516452 w 1369218"/>
              <a:gd name="connsiteY9" fmla="*/ 492197 h 1410146"/>
              <a:gd name="connsiteX10" fmla="*/ 544878 w 1369218"/>
              <a:gd name="connsiteY10" fmla="*/ 250351 h 1410146"/>
              <a:gd name="connsiteX11" fmla="*/ 574644 w 1369218"/>
              <a:gd name="connsiteY11" fmla="*/ 60447 h 1410146"/>
              <a:gd name="connsiteX12" fmla="*/ 687679 w 1369218"/>
              <a:gd name="connsiteY12" fmla="*/ 85022 h 1410146"/>
              <a:gd name="connsiteX13" fmla="*/ 791952 w 1369218"/>
              <a:gd name="connsiteY13" fmla="*/ 307315 h 1410146"/>
              <a:gd name="connsiteX14" fmla="*/ 791952 w 1369218"/>
              <a:gd name="connsiteY14" fmla="*/ 587801 h 1410146"/>
              <a:gd name="connsiteX15" fmla="*/ 847632 w 1369218"/>
              <a:gd name="connsiteY15" fmla="*/ 587801 h 1410146"/>
              <a:gd name="connsiteX16" fmla="*/ 847632 w 1369218"/>
              <a:gd name="connsiteY16" fmla="*/ 586163 h 1410146"/>
              <a:gd name="connsiteX17" fmla="*/ 1195946 w 1369218"/>
              <a:gd name="connsiteY17" fmla="*/ 586163 h 1410146"/>
              <a:gd name="connsiteX18" fmla="*/ 1314432 w 1369218"/>
              <a:gd name="connsiteY18" fmla="*/ 708351 h 1410146"/>
              <a:gd name="connsiteX19" fmla="*/ 1307232 w 1369218"/>
              <a:gd name="connsiteY19" fmla="*/ 750321 h 1410146"/>
              <a:gd name="connsiteX20" fmla="*/ 1121011 w 1369218"/>
              <a:gd name="connsiteY20" fmla="*/ 1275386 h 1410146"/>
              <a:gd name="connsiteX21" fmla="*/ 1009743 w 1369218"/>
              <a:gd name="connsiteY21" fmla="*/ 1355605 h 1410146"/>
              <a:gd name="connsiteX22" fmla="*/ 82209 w 1369218"/>
              <a:gd name="connsiteY22" fmla="*/ 1355605 h 1410146"/>
              <a:gd name="connsiteX23" fmla="*/ 55680 w 1369218"/>
              <a:gd name="connsiteY23" fmla="*/ 1301431 h 1410146"/>
              <a:gd name="connsiteX24" fmla="*/ 55680 w 1369218"/>
              <a:gd name="connsiteY24" fmla="*/ 666196 h 1410146"/>
              <a:gd name="connsiteX25" fmla="*/ 82209 w 1369218"/>
              <a:gd name="connsiteY25" fmla="*/ 612022 h 1410146"/>
              <a:gd name="connsiteX26" fmla="*/ 234665 w 1369218"/>
              <a:gd name="connsiteY26" fmla="*/ 612022 h 1410146"/>
              <a:gd name="connsiteX27" fmla="*/ 261193 w 1369218"/>
              <a:gd name="connsiteY27" fmla="*/ 666196 h 1410146"/>
              <a:gd name="connsiteX28" fmla="*/ 261193 w 1369218"/>
              <a:gd name="connsiteY28" fmla="*/ 1306789 h 1410146"/>
              <a:gd name="connsiteX29" fmla="*/ 316855 w 1369218"/>
              <a:gd name="connsiteY29" fmla="*/ 1306789 h 1410146"/>
              <a:gd name="connsiteX30" fmla="*/ 316855 w 1369218"/>
              <a:gd name="connsiteY30" fmla="*/ 666196 h 1410146"/>
              <a:gd name="connsiteX31" fmla="*/ 234646 w 1369218"/>
              <a:gd name="connsiteY31" fmla="*/ 556435 h 1410146"/>
              <a:gd name="connsiteX32" fmla="*/ 82209 w 1369218"/>
              <a:gd name="connsiteY32" fmla="*/ 556435 h 1410146"/>
              <a:gd name="connsiteX33" fmla="*/ 0 w 1369218"/>
              <a:gd name="connsiteY33" fmla="*/ 666196 h 1410146"/>
              <a:gd name="connsiteX34" fmla="*/ 0 w 1369218"/>
              <a:gd name="connsiteY34" fmla="*/ 1301431 h 1410146"/>
              <a:gd name="connsiteX35" fmla="*/ 82209 w 1369218"/>
              <a:gd name="connsiteY35" fmla="*/ 1411192 h 1410146"/>
              <a:gd name="connsiteX36" fmla="*/ 1009743 w 1369218"/>
              <a:gd name="connsiteY36" fmla="*/ 1411192 h 1410146"/>
              <a:gd name="connsiteX37" fmla="*/ 1173454 w 1369218"/>
              <a:gd name="connsiteY37" fmla="*/ 1293897 h 1410146"/>
              <a:gd name="connsiteX38" fmla="*/ 1359675 w 1369218"/>
              <a:gd name="connsiteY38" fmla="*/ 768776 h 1410146"/>
              <a:gd name="connsiteX39" fmla="*/ 1370093 w 1369218"/>
              <a:gd name="connsiteY39" fmla="*/ 708184 h 1410146"/>
              <a:gd name="connsiteX40" fmla="*/ 1195946 w 1369218"/>
              <a:gd name="connsiteY40" fmla="*/ 530409 h 14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69218" h="1410146">
                <a:moveTo>
                  <a:pt x="1195946" y="530409"/>
                </a:moveTo>
                <a:lnTo>
                  <a:pt x="847725" y="530409"/>
                </a:lnTo>
                <a:lnTo>
                  <a:pt x="847725" y="307408"/>
                </a:lnTo>
                <a:cubicBezTo>
                  <a:pt x="847725" y="198782"/>
                  <a:pt x="798854" y="96277"/>
                  <a:pt x="720217" y="39890"/>
                </a:cubicBezTo>
                <a:cubicBezTo>
                  <a:pt x="667624" y="2162"/>
                  <a:pt x="608112" y="-9447"/>
                  <a:pt x="556878" y="7817"/>
                </a:cubicBezTo>
                <a:cubicBezTo>
                  <a:pt x="477738" y="34644"/>
                  <a:pt x="483394" y="140907"/>
                  <a:pt x="489347" y="253384"/>
                </a:cubicBezTo>
                <a:cubicBezTo>
                  <a:pt x="493458" y="330886"/>
                  <a:pt x="498109" y="418750"/>
                  <a:pt x="469943" y="461743"/>
                </a:cubicBezTo>
                <a:cubicBezTo>
                  <a:pt x="448661" y="494169"/>
                  <a:pt x="408738" y="518968"/>
                  <a:pt x="351253" y="535432"/>
                </a:cubicBezTo>
                <a:lnTo>
                  <a:pt x="366526" y="588935"/>
                </a:lnTo>
                <a:cubicBezTo>
                  <a:pt x="437220" y="568713"/>
                  <a:pt x="487654" y="536194"/>
                  <a:pt x="516452" y="492197"/>
                </a:cubicBezTo>
                <a:cubicBezTo>
                  <a:pt x="554627" y="433987"/>
                  <a:pt x="549678" y="340671"/>
                  <a:pt x="544878" y="250351"/>
                </a:cubicBezTo>
                <a:cubicBezTo>
                  <a:pt x="540507" y="167584"/>
                  <a:pt x="535577" y="73618"/>
                  <a:pt x="574644" y="60447"/>
                </a:cubicBezTo>
                <a:cubicBezTo>
                  <a:pt x="608688" y="48950"/>
                  <a:pt x="649858" y="57898"/>
                  <a:pt x="687679" y="85022"/>
                </a:cubicBezTo>
                <a:cubicBezTo>
                  <a:pt x="738094" y="121169"/>
                  <a:pt x="791952" y="198503"/>
                  <a:pt x="791952" y="307315"/>
                </a:cubicBezTo>
                <a:lnTo>
                  <a:pt x="791952" y="587801"/>
                </a:lnTo>
                <a:lnTo>
                  <a:pt x="847632" y="587801"/>
                </a:lnTo>
                <a:lnTo>
                  <a:pt x="847632" y="586163"/>
                </a:lnTo>
                <a:lnTo>
                  <a:pt x="1195946" y="586163"/>
                </a:lnTo>
                <a:cubicBezTo>
                  <a:pt x="1261281" y="586163"/>
                  <a:pt x="1314432" y="640969"/>
                  <a:pt x="1314432" y="708351"/>
                </a:cubicBezTo>
                <a:cubicBezTo>
                  <a:pt x="1314448" y="722650"/>
                  <a:pt x="1312013" y="736845"/>
                  <a:pt x="1307232" y="750321"/>
                </a:cubicBezTo>
                <a:lnTo>
                  <a:pt x="1121011" y="1275386"/>
                </a:lnTo>
                <a:cubicBezTo>
                  <a:pt x="1103988" y="1323365"/>
                  <a:pt x="1059284" y="1355605"/>
                  <a:pt x="1009743" y="1355605"/>
                </a:cubicBezTo>
                <a:lnTo>
                  <a:pt x="82209" y="1355605"/>
                </a:lnTo>
                <a:cubicBezTo>
                  <a:pt x="71642" y="1355605"/>
                  <a:pt x="55680" y="1333988"/>
                  <a:pt x="55680" y="1301431"/>
                </a:cubicBezTo>
                <a:lnTo>
                  <a:pt x="55680" y="666196"/>
                </a:lnTo>
                <a:cubicBezTo>
                  <a:pt x="55680" y="633621"/>
                  <a:pt x="71642" y="612022"/>
                  <a:pt x="82209" y="612022"/>
                </a:cubicBezTo>
                <a:lnTo>
                  <a:pt x="234665" y="612022"/>
                </a:lnTo>
                <a:cubicBezTo>
                  <a:pt x="245232" y="612022"/>
                  <a:pt x="261193" y="633640"/>
                  <a:pt x="261193" y="666196"/>
                </a:cubicBezTo>
                <a:lnTo>
                  <a:pt x="261193" y="1306789"/>
                </a:lnTo>
                <a:lnTo>
                  <a:pt x="316855" y="1306789"/>
                </a:lnTo>
                <a:lnTo>
                  <a:pt x="316855" y="666196"/>
                </a:lnTo>
                <a:cubicBezTo>
                  <a:pt x="316855" y="604600"/>
                  <a:pt x="280746" y="556435"/>
                  <a:pt x="234646" y="556435"/>
                </a:cubicBezTo>
                <a:lnTo>
                  <a:pt x="82209" y="556435"/>
                </a:lnTo>
                <a:cubicBezTo>
                  <a:pt x="36109" y="556435"/>
                  <a:pt x="0" y="604693"/>
                  <a:pt x="0" y="666196"/>
                </a:cubicBezTo>
                <a:lnTo>
                  <a:pt x="0" y="1301431"/>
                </a:lnTo>
                <a:cubicBezTo>
                  <a:pt x="0" y="1363028"/>
                  <a:pt x="36109" y="1411192"/>
                  <a:pt x="82209" y="1411192"/>
                </a:cubicBezTo>
                <a:lnTo>
                  <a:pt x="1009743" y="1411192"/>
                </a:lnTo>
                <a:cubicBezTo>
                  <a:pt x="1082799" y="1411192"/>
                  <a:pt x="1148600" y="1364051"/>
                  <a:pt x="1173454" y="1293897"/>
                </a:cubicBezTo>
                <a:lnTo>
                  <a:pt x="1359675" y="768776"/>
                </a:lnTo>
                <a:cubicBezTo>
                  <a:pt x="1366582" y="749321"/>
                  <a:pt x="1370106" y="728828"/>
                  <a:pt x="1370093" y="708184"/>
                </a:cubicBezTo>
                <a:cubicBezTo>
                  <a:pt x="1370112" y="610125"/>
                  <a:pt x="1291977" y="530409"/>
                  <a:pt x="1195946" y="530409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sp>
        <p:nvSpPr>
          <p:cNvPr id="27" name="平行四边形 26"/>
          <p:cNvSpPr/>
          <p:nvPr/>
        </p:nvSpPr>
        <p:spPr>
          <a:xfrm flipH="1">
            <a:off x="1797929" y="222519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8" name="平行四边形 27"/>
          <p:cNvSpPr/>
          <p:nvPr/>
        </p:nvSpPr>
        <p:spPr>
          <a:xfrm flipH="1">
            <a:off x="502529" y="315483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9" name="平行四边形 28"/>
          <p:cNvSpPr/>
          <p:nvPr/>
        </p:nvSpPr>
        <p:spPr>
          <a:xfrm flipH="1">
            <a:off x="502529" y="407685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0" name="平行四边形 29"/>
          <p:cNvSpPr/>
          <p:nvPr/>
        </p:nvSpPr>
        <p:spPr>
          <a:xfrm flipH="1">
            <a:off x="2468489" y="5014111"/>
            <a:ext cx="2556792" cy="461665"/>
          </a:xfrm>
          <a:prstGeom prst="parallelogram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1797929" y="2273297"/>
            <a:ext cx="250194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marL="0" marR="0" lvl="0" indent="0" algn="r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科学技术是第一生产力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561645" y="3196497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lvl="0" algn="r" defTabSz="1099820" hangingPunct="0">
              <a:defRPr/>
            </a:pPr>
            <a:r>
              <a:rPr lang="zh-CN" altLang="en-US">
                <a:latin typeface="+mn-ea"/>
                <a:sym typeface="Arial" panose="020B0604020202020204" pitchFamily="34" charset="0"/>
              </a:rPr>
              <a:t>蓝色网格科技风实用 </a:t>
            </a:r>
            <a:r>
              <a:rPr lang="en-US" altLang="zh-CN">
                <a:latin typeface="+mn-ea"/>
                <a:sym typeface="Arial" panose="020B0604020202020204" pitchFamily="34" charset="0"/>
              </a:rPr>
              <a:t>PPT </a:t>
            </a:r>
            <a:r>
              <a:rPr lang="zh-CN" altLang="en-US">
                <a:latin typeface="+mn-ea"/>
                <a:sym typeface="Arial" panose="020B0604020202020204" pitchFamily="34" charset="0"/>
              </a:rPr>
              <a:t>模板</a:t>
            </a:r>
            <a:endParaRPr lang="zh-CN" altLang="en-US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561645" y="4119697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lvl="0" algn="r" defTabSz="1099820" hangingPunct="0">
              <a:defRPr/>
            </a:pPr>
            <a:r>
              <a:rPr lang="zh-CN" altLang="en-US">
                <a:latin typeface="+mn-ea"/>
                <a:sym typeface="Arial" panose="020B0604020202020204" pitchFamily="34" charset="0"/>
              </a:rPr>
              <a:t>蓝色网格科技风实用 </a:t>
            </a:r>
            <a:r>
              <a:rPr lang="en-US" altLang="zh-CN">
                <a:latin typeface="+mn-ea"/>
                <a:sym typeface="Arial" panose="020B0604020202020204" pitchFamily="34" charset="0"/>
              </a:rPr>
              <a:t>PPT </a:t>
            </a:r>
            <a:r>
              <a:rPr lang="zh-CN" altLang="en-US">
                <a:latin typeface="+mn-ea"/>
                <a:sym typeface="Arial" panose="020B0604020202020204" pitchFamily="34" charset="0"/>
              </a:rPr>
              <a:t>模板</a:t>
            </a:r>
            <a:endParaRPr lang="zh-CN" altLang="en-US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1166149" y="5042896"/>
            <a:ext cx="3133724" cy="38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anchor="t">
            <a:spAutoFit/>
          </a:bodyPr>
          <a:lstStyle/>
          <a:p>
            <a:pPr marL="0" marR="0" lvl="0" indent="0" algn="r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cs"/>
                <a:sym typeface="Arial" panose="020B0604020202020204" pitchFamily="34" charset="0"/>
              </a:rPr>
              <a:t>科学技术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flipH="1">
            <a:off x="4687079" y="506306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flipH="1">
            <a:off x="4687079" y="251798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3848879" y="335618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 flipH="1">
            <a:off x="3848879" y="4247720"/>
            <a:ext cx="134216" cy="1342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715918" y="4701740"/>
            <a:ext cx="1388646" cy="923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kumimoji="0" lang="en-US" altLang="zh-CN" sz="3600" b="1" i="0" u="none" strike="noStrike" kern="0" cap="none" spc="299" normalizeH="0" baseline="0" noProof="0" dirty="0">
                <a:ln w="635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alpha val="34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/>
              </a:rPr>
              <a:t>PAST</a:t>
            </a:r>
          </a:p>
        </p:txBody>
      </p:sp>
      <p:sp>
        <p:nvSpPr>
          <p:cNvPr id="100" name="矩形 99"/>
          <p:cNvSpPr/>
          <p:nvPr/>
        </p:nvSpPr>
        <p:spPr>
          <a:xfrm rot="16200000" flipV="1">
            <a:off x="343476" y="2579818"/>
            <a:ext cx="2133526" cy="148584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tx1"/>
                </a:gs>
                <a:gs pos="47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1" name="矩形 100"/>
          <p:cNvSpPr/>
          <p:nvPr/>
        </p:nvSpPr>
        <p:spPr>
          <a:xfrm rot="16200000" flipV="1">
            <a:off x="2684863" y="2579818"/>
            <a:ext cx="2133526" cy="148584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tx1"/>
                </a:gs>
                <a:gs pos="47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2" name="矩形 101"/>
          <p:cNvSpPr/>
          <p:nvPr/>
        </p:nvSpPr>
        <p:spPr>
          <a:xfrm rot="16200000" flipV="1">
            <a:off x="5026250" y="2579819"/>
            <a:ext cx="2133526" cy="148584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tx1"/>
                </a:gs>
                <a:gs pos="47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3" name="矩形 102"/>
          <p:cNvSpPr/>
          <p:nvPr/>
        </p:nvSpPr>
        <p:spPr>
          <a:xfrm rot="16200000" flipV="1">
            <a:off x="7367636" y="2579819"/>
            <a:ext cx="2133526" cy="148584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tx1"/>
                </a:gs>
                <a:gs pos="47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>
          <a:xfrm rot="16200000" flipV="1">
            <a:off x="9709023" y="2579822"/>
            <a:ext cx="2133526" cy="148584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tx1"/>
                </a:gs>
                <a:gs pos="47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954987" y="3588575"/>
            <a:ext cx="910507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lang="zh-CN" altLang="en-US" kern="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sym typeface="Arial" panose="020B0604020202020204"/>
              </a:rPr>
              <a:t>输入内容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2700000" scaled="0"/>
              </a:gradFill>
              <a:effectLst/>
              <a:uLnTx/>
              <a:uFillTx/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3296372" y="3588575"/>
            <a:ext cx="910507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kern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kern="0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2700000" scaled="0"/>
              </a:gradFill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640747" y="3588575"/>
            <a:ext cx="910506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kern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kern="0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2700000" scaled="0"/>
              </a:gradFill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979146" y="3588575"/>
            <a:ext cx="910506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kern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kern="0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2700000" scaled="0"/>
              </a:gradFill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0320534" y="3620885"/>
            <a:ext cx="910506" cy="332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20000"/>
              </a:lnSpc>
              <a:buClr>
                <a:srgbClr val="C00000"/>
              </a:buClr>
              <a:buSzPct val="80000"/>
              <a:defRPr/>
            </a:pPr>
            <a:r>
              <a:rPr lang="zh-CN" altLang="en-US" kern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kern="0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2700000" scaled="0"/>
              </a:gradFill>
              <a:latin typeface="+mj-ea"/>
              <a:ea typeface="+mj-ea"/>
              <a:sym typeface="Arial" panose="020B0604020202020204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2517012" y="3258342"/>
            <a:ext cx="127842" cy="128797"/>
            <a:chOff x="2434377" y="3341562"/>
            <a:chExt cx="173578" cy="174875"/>
          </a:xfrm>
          <a:solidFill>
            <a:schemeClr val="tx1"/>
          </a:solidFill>
        </p:grpSpPr>
        <p:sp>
          <p:nvSpPr>
            <p:cNvPr id="116" name="箭头: V 形 115"/>
            <p:cNvSpPr/>
            <p:nvPr/>
          </p:nvSpPr>
          <p:spPr>
            <a:xfrm>
              <a:off x="2434377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7" name="箭头: V 形 116"/>
            <p:cNvSpPr/>
            <p:nvPr/>
          </p:nvSpPr>
          <p:spPr>
            <a:xfrm>
              <a:off x="2507402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858398" y="3258342"/>
            <a:ext cx="127842" cy="128797"/>
            <a:chOff x="2434377" y="3341562"/>
            <a:chExt cx="173578" cy="174875"/>
          </a:xfrm>
          <a:solidFill>
            <a:schemeClr val="tx1"/>
          </a:solidFill>
        </p:grpSpPr>
        <p:sp>
          <p:nvSpPr>
            <p:cNvPr id="119" name="箭头: V 形 118"/>
            <p:cNvSpPr/>
            <p:nvPr/>
          </p:nvSpPr>
          <p:spPr>
            <a:xfrm>
              <a:off x="2434377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0" name="箭头: V 形 119"/>
            <p:cNvSpPr/>
            <p:nvPr/>
          </p:nvSpPr>
          <p:spPr>
            <a:xfrm>
              <a:off x="2507402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199784" y="3258342"/>
            <a:ext cx="127842" cy="128797"/>
            <a:chOff x="2434377" y="3341562"/>
            <a:chExt cx="173578" cy="174875"/>
          </a:xfrm>
          <a:solidFill>
            <a:schemeClr val="tx1"/>
          </a:solidFill>
        </p:grpSpPr>
        <p:sp>
          <p:nvSpPr>
            <p:cNvPr id="122" name="箭头: V 形 121"/>
            <p:cNvSpPr/>
            <p:nvPr/>
          </p:nvSpPr>
          <p:spPr>
            <a:xfrm>
              <a:off x="2434377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3" name="箭头: V 形 122"/>
            <p:cNvSpPr/>
            <p:nvPr/>
          </p:nvSpPr>
          <p:spPr>
            <a:xfrm>
              <a:off x="2507402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9541172" y="3258342"/>
            <a:ext cx="127842" cy="128797"/>
            <a:chOff x="2434377" y="3341562"/>
            <a:chExt cx="173578" cy="174875"/>
          </a:xfrm>
          <a:solidFill>
            <a:schemeClr val="tx1"/>
          </a:solidFill>
        </p:grpSpPr>
        <p:sp>
          <p:nvSpPr>
            <p:cNvPr id="125" name="箭头: V 形 124"/>
            <p:cNvSpPr/>
            <p:nvPr/>
          </p:nvSpPr>
          <p:spPr>
            <a:xfrm>
              <a:off x="2434377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6" name="箭头: V 形 125"/>
            <p:cNvSpPr/>
            <p:nvPr/>
          </p:nvSpPr>
          <p:spPr>
            <a:xfrm>
              <a:off x="2507402" y="3341562"/>
              <a:ext cx="100553" cy="174875"/>
            </a:xfrm>
            <a:prstGeom prst="chevron">
              <a:avLst>
                <a:gd name="adj" fmla="val 59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cxnSp>
        <p:nvCxnSpPr>
          <p:cNvPr id="127" name="直接连接符 126"/>
          <p:cNvCxnSpPr/>
          <p:nvPr/>
        </p:nvCxnSpPr>
        <p:spPr>
          <a:xfrm>
            <a:off x="2153164" y="4389505"/>
            <a:ext cx="0" cy="1547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6835089" y="4389505"/>
            <a:ext cx="0" cy="1547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rot="5400000">
            <a:off x="1379282" y="4824057"/>
            <a:ext cx="0" cy="1547764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2153164" y="5597939"/>
            <a:ext cx="4676709" cy="0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H="1">
            <a:off x="6842004" y="5597939"/>
            <a:ext cx="4676709" cy="0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本框 134"/>
          <p:cNvSpPr txBox="1"/>
          <p:nvPr/>
        </p:nvSpPr>
        <p:spPr>
          <a:xfrm>
            <a:off x="4225084" y="4701740"/>
            <a:ext cx="1340683" cy="923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kumimoji="0" lang="en-US" altLang="zh-CN" sz="3600" b="1" i="0" u="none" strike="noStrike" kern="0" cap="none" spc="299" normalizeH="0" baseline="0" noProof="0" dirty="0">
                <a:ln w="635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alpha val="34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/>
              </a:rPr>
              <a:t>NOW</a:t>
            </a:r>
          </a:p>
        </p:txBody>
      </p:sp>
      <p:sp>
        <p:nvSpPr>
          <p:cNvPr id="136" name="文本框 135"/>
          <p:cNvSpPr txBox="1"/>
          <p:nvPr/>
        </p:nvSpPr>
        <p:spPr>
          <a:xfrm>
            <a:off x="8108026" y="4701740"/>
            <a:ext cx="2138595" cy="923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kumimoji="0" lang="en-US" altLang="zh-CN" sz="3600" b="1" i="0" u="none" strike="noStrike" kern="0" cap="none" spc="299" normalizeH="0" baseline="0" noProof="0" dirty="0">
                <a:ln w="635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alpha val="34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/>
              </a:rPr>
              <a:t>FUTURE</a:t>
            </a:r>
          </a:p>
        </p:txBody>
      </p:sp>
      <p:sp>
        <p:nvSpPr>
          <p:cNvPr id="81" name="任意多边形: 形状 80"/>
          <p:cNvSpPr/>
          <p:nvPr/>
        </p:nvSpPr>
        <p:spPr>
          <a:xfrm flipV="1">
            <a:off x="667282" y="1881296"/>
            <a:ext cx="10897298" cy="144308"/>
          </a:xfrm>
          <a:custGeom>
            <a:avLst/>
            <a:gdLst>
              <a:gd name="connsiteX0" fmla="*/ 9859278 w 10897678"/>
              <a:gd name="connsiteY0" fmla="*/ 144313 h 144313"/>
              <a:gd name="connsiteX1" fmla="*/ 10897678 w 10897678"/>
              <a:gd name="connsiteY1" fmla="*/ 1 h 144313"/>
              <a:gd name="connsiteX2" fmla="*/ 9934229 w 10897678"/>
              <a:gd name="connsiteY2" fmla="*/ 1 h 144313"/>
              <a:gd name="connsiteX3" fmla="*/ 9934229 w 10897678"/>
              <a:gd name="connsiteY3" fmla="*/ 0 h 144313"/>
              <a:gd name="connsiteX4" fmla="*/ 0 w 10897678"/>
              <a:gd name="connsiteY4" fmla="*/ 0 h 144313"/>
              <a:gd name="connsiteX5" fmla="*/ 0 w 10897678"/>
              <a:gd name="connsiteY5" fmla="*/ 48231 h 144313"/>
              <a:gd name="connsiteX6" fmla="*/ 9859278 w 10897678"/>
              <a:gd name="connsiteY6" fmla="*/ 48231 h 1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7678" h="144313">
                <a:moveTo>
                  <a:pt x="9859278" y="144313"/>
                </a:moveTo>
                <a:lnTo>
                  <a:pt x="10897678" y="1"/>
                </a:lnTo>
                <a:lnTo>
                  <a:pt x="9934229" y="1"/>
                </a:lnTo>
                <a:lnTo>
                  <a:pt x="9934229" y="0"/>
                </a:lnTo>
                <a:lnTo>
                  <a:pt x="0" y="0"/>
                </a:lnTo>
                <a:lnTo>
                  <a:pt x="0" y="48231"/>
                </a:lnTo>
                <a:lnTo>
                  <a:pt x="9859278" y="48231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850" y="2694270"/>
            <a:ext cx="544775" cy="544775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1094" y="2738167"/>
            <a:ext cx="463837" cy="456982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62011" y="2694270"/>
            <a:ext cx="544775" cy="544775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530354" y="2721226"/>
            <a:ext cx="490863" cy="490863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533217" y="2748249"/>
            <a:ext cx="436817" cy="436817"/>
          </a:xfrm>
          <a:prstGeom prst="rect">
            <a:avLst/>
          </a:prstGeom>
        </p:spPr>
      </p:pic>
      <p:sp>
        <p:nvSpPr>
          <p:cNvPr id="132" name="文本框 131"/>
          <p:cNvSpPr txBox="1"/>
          <p:nvPr/>
        </p:nvSpPr>
        <p:spPr>
          <a:xfrm>
            <a:off x="1068931" y="5189718"/>
            <a:ext cx="68262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kumimoji="0" lang="zh-CN" altLang="en-US" sz="2400" i="0" u="none" strike="noStrike" kern="0" cap="none" spc="299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/>
              </a:rPr>
              <a:t>过去</a:t>
            </a:r>
            <a:endParaRPr kumimoji="0" lang="en-US" altLang="zh-CN" sz="2400" i="0" u="none" strike="noStrike" kern="0" cap="none" spc="299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  <a:sym typeface="Arial" panose="020B0604020202020204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4581009" y="5189718"/>
            <a:ext cx="68262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kumimoji="0" lang="zh-CN" altLang="en-US" sz="2400" i="0" u="none" strike="noStrike" kern="0" cap="none" spc="299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/>
              </a:rPr>
              <a:t>现在</a:t>
            </a:r>
            <a:endParaRPr kumimoji="0" lang="en-US" altLang="zh-CN" sz="2400" i="0" u="none" strike="noStrike" kern="0" cap="none" spc="299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  <a:sym typeface="Arial" panose="020B0604020202020204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8839049" y="5189718"/>
            <a:ext cx="68262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kumimoji="0" lang="zh-CN" altLang="en-US" sz="2400" i="0" u="none" strike="noStrike" kern="0" cap="none" spc="299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/>
              </a:rPr>
              <a:t>未来</a:t>
            </a:r>
            <a:endParaRPr kumimoji="0" lang="en-US" altLang="zh-CN" sz="2400" i="0" u="none" strike="noStrike" kern="0" cap="none" spc="299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  <a:sym typeface="Arial" panose="020B0604020202020204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71396" y="537156"/>
            <a:ext cx="7242091" cy="370101"/>
          </a:xfrm>
        </p:spPr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3336689" y="3418657"/>
            <a:ext cx="8079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6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16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85" name="菱形 84"/>
          <p:cNvSpPr/>
          <p:nvPr/>
        </p:nvSpPr>
        <p:spPr>
          <a:xfrm>
            <a:off x="3197044" y="2680388"/>
            <a:ext cx="1089239" cy="36471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6" name="平行四边形 85"/>
          <p:cNvSpPr/>
          <p:nvPr/>
        </p:nvSpPr>
        <p:spPr>
          <a:xfrm rot="16200000" flipH="1" flipV="1">
            <a:off x="3197714" y="2862995"/>
            <a:ext cx="545833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7" name="平行四边形 86"/>
          <p:cNvSpPr/>
          <p:nvPr/>
        </p:nvSpPr>
        <p:spPr>
          <a:xfrm rot="5400000" flipV="1">
            <a:off x="3741416" y="2862994"/>
            <a:ext cx="545832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8" name="直接连接符 87"/>
          <p:cNvCxnSpPr>
            <a:endCxn id="85" idx="1"/>
          </p:cNvCxnSpPr>
          <p:nvPr/>
        </p:nvCxnSpPr>
        <p:spPr>
          <a:xfrm flipH="1" flipV="1">
            <a:off x="3197044" y="28627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3742381" y="28627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3742382" y="3045104"/>
            <a:ext cx="0" cy="363475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菱形 90"/>
          <p:cNvSpPr/>
          <p:nvPr/>
        </p:nvSpPr>
        <p:spPr>
          <a:xfrm>
            <a:off x="3337226" y="2719943"/>
            <a:ext cx="809591" cy="271078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alpha val="63000"/>
              </a:schemeClr>
            </a:glow>
          </a:effectLst>
          <a:scene3d>
            <a:camera prst="orthographicFront"/>
            <a:lightRig rig="flat" dir="t"/>
          </a:scene3d>
          <a:sp3d>
            <a:bevelT w="0" h="0" prst="riblet"/>
            <a:bevelB w="0" h="0" prst="relaxedInset"/>
            <a:extrusionClr>
              <a:schemeClr val="tx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2" name="任意多边形: 形状 91"/>
          <p:cNvSpPr/>
          <p:nvPr/>
        </p:nvSpPr>
        <p:spPr>
          <a:xfrm>
            <a:off x="3073400" y="2406830"/>
            <a:ext cx="1337244" cy="446958"/>
          </a:xfrm>
          <a:custGeom>
            <a:avLst/>
            <a:gdLst>
              <a:gd name="connsiteX0" fmla="*/ 0 w 2021682"/>
              <a:gd name="connsiteY0" fmla="*/ 0 h 675724"/>
              <a:gd name="connsiteX1" fmla="*/ 2021682 w 2021682"/>
              <a:gd name="connsiteY1" fmla="*/ 0 h 675724"/>
              <a:gd name="connsiteX2" fmla="*/ 1617346 w 2021682"/>
              <a:gd name="connsiteY2" fmla="*/ 675724 h 675724"/>
              <a:gd name="connsiteX3" fmla="*/ 1615171 w 2021682"/>
              <a:gd name="connsiteY3" fmla="*/ 675724 h 675724"/>
              <a:gd name="connsiteX4" fmla="*/ 1010841 w 2021682"/>
              <a:gd name="connsiteY4" fmla="*/ 473374 h 675724"/>
              <a:gd name="connsiteX5" fmla="*/ 406512 w 2021682"/>
              <a:gd name="connsiteY5" fmla="*/ 675724 h 675724"/>
              <a:gd name="connsiteX6" fmla="*/ 404337 w 2021682"/>
              <a:gd name="connsiteY6" fmla="*/ 675724 h 6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675724">
                <a:moveTo>
                  <a:pt x="0" y="0"/>
                </a:moveTo>
                <a:lnTo>
                  <a:pt x="2021682" y="0"/>
                </a:lnTo>
                <a:lnTo>
                  <a:pt x="1617346" y="675724"/>
                </a:lnTo>
                <a:lnTo>
                  <a:pt x="1615171" y="675724"/>
                </a:lnTo>
                <a:lnTo>
                  <a:pt x="1010841" y="473374"/>
                </a:lnTo>
                <a:lnTo>
                  <a:pt x="406512" y="675724"/>
                </a:lnTo>
                <a:lnTo>
                  <a:pt x="404337" y="675724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3" name="任意多边形: 形状 92"/>
          <p:cNvSpPr/>
          <p:nvPr/>
        </p:nvSpPr>
        <p:spPr>
          <a:xfrm>
            <a:off x="3073400" y="1938506"/>
            <a:ext cx="1337244" cy="915282"/>
          </a:xfrm>
          <a:custGeom>
            <a:avLst/>
            <a:gdLst>
              <a:gd name="connsiteX0" fmla="*/ 0 w 2021682"/>
              <a:gd name="connsiteY0" fmla="*/ 0 h 1383749"/>
              <a:gd name="connsiteX1" fmla="*/ 2021682 w 2021682"/>
              <a:gd name="connsiteY1" fmla="*/ 0 h 1383749"/>
              <a:gd name="connsiteX2" fmla="*/ 1617346 w 2021682"/>
              <a:gd name="connsiteY2" fmla="*/ 1383749 h 1383749"/>
              <a:gd name="connsiteX3" fmla="*/ 1615171 w 2021682"/>
              <a:gd name="connsiteY3" fmla="*/ 1383749 h 1383749"/>
              <a:gd name="connsiteX4" fmla="*/ 1010841 w 2021682"/>
              <a:gd name="connsiteY4" fmla="*/ 1181399 h 1383749"/>
              <a:gd name="connsiteX5" fmla="*/ 406512 w 2021682"/>
              <a:gd name="connsiteY5" fmla="*/ 1383749 h 1383749"/>
              <a:gd name="connsiteX6" fmla="*/ 404337 w 2021682"/>
              <a:gd name="connsiteY6" fmla="*/ 1383749 h 138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1383749">
                <a:moveTo>
                  <a:pt x="0" y="0"/>
                </a:moveTo>
                <a:lnTo>
                  <a:pt x="2021682" y="0"/>
                </a:lnTo>
                <a:lnTo>
                  <a:pt x="1617346" y="1383749"/>
                </a:lnTo>
                <a:lnTo>
                  <a:pt x="1615171" y="1383749"/>
                </a:lnTo>
                <a:lnTo>
                  <a:pt x="1010841" y="1181399"/>
                </a:lnTo>
                <a:lnTo>
                  <a:pt x="406512" y="1383749"/>
                </a:lnTo>
                <a:lnTo>
                  <a:pt x="404337" y="1383749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686534" y="3418657"/>
            <a:ext cx="8079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6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16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95" name="菱形 94"/>
          <p:cNvSpPr/>
          <p:nvPr/>
        </p:nvSpPr>
        <p:spPr>
          <a:xfrm>
            <a:off x="5546544" y="2680388"/>
            <a:ext cx="1089239" cy="36471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" name="平行四边形 95"/>
          <p:cNvSpPr/>
          <p:nvPr/>
        </p:nvSpPr>
        <p:spPr>
          <a:xfrm rot="16200000" flipH="1" flipV="1">
            <a:off x="5547214" y="2862995"/>
            <a:ext cx="545833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7" name="平行四边形 96"/>
          <p:cNvSpPr/>
          <p:nvPr/>
        </p:nvSpPr>
        <p:spPr>
          <a:xfrm rot="5400000" flipV="1">
            <a:off x="6090916" y="2862994"/>
            <a:ext cx="545832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8" name="直接连接符 97"/>
          <p:cNvCxnSpPr>
            <a:endCxn id="95" idx="1"/>
          </p:cNvCxnSpPr>
          <p:nvPr/>
        </p:nvCxnSpPr>
        <p:spPr>
          <a:xfrm flipH="1" flipV="1">
            <a:off x="5546544" y="28627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V="1">
            <a:off x="6091881" y="28627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6091882" y="3045104"/>
            <a:ext cx="0" cy="363475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菱形 138"/>
          <p:cNvSpPr/>
          <p:nvPr/>
        </p:nvSpPr>
        <p:spPr>
          <a:xfrm>
            <a:off x="5686726" y="2719943"/>
            <a:ext cx="809591" cy="271078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alpha val="63000"/>
              </a:schemeClr>
            </a:glow>
          </a:effectLst>
          <a:scene3d>
            <a:camera prst="orthographicFront"/>
            <a:lightRig rig="flat" dir="t"/>
          </a:scene3d>
          <a:sp3d>
            <a:bevelT w="0" h="0" prst="riblet"/>
            <a:bevelB w="0" h="0" prst="relaxedInset"/>
            <a:extrusionClr>
              <a:schemeClr val="tx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0" name="任意多边形: 形状 139"/>
          <p:cNvSpPr/>
          <p:nvPr/>
        </p:nvSpPr>
        <p:spPr>
          <a:xfrm>
            <a:off x="5422900" y="2406830"/>
            <a:ext cx="1337244" cy="446958"/>
          </a:xfrm>
          <a:custGeom>
            <a:avLst/>
            <a:gdLst>
              <a:gd name="connsiteX0" fmla="*/ 0 w 2021682"/>
              <a:gd name="connsiteY0" fmla="*/ 0 h 675724"/>
              <a:gd name="connsiteX1" fmla="*/ 2021682 w 2021682"/>
              <a:gd name="connsiteY1" fmla="*/ 0 h 675724"/>
              <a:gd name="connsiteX2" fmla="*/ 1617346 w 2021682"/>
              <a:gd name="connsiteY2" fmla="*/ 675724 h 675724"/>
              <a:gd name="connsiteX3" fmla="*/ 1615171 w 2021682"/>
              <a:gd name="connsiteY3" fmla="*/ 675724 h 675724"/>
              <a:gd name="connsiteX4" fmla="*/ 1010841 w 2021682"/>
              <a:gd name="connsiteY4" fmla="*/ 473374 h 675724"/>
              <a:gd name="connsiteX5" fmla="*/ 406512 w 2021682"/>
              <a:gd name="connsiteY5" fmla="*/ 675724 h 675724"/>
              <a:gd name="connsiteX6" fmla="*/ 404337 w 2021682"/>
              <a:gd name="connsiteY6" fmla="*/ 675724 h 6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675724">
                <a:moveTo>
                  <a:pt x="0" y="0"/>
                </a:moveTo>
                <a:lnTo>
                  <a:pt x="2021682" y="0"/>
                </a:lnTo>
                <a:lnTo>
                  <a:pt x="1617346" y="675724"/>
                </a:lnTo>
                <a:lnTo>
                  <a:pt x="1615171" y="675724"/>
                </a:lnTo>
                <a:lnTo>
                  <a:pt x="1010841" y="473374"/>
                </a:lnTo>
                <a:lnTo>
                  <a:pt x="406512" y="675724"/>
                </a:lnTo>
                <a:lnTo>
                  <a:pt x="404337" y="675724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1" name="任意多边形: 形状 140"/>
          <p:cNvSpPr/>
          <p:nvPr/>
        </p:nvSpPr>
        <p:spPr>
          <a:xfrm>
            <a:off x="5422900" y="1938506"/>
            <a:ext cx="1337244" cy="915282"/>
          </a:xfrm>
          <a:custGeom>
            <a:avLst/>
            <a:gdLst>
              <a:gd name="connsiteX0" fmla="*/ 0 w 2021682"/>
              <a:gd name="connsiteY0" fmla="*/ 0 h 1383749"/>
              <a:gd name="connsiteX1" fmla="*/ 2021682 w 2021682"/>
              <a:gd name="connsiteY1" fmla="*/ 0 h 1383749"/>
              <a:gd name="connsiteX2" fmla="*/ 1617346 w 2021682"/>
              <a:gd name="connsiteY2" fmla="*/ 1383749 h 1383749"/>
              <a:gd name="connsiteX3" fmla="*/ 1615171 w 2021682"/>
              <a:gd name="connsiteY3" fmla="*/ 1383749 h 1383749"/>
              <a:gd name="connsiteX4" fmla="*/ 1010841 w 2021682"/>
              <a:gd name="connsiteY4" fmla="*/ 1181399 h 1383749"/>
              <a:gd name="connsiteX5" fmla="*/ 406512 w 2021682"/>
              <a:gd name="connsiteY5" fmla="*/ 1383749 h 1383749"/>
              <a:gd name="connsiteX6" fmla="*/ 404337 w 2021682"/>
              <a:gd name="connsiteY6" fmla="*/ 1383749 h 138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1383749">
                <a:moveTo>
                  <a:pt x="0" y="0"/>
                </a:moveTo>
                <a:lnTo>
                  <a:pt x="2021682" y="0"/>
                </a:lnTo>
                <a:lnTo>
                  <a:pt x="1617346" y="1383749"/>
                </a:lnTo>
                <a:lnTo>
                  <a:pt x="1615171" y="1383749"/>
                </a:lnTo>
                <a:lnTo>
                  <a:pt x="1010841" y="1181399"/>
                </a:lnTo>
                <a:lnTo>
                  <a:pt x="406512" y="1383749"/>
                </a:lnTo>
                <a:lnTo>
                  <a:pt x="404337" y="1383749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0357053" y="3418657"/>
            <a:ext cx="82073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6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16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43" name="菱形 142"/>
          <p:cNvSpPr/>
          <p:nvPr/>
        </p:nvSpPr>
        <p:spPr>
          <a:xfrm>
            <a:off x="10220144" y="2743888"/>
            <a:ext cx="1089239" cy="36471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4" name="平行四边形 143"/>
          <p:cNvSpPr/>
          <p:nvPr/>
        </p:nvSpPr>
        <p:spPr>
          <a:xfrm rot="16200000" flipH="1" flipV="1">
            <a:off x="10220814" y="2926495"/>
            <a:ext cx="545833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平行四边形 144"/>
          <p:cNvSpPr/>
          <p:nvPr/>
        </p:nvSpPr>
        <p:spPr>
          <a:xfrm rot="5400000" flipV="1">
            <a:off x="10764516" y="2926494"/>
            <a:ext cx="545832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46" name="直接连接符 145"/>
          <p:cNvCxnSpPr>
            <a:endCxn id="143" idx="1"/>
          </p:cNvCxnSpPr>
          <p:nvPr/>
        </p:nvCxnSpPr>
        <p:spPr>
          <a:xfrm flipH="1" flipV="1">
            <a:off x="10220144" y="29262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0765481" y="29262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10765482" y="3108604"/>
            <a:ext cx="0" cy="363475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菱形 148"/>
          <p:cNvSpPr/>
          <p:nvPr/>
        </p:nvSpPr>
        <p:spPr>
          <a:xfrm>
            <a:off x="10360326" y="2783443"/>
            <a:ext cx="809591" cy="271078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alpha val="63000"/>
              </a:schemeClr>
            </a:glow>
          </a:effectLst>
          <a:scene3d>
            <a:camera prst="orthographicFront"/>
            <a:lightRig rig="flat" dir="t"/>
          </a:scene3d>
          <a:sp3d>
            <a:bevelT w="0" h="0" prst="riblet"/>
            <a:bevelB w="0" h="0" prst="relaxedInset"/>
            <a:extrusionClr>
              <a:schemeClr val="tx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0" name="任意多边形: 形状 149"/>
          <p:cNvSpPr/>
          <p:nvPr/>
        </p:nvSpPr>
        <p:spPr>
          <a:xfrm>
            <a:off x="10096500" y="2470330"/>
            <a:ext cx="1337244" cy="446958"/>
          </a:xfrm>
          <a:custGeom>
            <a:avLst/>
            <a:gdLst>
              <a:gd name="connsiteX0" fmla="*/ 0 w 2021682"/>
              <a:gd name="connsiteY0" fmla="*/ 0 h 675724"/>
              <a:gd name="connsiteX1" fmla="*/ 2021682 w 2021682"/>
              <a:gd name="connsiteY1" fmla="*/ 0 h 675724"/>
              <a:gd name="connsiteX2" fmla="*/ 1617346 w 2021682"/>
              <a:gd name="connsiteY2" fmla="*/ 675724 h 675724"/>
              <a:gd name="connsiteX3" fmla="*/ 1615171 w 2021682"/>
              <a:gd name="connsiteY3" fmla="*/ 675724 h 675724"/>
              <a:gd name="connsiteX4" fmla="*/ 1010841 w 2021682"/>
              <a:gd name="connsiteY4" fmla="*/ 473374 h 675724"/>
              <a:gd name="connsiteX5" fmla="*/ 406512 w 2021682"/>
              <a:gd name="connsiteY5" fmla="*/ 675724 h 675724"/>
              <a:gd name="connsiteX6" fmla="*/ 404337 w 2021682"/>
              <a:gd name="connsiteY6" fmla="*/ 675724 h 6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675724">
                <a:moveTo>
                  <a:pt x="0" y="0"/>
                </a:moveTo>
                <a:lnTo>
                  <a:pt x="2021682" y="0"/>
                </a:lnTo>
                <a:lnTo>
                  <a:pt x="1617346" y="675724"/>
                </a:lnTo>
                <a:lnTo>
                  <a:pt x="1615171" y="675724"/>
                </a:lnTo>
                <a:lnTo>
                  <a:pt x="1010841" y="473374"/>
                </a:lnTo>
                <a:lnTo>
                  <a:pt x="406512" y="675724"/>
                </a:lnTo>
                <a:lnTo>
                  <a:pt x="404337" y="675724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1" name="任意多边形: 形状 150"/>
          <p:cNvSpPr/>
          <p:nvPr/>
        </p:nvSpPr>
        <p:spPr>
          <a:xfrm>
            <a:off x="10096500" y="2002006"/>
            <a:ext cx="1337244" cy="915282"/>
          </a:xfrm>
          <a:custGeom>
            <a:avLst/>
            <a:gdLst>
              <a:gd name="connsiteX0" fmla="*/ 0 w 2021682"/>
              <a:gd name="connsiteY0" fmla="*/ 0 h 1383749"/>
              <a:gd name="connsiteX1" fmla="*/ 2021682 w 2021682"/>
              <a:gd name="connsiteY1" fmla="*/ 0 h 1383749"/>
              <a:gd name="connsiteX2" fmla="*/ 1617346 w 2021682"/>
              <a:gd name="connsiteY2" fmla="*/ 1383749 h 1383749"/>
              <a:gd name="connsiteX3" fmla="*/ 1615171 w 2021682"/>
              <a:gd name="connsiteY3" fmla="*/ 1383749 h 1383749"/>
              <a:gd name="connsiteX4" fmla="*/ 1010841 w 2021682"/>
              <a:gd name="connsiteY4" fmla="*/ 1181399 h 1383749"/>
              <a:gd name="connsiteX5" fmla="*/ 406512 w 2021682"/>
              <a:gd name="connsiteY5" fmla="*/ 1383749 h 1383749"/>
              <a:gd name="connsiteX6" fmla="*/ 404337 w 2021682"/>
              <a:gd name="connsiteY6" fmla="*/ 1383749 h 138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1383749">
                <a:moveTo>
                  <a:pt x="0" y="0"/>
                </a:moveTo>
                <a:lnTo>
                  <a:pt x="2021682" y="0"/>
                </a:lnTo>
                <a:lnTo>
                  <a:pt x="1617346" y="1383749"/>
                </a:lnTo>
                <a:lnTo>
                  <a:pt x="1615171" y="1383749"/>
                </a:lnTo>
                <a:lnTo>
                  <a:pt x="1010841" y="1181399"/>
                </a:lnTo>
                <a:lnTo>
                  <a:pt x="406512" y="1383749"/>
                </a:lnTo>
                <a:lnTo>
                  <a:pt x="404337" y="1383749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8030444" y="3418657"/>
            <a:ext cx="8079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6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16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53" name="菱形 152"/>
          <p:cNvSpPr/>
          <p:nvPr/>
        </p:nvSpPr>
        <p:spPr>
          <a:xfrm>
            <a:off x="7889762" y="2685463"/>
            <a:ext cx="1089239" cy="36471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4" name="平行四边形 153"/>
          <p:cNvSpPr/>
          <p:nvPr/>
        </p:nvSpPr>
        <p:spPr>
          <a:xfrm rot="16200000" flipH="1" flipV="1">
            <a:off x="7890432" y="2868070"/>
            <a:ext cx="545833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5" name="平行四边形 154"/>
          <p:cNvSpPr/>
          <p:nvPr/>
        </p:nvSpPr>
        <p:spPr>
          <a:xfrm rot="5400000" flipV="1">
            <a:off x="8434134" y="2868069"/>
            <a:ext cx="545832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56" name="直接连接符 155"/>
          <p:cNvCxnSpPr>
            <a:endCxn id="153" idx="1"/>
          </p:cNvCxnSpPr>
          <p:nvPr/>
        </p:nvCxnSpPr>
        <p:spPr>
          <a:xfrm flipH="1" flipV="1">
            <a:off x="7889762" y="2867821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V="1">
            <a:off x="8435099" y="2867821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8435100" y="3050179"/>
            <a:ext cx="0" cy="363475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菱形 158"/>
          <p:cNvSpPr/>
          <p:nvPr/>
        </p:nvSpPr>
        <p:spPr>
          <a:xfrm>
            <a:off x="8029944" y="2725018"/>
            <a:ext cx="809591" cy="271078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alpha val="63000"/>
              </a:schemeClr>
            </a:glow>
          </a:effectLst>
          <a:scene3d>
            <a:camera prst="orthographicFront"/>
            <a:lightRig rig="flat" dir="t"/>
          </a:scene3d>
          <a:sp3d>
            <a:bevelT w="0" h="0" prst="riblet"/>
            <a:bevelB w="0" h="0" prst="relaxedInset"/>
            <a:extrusionClr>
              <a:schemeClr val="tx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任意多边形: 形状 159"/>
          <p:cNvSpPr/>
          <p:nvPr/>
        </p:nvSpPr>
        <p:spPr>
          <a:xfrm>
            <a:off x="7766118" y="2411905"/>
            <a:ext cx="1337244" cy="446958"/>
          </a:xfrm>
          <a:custGeom>
            <a:avLst/>
            <a:gdLst>
              <a:gd name="connsiteX0" fmla="*/ 0 w 2021682"/>
              <a:gd name="connsiteY0" fmla="*/ 0 h 675724"/>
              <a:gd name="connsiteX1" fmla="*/ 2021682 w 2021682"/>
              <a:gd name="connsiteY1" fmla="*/ 0 h 675724"/>
              <a:gd name="connsiteX2" fmla="*/ 1617346 w 2021682"/>
              <a:gd name="connsiteY2" fmla="*/ 675724 h 675724"/>
              <a:gd name="connsiteX3" fmla="*/ 1615171 w 2021682"/>
              <a:gd name="connsiteY3" fmla="*/ 675724 h 675724"/>
              <a:gd name="connsiteX4" fmla="*/ 1010841 w 2021682"/>
              <a:gd name="connsiteY4" fmla="*/ 473374 h 675724"/>
              <a:gd name="connsiteX5" fmla="*/ 406512 w 2021682"/>
              <a:gd name="connsiteY5" fmla="*/ 675724 h 675724"/>
              <a:gd name="connsiteX6" fmla="*/ 404337 w 2021682"/>
              <a:gd name="connsiteY6" fmla="*/ 675724 h 6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675724">
                <a:moveTo>
                  <a:pt x="0" y="0"/>
                </a:moveTo>
                <a:lnTo>
                  <a:pt x="2021682" y="0"/>
                </a:lnTo>
                <a:lnTo>
                  <a:pt x="1617346" y="675724"/>
                </a:lnTo>
                <a:lnTo>
                  <a:pt x="1615171" y="675724"/>
                </a:lnTo>
                <a:lnTo>
                  <a:pt x="1010841" y="473374"/>
                </a:lnTo>
                <a:lnTo>
                  <a:pt x="406512" y="675724"/>
                </a:lnTo>
                <a:lnTo>
                  <a:pt x="404337" y="675724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1" name="任意多边形: 形状 160"/>
          <p:cNvSpPr/>
          <p:nvPr/>
        </p:nvSpPr>
        <p:spPr>
          <a:xfrm>
            <a:off x="7766118" y="1943581"/>
            <a:ext cx="1337244" cy="915282"/>
          </a:xfrm>
          <a:custGeom>
            <a:avLst/>
            <a:gdLst>
              <a:gd name="connsiteX0" fmla="*/ 0 w 2021682"/>
              <a:gd name="connsiteY0" fmla="*/ 0 h 1383749"/>
              <a:gd name="connsiteX1" fmla="*/ 2021682 w 2021682"/>
              <a:gd name="connsiteY1" fmla="*/ 0 h 1383749"/>
              <a:gd name="connsiteX2" fmla="*/ 1617346 w 2021682"/>
              <a:gd name="connsiteY2" fmla="*/ 1383749 h 1383749"/>
              <a:gd name="connsiteX3" fmla="*/ 1615171 w 2021682"/>
              <a:gd name="connsiteY3" fmla="*/ 1383749 h 1383749"/>
              <a:gd name="connsiteX4" fmla="*/ 1010841 w 2021682"/>
              <a:gd name="connsiteY4" fmla="*/ 1181399 h 1383749"/>
              <a:gd name="connsiteX5" fmla="*/ 406512 w 2021682"/>
              <a:gd name="connsiteY5" fmla="*/ 1383749 h 1383749"/>
              <a:gd name="connsiteX6" fmla="*/ 404337 w 2021682"/>
              <a:gd name="connsiteY6" fmla="*/ 1383749 h 138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1383749">
                <a:moveTo>
                  <a:pt x="0" y="0"/>
                </a:moveTo>
                <a:lnTo>
                  <a:pt x="2021682" y="0"/>
                </a:lnTo>
                <a:lnTo>
                  <a:pt x="1617346" y="1383749"/>
                </a:lnTo>
                <a:lnTo>
                  <a:pt x="1615171" y="1383749"/>
                </a:lnTo>
                <a:lnTo>
                  <a:pt x="1010841" y="1181399"/>
                </a:lnTo>
                <a:lnTo>
                  <a:pt x="406512" y="1383749"/>
                </a:lnTo>
                <a:lnTo>
                  <a:pt x="404337" y="1383749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001270" y="3418657"/>
            <a:ext cx="807913" cy="295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2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600" kern="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1600" kern="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163" name="菱形 162"/>
          <p:cNvSpPr/>
          <p:nvPr/>
        </p:nvSpPr>
        <p:spPr>
          <a:xfrm>
            <a:off x="860244" y="2616888"/>
            <a:ext cx="1089239" cy="36471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4" name="平行四边形 163"/>
          <p:cNvSpPr/>
          <p:nvPr/>
        </p:nvSpPr>
        <p:spPr>
          <a:xfrm rot="16200000" flipH="1" flipV="1">
            <a:off x="860914" y="2799495"/>
            <a:ext cx="545833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5" name="平行四边形 164"/>
          <p:cNvSpPr/>
          <p:nvPr/>
        </p:nvSpPr>
        <p:spPr>
          <a:xfrm rot="5400000" flipV="1">
            <a:off x="1404616" y="2799494"/>
            <a:ext cx="545832" cy="545337"/>
          </a:xfrm>
          <a:prstGeom prst="parallelogram">
            <a:avLst>
              <a:gd name="adj" fmla="val 33074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66" name="直接连接符 165"/>
          <p:cNvCxnSpPr>
            <a:endCxn id="163" idx="1"/>
          </p:cNvCxnSpPr>
          <p:nvPr/>
        </p:nvCxnSpPr>
        <p:spPr>
          <a:xfrm flipH="1" flipV="1">
            <a:off x="860244" y="27992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V="1">
            <a:off x="1405581" y="2799246"/>
            <a:ext cx="544619" cy="1823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1405582" y="2981604"/>
            <a:ext cx="0" cy="363475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菱形 168"/>
          <p:cNvSpPr/>
          <p:nvPr/>
        </p:nvSpPr>
        <p:spPr>
          <a:xfrm>
            <a:off x="1000426" y="2656443"/>
            <a:ext cx="809591" cy="271078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alpha val="63000"/>
              </a:schemeClr>
            </a:glow>
          </a:effectLst>
          <a:scene3d>
            <a:camera prst="orthographicFront"/>
            <a:lightRig rig="flat" dir="t"/>
          </a:scene3d>
          <a:sp3d>
            <a:bevelT w="0" h="0" prst="riblet"/>
            <a:bevelB w="0" h="0" prst="relaxedInset"/>
            <a:extrusionClr>
              <a:schemeClr val="tx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0" name="任意多边形: 形状 169"/>
          <p:cNvSpPr/>
          <p:nvPr/>
        </p:nvSpPr>
        <p:spPr>
          <a:xfrm>
            <a:off x="736600" y="2343330"/>
            <a:ext cx="1337244" cy="446958"/>
          </a:xfrm>
          <a:custGeom>
            <a:avLst/>
            <a:gdLst>
              <a:gd name="connsiteX0" fmla="*/ 0 w 2021682"/>
              <a:gd name="connsiteY0" fmla="*/ 0 h 675724"/>
              <a:gd name="connsiteX1" fmla="*/ 2021682 w 2021682"/>
              <a:gd name="connsiteY1" fmla="*/ 0 h 675724"/>
              <a:gd name="connsiteX2" fmla="*/ 1617346 w 2021682"/>
              <a:gd name="connsiteY2" fmla="*/ 675724 h 675724"/>
              <a:gd name="connsiteX3" fmla="*/ 1615171 w 2021682"/>
              <a:gd name="connsiteY3" fmla="*/ 675724 h 675724"/>
              <a:gd name="connsiteX4" fmla="*/ 1010841 w 2021682"/>
              <a:gd name="connsiteY4" fmla="*/ 473374 h 675724"/>
              <a:gd name="connsiteX5" fmla="*/ 406512 w 2021682"/>
              <a:gd name="connsiteY5" fmla="*/ 675724 h 675724"/>
              <a:gd name="connsiteX6" fmla="*/ 404337 w 2021682"/>
              <a:gd name="connsiteY6" fmla="*/ 675724 h 67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675724">
                <a:moveTo>
                  <a:pt x="0" y="0"/>
                </a:moveTo>
                <a:lnTo>
                  <a:pt x="2021682" y="0"/>
                </a:lnTo>
                <a:lnTo>
                  <a:pt x="1617346" y="675724"/>
                </a:lnTo>
                <a:lnTo>
                  <a:pt x="1615171" y="675724"/>
                </a:lnTo>
                <a:lnTo>
                  <a:pt x="1010841" y="473374"/>
                </a:lnTo>
                <a:lnTo>
                  <a:pt x="406512" y="675724"/>
                </a:lnTo>
                <a:lnTo>
                  <a:pt x="404337" y="675724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1" name="任意多边形: 形状 170"/>
          <p:cNvSpPr/>
          <p:nvPr/>
        </p:nvSpPr>
        <p:spPr>
          <a:xfrm>
            <a:off x="736600" y="1875006"/>
            <a:ext cx="1337244" cy="915282"/>
          </a:xfrm>
          <a:custGeom>
            <a:avLst/>
            <a:gdLst>
              <a:gd name="connsiteX0" fmla="*/ 0 w 2021682"/>
              <a:gd name="connsiteY0" fmla="*/ 0 h 1383749"/>
              <a:gd name="connsiteX1" fmla="*/ 2021682 w 2021682"/>
              <a:gd name="connsiteY1" fmla="*/ 0 h 1383749"/>
              <a:gd name="connsiteX2" fmla="*/ 1617346 w 2021682"/>
              <a:gd name="connsiteY2" fmla="*/ 1383749 h 1383749"/>
              <a:gd name="connsiteX3" fmla="*/ 1615171 w 2021682"/>
              <a:gd name="connsiteY3" fmla="*/ 1383749 h 1383749"/>
              <a:gd name="connsiteX4" fmla="*/ 1010841 w 2021682"/>
              <a:gd name="connsiteY4" fmla="*/ 1181399 h 1383749"/>
              <a:gd name="connsiteX5" fmla="*/ 406512 w 2021682"/>
              <a:gd name="connsiteY5" fmla="*/ 1383749 h 1383749"/>
              <a:gd name="connsiteX6" fmla="*/ 404337 w 2021682"/>
              <a:gd name="connsiteY6" fmla="*/ 1383749 h 138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682" h="1383749">
                <a:moveTo>
                  <a:pt x="0" y="0"/>
                </a:moveTo>
                <a:lnTo>
                  <a:pt x="2021682" y="0"/>
                </a:lnTo>
                <a:lnTo>
                  <a:pt x="1617346" y="1383749"/>
                </a:lnTo>
                <a:lnTo>
                  <a:pt x="1615171" y="1383749"/>
                </a:lnTo>
                <a:lnTo>
                  <a:pt x="1010841" y="1181399"/>
                </a:lnTo>
                <a:lnTo>
                  <a:pt x="406512" y="1383749"/>
                </a:lnTo>
                <a:lnTo>
                  <a:pt x="404337" y="1383749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24000"/>
                </a:schemeClr>
              </a:gs>
              <a:gs pos="55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9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30291" y="2470323"/>
            <a:ext cx="354818" cy="843340"/>
            <a:chOff x="2299301" y="2995617"/>
            <a:chExt cx="354818" cy="843340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2020284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等腰三角形 1"/>
            <p:cNvSpPr/>
            <p:nvPr/>
          </p:nvSpPr>
          <p:spPr>
            <a:xfrm rot="5400000">
              <a:off x="2055040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1"/>
            <p:cNvSpPr/>
            <p:nvPr/>
          </p:nvSpPr>
          <p:spPr>
            <a:xfrm rot="5400000">
              <a:off x="2089796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692003" y="2470323"/>
            <a:ext cx="354818" cy="843340"/>
            <a:chOff x="2299301" y="2995617"/>
            <a:chExt cx="354818" cy="843340"/>
          </a:xfrm>
        </p:grpSpPr>
        <p:sp>
          <p:nvSpPr>
            <p:cNvPr id="73" name="等腰三角形 1"/>
            <p:cNvSpPr/>
            <p:nvPr/>
          </p:nvSpPr>
          <p:spPr>
            <a:xfrm rot="5400000">
              <a:off x="2020284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1"/>
            <p:cNvSpPr/>
            <p:nvPr/>
          </p:nvSpPr>
          <p:spPr>
            <a:xfrm rot="5400000">
              <a:off x="2055040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1"/>
            <p:cNvSpPr/>
            <p:nvPr/>
          </p:nvSpPr>
          <p:spPr>
            <a:xfrm rot="5400000">
              <a:off x="2089796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053715" y="2470323"/>
            <a:ext cx="354818" cy="843340"/>
            <a:chOff x="2299301" y="2995617"/>
            <a:chExt cx="354818" cy="843340"/>
          </a:xfrm>
        </p:grpSpPr>
        <p:sp>
          <p:nvSpPr>
            <p:cNvPr id="77" name="等腰三角形 1"/>
            <p:cNvSpPr/>
            <p:nvPr/>
          </p:nvSpPr>
          <p:spPr>
            <a:xfrm rot="5400000">
              <a:off x="2020284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等腰三角形 1"/>
            <p:cNvSpPr/>
            <p:nvPr/>
          </p:nvSpPr>
          <p:spPr>
            <a:xfrm rot="5400000">
              <a:off x="2055040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等腰三角形 1"/>
            <p:cNvSpPr/>
            <p:nvPr/>
          </p:nvSpPr>
          <p:spPr>
            <a:xfrm rot="5400000">
              <a:off x="2089796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415427" y="2470323"/>
            <a:ext cx="354818" cy="843340"/>
            <a:chOff x="2299301" y="2995617"/>
            <a:chExt cx="354818" cy="843340"/>
          </a:xfrm>
        </p:grpSpPr>
        <p:sp>
          <p:nvSpPr>
            <p:cNvPr id="81" name="等腰三角形 1"/>
            <p:cNvSpPr/>
            <p:nvPr/>
          </p:nvSpPr>
          <p:spPr>
            <a:xfrm rot="5400000">
              <a:off x="2020284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等腰三角形 1"/>
            <p:cNvSpPr/>
            <p:nvPr/>
          </p:nvSpPr>
          <p:spPr>
            <a:xfrm rot="5400000">
              <a:off x="2055040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等腰三角形 1"/>
            <p:cNvSpPr/>
            <p:nvPr/>
          </p:nvSpPr>
          <p:spPr>
            <a:xfrm rot="5400000">
              <a:off x="2089796" y="3274634"/>
              <a:ext cx="843340" cy="285306"/>
            </a:xfrm>
            <a:custGeom>
              <a:avLst/>
              <a:gdLst>
                <a:gd name="connsiteX0" fmla="*/ 0 w 630933"/>
                <a:gd name="connsiteY0" fmla="*/ 545833 h 545833"/>
                <a:gd name="connsiteX1" fmla="*/ 315467 w 630933"/>
                <a:gd name="connsiteY1" fmla="*/ 0 h 545833"/>
                <a:gd name="connsiteX2" fmla="*/ 630933 w 630933"/>
                <a:gd name="connsiteY2" fmla="*/ 545833 h 545833"/>
                <a:gd name="connsiteX3" fmla="*/ 0 w 630933"/>
                <a:gd name="connsiteY3" fmla="*/ 545833 h 545833"/>
                <a:gd name="connsiteX0-1" fmla="*/ 0 w 1118681"/>
                <a:gd name="connsiteY0-2" fmla="*/ 4121305 h 4121305"/>
                <a:gd name="connsiteX1-3" fmla="*/ 1118681 w 1118681"/>
                <a:gd name="connsiteY1-4" fmla="*/ 0 h 4121305"/>
                <a:gd name="connsiteX2-5" fmla="*/ 315467 w 1118681"/>
                <a:gd name="connsiteY2-6" fmla="*/ 3575472 h 4121305"/>
                <a:gd name="connsiteX3-7" fmla="*/ 630933 w 1118681"/>
                <a:gd name="connsiteY3-8" fmla="*/ 4121305 h 4121305"/>
                <a:gd name="connsiteX4" fmla="*/ 0 w 1118681"/>
                <a:gd name="connsiteY4" fmla="*/ 4121305 h 4121305"/>
                <a:gd name="connsiteX0-9" fmla="*/ 0 w 630933"/>
                <a:gd name="connsiteY0-10" fmla="*/ 545833 h 545833"/>
                <a:gd name="connsiteX1-11" fmla="*/ 315467 w 630933"/>
                <a:gd name="connsiteY1-12" fmla="*/ 0 h 545833"/>
                <a:gd name="connsiteX2-13" fmla="*/ 630933 w 630933"/>
                <a:gd name="connsiteY2-14" fmla="*/ 545833 h 545833"/>
                <a:gd name="connsiteX3-15" fmla="*/ 0 w 630933"/>
                <a:gd name="connsiteY3-16" fmla="*/ 545833 h 545833"/>
                <a:gd name="connsiteX0-17" fmla="*/ 0 w 630933"/>
                <a:gd name="connsiteY0-18" fmla="*/ 545833 h 637273"/>
                <a:gd name="connsiteX1-19" fmla="*/ 315467 w 630933"/>
                <a:gd name="connsiteY1-20" fmla="*/ 0 h 637273"/>
                <a:gd name="connsiteX2-21" fmla="*/ 630933 w 630933"/>
                <a:gd name="connsiteY2-22" fmla="*/ 545833 h 637273"/>
                <a:gd name="connsiteX3-23" fmla="*/ 91440 w 630933"/>
                <a:gd name="connsiteY3-24" fmla="*/ 637273 h 637273"/>
                <a:gd name="connsiteX0-25" fmla="*/ 0 w 630933"/>
                <a:gd name="connsiteY0-26" fmla="*/ 545833 h 545833"/>
                <a:gd name="connsiteX1-27" fmla="*/ 315467 w 630933"/>
                <a:gd name="connsiteY1-28" fmla="*/ 0 h 545833"/>
                <a:gd name="connsiteX2-29" fmla="*/ 630933 w 630933"/>
                <a:gd name="connsiteY2-30" fmla="*/ 545833 h 545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30933" h="545833">
                  <a:moveTo>
                    <a:pt x="0" y="545833"/>
                  </a:moveTo>
                  <a:lnTo>
                    <a:pt x="315467" y="0"/>
                  </a:lnTo>
                  <a:lnTo>
                    <a:pt x="630933" y="545833"/>
                  </a:lnTo>
                </a:path>
              </a:pathLst>
            </a:custGeom>
            <a:ln w="6350">
              <a:gradFill flip="none" rotWithShape="1">
                <a:gsLst>
                  <a:gs pos="50000">
                    <a:schemeClr val="tx1">
                      <a:alpha val="50000"/>
                    </a:scheme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占位符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grpSp>
        <p:nvGrpSpPr>
          <p:cNvPr id="16" name="图形 105"/>
          <p:cNvGrpSpPr/>
          <p:nvPr/>
        </p:nvGrpSpPr>
        <p:grpSpPr>
          <a:xfrm>
            <a:off x="3517547" y="2125255"/>
            <a:ext cx="446196" cy="446196"/>
            <a:chOff x="3517547" y="2650549"/>
            <a:chExt cx="446196" cy="446196"/>
          </a:xfrm>
          <a:solidFill>
            <a:schemeClr val="tx1"/>
          </a:solidFill>
        </p:grpSpPr>
        <p:sp>
          <p:nvSpPr>
            <p:cNvPr id="17" name="任意多边形: 形状 16"/>
            <p:cNvSpPr/>
            <p:nvPr/>
          </p:nvSpPr>
          <p:spPr>
            <a:xfrm>
              <a:off x="3522679" y="2650551"/>
              <a:ext cx="336068" cy="178847"/>
            </a:xfrm>
            <a:custGeom>
              <a:avLst/>
              <a:gdLst>
                <a:gd name="connsiteX0" fmla="*/ 226697 w 336068"/>
                <a:gd name="connsiteY0" fmla="*/ 176 h 178847"/>
                <a:gd name="connsiteX1" fmla="*/ 131240 w 336068"/>
                <a:gd name="connsiteY1" fmla="*/ 17607 h 178847"/>
                <a:gd name="connsiteX2" fmla="*/ 52157 w 336068"/>
                <a:gd name="connsiteY2" fmla="*/ 73839 h 178847"/>
                <a:gd name="connsiteX3" fmla="*/ 146490 w 336068"/>
                <a:gd name="connsiteY3" fmla="*/ 53741 h 178847"/>
                <a:gd name="connsiteX4" fmla="*/ 226697 w 336068"/>
                <a:gd name="connsiteY4" fmla="*/ 176 h 178847"/>
                <a:gd name="connsiteX5" fmla="*/ 187302 w 336068"/>
                <a:gd name="connsiteY5" fmla="*/ 150443 h 178847"/>
                <a:gd name="connsiteX6" fmla="*/ 336069 w 336068"/>
                <a:gd name="connsiteY6" fmla="*/ 33874 h 178847"/>
                <a:gd name="connsiteX7" fmla="*/ 278256 w 336068"/>
                <a:gd name="connsiteY7" fmla="*/ 8354 h 178847"/>
                <a:gd name="connsiteX8" fmla="*/ 261724 w 336068"/>
                <a:gd name="connsiteY8" fmla="*/ 26824 h 178847"/>
                <a:gd name="connsiteX9" fmla="*/ 163428 w 336068"/>
                <a:gd name="connsiteY9" fmla="*/ 93875 h 178847"/>
                <a:gd name="connsiteX10" fmla="*/ 46814 w 336068"/>
                <a:gd name="connsiteY10" fmla="*/ 117524 h 178847"/>
                <a:gd name="connsiteX11" fmla="*/ 22047 w 336068"/>
                <a:gd name="connsiteY11" fmla="*/ 116484 h 178847"/>
                <a:gd name="connsiteX12" fmla="*/ 0 w 336068"/>
                <a:gd name="connsiteY12" fmla="*/ 175708 h 178847"/>
                <a:gd name="connsiteX13" fmla="*/ 187302 w 336068"/>
                <a:gd name="connsiteY13" fmla="*/ 150443 h 17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068" h="178847">
                  <a:moveTo>
                    <a:pt x="226697" y="176"/>
                  </a:moveTo>
                  <a:cubicBezTo>
                    <a:pt x="194957" y="-1089"/>
                    <a:pt x="162442" y="4438"/>
                    <a:pt x="131240" y="17607"/>
                  </a:cubicBezTo>
                  <a:cubicBezTo>
                    <a:pt x="100036" y="30776"/>
                    <a:pt x="73394" y="50216"/>
                    <a:pt x="52157" y="73839"/>
                  </a:cubicBezTo>
                  <a:cubicBezTo>
                    <a:pt x="83719" y="73233"/>
                    <a:pt x="115677" y="66745"/>
                    <a:pt x="146490" y="53741"/>
                  </a:cubicBezTo>
                  <a:cubicBezTo>
                    <a:pt x="177302" y="40736"/>
                    <a:pt x="204245" y="22366"/>
                    <a:pt x="226697" y="176"/>
                  </a:cubicBezTo>
                  <a:close/>
                  <a:moveTo>
                    <a:pt x="187302" y="150443"/>
                  </a:moveTo>
                  <a:cubicBezTo>
                    <a:pt x="248556" y="124591"/>
                    <a:pt x="298968" y="83701"/>
                    <a:pt x="336069" y="33874"/>
                  </a:cubicBezTo>
                  <a:cubicBezTo>
                    <a:pt x="318099" y="22682"/>
                    <a:pt x="298635" y="14090"/>
                    <a:pt x="278256" y="8354"/>
                  </a:cubicBezTo>
                  <a:cubicBezTo>
                    <a:pt x="273001" y="14735"/>
                    <a:pt x="267486" y="20897"/>
                    <a:pt x="261724" y="26824"/>
                  </a:cubicBezTo>
                  <a:cubicBezTo>
                    <a:pt x="233756" y="55592"/>
                    <a:pt x="200685" y="78151"/>
                    <a:pt x="163428" y="93875"/>
                  </a:cubicBezTo>
                  <a:cubicBezTo>
                    <a:pt x="126172" y="109599"/>
                    <a:pt x="86936" y="117556"/>
                    <a:pt x="46814" y="117524"/>
                  </a:cubicBezTo>
                  <a:cubicBezTo>
                    <a:pt x="38548" y="117518"/>
                    <a:pt x="30285" y="117171"/>
                    <a:pt x="22047" y="116484"/>
                  </a:cubicBezTo>
                  <a:cubicBezTo>
                    <a:pt x="11941" y="135087"/>
                    <a:pt x="4518" y="155026"/>
                    <a:pt x="0" y="175708"/>
                  </a:cubicBezTo>
                  <a:cubicBezTo>
                    <a:pt x="61582" y="183888"/>
                    <a:pt x="126047" y="176295"/>
                    <a:pt x="187302" y="150443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3517549" y="2711076"/>
              <a:ext cx="415195" cy="223283"/>
            </a:xfrm>
            <a:custGeom>
              <a:avLst/>
              <a:gdLst>
                <a:gd name="connsiteX0" fmla="*/ 233243 w 415195"/>
                <a:gd name="connsiteY0" fmla="*/ 186620 h 223283"/>
                <a:gd name="connsiteX1" fmla="*/ 415195 w 415195"/>
                <a:gd name="connsiteY1" fmla="*/ 49197 h 223283"/>
                <a:gd name="connsiteX2" fmla="*/ 375870 w 415195"/>
                <a:gd name="connsiteY2" fmla="*/ 0 h 223283"/>
                <a:gd name="connsiteX3" fmla="*/ 342099 w 415195"/>
                <a:gd name="connsiteY3" fmla="*/ 39516 h 223283"/>
                <a:gd name="connsiteX4" fmla="*/ 209370 w 415195"/>
                <a:gd name="connsiteY4" fmla="*/ 130053 h 223283"/>
                <a:gd name="connsiteX5" fmla="*/ 51908 w 415195"/>
                <a:gd name="connsiteY5" fmla="*/ 161988 h 223283"/>
                <a:gd name="connsiteX6" fmla="*/ 37 w 415195"/>
                <a:gd name="connsiteY6" fmla="*/ 158617 h 223283"/>
                <a:gd name="connsiteX7" fmla="*/ 7851 w 415195"/>
                <a:gd name="connsiteY7" fmla="*/ 221112 h 223283"/>
                <a:gd name="connsiteX8" fmla="*/ 233243 w 415195"/>
                <a:gd name="connsiteY8" fmla="*/ 186620 h 2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195" h="223283">
                  <a:moveTo>
                    <a:pt x="233243" y="186620"/>
                  </a:moveTo>
                  <a:cubicBezTo>
                    <a:pt x="306898" y="155535"/>
                    <a:pt x="368408" y="107605"/>
                    <a:pt x="415195" y="49197"/>
                  </a:cubicBezTo>
                  <a:cubicBezTo>
                    <a:pt x="404295" y="30675"/>
                    <a:pt x="390994" y="14197"/>
                    <a:pt x="375870" y="0"/>
                  </a:cubicBezTo>
                  <a:cubicBezTo>
                    <a:pt x="365472" y="13882"/>
                    <a:pt x="354192" y="27082"/>
                    <a:pt x="342099" y="39516"/>
                  </a:cubicBezTo>
                  <a:cubicBezTo>
                    <a:pt x="304338" y="78358"/>
                    <a:pt x="259682" y="108819"/>
                    <a:pt x="209370" y="130053"/>
                  </a:cubicBezTo>
                  <a:cubicBezTo>
                    <a:pt x="159058" y="151286"/>
                    <a:pt x="106080" y="162031"/>
                    <a:pt x="51908" y="161988"/>
                  </a:cubicBezTo>
                  <a:cubicBezTo>
                    <a:pt x="34563" y="161977"/>
                    <a:pt x="17237" y="160851"/>
                    <a:pt x="37" y="158617"/>
                  </a:cubicBezTo>
                  <a:cubicBezTo>
                    <a:pt x="-349" y="179715"/>
                    <a:pt x="2283" y="200759"/>
                    <a:pt x="7851" y="221112"/>
                  </a:cubicBezTo>
                  <a:cubicBezTo>
                    <a:pt x="82339" y="228338"/>
                    <a:pt x="159589" y="217704"/>
                    <a:pt x="233243" y="186620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3543164" y="2804499"/>
              <a:ext cx="420577" cy="292242"/>
            </a:xfrm>
            <a:custGeom>
              <a:avLst/>
              <a:gdLst>
                <a:gd name="connsiteX0" fmla="*/ 409539 w 420577"/>
                <a:gd name="connsiteY0" fmla="*/ 0 h 292242"/>
                <a:gd name="connsiteX1" fmla="*/ 391730 w 420577"/>
                <a:gd name="connsiteY1" fmla="*/ 19310 h 292242"/>
                <a:gd name="connsiteX2" fmla="*/ 224567 w 420577"/>
                <a:gd name="connsiteY2" fmla="*/ 133331 h 292242"/>
                <a:gd name="connsiteX3" fmla="*/ 26258 w 420577"/>
                <a:gd name="connsiteY3" fmla="*/ 173553 h 292242"/>
                <a:gd name="connsiteX4" fmla="*/ 0 w 420577"/>
                <a:gd name="connsiteY4" fmla="*/ 172842 h 292242"/>
                <a:gd name="connsiteX5" fmla="*/ 47669 w 420577"/>
                <a:gd name="connsiteY5" fmla="*/ 234455 h 292242"/>
                <a:gd name="connsiteX6" fmla="*/ 248441 w 420577"/>
                <a:gd name="connsiteY6" fmla="*/ 189899 h 292242"/>
                <a:gd name="connsiteX7" fmla="*/ 420431 w 420577"/>
                <a:gd name="connsiteY7" fmla="*/ 77135 h 292242"/>
                <a:gd name="connsiteX8" fmla="*/ 409539 w 420577"/>
                <a:gd name="connsiteY8" fmla="*/ 0 h 292242"/>
                <a:gd name="connsiteX9" fmla="*/ 107436 w 420577"/>
                <a:gd name="connsiteY9" fmla="*/ 273200 h 292242"/>
                <a:gd name="connsiteX10" fmla="*/ 284204 w 420577"/>
                <a:gd name="connsiteY10" fmla="*/ 274635 h 292242"/>
                <a:gd name="connsiteX11" fmla="*/ 406492 w 420577"/>
                <a:gd name="connsiteY11" fmla="*/ 146986 h 292242"/>
                <a:gd name="connsiteX12" fmla="*/ 265380 w 420577"/>
                <a:gd name="connsiteY12" fmla="*/ 230033 h 292242"/>
                <a:gd name="connsiteX13" fmla="*/ 107436 w 420577"/>
                <a:gd name="connsiteY13" fmla="*/ 273200 h 2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577" h="292242">
                  <a:moveTo>
                    <a:pt x="409539" y="0"/>
                  </a:moveTo>
                  <a:cubicBezTo>
                    <a:pt x="403770" y="6589"/>
                    <a:pt x="397833" y="13028"/>
                    <a:pt x="391730" y="19310"/>
                  </a:cubicBezTo>
                  <a:cubicBezTo>
                    <a:pt x="344176" y="68226"/>
                    <a:pt x="287933" y="106588"/>
                    <a:pt x="224567" y="133331"/>
                  </a:cubicBezTo>
                  <a:cubicBezTo>
                    <a:pt x="161201" y="160075"/>
                    <a:pt x="94480" y="173607"/>
                    <a:pt x="26258" y="173553"/>
                  </a:cubicBezTo>
                  <a:cubicBezTo>
                    <a:pt x="17500" y="173544"/>
                    <a:pt x="8745" y="173307"/>
                    <a:pt x="0" y="172842"/>
                  </a:cubicBezTo>
                  <a:cubicBezTo>
                    <a:pt x="12436" y="196589"/>
                    <a:pt x="28687" y="217276"/>
                    <a:pt x="47669" y="234455"/>
                  </a:cubicBezTo>
                  <a:cubicBezTo>
                    <a:pt x="114926" y="232027"/>
                    <a:pt x="182848" y="217582"/>
                    <a:pt x="248441" y="189899"/>
                  </a:cubicBezTo>
                  <a:cubicBezTo>
                    <a:pt x="314035" y="162215"/>
                    <a:pt x="371768" y="123629"/>
                    <a:pt x="420431" y="77135"/>
                  </a:cubicBezTo>
                  <a:cubicBezTo>
                    <a:pt x="421363" y="51551"/>
                    <a:pt x="417877" y="25477"/>
                    <a:pt x="409539" y="0"/>
                  </a:cubicBezTo>
                  <a:close/>
                  <a:moveTo>
                    <a:pt x="107436" y="273200"/>
                  </a:moveTo>
                  <a:cubicBezTo>
                    <a:pt x="161676" y="297121"/>
                    <a:pt x="225277" y="299505"/>
                    <a:pt x="284204" y="274635"/>
                  </a:cubicBezTo>
                  <a:cubicBezTo>
                    <a:pt x="343131" y="249766"/>
                    <a:pt x="385792" y="202536"/>
                    <a:pt x="406492" y="146986"/>
                  </a:cubicBezTo>
                  <a:cubicBezTo>
                    <a:pt x="363664" y="180665"/>
                    <a:pt x="316444" y="208482"/>
                    <a:pt x="265380" y="230033"/>
                  </a:cubicBezTo>
                  <a:cubicBezTo>
                    <a:pt x="214316" y="251583"/>
                    <a:pt x="161445" y="266010"/>
                    <a:pt x="107436" y="273200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" name="图形 106"/>
          <p:cNvGrpSpPr/>
          <p:nvPr/>
        </p:nvGrpSpPr>
        <p:grpSpPr>
          <a:xfrm>
            <a:off x="5793921" y="2051782"/>
            <a:ext cx="593141" cy="593141"/>
            <a:chOff x="5793921" y="2577076"/>
            <a:chExt cx="593141" cy="593141"/>
          </a:xfrm>
          <a:solidFill>
            <a:schemeClr val="tx1"/>
          </a:solidFill>
        </p:grpSpPr>
        <p:sp>
          <p:nvSpPr>
            <p:cNvPr id="21" name="任意多边形: 形状 20"/>
            <p:cNvSpPr/>
            <p:nvPr/>
          </p:nvSpPr>
          <p:spPr>
            <a:xfrm>
              <a:off x="5830992" y="2659617"/>
              <a:ext cx="518998" cy="428057"/>
            </a:xfrm>
            <a:custGeom>
              <a:avLst/>
              <a:gdLst>
                <a:gd name="connsiteX0" fmla="*/ 458178 w 518998"/>
                <a:gd name="connsiteY0" fmla="*/ 377085 h 428057"/>
                <a:gd name="connsiteX1" fmla="*/ 437210 w 518998"/>
                <a:gd name="connsiteY1" fmla="*/ 388090 h 428057"/>
                <a:gd name="connsiteX2" fmla="*/ 37477 w 518998"/>
                <a:gd name="connsiteY2" fmla="*/ 388090 h 428057"/>
                <a:gd name="connsiteX3" fmla="*/ 28962 w 518998"/>
                <a:gd name="connsiteY3" fmla="*/ 379575 h 428057"/>
                <a:gd name="connsiteX4" fmla="*/ 28962 w 518998"/>
                <a:gd name="connsiteY4" fmla="*/ 71652 h 428057"/>
                <a:gd name="connsiteX5" fmla="*/ 14481 w 518998"/>
                <a:gd name="connsiteY5" fmla="*/ 57171 h 428057"/>
                <a:gd name="connsiteX6" fmla="*/ 0 w 518998"/>
                <a:gd name="connsiteY6" fmla="*/ 71652 h 428057"/>
                <a:gd name="connsiteX7" fmla="*/ 0 w 518998"/>
                <a:gd name="connsiteY7" fmla="*/ 379575 h 428057"/>
                <a:gd name="connsiteX8" fmla="*/ 37477 w 518998"/>
                <a:gd name="connsiteY8" fmla="*/ 417052 h 428057"/>
                <a:gd name="connsiteX9" fmla="*/ 437210 w 518998"/>
                <a:gd name="connsiteY9" fmla="*/ 417052 h 428057"/>
                <a:gd name="connsiteX10" fmla="*/ 458178 w 518998"/>
                <a:gd name="connsiteY10" fmla="*/ 428058 h 428057"/>
                <a:gd name="connsiteX11" fmla="*/ 483665 w 518998"/>
                <a:gd name="connsiteY11" fmla="*/ 402571 h 428057"/>
                <a:gd name="connsiteX12" fmla="*/ 458178 w 518998"/>
                <a:gd name="connsiteY12" fmla="*/ 377085 h 428057"/>
                <a:gd name="connsiteX13" fmla="*/ 481522 w 518998"/>
                <a:gd name="connsiteY13" fmla="*/ 11006 h 428057"/>
                <a:gd name="connsiteX14" fmla="*/ 81789 w 518998"/>
                <a:gd name="connsiteY14" fmla="*/ 11006 h 428057"/>
                <a:gd name="connsiteX15" fmla="*/ 60820 w 518998"/>
                <a:gd name="connsiteY15" fmla="*/ 0 h 428057"/>
                <a:gd name="connsiteX16" fmla="*/ 35334 w 518998"/>
                <a:gd name="connsiteY16" fmla="*/ 25487 h 428057"/>
                <a:gd name="connsiteX17" fmla="*/ 60820 w 518998"/>
                <a:gd name="connsiteY17" fmla="*/ 50973 h 428057"/>
                <a:gd name="connsiteX18" fmla="*/ 81789 w 518998"/>
                <a:gd name="connsiteY18" fmla="*/ 39968 h 428057"/>
                <a:gd name="connsiteX19" fmla="*/ 481522 w 518998"/>
                <a:gd name="connsiteY19" fmla="*/ 39968 h 428057"/>
                <a:gd name="connsiteX20" fmla="*/ 490036 w 518998"/>
                <a:gd name="connsiteY20" fmla="*/ 48482 h 428057"/>
                <a:gd name="connsiteX21" fmla="*/ 490036 w 518998"/>
                <a:gd name="connsiteY21" fmla="*/ 356406 h 428057"/>
                <a:gd name="connsiteX22" fmla="*/ 518998 w 518998"/>
                <a:gd name="connsiteY22" fmla="*/ 356406 h 428057"/>
                <a:gd name="connsiteX23" fmla="*/ 518998 w 518998"/>
                <a:gd name="connsiteY23" fmla="*/ 48482 h 428057"/>
                <a:gd name="connsiteX24" fmla="*/ 481522 w 518998"/>
                <a:gd name="connsiteY24" fmla="*/ 11006 h 42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998" h="428057">
                  <a:moveTo>
                    <a:pt x="458178" y="377085"/>
                  </a:moveTo>
                  <a:cubicBezTo>
                    <a:pt x="449490" y="377085"/>
                    <a:pt x="441786" y="381429"/>
                    <a:pt x="437210" y="388090"/>
                  </a:cubicBezTo>
                  <a:lnTo>
                    <a:pt x="37477" y="388090"/>
                  </a:lnTo>
                  <a:cubicBezTo>
                    <a:pt x="32785" y="388090"/>
                    <a:pt x="28962" y="384267"/>
                    <a:pt x="28962" y="379575"/>
                  </a:cubicBezTo>
                  <a:lnTo>
                    <a:pt x="28962" y="71652"/>
                  </a:lnTo>
                  <a:cubicBezTo>
                    <a:pt x="28962" y="63658"/>
                    <a:pt x="22474" y="57171"/>
                    <a:pt x="14481" y="57171"/>
                  </a:cubicBezTo>
                  <a:cubicBezTo>
                    <a:pt x="6487" y="57171"/>
                    <a:pt x="0" y="63658"/>
                    <a:pt x="0" y="71652"/>
                  </a:cubicBezTo>
                  <a:lnTo>
                    <a:pt x="0" y="379575"/>
                  </a:lnTo>
                  <a:cubicBezTo>
                    <a:pt x="0" y="400254"/>
                    <a:pt x="16798" y="417052"/>
                    <a:pt x="37477" y="417052"/>
                  </a:cubicBezTo>
                  <a:lnTo>
                    <a:pt x="437210" y="417052"/>
                  </a:lnTo>
                  <a:cubicBezTo>
                    <a:pt x="441786" y="423714"/>
                    <a:pt x="449490" y="428058"/>
                    <a:pt x="458178" y="428058"/>
                  </a:cubicBezTo>
                  <a:cubicBezTo>
                    <a:pt x="472254" y="428058"/>
                    <a:pt x="483665" y="416647"/>
                    <a:pt x="483665" y="402571"/>
                  </a:cubicBezTo>
                  <a:cubicBezTo>
                    <a:pt x="483665" y="388496"/>
                    <a:pt x="472254" y="377085"/>
                    <a:pt x="458178" y="377085"/>
                  </a:cubicBezTo>
                  <a:close/>
                  <a:moveTo>
                    <a:pt x="481522" y="11006"/>
                  </a:moveTo>
                  <a:lnTo>
                    <a:pt x="81789" y="11006"/>
                  </a:lnTo>
                  <a:cubicBezTo>
                    <a:pt x="77213" y="4344"/>
                    <a:pt x="69509" y="0"/>
                    <a:pt x="60820" y="0"/>
                  </a:cubicBezTo>
                  <a:cubicBezTo>
                    <a:pt x="46745" y="0"/>
                    <a:pt x="35334" y="11411"/>
                    <a:pt x="35334" y="25487"/>
                  </a:cubicBezTo>
                  <a:cubicBezTo>
                    <a:pt x="35334" y="39562"/>
                    <a:pt x="46745" y="50973"/>
                    <a:pt x="60820" y="50973"/>
                  </a:cubicBezTo>
                  <a:cubicBezTo>
                    <a:pt x="69509" y="50973"/>
                    <a:pt x="77213" y="46629"/>
                    <a:pt x="81789" y="39968"/>
                  </a:cubicBezTo>
                  <a:lnTo>
                    <a:pt x="481522" y="39968"/>
                  </a:lnTo>
                  <a:cubicBezTo>
                    <a:pt x="486213" y="39968"/>
                    <a:pt x="490036" y="43790"/>
                    <a:pt x="490036" y="48482"/>
                  </a:cubicBezTo>
                  <a:lnTo>
                    <a:pt x="490036" y="356406"/>
                  </a:lnTo>
                  <a:lnTo>
                    <a:pt x="518998" y="356406"/>
                  </a:lnTo>
                  <a:lnTo>
                    <a:pt x="518998" y="48482"/>
                  </a:lnTo>
                  <a:cubicBezTo>
                    <a:pt x="518998" y="27803"/>
                    <a:pt x="502200" y="11006"/>
                    <a:pt x="481522" y="11006"/>
                  </a:cubicBezTo>
                  <a:close/>
                </a:path>
              </a:pathLst>
            </a:custGeom>
            <a:grpFill/>
            <a:ln w="5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5914982" y="2733180"/>
              <a:ext cx="344647" cy="273980"/>
            </a:xfrm>
            <a:custGeom>
              <a:avLst/>
              <a:gdLst>
                <a:gd name="connsiteX0" fmla="*/ 111388 w 344647"/>
                <a:gd name="connsiteY0" fmla="*/ 59082 h 273980"/>
                <a:gd name="connsiteX1" fmla="*/ 72231 w 344647"/>
                <a:gd name="connsiteY1" fmla="*/ 59082 h 273980"/>
                <a:gd name="connsiteX2" fmla="*/ 39968 w 344647"/>
                <a:gd name="connsiteY2" fmla="*/ 91346 h 273980"/>
                <a:gd name="connsiteX3" fmla="*/ 39968 w 344647"/>
                <a:gd name="connsiteY3" fmla="*/ 245018 h 273980"/>
                <a:gd name="connsiteX4" fmla="*/ 14481 w 344647"/>
                <a:gd name="connsiteY4" fmla="*/ 245018 h 273980"/>
                <a:gd name="connsiteX5" fmla="*/ 0 w 344647"/>
                <a:gd name="connsiteY5" fmla="*/ 259499 h 273980"/>
                <a:gd name="connsiteX6" fmla="*/ 14481 w 344647"/>
                <a:gd name="connsiteY6" fmla="*/ 273980 h 273980"/>
                <a:gd name="connsiteX7" fmla="*/ 330166 w 344647"/>
                <a:gd name="connsiteY7" fmla="*/ 273980 h 273980"/>
                <a:gd name="connsiteX8" fmla="*/ 344647 w 344647"/>
                <a:gd name="connsiteY8" fmla="*/ 259499 h 273980"/>
                <a:gd name="connsiteX9" fmla="*/ 330166 w 344647"/>
                <a:gd name="connsiteY9" fmla="*/ 245018 h 273980"/>
                <a:gd name="connsiteX10" fmla="*/ 308735 w 344647"/>
                <a:gd name="connsiteY10" fmla="*/ 245018 h 273980"/>
                <a:gd name="connsiteX11" fmla="*/ 308735 w 344647"/>
                <a:gd name="connsiteY11" fmla="*/ 32264 h 273980"/>
                <a:gd name="connsiteX12" fmla="*/ 276471 w 344647"/>
                <a:gd name="connsiteY12" fmla="*/ 0 h 273980"/>
                <a:gd name="connsiteX13" fmla="*/ 210090 w 344647"/>
                <a:gd name="connsiteY13" fmla="*/ 0 h 273980"/>
                <a:gd name="connsiteX14" fmla="*/ 177826 w 344647"/>
                <a:gd name="connsiteY14" fmla="*/ 32264 h 273980"/>
                <a:gd name="connsiteX15" fmla="*/ 177826 w 344647"/>
                <a:gd name="connsiteY15" fmla="*/ 245018 h 273980"/>
                <a:gd name="connsiteX16" fmla="*/ 143651 w 344647"/>
                <a:gd name="connsiteY16" fmla="*/ 245018 h 273980"/>
                <a:gd name="connsiteX17" fmla="*/ 143651 w 344647"/>
                <a:gd name="connsiteY17" fmla="*/ 91346 h 273980"/>
                <a:gd name="connsiteX18" fmla="*/ 111388 w 344647"/>
                <a:gd name="connsiteY18" fmla="*/ 59082 h 273980"/>
                <a:gd name="connsiteX19" fmla="*/ 68929 w 344647"/>
                <a:gd name="connsiteY19" fmla="*/ 245018 h 273980"/>
                <a:gd name="connsiteX20" fmla="*/ 68929 w 344647"/>
                <a:gd name="connsiteY20" fmla="*/ 91346 h 273980"/>
                <a:gd name="connsiteX21" fmla="*/ 72231 w 344647"/>
                <a:gd name="connsiteY21" fmla="*/ 88044 h 273980"/>
                <a:gd name="connsiteX22" fmla="*/ 111388 w 344647"/>
                <a:gd name="connsiteY22" fmla="*/ 88044 h 273980"/>
                <a:gd name="connsiteX23" fmla="*/ 114689 w 344647"/>
                <a:gd name="connsiteY23" fmla="*/ 91346 h 273980"/>
                <a:gd name="connsiteX24" fmla="*/ 114689 w 344647"/>
                <a:gd name="connsiteY24" fmla="*/ 245018 h 273980"/>
                <a:gd name="connsiteX25" fmla="*/ 68929 w 344647"/>
                <a:gd name="connsiteY25" fmla="*/ 245018 h 273980"/>
                <a:gd name="connsiteX26" fmla="*/ 206788 w 344647"/>
                <a:gd name="connsiteY26" fmla="*/ 32264 h 273980"/>
                <a:gd name="connsiteX27" fmla="*/ 210090 w 344647"/>
                <a:gd name="connsiteY27" fmla="*/ 28962 h 273980"/>
                <a:gd name="connsiteX28" fmla="*/ 276471 w 344647"/>
                <a:gd name="connsiteY28" fmla="*/ 28962 h 273980"/>
                <a:gd name="connsiteX29" fmla="*/ 279773 w 344647"/>
                <a:gd name="connsiteY29" fmla="*/ 32264 h 273980"/>
                <a:gd name="connsiteX30" fmla="*/ 279773 w 344647"/>
                <a:gd name="connsiteY30" fmla="*/ 245018 h 273980"/>
                <a:gd name="connsiteX31" fmla="*/ 206788 w 344647"/>
                <a:gd name="connsiteY31" fmla="*/ 245018 h 273980"/>
                <a:gd name="connsiteX32" fmla="*/ 206788 w 344647"/>
                <a:gd name="connsiteY32" fmla="*/ 32264 h 2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4647" h="273980">
                  <a:moveTo>
                    <a:pt x="111388" y="59082"/>
                  </a:moveTo>
                  <a:lnTo>
                    <a:pt x="72231" y="59082"/>
                  </a:lnTo>
                  <a:cubicBezTo>
                    <a:pt x="54448" y="59082"/>
                    <a:pt x="39968" y="73563"/>
                    <a:pt x="39968" y="91346"/>
                  </a:cubicBezTo>
                  <a:lnTo>
                    <a:pt x="39968" y="245018"/>
                  </a:lnTo>
                  <a:lnTo>
                    <a:pt x="14481" y="245018"/>
                  </a:lnTo>
                  <a:cubicBezTo>
                    <a:pt x="6487" y="245018"/>
                    <a:pt x="0" y="251506"/>
                    <a:pt x="0" y="259499"/>
                  </a:cubicBezTo>
                  <a:cubicBezTo>
                    <a:pt x="0" y="267493"/>
                    <a:pt x="6487" y="273980"/>
                    <a:pt x="14481" y="273980"/>
                  </a:cubicBezTo>
                  <a:lnTo>
                    <a:pt x="330166" y="273980"/>
                  </a:lnTo>
                  <a:cubicBezTo>
                    <a:pt x="338160" y="273980"/>
                    <a:pt x="344647" y="267493"/>
                    <a:pt x="344647" y="259499"/>
                  </a:cubicBezTo>
                  <a:cubicBezTo>
                    <a:pt x="344647" y="251506"/>
                    <a:pt x="338160" y="245018"/>
                    <a:pt x="330166" y="245018"/>
                  </a:cubicBezTo>
                  <a:lnTo>
                    <a:pt x="308735" y="245018"/>
                  </a:lnTo>
                  <a:lnTo>
                    <a:pt x="308735" y="32264"/>
                  </a:lnTo>
                  <a:cubicBezTo>
                    <a:pt x="308735" y="14481"/>
                    <a:pt x="294254" y="0"/>
                    <a:pt x="276471" y="0"/>
                  </a:cubicBezTo>
                  <a:lnTo>
                    <a:pt x="210090" y="0"/>
                  </a:lnTo>
                  <a:cubicBezTo>
                    <a:pt x="192307" y="0"/>
                    <a:pt x="177826" y="14481"/>
                    <a:pt x="177826" y="32264"/>
                  </a:cubicBezTo>
                  <a:lnTo>
                    <a:pt x="177826" y="245018"/>
                  </a:lnTo>
                  <a:lnTo>
                    <a:pt x="143651" y="245018"/>
                  </a:lnTo>
                  <a:lnTo>
                    <a:pt x="143651" y="91346"/>
                  </a:lnTo>
                  <a:cubicBezTo>
                    <a:pt x="143651" y="73563"/>
                    <a:pt x="129170" y="59082"/>
                    <a:pt x="111388" y="59082"/>
                  </a:cubicBezTo>
                  <a:close/>
                  <a:moveTo>
                    <a:pt x="68929" y="245018"/>
                  </a:moveTo>
                  <a:lnTo>
                    <a:pt x="68929" y="91346"/>
                  </a:lnTo>
                  <a:cubicBezTo>
                    <a:pt x="68929" y="89550"/>
                    <a:pt x="70378" y="88044"/>
                    <a:pt x="72231" y="88044"/>
                  </a:cubicBezTo>
                  <a:lnTo>
                    <a:pt x="111388" y="88044"/>
                  </a:lnTo>
                  <a:cubicBezTo>
                    <a:pt x="113183" y="88044"/>
                    <a:pt x="114689" y="89492"/>
                    <a:pt x="114689" y="91346"/>
                  </a:cubicBezTo>
                  <a:lnTo>
                    <a:pt x="114689" y="245018"/>
                  </a:lnTo>
                  <a:lnTo>
                    <a:pt x="68929" y="245018"/>
                  </a:lnTo>
                  <a:close/>
                  <a:moveTo>
                    <a:pt x="206788" y="32264"/>
                  </a:moveTo>
                  <a:cubicBezTo>
                    <a:pt x="206788" y="30468"/>
                    <a:pt x="208237" y="28962"/>
                    <a:pt x="210090" y="28962"/>
                  </a:cubicBezTo>
                  <a:lnTo>
                    <a:pt x="276471" y="28962"/>
                  </a:lnTo>
                  <a:cubicBezTo>
                    <a:pt x="278267" y="28962"/>
                    <a:pt x="279773" y="30410"/>
                    <a:pt x="279773" y="32264"/>
                  </a:cubicBezTo>
                  <a:lnTo>
                    <a:pt x="279773" y="245018"/>
                  </a:lnTo>
                  <a:lnTo>
                    <a:pt x="206788" y="245018"/>
                  </a:lnTo>
                  <a:lnTo>
                    <a:pt x="206788" y="32264"/>
                  </a:lnTo>
                  <a:close/>
                </a:path>
              </a:pathLst>
            </a:custGeom>
            <a:grpFill/>
            <a:ln w="5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3" name="图形 107"/>
          <p:cNvSpPr/>
          <p:nvPr/>
        </p:nvSpPr>
        <p:spPr>
          <a:xfrm>
            <a:off x="10545430" y="2188754"/>
            <a:ext cx="438009" cy="438009"/>
          </a:xfrm>
          <a:custGeom>
            <a:avLst/>
            <a:gdLst>
              <a:gd name="connsiteX0" fmla="*/ 175204 w 438009"/>
              <a:gd name="connsiteY0" fmla="*/ 321206 h 438009"/>
              <a:gd name="connsiteX1" fmla="*/ 189804 w 438009"/>
              <a:gd name="connsiteY1" fmla="*/ 350407 h 438009"/>
              <a:gd name="connsiteX2" fmla="*/ 73002 w 438009"/>
              <a:gd name="connsiteY2" fmla="*/ 350407 h 438009"/>
              <a:gd name="connsiteX3" fmla="*/ 73002 w 438009"/>
              <a:gd name="connsiteY3" fmla="*/ 408808 h 438009"/>
              <a:gd name="connsiteX4" fmla="*/ 365007 w 438009"/>
              <a:gd name="connsiteY4" fmla="*/ 408808 h 438009"/>
              <a:gd name="connsiteX5" fmla="*/ 365007 w 438009"/>
              <a:gd name="connsiteY5" fmla="*/ 350407 h 438009"/>
              <a:gd name="connsiteX6" fmla="*/ 248205 w 438009"/>
              <a:gd name="connsiteY6" fmla="*/ 350407 h 438009"/>
              <a:gd name="connsiteX7" fmla="*/ 262805 w 438009"/>
              <a:gd name="connsiteY7" fmla="*/ 321206 h 438009"/>
              <a:gd name="connsiteX8" fmla="*/ 365007 w 438009"/>
              <a:gd name="connsiteY8" fmla="*/ 321206 h 438009"/>
              <a:gd name="connsiteX9" fmla="*/ 394208 w 438009"/>
              <a:gd name="connsiteY9" fmla="*/ 350407 h 438009"/>
              <a:gd name="connsiteX10" fmla="*/ 394208 w 438009"/>
              <a:gd name="connsiteY10" fmla="*/ 408808 h 438009"/>
              <a:gd name="connsiteX11" fmla="*/ 365007 w 438009"/>
              <a:gd name="connsiteY11" fmla="*/ 438009 h 438009"/>
              <a:gd name="connsiteX12" fmla="*/ 73002 w 438009"/>
              <a:gd name="connsiteY12" fmla="*/ 438009 h 438009"/>
              <a:gd name="connsiteX13" fmla="*/ 43801 w 438009"/>
              <a:gd name="connsiteY13" fmla="*/ 408808 h 438009"/>
              <a:gd name="connsiteX14" fmla="*/ 43801 w 438009"/>
              <a:gd name="connsiteY14" fmla="*/ 350407 h 438009"/>
              <a:gd name="connsiteX15" fmla="*/ 73002 w 438009"/>
              <a:gd name="connsiteY15" fmla="*/ 321206 h 438009"/>
              <a:gd name="connsiteX16" fmla="*/ 175204 w 438009"/>
              <a:gd name="connsiteY16" fmla="*/ 321206 h 438009"/>
              <a:gd name="connsiteX17" fmla="*/ 116803 w 438009"/>
              <a:gd name="connsiteY17" fmla="*/ 29201 h 438009"/>
              <a:gd name="connsiteX18" fmla="*/ 321206 w 438009"/>
              <a:gd name="connsiteY18" fmla="*/ 29201 h 438009"/>
              <a:gd name="connsiteX19" fmla="*/ 350407 w 438009"/>
              <a:gd name="connsiteY19" fmla="*/ 58401 h 438009"/>
              <a:gd name="connsiteX20" fmla="*/ 350407 w 438009"/>
              <a:gd name="connsiteY20" fmla="*/ 262805 h 438009"/>
              <a:gd name="connsiteX21" fmla="*/ 321206 w 438009"/>
              <a:gd name="connsiteY21" fmla="*/ 292006 h 438009"/>
              <a:gd name="connsiteX22" fmla="*/ 116803 w 438009"/>
              <a:gd name="connsiteY22" fmla="*/ 292006 h 438009"/>
              <a:gd name="connsiteX23" fmla="*/ 87602 w 438009"/>
              <a:gd name="connsiteY23" fmla="*/ 262805 h 438009"/>
              <a:gd name="connsiteX24" fmla="*/ 87602 w 438009"/>
              <a:gd name="connsiteY24" fmla="*/ 58401 h 438009"/>
              <a:gd name="connsiteX25" fmla="*/ 116803 w 438009"/>
              <a:gd name="connsiteY25" fmla="*/ 29201 h 438009"/>
              <a:gd name="connsiteX26" fmla="*/ 116803 w 438009"/>
              <a:gd name="connsiteY26" fmla="*/ 58401 h 438009"/>
              <a:gd name="connsiteX27" fmla="*/ 116803 w 438009"/>
              <a:gd name="connsiteY27" fmla="*/ 262805 h 438009"/>
              <a:gd name="connsiteX28" fmla="*/ 321206 w 438009"/>
              <a:gd name="connsiteY28" fmla="*/ 262805 h 438009"/>
              <a:gd name="connsiteX29" fmla="*/ 321206 w 438009"/>
              <a:gd name="connsiteY29" fmla="*/ 58401 h 438009"/>
              <a:gd name="connsiteX30" fmla="*/ 116803 w 438009"/>
              <a:gd name="connsiteY30" fmla="*/ 58401 h 438009"/>
              <a:gd name="connsiteX31" fmla="*/ 379608 w 438009"/>
              <a:gd name="connsiteY31" fmla="*/ 102202 h 438009"/>
              <a:gd name="connsiteX32" fmla="*/ 394208 w 438009"/>
              <a:gd name="connsiteY32" fmla="*/ 116802 h 438009"/>
              <a:gd name="connsiteX33" fmla="*/ 394208 w 438009"/>
              <a:gd name="connsiteY33" fmla="*/ 116803 h 438009"/>
              <a:gd name="connsiteX34" fmla="*/ 394208 w 438009"/>
              <a:gd name="connsiteY34" fmla="*/ 204404 h 438009"/>
              <a:gd name="connsiteX35" fmla="*/ 379608 w 438009"/>
              <a:gd name="connsiteY35" fmla="*/ 219005 h 438009"/>
              <a:gd name="connsiteX36" fmla="*/ 365007 w 438009"/>
              <a:gd name="connsiteY36" fmla="*/ 204404 h 438009"/>
              <a:gd name="connsiteX37" fmla="*/ 365007 w 438009"/>
              <a:gd name="connsiteY37" fmla="*/ 116803 h 438009"/>
              <a:gd name="connsiteX38" fmla="*/ 379607 w 438009"/>
              <a:gd name="connsiteY38" fmla="*/ 102202 h 438009"/>
              <a:gd name="connsiteX39" fmla="*/ 379608 w 438009"/>
              <a:gd name="connsiteY39" fmla="*/ 102202 h 438009"/>
              <a:gd name="connsiteX40" fmla="*/ 58401 w 438009"/>
              <a:gd name="connsiteY40" fmla="*/ 102202 h 438009"/>
              <a:gd name="connsiteX41" fmla="*/ 73002 w 438009"/>
              <a:gd name="connsiteY41" fmla="*/ 116802 h 438009"/>
              <a:gd name="connsiteX42" fmla="*/ 73002 w 438009"/>
              <a:gd name="connsiteY42" fmla="*/ 116803 h 438009"/>
              <a:gd name="connsiteX43" fmla="*/ 73002 w 438009"/>
              <a:gd name="connsiteY43" fmla="*/ 204404 h 438009"/>
              <a:gd name="connsiteX44" fmla="*/ 58401 w 438009"/>
              <a:gd name="connsiteY44" fmla="*/ 219005 h 438009"/>
              <a:gd name="connsiteX45" fmla="*/ 43801 w 438009"/>
              <a:gd name="connsiteY45" fmla="*/ 204404 h 438009"/>
              <a:gd name="connsiteX46" fmla="*/ 43801 w 438009"/>
              <a:gd name="connsiteY46" fmla="*/ 116803 h 438009"/>
              <a:gd name="connsiteX47" fmla="*/ 58401 w 438009"/>
              <a:gd name="connsiteY47" fmla="*/ 102202 h 438009"/>
              <a:gd name="connsiteX48" fmla="*/ 58401 w 438009"/>
              <a:gd name="connsiteY48" fmla="*/ 102202 h 438009"/>
              <a:gd name="connsiteX49" fmla="*/ 423409 w 438009"/>
              <a:gd name="connsiteY49" fmla="*/ 131403 h 438009"/>
              <a:gd name="connsiteX50" fmla="*/ 438009 w 438009"/>
              <a:gd name="connsiteY50" fmla="*/ 146003 h 438009"/>
              <a:gd name="connsiteX51" fmla="*/ 438009 w 438009"/>
              <a:gd name="connsiteY51" fmla="*/ 175204 h 438009"/>
              <a:gd name="connsiteX52" fmla="*/ 423409 w 438009"/>
              <a:gd name="connsiteY52" fmla="*/ 189804 h 438009"/>
              <a:gd name="connsiteX53" fmla="*/ 408808 w 438009"/>
              <a:gd name="connsiteY53" fmla="*/ 175204 h 438009"/>
              <a:gd name="connsiteX54" fmla="*/ 408808 w 438009"/>
              <a:gd name="connsiteY54" fmla="*/ 146003 h 438009"/>
              <a:gd name="connsiteX55" fmla="*/ 423408 w 438009"/>
              <a:gd name="connsiteY55" fmla="*/ 131403 h 438009"/>
              <a:gd name="connsiteX56" fmla="*/ 423409 w 438009"/>
              <a:gd name="connsiteY56" fmla="*/ 131403 h 438009"/>
              <a:gd name="connsiteX57" fmla="*/ 14600 w 438009"/>
              <a:gd name="connsiteY57" fmla="*/ 131403 h 438009"/>
              <a:gd name="connsiteX58" fmla="*/ 29201 w 438009"/>
              <a:gd name="connsiteY58" fmla="*/ 146002 h 438009"/>
              <a:gd name="connsiteX59" fmla="*/ 29201 w 438009"/>
              <a:gd name="connsiteY59" fmla="*/ 146003 h 438009"/>
              <a:gd name="connsiteX60" fmla="*/ 29201 w 438009"/>
              <a:gd name="connsiteY60" fmla="*/ 175204 h 438009"/>
              <a:gd name="connsiteX61" fmla="*/ 14600 w 438009"/>
              <a:gd name="connsiteY61" fmla="*/ 189804 h 438009"/>
              <a:gd name="connsiteX62" fmla="*/ 0 w 438009"/>
              <a:gd name="connsiteY62" fmla="*/ 175204 h 438009"/>
              <a:gd name="connsiteX63" fmla="*/ 0 w 438009"/>
              <a:gd name="connsiteY63" fmla="*/ 146003 h 438009"/>
              <a:gd name="connsiteX64" fmla="*/ 14600 w 438009"/>
              <a:gd name="connsiteY64" fmla="*/ 131403 h 438009"/>
              <a:gd name="connsiteX65" fmla="*/ 160603 w 438009"/>
              <a:gd name="connsiteY65" fmla="*/ 175204 h 438009"/>
              <a:gd name="connsiteX66" fmla="*/ 182504 w 438009"/>
              <a:gd name="connsiteY66" fmla="*/ 153303 h 438009"/>
              <a:gd name="connsiteX67" fmla="*/ 160603 w 438009"/>
              <a:gd name="connsiteY67" fmla="*/ 131403 h 438009"/>
              <a:gd name="connsiteX68" fmla="*/ 138703 w 438009"/>
              <a:gd name="connsiteY68" fmla="*/ 153303 h 438009"/>
              <a:gd name="connsiteX69" fmla="*/ 160603 w 438009"/>
              <a:gd name="connsiteY69" fmla="*/ 175204 h 438009"/>
              <a:gd name="connsiteX70" fmla="*/ 277406 w 438009"/>
              <a:gd name="connsiteY70" fmla="*/ 175204 h 438009"/>
              <a:gd name="connsiteX71" fmla="*/ 299306 w 438009"/>
              <a:gd name="connsiteY71" fmla="*/ 153303 h 438009"/>
              <a:gd name="connsiteX72" fmla="*/ 277406 w 438009"/>
              <a:gd name="connsiteY72" fmla="*/ 131403 h 438009"/>
              <a:gd name="connsiteX73" fmla="*/ 255505 w 438009"/>
              <a:gd name="connsiteY73" fmla="*/ 153303 h 438009"/>
              <a:gd name="connsiteX74" fmla="*/ 277406 w 438009"/>
              <a:gd name="connsiteY74" fmla="*/ 175204 h 438009"/>
              <a:gd name="connsiteX75" fmla="*/ 219005 w 438009"/>
              <a:gd name="connsiteY75" fmla="*/ 0 h 438009"/>
              <a:gd name="connsiteX76" fmla="*/ 233605 w 438009"/>
              <a:gd name="connsiteY76" fmla="*/ 14600 h 438009"/>
              <a:gd name="connsiteX77" fmla="*/ 233605 w 438009"/>
              <a:gd name="connsiteY77" fmla="*/ 43801 h 438009"/>
              <a:gd name="connsiteX78" fmla="*/ 219005 w 438009"/>
              <a:gd name="connsiteY78" fmla="*/ 58401 h 438009"/>
              <a:gd name="connsiteX79" fmla="*/ 204404 w 438009"/>
              <a:gd name="connsiteY79" fmla="*/ 43801 h 438009"/>
              <a:gd name="connsiteX80" fmla="*/ 204404 w 438009"/>
              <a:gd name="connsiteY80" fmla="*/ 14600 h 438009"/>
              <a:gd name="connsiteX81" fmla="*/ 219005 w 438009"/>
              <a:gd name="connsiteY81" fmla="*/ 0 h 438009"/>
              <a:gd name="connsiteX82" fmla="*/ 189804 w 438009"/>
              <a:gd name="connsiteY82" fmla="*/ 262805 h 438009"/>
              <a:gd name="connsiteX83" fmla="*/ 204404 w 438009"/>
              <a:gd name="connsiteY83" fmla="*/ 277405 h 438009"/>
              <a:gd name="connsiteX84" fmla="*/ 204404 w 438009"/>
              <a:gd name="connsiteY84" fmla="*/ 277406 h 438009"/>
              <a:gd name="connsiteX85" fmla="*/ 204404 w 438009"/>
              <a:gd name="connsiteY85" fmla="*/ 335807 h 438009"/>
              <a:gd name="connsiteX86" fmla="*/ 189804 w 438009"/>
              <a:gd name="connsiteY86" fmla="*/ 350408 h 438009"/>
              <a:gd name="connsiteX87" fmla="*/ 175204 w 438009"/>
              <a:gd name="connsiteY87" fmla="*/ 335807 h 438009"/>
              <a:gd name="connsiteX88" fmla="*/ 175204 w 438009"/>
              <a:gd name="connsiteY88" fmla="*/ 277406 h 438009"/>
              <a:gd name="connsiteX89" fmla="*/ 189804 w 438009"/>
              <a:gd name="connsiteY89" fmla="*/ 262805 h 438009"/>
              <a:gd name="connsiteX90" fmla="*/ 248205 w 438009"/>
              <a:gd name="connsiteY90" fmla="*/ 262805 h 438009"/>
              <a:gd name="connsiteX91" fmla="*/ 262805 w 438009"/>
              <a:gd name="connsiteY91" fmla="*/ 277406 h 438009"/>
              <a:gd name="connsiteX92" fmla="*/ 262805 w 438009"/>
              <a:gd name="connsiteY92" fmla="*/ 335807 h 438009"/>
              <a:gd name="connsiteX93" fmla="*/ 248205 w 438009"/>
              <a:gd name="connsiteY93" fmla="*/ 350408 h 438009"/>
              <a:gd name="connsiteX94" fmla="*/ 233605 w 438009"/>
              <a:gd name="connsiteY94" fmla="*/ 335807 h 438009"/>
              <a:gd name="connsiteX95" fmla="*/ 233605 w 438009"/>
              <a:gd name="connsiteY95" fmla="*/ 277406 h 438009"/>
              <a:gd name="connsiteX96" fmla="*/ 248205 w 438009"/>
              <a:gd name="connsiteY96" fmla="*/ 262805 h 438009"/>
              <a:gd name="connsiteX97" fmla="*/ 248205 w 438009"/>
              <a:gd name="connsiteY97" fmla="*/ 262805 h 43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38009" h="438009">
                <a:moveTo>
                  <a:pt x="175204" y="321206"/>
                </a:moveTo>
                <a:lnTo>
                  <a:pt x="189804" y="350407"/>
                </a:lnTo>
                <a:lnTo>
                  <a:pt x="73002" y="350407"/>
                </a:lnTo>
                <a:lnTo>
                  <a:pt x="73002" y="408808"/>
                </a:lnTo>
                <a:lnTo>
                  <a:pt x="365007" y="408808"/>
                </a:lnTo>
                <a:lnTo>
                  <a:pt x="365007" y="350407"/>
                </a:lnTo>
                <a:lnTo>
                  <a:pt x="248205" y="350407"/>
                </a:lnTo>
                <a:lnTo>
                  <a:pt x="262805" y="321206"/>
                </a:lnTo>
                <a:lnTo>
                  <a:pt x="365007" y="321206"/>
                </a:lnTo>
                <a:cubicBezTo>
                  <a:pt x="381135" y="321206"/>
                  <a:pt x="394208" y="334280"/>
                  <a:pt x="394208" y="350407"/>
                </a:cubicBezTo>
                <a:lnTo>
                  <a:pt x="394208" y="408808"/>
                </a:lnTo>
                <a:cubicBezTo>
                  <a:pt x="394208" y="424935"/>
                  <a:pt x="381135" y="438009"/>
                  <a:pt x="365007" y="438009"/>
                </a:cubicBezTo>
                <a:lnTo>
                  <a:pt x="73002" y="438009"/>
                </a:lnTo>
                <a:cubicBezTo>
                  <a:pt x="56874" y="438009"/>
                  <a:pt x="43801" y="424935"/>
                  <a:pt x="43801" y="408808"/>
                </a:cubicBezTo>
                <a:lnTo>
                  <a:pt x="43801" y="350407"/>
                </a:lnTo>
                <a:cubicBezTo>
                  <a:pt x="43801" y="334280"/>
                  <a:pt x="56874" y="321206"/>
                  <a:pt x="73002" y="321206"/>
                </a:cubicBezTo>
                <a:lnTo>
                  <a:pt x="175204" y="321206"/>
                </a:lnTo>
                <a:close/>
                <a:moveTo>
                  <a:pt x="116803" y="29201"/>
                </a:moveTo>
                <a:lnTo>
                  <a:pt x="321206" y="29201"/>
                </a:lnTo>
                <a:cubicBezTo>
                  <a:pt x="337333" y="29201"/>
                  <a:pt x="350407" y="42274"/>
                  <a:pt x="350407" y="58401"/>
                </a:cubicBezTo>
                <a:lnTo>
                  <a:pt x="350407" y="262805"/>
                </a:lnTo>
                <a:cubicBezTo>
                  <a:pt x="350407" y="278933"/>
                  <a:pt x="337334" y="292006"/>
                  <a:pt x="321206" y="292006"/>
                </a:cubicBezTo>
                <a:lnTo>
                  <a:pt x="116803" y="292006"/>
                </a:lnTo>
                <a:cubicBezTo>
                  <a:pt x="100675" y="292006"/>
                  <a:pt x="87602" y="278933"/>
                  <a:pt x="87602" y="262805"/>
                </a:cubicBezTo>
                <a:lnTo>
                  <a:pt x="87602" y="58401"/>
                </a:lnTo>
                <a:cubicBezTo>
                  <a:pt x="87602" y="42274"/>
                  <a:pt x="100676" y="29201"/>
                  <a:pt x="116803" y="29201"/>
                </a:cubicBezTo>
                <a:close/>
                <a:moveTo>
                  <a:pt x="116803" y="58401"/>
                </a:moveTo>
                <a:lnTo>
                  <a:pt x="116803" y="262805"/>
                </a:lnTo>
                <a:lnTo>
                  <a:pt x="321206" y="262805"/>
                </a:lnTo>
                <a:lnTo>
                  <a:pt x="321206" y="58401"/>
                </a:lnTo>
                <a:lnTo>
                  <a:pt x="116803" y="58401"/>
                </a:lnTo>
                <a:close/>
                <a:moveTo>
                  <a:pt x="379608" y="102202"/>
                </a:moveTo>
                <a:cubicBezTo>
                  <a:pt x="387671" y="102202"/>
                  <a:pt x="394208" y="108739"/>
                  <a:pt x="394208" y="116802"/>
                </a:cubicBezTo>
                <a:cubicBezTo>
                  <a:pt x="394208" y="116802"/>
                  <a:pt x="394208" y="116803"/>
                  <a:pt x="394208" y="116803"/>
                </a:cubicBezTo>
                <a:lnTo>
                  <a:pt x="394208" y="204404"/>
                </a:lnTo>
                <a:cubicBezTo>
                  <a:pt x="394208" y="212468"/>
                  <a:pt x="387671" y="219005"/>
                  <a:pt x="379608" y="219005"/>
                </a:cubicBezTo>
                <a:cubicBezTo>
                  <a:pt x="371544" y="219005"/>
                  <a:pt x="365007" y="212468"/>
                  <a:pt x="365007" y="204404"/>
                </a:cubicBezTo>
                <a:lnTo>
                  <a:pt x="365007" y="116803"/>
                </a:lnTo>
                <a:cubicBezTo>
                  <a:pt x="365007" y="108739"/>
                  <a:pt x="371544" y="102202"/>
                  <a:pt x="379607" y="102202"/>
                </a:cubicBezTo>
                <a:cubicBezTo>
                  <a:pt x="379608" y="102202"/>
                  <a:pt x="379608" y="102202"/>
                  <a:pt x="379608" y="102202"/>
                </a:cubicBezTo>
                <a:close/>
                <a:moveTo>
                  <a:pt x="58401" y="102202"/>
                </a:moveTo>
                <a:cubicBezTo>
                  <a:pt x="66464" y="102202"/>
                  <a:pt x="73001" y="108738"/>
                  <a:pt x="73002" y="116802"/>
                </a:cubicBezTo>
                <a:cubicBezTo>
                  <a:pt x="73002" y="116802"/>
                  <a:pt x="73002" y="116802"/>
                  <a:pt x="73002" y="116803"/>
                </a:cubicBezTo>
                <a:lnTo>
                  <a:pt x="73002" y="204404"/>
                </a:lnTo>
                <a:cubicBezTo>
                  <a:pt x="73002" y="212468"/>
                  <a:pt x="66465" y="219005"/>
                  <a:pt x="58401" y="219005"/>
                </a:cubicBezTo>
                <a:cubicBezTo>
                  <a:pt x="50338" y="219005"/>
                  <a:pt x="43801" y="212468"/>
                  <a:pt x="43801" y="204404"/>
                </a:cubicBezTo>
                <a:lnTo>
                  <a:pt x="43801" y="116803"/>
                </a:lnTo>
                <a:cubicBezTo>
                  <a:pt x="43800" y="108739"/>
                  <a:pt x="50337" y="102202"/>
                  <a:pt x="58401" y="102202"/>
                </a:cubicBezTo>
                <a:cubicBezTo>
                  <a:pt x="58401" y="102202"/>
                  <a:pt x="58401" y="102202"/>
                  <a:pt x="58401" y="102202"/>
                </a:cubicBezTo>
                <a:close/>
                <a:moveTo>
                  <a:pt x="423409" y="131403"/>
                </a:moveTo>
                <a:cubicBezTo>
                  <a:pt x="431473" y="131403"/>
                  <a:pt x="438009" y="137939"/>
                  <a:pt x="438009" y="146003"/>
                </a:cubicBezTo>
                <a:lnTo>
                  <a:pt x="438009" y="175204"/>
                </a:lnTo>
                <a:cubicBezTo>
                  <a:pt x="438009" y="183267"/>
                  <a:pt x="431473" y="189804"/>
                  <a:pt x="423409" y="189804"/>
                </a:cubicBezTo>
                <a:cubicBezTo>
                  <a:pt x="415345" y="189804"/>
                  <a:pt x="408808" y="183267"/>
                  <a:pt x="408808" y="175204"/>
                </a:cubicBezTo>
                <a:lnTo>
                  <a:pt x="408808" y="146003"/>
                </a:lnTo>
                <a:cubicBezTo>
                  <a:pt x="408808" y="137939"/>
                  <a:pt x="415345" y="131403"/>
                  <a:pt x="423408" y="131403"/>
                </a:cubicBezTo>
                <a:cubicBezTo>
                  <a:pt x="423408" y="131403"/>
                  <a:pt x="423409" y="131403"/>
                  <a:pt x="423409" y="131403"/>
                </a:cubicBezTo>
                <a:close/>
                <a:moveTo>
                  <a:pt x="14600" y="131403"/>
                </a:moveTo>
                <a:cubicBezTo>
                  <a:pt x="22664" y="131402"/>
                  <a:pt x="29200" y="137939"/>
                  <a:pt x="29201" y="146002"/>
                </a:cubicBezTo>
                <a:cubicBezTo>
                  <a:pt x="29201" y="146002"/>
                  <a:pt x="29201" y="146003"/>
                  <a:pt x="29201" y="146003"/>
                </a:cubicBezTo>
                <a:lnTo>
                  <a:pt x="29201" y="175204"/>
                </a:lnTo>
                <a:cubicBezTo>
                  <a:pt x="29201" y="183267"/>
                  <a:pt x="22664" y="189804"/>
                  <a:pt x="14600" y="189804"/>
                </a:cubicBezTo>
                <a:cubicBezTo>
                  <a:pt x="6537" y="189804"/>
                  <a:pt x="0" y="183267"/>
                  <a:pt x="0" y="175204"/>
                </a:cubicBezTo>
                <a:lnTo>
                  <a:pt x="0" y="146003"/>
                </a:lnTo>
                <a:cubicBezTo>
                  <a:pt x="0" y="137939"/>
                  <a:pt x="6537" y="131403"/>
                  <a:pt x="14600" y="131403"/>
                </a:cubicBezTo>
                <a:close/>
                <a:moveTo>
                  <a:pt x="160603" y="175204"/>
                </a:moveTo>
                <a:cubicBezTo>
                  <a:pt x="172699" y="175204"/>
                  <a:pt x="182504" y="165398"/>
                  <a:pt x="182504" y="153303"/>
                </a:cubicBezTo>
                <a:cubicBezTo>
                  <a:pt x="182504" y="141208"/>
                  <a:pt x="172699" y="131403"/>
                  <a:pt x="160603" y="131403"/>
                </a:cubicBezTo>
                <a:cubicBezTo>
                  <a:pt x="148508" y="131403"/>
                  <a:pt x="138703" y="141208"/>
                  <a:pt x="138703" y="153303"/>
                </a:cubicBezTo>
                <a:cubicBezTo>
                  <a:pt x="138703" y="165398"/>
                  <a:pt x="148508" y="175204"/>
                  <a:pt x="160603" y="175204"/>
                </a:cubicBezTo>
                <a:close/>
                <a:moveTo>
                  <a:pt x="277406" y="175204"/>
                </a:moveTo>
                <a:cubicBezTo>
                  <a:pt x="289501" y="175204"/>
                  <a:pt x="299306" y="165398"/>
                  <a:pt x="299306" y="153303"/>
                </a:cubicBezTo>
                <a:cubicBezTo>
                  <a:pt x="299306" y="141208"/>
                  <a:pt x="289501" y="131403"/>
                  <a:pt x="277406" y="131403"/>
                </a:cubicBezTo>
                <a:cubicBezTo>
                  <a:pt x="265310" y="131403"/>
                  <a:pt x="255505" y="141208"/>
                  <a:pt x="255505" y="153303"/>
                </a:cubicBezTo>
                <a:cubicBezTo>
                  <a:pt x="255505" y="165398"/>
                  <a:pt x="265310" y="175204"/>
                  <a:pt x="277406" y="175204"/>
                </a:cubicBezTo>
                <a:close/>
                <a:moveTo>
                  <a:pt x="219005" y="0"/>
                </a:moveTo>
                <a:cubicBezTo>
                  <a:pt x="227068" y="0"/>
                  <a:pt x="233605" y="6537"/>
                  <a:pt x="233605" y="14600"/>
                </a:cubicBezTo>
                <a:lnTo>
                  <a:pt x="233605" y="43801"/>
                </a:lnTo>
                <a:cubicBezTo>
                  <a:pt x="233605" y="51864"/>
                  <a:pt x="227068" y="58401"/>
                  <a:pt x="219005" y="58401"/>
                </a:cubicBezTo>
                <a:cubicBezTo>
                  <a:pt x="210941" y="58401"/>
                  <a:pt x="204404" y="51864"/>
                  <a:pt x="204404" y="43801"/>
                </a:cubicBezTo>
                <a:lnTo>
                  <a:pt x="204404" y="14600"/>
                </a:lnTo>
                <a:cubicBezTo>
                  <a:pt x="204404" y="6537"/>
                  <a:pt x="210941" y="0"/>
                  <a:pt x="219005" y="0"/>
                </a:cubicBezTo>
                <a:close/>
                <a:moveTo>
                  <a:pt x="189804" y="262805"/>
                </a:moveTo>
                <a:cubicBezTo>
                  <a:pt x="197867" y="262805"/>
                  <a:pt x="204404" y="269342"/>
                  <a:pt x="204404" y="277405"/>
                </a:cubicBezTo>
                <a:cubicBezTo>
                  <a:pt x="204404" y="277405"/>
                  <a:pt x="204404" y="277406"/>
                  <a:pt x="204404" y="277406"/>
                </a:cubicBezTo>
                <a:lnTo>
                  <a:pt x="204404" y="335807"/>
                </a:lnTo>
                <a:cubicBezTo>
                  <a:pt x="204404" y="343870"/>
                  <a:pt x="197868" y="350408"/>
                  <a:pt x="189804" y="350408"/>
                </a:cubicBezTo>
                <a:cubicBezTo>
                  <a:pt x="181740" y="350408"/>
                  <a:pt x="175204" y="343870"/>
                  <a:pt x="175204" y="335807"/>
                </a:cubicBezTo>
                <a:lnTo>
                  <a:pt x="175204" y="277406"/>
                </a:lnTo>
                <a:cubicBezTo>
                  <a:pt x="175204" y="269342"/>
                  <a:pt x="181740" y="262805"/>
                  <a:pt x="189804" y="262805"/>
                </a:cubicBezTo>
                <a:close/>
                <a:moveTo>
                  <a:pt x="248205" y="262805"/>
                </a:moveTo>
                <a:cubicBezTo>
                  <a:pt x="256269" y="262805"/>
                  <a:pt x="262805" y="269342"/>
                  <a:pt x="262805" y="277406"/>
                </a:cubicBezTo>
                <a:lnTo>
                  <a:pt x="262805" y="335807"/>
                </a:lnTo>
                <a:cubicBezTo>
                  <a:pt x="262805" y="343870"/>
                  <a:pt x="256269" y="350408"/>
                  <a:pt x="248205" y="350408"/>
                </a:cubicBezTo>
                <a:cubicBezTo>
                  <a:pt x="240141" y="350408"/>
                  <a:pt x="233605" y="343870"/>
                  <a:pt x="233605" y="335807"/>
                </a:cubicBezTo>
                <a:lnTo>
                  <a:pt x="233605" y="277406"/>
                </a:lnTo>
                <a:cubicBezTo>
                  <a:pt x="233605" y="269342"/>
                  <a:pt x="240141" y="262805"/>
                  <a:pt x="248205" y="262805"/>
                </a:cubicBezTo>
                <a:cubicBezTo>
                  <a:pt x="248205" y="262805"/>
                  <a:pt x="248205" y="262805"/>
                  <a:pt x="248205" y="262805"/>
                </a:cubicBezTo>
                <a:close/>
              </a:path>
            </a:pathLst>
          </a:custGeom>
          <a:solidFill>
            <a:schemeClr val="tx1"/>
          </a:solidFill>
          <a:ln w="4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4" name="图形 108"/>
          <p:cNvGrpSpPr/>
          <p:nvPr/>
        </p:nvGrpSpPr>
        <p:grpSpPr>
          <a:xfrm>
            <a:off x="8120179" y="2024920"/>
            <a:ext cx="628442" cy="628442"/>
            <a:chOff x="8120179" y="2550214"/>
            <a:chExt cx="628442" cy="628442"/>
          </a:xfrm>
          <a:solidFill>
            <a:schemeClr val="tx1"/>
          </a:solidFill>
        </p:grpSpPr>
        <p:sp>
          <p:nvSpPr>
            <p:cNvPr id="25" name="任意多边形: 形状 24"/>
            <p:cNvSpPr/>
            <p:nvPr/>
          </p:nvSpPr>
          <p:spPr>
            <a:xfrm>
              <a:off x="8639266" y="3010652"/>
              <a:ext cx="36" cy="223"/>
            </a:xfrm>
            <a:custGeom>
              <a:avLst/>
              <a:gdLst>
                <a:gd name="connsiteX0" fmla="*/ 0 w 36"/>
                <a:gd name="connsiteY0" fmla="*/ 223 h 223"/>
                <a:gd name="connsiteX1" fmla="*/ 36 w 36"/>
                <a:gd name="connsiteY1" fmla="*/ 223 h 223"/>
                <a:gd name="connsiteX2" fmla="*/ 36 w 36"/>
                <a:gd name="connsiteY2" fmla="*/ 0 h 223"/>
                <a:gd name="connsiteX3" fmla="*/ 0 w 36"/>
                <a:gd name="connsiteY3" fmla="*/ 223 h 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" h="223">
                  <a:moveTo>
                    <a:pt x="0" y="223"/>
                  </a:moveTo>
                  <a:lnTo>
                    <a:pt x="36" y="223"/>
                  </a:lnTo>
                  <a:lnTo>
                    <a:pt x="36" y="0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8198749" y="2667914"/>
              <a:ext cx="471422" cy="431964"/>
            </a:xfrm>
            <a:custGeom>
              <a:avLst/>
              <a:gdLst>
                <a:gd name="connsiteX0" fmla="*/ 314282 w 471422"/>
                <a:gd name="connsiteY0" fmla="*/ 353510 h 431964"/>
                <a:gd name="connsiteX1" fmla="*/ 157141 w 471422"/>
                <a:gd name="connsiteY1" fmla="*/ 353510 h 431964"/>
                <a:gd name="connsiteX2" fmla="*/ 157141 w 471422"/>
                <a:gd name="connsiteY2" fmla="*/ 392738 h 431964"/>
                <a:gd name="connsiteX3" fmla="*/ 78571 w 471422"/>
                <a:gd name="connsiteY3" fmla="*/ 392738 h 431964"/>
                <a:gd name="connsiteX4" fmla="*/ 78571 w 471422"/>
                <a:gd name="connsiteY4" fmla="*/ 431965 h 431964"/>
                <a:gd name="connsiteX5" fmla="*/ 392852 w 471422"/>
                <a:gd name="connsiteY5" fmla="*/ 431965 h 431964"/>
                <a:gd name="connsiteX6" fmla="*/ 392852 w 471422"/>
                <a:gd name="connsiteY6" fmla="*/ 392738 h 431964"/>
                <a:gd name="connsiteX7" fmla="*/ 314282 w 471422"/>
                <a:gd name="connsiteY7" fmla="*/ 392738 h 431964"/>
                <a:gd name="connsiteX8" fmla="*/ 0 w 471422"/>
                <a:gd name="connsiteY8" fmla="*/ 0 h 431964"/>
                <a:gd name="connsiteX9" fmla="*/ 0 w 471422"/>
                <a:gd name="connsiteY9" fmla="*/ 314282 h 431964"/>
                <a:gd name="connsiteX10" fmla="*/ 471423 w 471422"/>
                <a:gd name="connsiteY10" fmla="*/ 314282 h 431964"/>
                <a:gd name="connsiteX11" fmla="*/ 471423 w 471422"/>
                <a:gd name="connsiteY11" fmla="*/ 0 h 431964"/>
                <a:gd name="connsiteX12" fmla="*/ 0 w 471422"/>
                <a:gd name="connsiteY12" fmla="*/ 0 h 431964"/>
                <a:gd name="connsiteX13" fmla="*/ 432138 w 471422"/>
                <a:gd name="connsiteY13" fmla="*/ 275054 h 431964"/>
                <a:gd name="connsiteX14" fmla="*/ 39285 w 471422"/>
                <a:gd name="connsiteY14" fmla="*/ 275054 h 431964"/>
                <a:gd name="connsiteX15" fmla="*/ 39285 w 471422"/>
                <a:gd name="connsiteY15" fmla="*/ 39381 h 431964"/>
                <a:gd name="connsiteX16" fmla="*/ 432137 w 471422"/>
                <a:gd name="connsiteY16" fmla="*/ 39381 h 431964"/>
                <a:gd name="connsiteX17" fmla="*/ 432137 w 471422"/>
                <a:gd name="connsiteY17" fmla="*/ 275054 h 43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1422" h="431964">
                  <a:moveTo>
                    <a:pt x="314282" y="353510"/>
                  </a:moveTo>
                  <a:lnTo>
                    <a:pt x="157141" y="353510"/>
                  </a:lnTo>
                  <a:lnTo>
                    <a:pt x="157141" y="392738"/>
                  </a:lnTo>
                  <a:lnTo>
                    <a:pt x="78571" y="392738"/>
                  </a:lnTo>
                  <a:lnTo>
                    <a:pt x="78571" y="431965"/>
                  </a:lnTo>
                  <a:lnTo>
                    <a:pt x="392852" y="431965"/>
                  </a:lnTo>
                  <a:lnTo>
                    <a:pt x="392852" y="392738"/>
                  </a:lnTo>
                  <a:lnTo>
                    <a:pt x="314282" y="392738"/>
                  </a:lnTo>
                  <a:close/>
                  <a:moveTo>
                    <a:pt x="0" y="0"/>
                  </a:moveTo>
                  <a:lnTo>
                    <a:pt x="0" y="314282"/>
                  </a:lnTo>
                  <a:lnTo>
                    <a:pt x="471423" y="314282"/>
                  </a:lnTo>
                  <a:lnTo>
                    <a:pt x="471423" y="0"/>
                  </a:lnTo>
                  <a:lnTo>
                    <a:pt x="0" y="0"/>
                  </a:lnTo>
                  <a:close/>
                  <a:moveTo>
                    <a:pt x="432138" y="275054"/>
                  </a:moveTo>
                  <a:lnTo>
                    <a:pt x="39285" y="275054"/>
                  </a:lnTo>
                  <a:lnTo>
                    <a:pt x="39285" y="39381"/>
                  </a:lnTo>
                  <a:lnTo>
                    <a:pt x="432137" y="39381"/>
                  </a:lnTo>
                  <a:lnTo>
                    <a:pt x="432137" y="275054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8315759" y="2749011"/>
              <a:ext cx="236574" cy="154728"/>
            </a:xfrm>
            <a:custGeom>
              <a:avLst/>
              <a:gdLst>
                <a:gd name="connsiteX0" fmla="*/ 183034 w 236574"/>
                <a:gd name="connsiteY0" fmla="*/ 44209 h 154728"/>
                <a:gd name="connsiteX1" fmla="*/ 112061 w 236574"/>
                <a:gd name="connsiteY1" fmla="*/ 0 h 154728"/>
                <a:gd name="connsiteX2" fmla="*/ 37353 w 236574"/>
                <a:gd name="connsiteY2" fmla="*/ 57471 h 154728"/>
                <a:gd name="connsiteX3" fmla="*/ 0 w 236574"/>
                <a:gd name="connsiteY3" fmla="*/ 104994 h 154728"/>
                <a:gd name="connsiteX4" fmla="*/ 56031 w 236574"/>
                <a:gd name="connsiteY4" fmla="*/ 154729 h 154728"/>
                <a:gd name="connsiteX5" fmla="*/ 180543 w 236574"/>
                <a:gd name="connsiteY5" fmla="*/ 154729 h 154728"/>
                <a:gd name="connsiteX6" fmla="*/ 236574 w 236574"/>
                <a:gd name="connsiteY6" fmla="*/ 99468 h 154728"/>
                <a:gd name="connsiteX7" fmla="*/ 183034 w 236574"/>
                <a:gd name="connsiteY7" fmla="*/ 44209 h 154728"/>
                <a:gd name="connsiteX8" fmla="*/ 171120 w 236574"/>
                <a:gd name="connsiteY8" fmla="*/ 115454 h 154728"/>
                <a:gd name="connsiteX9" fmla="*/ 66560 w 236574"/>
                <a:gd name="connsiteY9" fmla="*/ 115454 h 154728"/>
                <a:gd name="connsiteX10" fmla="*/ 40419 w 236574"/>
                <a:gd name="connsiteY10" fmla="*/ 95705 h 154728"/>
                <a:gd name="connsiteX11" fmla="*/ 66560 w 236574"/>
                <a:gd name="connsiteY11" fmla="*/ 75957 h 154728"/>
                <a:gd name="connsiteX12" fmla="*/ 72832 w 236574"/>
                <a:gd name="connsiteY12" fmla="*/ 76747 h 154728"/>
                <a:gd name="connsiteX13" fmla="*/ 71788 w 236574"/>
                <a:gd name="connsiteY13" fmla="*/ 68058 h 154728"/>
                <a:gd name="connsiteX14" fmla="*/ 113611 w 236574"/>
                <a:gd name="connsiteY14" fmla="*/ 36461 h 154728"/>
                <a:gd name="connsiteX15" fmla="*/ 155436 w 236574"/>
                <a:gd name="connsiteY15" fmla="*/ 68058 h 154728"/>
                <a:gd name="connsiteX16" fmla="*/ 155436 w 236574"/>
                <a:gd name="connsiteY16" fmla="*/ 69637 h 154728"/>
                <a:gd name="connsiteX17" fmla="*/ 165892 w 236574"/>
                <a:gd name="connsiteY17" fmla="*/ 68058 h 154728"/>
                <a:gd name="connsiteX18" fmla="*/ 197260 w 236574"/>
                <a:gd name="connsiteY18" fmla="*/ 91756 h 154728"/>
                <a:gd name="connsiteX19" fmla="*/ 171120 w 236574"/>
                <a:gd name="connsiteY19" fmla="*/ 115454 h 1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574" h="154728">
                  <a:moveTo>
                    <a:pt x="183034" y="44209"/>
                  </a:moveTo>
                  <a:cubicBezTo>
                    <a:pt x="173072" y="18789"/>
                    <a:pt x="144434" y="0"/>
                    <a:pt x="112061" y="0"/>
                  </a:cubicBezTo>
                  <a:cubicBezTo>
                    <a:pt x="73463" y="0"/>
                    <a:pt x="42335" y="25420"/>
                    <a:pt x="37353" y="57471"/>
                  </a:cubicBezTo>
                  <a:cubicBezTo>
                    <a:pt x="16187" y="64102"/>
                    <a:pt x="0" y="82891"/>
                    <a:pt x="0" y="104994"/>
                  </a:cubicBezTo>
                  <a:cubicBezTo>
                    <a:pt x="0" y="132625"/>
                    <a:pt x="24902" y="154729"/>
                    <a:pt x="56031" y="154729"/>
                  </a:cubicBezTo>
                  <a:lnTo>
                    <a:pt x="180543" y="154729"/>
                  </a:lnTo>
                  <a:cubicBezTo>
                    <a:pt x="211671" y="151412"/>
                    <a:pt x="236574" y="128203"/>
                    <a:pt x="236574" y="99468"/>
                  </a:cubicBezTo>
                  <a:cubicBezTo>
                    <a:pt x="236574" y="70733"/>
                    <a:pt x="212916" y="47524"/>
                    <a:pt x="183034" y="44209"/>
                  </a:cubicBezTo>
                  <a:close/>
                  <a:moveTo>
                    <a:pt x="171120" y="115454"/>
                  </a:moveTo>
                  <a:lnTo>
                    <a:pt x="66560" y="115454"/>
                  </a:lnTo>
                  <a:cubicBezTo>
                    <a:pt x="51921" y="115454"/>
                    <a:pt x="40419" y="106765"/>
                    <a:pt x="40419" y="95705"/>
                  </a:cubicBezTo>
                  <a:cubicBezTo>
                    <a:pt x="40419" y="84646"/>
                    <a:pt x="51921" y="75957"/>
                    <a:pt x="66560" y="75957"/>
                  </a:cubicBezTo>
                  <a:cubicBezTo>
                    <a:pt x="68651" y="75957"/>
                    <a:pt x="70742" y="75957"/>
                    <a:pt x="72832" y="76747"/>
                  </a:cubicBezTo>
                  <a:cubicBezTo>
                    <a:pt x="72832" y="73587"/>
                    <a:pt x="71788" y="71218"/>
                    <a:pt x="71788" y="68058"/>
                  </a:cubicBezTo>
                  <a:cubicBezTo>
                    <a:pt x="71788" y="50680"/>
                    <a:pt x="90608" y="36461"/>
                    <a:pt x="113611" y="36461"/>
                  </a:cubicBezTo>
                  <a:cubicBezTo>
                    <a:pt x="136614" y="36461"/>
                    <a:pt x="155436" y="50680"/>
                    <a:pt x="155436" y="68058"/>
                  </a:cubicBezTo>
                  <a:lnTo>
                    <a:pt x="155436" y="69637"/>
                  </a:lnTo>
                  <a:cubicBezTo>
                    <a:pt x="158572" y="68848"/>
                    <a:pt x="161710" y="68058"/>
                    <a:pt x="165892" y="68058"/>
                  </a:cubicBezTo>
                  <a:cubicBezTo>
                    <a:pt x="183667" y="68058"/>
                    <a:pt x="197260" y="78327"/>
                    <a:pt x="197260" y="91756"/>
                  </a:cubicBezTo>
                  <a:cubicBezTo>
                    <a:pt x="197260" y="103604"/>
                    <a:pt x="185758" y="113083"/>
                    <a:pt x="171120" y="115454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" name="图形 104"/>
          <p:cNvGrpSpPr/>
          <p:nvPr/>
        </p:nvGrpSpPr>
        <p:grpSpPr>
          <a:xfrm>
            <a:off x="1155654" y="2038861"/>
            <a:ext cx="499140" cy="499140"/>
            <a:chOff x="1155654" y="2564155"/>
            <a:chExt cx="499140" cy="499140"/>
          </a:xfrm>
          <a:solidFill>
            <a:schemeClr val="tx1"/>
          </a:solidFill>
        </p:grpSpPr>
        <p:sp>
          <p:nvSpPr>
            <p:cNvPr id="29" name="任意多边形: 形状 28"/>
            <p:cNvSpPr/>
            <p:nvPr/>
          </p:nvSpPr>
          <p:spPr>
            <a:xfrm>
              <a:off x="1186850" y="2586659"/>
              <a:ext cx="436747" cy="453238"/>
            </a:xfrm>
            <a:custGeom>
              <a:avLst/>
              <a:gdLst>
                <a:gd name="connsiteX0" fmla="*/ 202776 w 436747"/>
                <a:gd name="connsiteY0" fmla="*/ 180271 h 453238"/>
                <a:gd name="connsiteX1" fmla="*/ 218374 w 436747"/>
                <a:gd name="connsiteY1" fmla="*/ 164673 h 453238"/>
                <a:gd name="connsiteX2" fmla="*/ 233972 w 436747"/>
                <a:gd name="connsiteY2" fmla="*/ 180271 h 453238"/>
                <a:gd name="connsiteX3" fmla="*/ 233972 w 436747"/>
                <a:gd name="connsiteY3" fmla="*/ 437640 h 453238"/>
                <a:gd name="connsiteX4" fmla="*/ 218374 w 436747"/>
                <a:gd name="connsiteY4" fmla="*/ 453238 h 453238"/>
                <a:gd name="connsiteX5" fmla="*/ 202776 w 436747"/>
                <a:gd name="connsiteY5" fmla="*/ 437640 h 453238"/>
                <a:gd name="connsiteX6" fmla="*/ 202776 w 436747"/>
                <a:gd name="connsiteY6" fmla="*/ 180271 h 453238"/>
                <a:gd name="connsiteX7" fmla="*/ 151692 w 436747"/>
                <a:gd name="connsiteY7" fmla="*/ 89677 h 453238"/>
                <a:gd name="connsiteX8" fmla="*/ 173748 w 436747"/>
                <a:gd name="connsiteY8" fmla="*/ 90060 h 453238"/>
                <a:gd name="connsiteX9" fmla="*/ 173748 w 436747"/>
                <a:gd name="connsiteY9" fmla="*/ 111733 h 453238"/>
                <a:gd name="connsiteX10" fmla="*/ 151817 w 436747"/>
                <a:gd name="connsiteY10" fmla="*/ 164673 h 453238"/>
                <a:gd name="connsiteX11" fmla="*/ 173748 w 436747"/>
                <a:gd name="connsiteY11" fmla="*/ 217613 h 453238"/>
                <a:gd name="connsiteX12" fmla="*/ 173365 w 436747"/>
                <a:gd name="connsiteY12" fmla="*/ 239669 h 453238"/>
                <a:gd name="connsiteX13" fmla="*/ 151692 w 436747"/>
                <a:gd name="connsiteY13" fmla="*/ 239669 h 453238"/>
                <a:gd name="connsiteX14" fmla="*/ 120620 w 436747"/>
                <a:gd name="connsiteY14" fmla="*/ 164673 h 453238"/>
                <a:gd name="connsiteX15" fmla="*/ 151692 w 436747"/>
                <a:gd name="connsiteY15" fmla="*/ 89677 h 453238"/>
                <a:gd name="connsiteX16" fmla="*/ 109047 w 436747"/>
                <a:gd name="connsiteY16" fmla="*/ 47032 h 453238"/>
                <a:gd name="connsiteX17" fmla="*/ 131102 w 436747"/>
                <a:gd name="connsiteY17" fmla="*/ 47415 h 453238"/>
                <a:gd name="connsiteX18" fmla="*/ 131102 w 436747"/>
                <a:gd name="connsiteY18" fmla="*/ 69088 h 453238"/>
                <a:gd name="connsiteX19" fmla="*/ 91514 w 436747"/>
                <a:gd name="connsiteY19" fmla="*/ 164673 h 453238"/>
                <a:gd name="connsiteX20" fmla="*/ 131102 w 436747"/>
                <a:gd name="connsiteY20" fmla="*/ 260258 h 453238"/>
                <a:gd name="connsiteX21" fmla="*/ 131486 w 436747"/>
                <a:gd name="connsiteY21" fmla="*/ 282314 h 453238"/>
                <a:gd name="connsiteX22" fmla="*/ 109430 w 436747"/>
                <a:gd name="connsiteY22" fmla="*/ 282697 h 453238"/>
                <a:gd name="connsiteX23" fmla="*/ 109047 w 436747"/>
                <a:gd name="connsiteY23" fmla="*/ 282314 h 453238"/>
                <a:gd name="connsiteX24" fmla="*/ 60318 w 436747"/>
                <a:gd name="connsiteY24" fmla="*/ 164673 h 453238"/>
                <a:gd name="connsiteX25" fmla="*/ 109047 w 436747"/>
                <a:gd name="connsiteY25" fmla="*/ 47032 h 453238"/>
                <a:gd name="connsiteX26" fmla="*/ 66401 w 436747"/>
                <a:gd name="connsiteY26" fmla="*/ 4371 h 453238"/>
                <a:gd name="connsiteX27" fmla="*/ 88457 w 436747"/>
                <a:gd name="connsiteY27" fmla="*/ 4770 h 453238"/>
                <a:gd name="connsiteX28" fmla="*/ 88442 w 436747"/>
                <a:gd name="connsiteY28" fmla="*/ 26442 h 453238"/>
                <a:gd name="connsiteX29" fmla="*/ 31196 w 436747"/>
                <a:gd name="connsiteY29" fmla="*/ 164673 h 453238"/>
                <a:gd name="connsiteX30" fmla="*/ 88442 w 436747"/>
                <a:gd name="connsiteY30" fmla="*/ 302904 h 453238"/>
                <a:gd name="connsiteX31" fmla="*/ 88074 w 436747"/>
                <a:gd name="connsiteY31" fmla="*/ 324960 h 453238"/>
                <a:gd name="connsiteX32" fmla="*/ 66401 w 436747"/>
                <a:gd name="connsiteY32" fmla="*/ 324975 h 453238"/>
                <a:gd name="connsiteX33" fmla="*/ 0 w 436747"/>
                <a:gd name="connsiteY33" fmla="*/ 164673 h 453238"/>
                <a:gd name="connsiteX34" fmla="*/ 66401 w 436747"/>
                <a:gd name="connsiteY34" fmla="*/ 4371 h 453238"/>
                <a:gd name="connsiteX35" fmla="*/ 285056 w 436747"/>
                <a:gd name="connsiteY35" fmla="*/ 89677 h 453238"/>
                <a:gd name="connsiteX36" fmla="*/ 316127 w 436747"/>
                <a:gd name="connsiteY36" fmla="*/ 164673 h 453238"/>
                <a:gd name="connsiteX37" fmla="*/ 285056 w 436747"/>
                <a:gd name="connsiteY37" fmla="*/ 239669 h 453238"/>
                <a:gd name="connsiteX38" fmla="*/ 263000 w 436747"/>
                <a:gd name="connsiteY38" fmla="*/ 239286 h 453238"/>
                <a:gd name="connsiteX39" fmla="*/ 263000 w 436747"/>
                <a:gd name="connsiteY39" fmla="*/ 217613 h 453238"/>
                <a:gd name="connsiteX40" fmla="*/ 284931 w 436747"/>
                <a:gd name="connsiteY40" fmla="*/ 164673 h 453238"/>
                <a:gd name="connsiteX41" fmla="*/ 263000 w 436747"/>
                <a:gd name="connsiteY41" fmla="*/ 111733 h 453238"/>
                <a:gd name="connsiteX42" fmla="*/ 262617 w 436747"/>
                <a:gd name="connsiteY42" fmla="*/ 89677 h 453238"/>
                <a:gd name="connsiteX43" fmla="*/ 284673 w 436747"/>
                <a:gd name="connsiteY43" fmla="*/ 89294 h 453238"/>
                <a:gd name="connsiteX44" fmla="*/ 285056 w 436747"/>
                <a:gd name="connsiteY44" fmla="*/ 89677 h 453238"/>
                <a:gd name="connsiteX45" fmla="*/ 327701 w 436747"/>
                <a:gd name="connsiteY45" fmla="*/ 47032 h 453238"/>
                <a:gd name="connsiteX46" fmla="*/ 376430 w 436747"/>
                <a:gd name="connsiteY46" fmla="*/ 164673 h 453238"/>
                <a:gd name="connsiteX47" fmla="*/ 327701 w 436747"/>
                <a:gd name="connsiteY47" fmla="*/ 282314 h 453238"/>
                <a:gd name="connsiteX48" fmla="*/ 305645 w 436747"/>
                <a:gd name="connsiteY48" fmla="*/ 281931 h 453238"/>
                <a:gd name="connsiteX49" fmla="*/ 305645 w 436747"/>
                <a:gd name="connsiteY49" fmla="*/ 260258 h 453238"/>
                <a:gd name="connsiteX50" fmla="*/ 345233 w 436747"/>
                <a:gd name="connsiteY50" fmla="*/ 164673 h 453238"/>
                <a:gd name="connsiteX51" fmla="*/ 305645 w 436747"/>
                <a:gd name="connsiteY51" fmla="*/ 69088 h 453238"/>
                <a:gd name="connsiteX52" fmla="*/ 305262 w 436747"/>
                <a:gd name="connsiteY52" fmla="*/ 47032 h 453238"/>
                <a:gd name="connsiteX53" fmla="*/ 327318 w 436747"/>
                <a:gd name="connsiteY53" fmla="*/ 46649 h 453238"/>
                <a:gd name="connsiteX54" fmla="*/ 327701 w 436747"/>
                <a:gd name="connsiteY54" fmla="*/ 47032 h 453238"/>
                <a:gd name="connsiteX55" fmla="*/ 370346 w 436747"/>
                <a:gd name="connsiteY55" fmla="*/ 4371 h 453238"/>
                <a:gd name="connsiteX56" fmla="*/ 436748 w 436747"/>
                <a:gd name="connsiteY56" fmla="*/ 164673 h 453238"/>
                <a:gd name="connsiteX57" fmla="*/ 370346 w 436747"/>
                <a:gd name="connsiteY57" fmla="*/ 324975 h 453238"/>
                <a:gd name="connsiteX58" fmla="*/ 348283 w 436747"/>
                <a:gd name="connsiteY58" fmla="*/ 324967 h 453238"/>
                <a:gd name="connsiteX59" fmla="*/ 348291 w 436747"/>
                <a:gd name="connsiteY59" fmla="*/ 302904 h 453238"/>
                <a:gd name="connsiteX60" fmla="*/ 405551 w 436747"/>
                <a:gd name="connsiteY60" fmla="*/ 164673 h 453238"/>
                <a:gd name="connsiteX61" fmla="*/ 348306 w 436747"/>
                <a:gd name="connsiteY61" fmla="*/ 26442 h 453238"/>
                <a:gd name="connsiteX62" fmla="*/ 348674 w 436747"/>
                <a:gd name="connsiteY62" fmla="*/ 4386 h 453238"/>
                <a:gd name="connsiteX63" fmla="*/ 370346 w 436747"/>
                <a:gd name="connsiteY63" fmla="*/ 4371 h 4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36747" h="453238">
                  <a:moveTo>
                    <a:pt x="202776" y="180271"/>
                  </a:moveTo>
                  <a:cubicBezTo>
                    <a:pt x="202776" y="171657"/>
                    <a:pt x="209759" y="164673"/>
                    <a:pt x="218374" y="164673"/>
                  </a:cubicBezTo>
                  <a:cubicBezTo>
                    <a:pt x="226988" y="164673"/>
                    <a:pt x="233972" y="171657"/>
                    <a:pt x="233972" y="180271"/>
                  </a:cubicBezTo>
                  <a:lnTo>
                    <a:pt x="233972" y="437640"/>
                  </a:lnTo>
                  <a:cubicBezTo>
                    <a:pt x="233972" y="446255"/>
                    <a:pt x="226988" y="453238"/>
                    <a:pt x="218374" y="453238"/>
                  </a:cubicBezTo>
                  <a:cubicBezTo>
                    <a:pt x="209759" y="453238"/>
                    <a:pt x="202776" y="446255"/>
                    <a:pt x="202776" y="437640"/>
                  </a:cubicBezTo>
                  <a:lnTo>
                    <a:pt x="202776" y="180271"/>
                  </a:lnTo>
                  <a:close/>
                  <a:moveTo>
                    <a:pt x="151692" y="89677"/>
                  </a:moveTo>
                  <a:cubicBezTo>
                    <a:pt x="157888" y="83692"/>
                    <a:pt x="167763" y="83864"/>
                    <a:pt x="173748" y="90060"/>
                  </a:cubicBezTo>
                  <a:cubicBezTo>
                    <a:pt x="179586" y="96105"/>
                    <a:pt x="179586" y="105688"/>
                    <a:pt x="173748" y="111733"/>
                  </a:cubicBezTo>
                  <a:cubicBezTo>
                    <a:pt x="159679" y="125755"/>
                    <a:pt x="151785" y="144810"/>
                    <a:pt x="151817" y="164673"/>
                  </a:cubicBezTo>
                  <a:cubicBezTo>
                    <a:pt x="151817" y="184810"/>
                    <a:pt x="159787" y="203668"/>
                    <a:pt x="173748" y="217613"/>
                  </a:cubicBezTo>
                  <a:cubicBezTo>
                    <a:pt x="179733" y="223809"/>
                    <a:pt x="179561" y="233684"/>
                    <a:pt x="173365" y="239669"/>
                  </a:cubicBezTo>
                  <a:cubicBezTo>
                    <a:pt x="167320" y="245507"/>
                    <a:pt x="157737" y="245507"/>
                    <a:pt x="151692" y="239669"/>
                  </a:cubicBezTo>
                  <a:cubicBezTo>
                    <a:pt x="131771" y="219799"/>
                    <a:pt x="120589" y="192810"/>
                    <a:pt x="120620" y="164673"/>
                  </a:cubicBezTo>
                  <a:cubicBezTo>
                    <a:pt x="120589" y="136536"/>
                    <a:pt x="131771" y="109547"/>
                    <a:pt x="151692" y="89677"/>
                  </a:cubicBezTo>
                  <a:close/>
                  <a:moveTo>
                    <a:pt x="109047" y="47032"/>
                  </a:moveTo>
                  <a:cubicBezTo>
                    <a:pt x="115243" y="41047"/>
                    <a:pt x="125118" y="41219"/>
                    <a:pt x="131102" y="47415"/>
                  </a:cubicBezTo>
                  <a:cubicBezTo>
                    <a:pt x="136941" y="53460"/>
                    <a:pt x="136941" y="63043"/>
                    <a:pt x="131102" y="69088"/>
                  </a:cubicBezTo>
                  <a:cubicBezTo>
                    <a:pt x="105708" y="94409"/>
                    <a:pt x="91459" y="128811"/>
                    <a:pt x="91514" y="164673"/>
                  </a:cubicBezTo>
                  <a:cubicBezTo>
                    <a:pt x="91514" y="201017"/>
                    <a:pt x="105911" y="235067"/>
                    <a:pt x="131102" y="260258"/>
                  </a:cubicBezTo>
                  <a:cubicBezTo>
                    <a:pt x="137299" y="266243"/>
                    <a:pt x="137470" y="276118"/>
                    <a:pt x="131486" y="282314"/>
                  </a:cubicBezTo>
                  <a:cubicBezTo>
                    <a:pt x="125501" y="288510"/>
                    <a:pt x="115626" y="288682"/>
                    <a:pt x="109430" y="282697"/>
                  </a:cubicBezTo>
                  <a:cubicBezTo>
                    <a:pt x="109300" y="282572"/>
                    <a:pt x="109172" y="282444"/>
                    <a:pt x="109047" y="282314"/>
                  </a:cubicBezTo>
                  <a:cubicBezTo>
                    <a:pt x="77800" y="251145"/>
                    <a:pt x="60263" y="208808"/>
                    <a:pt x="60318" y="164673"/>
                  </a:cubicBezTo>
                  <a:cubicBezTo>
                    <a:pt x="60318" y="119953"/>
                    <a:pt x="78053" y="78010"/>
                    <a:pt x="109047" y="47032"/>
                  </a:cubicBezTo>
                  <a:close/>
                  <a:moveTo>
                    <a:pt x="66401" y="4371"/>
                  </a:moveTo>
                  <a:cubicBezTo>
                    <a:pt x="72602" y="-1609"/>
                    <a:pt x="82477" y="-1431"/>
                    <a:pt x="88457" y="4770"/>
                  </a:cubicBezTo>
                  <a:cubicBezTo>
                    <a:pt x="94291" y="10819"/>
                    <a:pt x="94284" y="20402"/>
                    <a:pt x="88442" y="26442"/>
                  </a:cubicBezTo>
                  <a:cubicBezTo>
                    <a:pt x="51721" y="63063"/>
                    <a:pt x="31118" y="112813"/>
                    <a:pt x="31196" y="164673"/>
                  </a:cubicBezTo>
                  <a:cubicBezTo>
                    <a:pt x="31196" y="217239"/>
                    <a:pt x="52020" y="266466"/>
                    <a:pt x="88442" y="302904"/>
                  </a:cubicBezTo>
                  <a:cubicBezTo>
                    <a:pt x="94431" y="309096"/>
                    <a:pt x="94266" y="318971"/>
                    <a:pt x="88074" y="324960"/>
                  </a:cubicBezTo>
                  <a:cubicBezTo>
                    <a:pt x="82034" y="330802"/>
                    <a:pt x="72450" y="330809"/>
                    <a:pt x="66401" y="324975"/>
                  </a:cubicBezTo>
                  <a:cubicBezTo>
                    <a:pt x="23819" y="282505"/>
                    <a:pt x="-78" y="224814"/>
                    <a:pt x="0" y="164673"/>
                  </a:cubicBezTo>
                  <a:cubicBezTo>
                    <a:pt x="0" y="103747"/>
                    <a:pt x="24177" y="46595"/>
                    <a:pt x="66401" y="4371"/>
                  </a:cubicBezTo>
                  <a:close/>
                  <a:moveTo>
                    <a:pt x="285056" y="89677"/>
                  </a:moveTo>
                  <a:cubicBezTo>
                    <a:pt x="304977" y="109547"/>
                    <a:pt x="316159" y="136536"/>
                    <a:pt x="316127" y="164673"/>
                  </a:cubicBezTo>
                  <a:cubicBezTo>
                    <a:pt x="316159" y="192810"/>
                    <a:pt x="304977" y="219799"/>
                    <a:pt x="285056" y="239669"/>
                  </a:cubicBezTo>
                  <a:cubicBezTo>
                    <a:pt x="278860" y="245654"/>
                    <a:pt x="268985" y="245482"/>
                    <a:pt x="263000" y="239286"/>
                  </a:cubicBezTo>
                  <a:cubicBezTo>
                    <a:pt x="257162" y="233241"/>
                    <a:pt x="257162" y="223658"/>
                    <a:pt x="263000" y="217613"/>
                  </a:cubicBezTo>
                  <a:cubicBezTo>
                    <a:pt x="277069" y="203591"/>
                    <a:pt x="284963" y="184536"/>
                    <a:pt x="284931" y="164673"/>
                  </a:cubicBezTo>
                  <a:cubicBezTo>
                    <a:pt x="284931" y="144536"/>
                    <a:pt x="276961" y="125678"/>
                    <a:pt x="263000" y="111733"/>
                  </a:cubicBezTo>
                  <a:cubicBezTo>
                    <a:pt x="256804" y="105748"/>
                    <a:pt x="256632" y="95874"/>
                    <a:pt x="262617" y="89677"/>
                  </a:cubicBezTo>
                  <a:cubicBezTo>
                    <a:pt x="268601" y="83481"/>
                    <a:pt x="278476" y="83309"/>
                    <a:pt x="284673" y="89294"/>
                  </a:cubicBezTo>
                  <a:cubicBezTo>
                    <a:pt x="284802" y="89419"/>
                    <a:pt x="284930" y="89547"/>
                    <a:pt x="285056" y="89677"/>
                  </a:cubicBezTo>
                  <a:close/>
                  <a:moveTo>
                    <a:pt x="327701" y="47032"/>
                  </a:moveTo>
                  <a:cubicBezTo>
                    <a:pt x="358948" y="78201"/>
                    <a:pt x="376485" y="120538"/>
                    <a:pt x="376430" y="164673"/>
                  </a:cubicBezTo>
                  <a:cubicBezTo>
                    <a:pt x="376430" y="209393"/>
                    <a:pt x="358695" y="251336"/>
                    <a:pt x="327701" y="282314"/>
                  </a:cubicBezTo>
                  <a:cubicBezTo>
                    <a:pt x="321505" y="288299"/>
                    <a:pt x="311630" y="288127"/>
                    <a:pt x="305645" y="281931"/>
                  </a:cubicBezTo>
                  <a:cubicBezTo>
                    <a:pt x="299807" y="275886"/>
                    <a:pt x="299807" y="266303"/>
                    <a:pt x="305645" y="260258"/>
                  </a:cubicBezTo>
                  <a:cubicBezTo>
                    <a:pt x="331040" y="234937"/>
                    <a:pt x="345289" y="200535"/>
                    <a:pt x="345233" y="164673"/>
                  </a:cubicBezTo>
                  <a:cubicBezTo>
                    <a:pt x="345233" y="128329"/>
                    <a:pt x="330836" y="94279"/>
                    <a:pt x="305645" y="69088"/>
                  </a:cubicBezTo>
                  <a:cubicBezTo>
                    <a:pt x="299449" y="63103"/>
                    <a:pt x="299278" y="53228"/>
                    <a:pt x="305262" y="47032"/>
                  </a:cubicBezTo>
                  <a:cubicBezTo>
                    <a:pt x="311247" y="40836"/>
                    <a:pt x="321121" y="40664"/>
                    <a:pt x="327318" y="46649"/>
                  </a:cubicBezTo>
                  <a:cubicBezTo>
                    <a:pt x="327448" y="46774"/>
                    <a:pt x="327575" y="46902"/>
                    <a:pt x="327701" y="47032"/>
                  </a:cubicBezTo>
                  <a:close/>
                  <a:moveTo>
                    <a:pt x="370346" y="4371"/>
                  </a:moveTo>
                  <a:cubicBezTo>
                    <a:pt x="412929" y="46841"/>
                    <a:pt x="436826" y="104532"/>
                    <a:pt x="436748" y="164673"/>
                  </a:cubicBezTo>
                  <a:cubicBezTo>
                    <a:pt x="436748" y="225599"/>
                    <a:pt x="412571" y="282751"/>
                    <a:pt x="370346" y="324975"/>
                  </a:cubicBezTo>
                  <a:cubicBezTo>
                    <a:pt x="364252" y="331066"/>
                    <a:pt x="354374" y="331062"/>
                    <a:pt x="348283" y="324967"/>
                  </a:cubicBezTo>
                  <a:cubicBezTo>
                    <a:pt x="342192" y="318872"/>
                    <a:pt x="342196" y="308994"/>
                    <a:pt x="348291" y="302904"/>
                  </a:cubicBezTo>
                  <a:cubicBezTo>
                    <a:pt x="385017" y="266286"/>
                    <a:pt x="405626" y="216535"/>
                    <a:pt x="405551" y="164673"/>
                  </a:cubicBezTo>
                  <a:cubicBezTo>
                    <a:pt x="405551" y="112107"/>
                    <a:pt x="384728" y="62880"/>
                    <a:pt x="348306" y="26442"/>
                  </a:cubicBezTo>
                  <a:cubicBezTo>
                    <a:pt x="342317" y="20250"/>
                    <a:pt x="342482" y="10376"/>
                    <a:pt x="348674" y="4386"/>
                  </a:cubicBezTo>
                  <a:cubicBezTo>
                    <a:pt x="354714" y="-1456"/>
                    <a:pt x="364298" y="-1463"/>
                    <a:pt x="370346" y="4371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374027" y="2720136"/>
              <a:ext cx="62392" cy="62392"/>
            </a:xfrm>
            <a:custGeom>
              <a:avLst/>
              <a:gdLst>
                <a:gd name="connsiteX0" fmla="*/ 0 w 62392"/>
                <a:gd name="connsiteY0" fmla="*/ 31196 h 62392"/>
                <a:gd name="connsiteX1" fmla="*/ 31196 w 62392"/>
                <a:gd name="connsiteY1" fmla="*/ 62393 h 62392"/>
                <a:gd name="connsiteX2" fmla="*/ 62393 w 62392"/>
                <a:gd name="connsiteY2" fmla="*/ 31196 h 62392"/>
                <a:gd name="connsiteX3" fmla="*/ 31196 w 62392"/>
                <a:gd name="connsiteY3" fmla="*/ 0 h 62392"/>
                <a:gd name="connsiteX4" fmla="*/ 0 w 62392"/>
                <a:gd name="connsiteY4" fmla="*/ 31196 h 6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" h="62392">
                  <a:moveTo>
                    <a:pt x="0" y="31196"/>
                  </a:moveTo>
                  <a:cubicBezTo>
                    <a:pt x="0" y="48425"/>
                    <a:pt x="13967" y="62393"/>
                    <a:pt x="31196" y="62393"/>
                  </a:cubicBezTo>
                  <a:cubicBezTo>
                    <a:pt x="48425" y="62393"/>
                    <a:pt x="62393" y="48425"/>
                    <a:pt x="62393" y="31196"/>
                  </a:cubicBezTo>
                  <a:cubicBezTo>
                    <a:pt x="62393" y="13967"/>
                    <a:pt x="48425" y="0"/>
                    <a:pt x="31196" y="0"/>
                  </a:cubicBezTo>
                  <a:cubicBezTo>
                    <a:pt x="13967" y="0"/>
                    <a:pt x="0" y="13967"/>
                    <a:pt x="0" y="31196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699905" y="3876398"/>
            <a:ext cx="14106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3039707" y="3876398"/>
            <a:ext cx="14106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379509" y="3876398"/>
            <a:ext cx="14106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7719311" y="3876398"/>
            <a:ext cx="14106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0059112" y="3876398"/>
            <a:ext cx="14106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  <a:p>
            <a:pPr marL="342900" lvl="0" indent="-342900" algn="ctr" defTabSz="914400" hangingPunct="0">
              <a:lnSpc>
                <a:spcPct val="150000"/>
              </a:lnSpc>
              <a:buClr>
                <a:srgbClr val="C00000"/>
              </a:buClr>
              <a:buSzPct val="80000"/>
              <a:defRPr/>
            </a:pPr>
            <a:r>
              <a:rPr lang="zh-CN" altLang="en-US" sz="1400" kern="0">
                <a:latin typeface="+mn-ea"/>
                <a:sym typeface="Arial" panose="020B0604020202020204"/>
              </a:rPr>
              <a:t>输入内容输入内容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-任意多边形 25"/>
          <p:cNvSpPr/>
          <p:nvPr>
            <p:custDataLst>
              <p:tags r:id="rId1"/>
            </p:custDataLst>
          </p:nvPr>
        </p:nvSpPr>
        <p:spPr>
          <a:xfrm>
            <a:off x="-630448" y="1286729"/>
            <a:ext cx="3412446" cy="5729383"/>
          </a:xfrm>
          <a:custGeom>
            <a:avLst/>
            <a:gdLst/>
            <a:ahLst/>
            <a:cxnLst/>
            <a:rect l="l" t="t" r="r" b="b"/>
            <a:pathLst>
              <a:path w="3412446" h="5729383">
                <a:moveTo>
                  <a:pt x="0" y="0"/>
                </a:moveTo>
                <a:lnTo>
                  <a:pt x="188881" y="0"/>
                </a:lnTo>
                <a:lnTo>
                  <a:pt x="188881" y="1536230"/>
                </a:lnTo>
                <a:cubicBezTo>
                  <a:pt x="188881" y="1569809"/>
                  <a:pt x="196226" y="1608634"/>
                  <a:pt x="210917" y="1652707"/>
                </a:cubicBezTo>
                <a:cubicBezTo>
                  <a:pt x="225607" y="1696779"/>
                  <a:pt x="243446" y="1742949"/>
                  <a:pt x="264433" y="1791219"/>
                </a:cubicBezTo>
                <a:cubicBezTo>
                  <a:pt x="285420" y="1839489"/>
                  <a:pt x="307456" y="1884610"/>
                  <a:pt x="330541" y="1926584"/>
                </a:cubicBezTo>
                <a:cubicBezTo>
                  <a:pt x="353627" y="1968557"/>
                  <a:pt x="375663" y="2004235"/>
                  <a:pt x="396649" y="2033616"/>
                </a:cubicBezTo>
                <a:cubicBezTo>
                  <a:pt x="493188" y="2172129"/>
                  <a:pt x="610714" y="2287556"/>
                  <a:pt x="749227" y="2379897"/>
                </a:cubicBezTo>
                <a:cubicBezTo>
                  <a:pt x="887739" y="2472239"/>
                  <a:pt x="1037795" y="2540446"/>
                  <a:pt x="1199393" y="2584518"/>
                </a:cubicBezTo>
                <a:cubicBezTo>
                  <a:pt x="1360990" y="2628590"/>
                  <a:pt x="1527835" y="2650626"/>
                  <a:pt x="1699927" y="2650626"/>
                </a:cubicBezTo>
                <a:cubicBezTo>
                  <a:pt x="1872018" y="2650626"/>
                  <a:pt x="2037813" y="2627541"/>
                  <a:pt x="2197312" y="2581370"/>
                </a:cubicBezTo>
                <a:cubicBezTo>
                  <a:pt x="2356812" y="2535199"/>
                  <a:pt x="2505818" y="2465943"/>
                  <a:pt x="2644331" y="2373602"/>
                </a:cubicBezTo>
                <a:cubicBezTo>
                  <a:pt x="2782843" y="2281259"/>
                  <a:pt x="2900369" y="2167931"/>
                  <a:pt x="2996908" y="2033616"/>
                </a:cubicBezTo>
                <a:cubicBezTo>
                  <a:pt x="3022092" y="1995840"/>
                  <a:pt x="3048325" y="1953866"/>
                  <a:pt x="3075608" y="1907696"/>
                </a:cubicBezTo>
                <a:cubicBezTo>
                  <a:pt x="3102891" y="1861525"/>
                  <a:pt x="3129124" y="1813255"/>
                  <a:pt x="3154308" y="1762887"/>
                </a:cubicBezTo>
                <a:cubicBezTo>
                  <a:pt x="3179493" y="1712519"/>
                  <a:pt x="3200479" y="1661101"/>
                  <a:pt x="3217269" y="1608634"/>
                </a:cubicBezTo>
                <a:cubicBezTo>
                  <a:pt x="3234058" y="1556168"/>
                  <a:pt x="3242453" y="1506849"/>
                  <a:pt x="3242453" y="1460678"/>
                </a:cubicBezTo>
                <a:lnTo>
                  <a:pt x="3242453" y="0"/>
                </a:lnTo>
                <a:lnTo>
                  <a:pt x="3412446" y="0"/>
                </a:lnTo>
                <a:lnTo>
                  <a:pt x="3393557" y="5729383"/>
                </a:lnTo>
                <a:lnTo>
                  <a:pt x="3242453" y="5729383"/>
                </a:lnTo>
                <a:lnTo>
                  <a:pt x="3242453" y="2090280"/>
                </a:lnTo>
                <a:cubicBezTo>
                  <a:pt x="3234058" y="2086083"/>
                  <a:pt x="3206775" y="2104971"/>
                  <a:pt x="3160605" y="2146945"/>
                </a:cubicBezTo>
                <a:cubicBezTo>
                  <a:pt x="3114434" y="2188918"/>
                  <a:pt x="3061967" y="2237187"/>
                  <a:pt x="3003204" y="2291753"/>
                </a:cubicBezTo>
                <a:cubicBezTo>
                  <a:pt x="2944441" y="2346319"/>
                  <a:pt x="2886727" y="2400884"/>
                  <a:pt x="2830063" y="2455450"/>
                </a:cubicBezTo>
                <a:cubicBezTo>
                  <a:pt x="2773399" y="2510015"/>
                  <a:pt x="2728277" y="2545693"/>
                  <a:pt x="2694699" y="2562482"/>
                </a:cubicBezTo>
                <a:cubicBezTo>
                  <a:pt x="2505818" y="2675811"/>
                  <a:pt x="2295950" y="2753462"/>
                  <a:pt x="2065096" y="2795435"/>
                </a:cubicBezTo>
                <a:cubicBezTo>
                  <a:pt x="1834242" y="2837408"/>
                  <a:pt x="1606535" y="2841606"/>
                  <a:pt x="1381977" y="2808027"/>
                </a:cubicBezTo>
                <a:cubicBezTo>
                  <a:pt x="1157419" y="2774448"/>
                  <a:pt x="944404" y="2703093"/>
                  <a:pt x="742931" y="2593962"/>
                </a:cubicBezTo>
                <a:cubicBezTo>
                  <a:pt x="541458" y="2484831"/>
                  <a:pt x="375663" y="2335825"/>
                  <a:pt x="245545" y="2146945"/>
                </a:cubicBezTo>
                <a:cubicBezTo>
                  <a:pt x="186782" y="2062997"/>
                  <a:pt x="131167" y="1966458"/>
                  <a:pt x="78700" y="1857327"/>
                </a:cubicBezTo>
                <a:cubicBezTo>
                  <a:pt x="26233" y="1748196"/>
                  <a:pt x="0" y="1641164"/>
                  <a:pt x="0" y="153623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49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</a:pPr>
            <a:endParaRPr lang="zh-CN" altLang="en-US" sz="49600" dirty="0">
              <a:ln w="6350">
                <a:gradFill>
                  <a:gsLst>
                    <a:gs pos="0">
                      <a:srgbClr val="0BD0D9"/>
                    </a:gs>
                    <a:gs pos="100000">
                      <a:srgbClr val="0BD0D9"/>
                    </a:gs>
                  </a:gsLst>
                  <a:lin ang="5400000" scaled="1"/>
                </a:gradFill>
              </a:ln>
              <a:gradFill>
                <a:gsLst>
                  <a:gs pos="0">
                    <a:srgbClr val="0BD0D9">
                      <a:alpha val="49000"/>
                    </a:srgbClr>
                  </a:gs>
                  <a:gs pos="100000">
                    <a:srgbClr val="0BD0D9">
                      <a:alpha val="50000"/>
                    </a:srgbClr>
                  </a:gs>
                </a:gsLst>
                <a:lin ang="5400000" scaled="0"/>
              </a:gradFill>
              <a:latin typeface="Arual" pitchFamily="2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24355" y="5007191"/>
            <a:ext cx="7772320" cy="830997"/>
          </a:xfrm>
          <a:prstGeom prst="rect">
            <a:avLst/>
          </a:prstGeom>
          <a:scene3d>
            <a:camera prst="perspectiveFront" fov="4500000"/>
            <a:lightRig rig="threePt" dir="t"/>
          </a:scene3d>
        </p:spPr>
        <p:txBody>
          <a:bodyPr wrap="square">
            <a:spAutoFit/>
            <a:sp3d extrusionH="63500" prstMaterial="metal">
              <a:contourClr>
                <a:srgbClr val="FFFFFF"/>
              </a:contourClr>
            </a:sp3d>
          </a:bodyPr>
          <a:lstStyle/>
          <a:p>
            <a:pPr defTabSz="457200"/>
            <a:r>
              <a:rPr lang="zh-CN" altLang="en-US" sz="4800" spc="300">
                <a:gradFill>
                  <a:gsLst>
                    <a:gs pos="0">
                      <a:srgbClr val="FFFFFF"/>
                    </a:gs>
                    <a:gs pos="58000">
                      <a:srgbClr val="FFFFFF"/>
                    </a:gs>
                    <a:gs pos="59000">
                      <a:srgbClr val="95969C"/>
                    </a:gs>
                    <a:gs pos="77000">
                      <a:srgbClr val="FFFFFF"/>
                    </a:gs>
                  </a:gsLst>
                  <a:lin ang="5400000" scaled="1"/>
                </a:gradFill>
                <a:effectLst>
                  <a:outerShdw blurRad="2286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+mj-ea"/>
                <a:ea typeface="+mj-ea"/>
                <a:cs typeface="阿里巴巴普惠体 H" panose="00020600040101010101" pitchFamily="18" charset="-122"/>
              </a:rPr>
              <a:t>请在此处输入标题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894867" y="5784709"/>
            <a:ext cx="76018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dirty="0"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9305" y="707775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229305" y="1261773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9305" y="2156090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29305" y="2710088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9305" y="3611013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229305" y="4165011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00806" y="5684784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step4</a:t>
            </a:r>
            <a:endParaRPr lang="zh-CN" altLang="en-US" sz="14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325" y="4597326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step3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325" y="3563032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step2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325" y="2528738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step1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5325" y="1494443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start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06287" y="1494443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step8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7713" y="1494443"/>
            <a:ext cx="1107324" cy="62394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end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6287" y="2522405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step7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06287" y="3550366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step6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6287" y="4578327"/>
            <a:ext cx="1440290" cy="62394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1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step5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09353" y="2577967"/>
            <a:ext cx="42319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1400"/>
              <a:t>Y / N</a:t>
            </a:r>
            <a:endParaRPr lang="zh-CN" altLang="en-US" sz="1400"/>
          </a:p>
        </p:txBody>
      </p:sp>
      <p:cxnSp>
        <p:nvCxnSpPr>
          <p:cNvPr id="16" name="直接连接符 15"/>
          <p:cNvCxnSpPr>
            <a:stCxn id="8" idx="0"/>
            <a:endCxn id="9" idx="2"/>
          </p:cNvCxnSpPr>
          <p:nvPr/>
        </p:nvCxnSpPr>
        <p:spPr>
          <a:xfrm flipV="1">
            <a:off x="1415470" y="2118384"/>
            <a:ext cx="0" cy="410353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415470" y="3152679"/>
            <a:ext cx="0" cy="410353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415470" y="4186974"/>
            <a:ext cx="0" cy="410353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415470" y="5221268"/>
            <a:ext cx="0" cy="775486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234870" y="2118384"/>
            <a:ext cx="0" cy="410353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234870" y="3152679"/>
            <a:ext cx="0" cy="410353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234870" y="4186974"/>
            <a:ext cx="0" cy="410353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1" idx="1"/>
          </p:cNvCxnSpPr>
          <p:nvPr/>
        </p:nvCxnSpPr>
        <p:spPr>
          <a:xfrm>
            <a:off x="4946577" y="1805392"/>
            <a:ext cx="541136" cy="1021"/>
          </a:xfrm>
          <a:prstGeom prst="line">
            <a:avLst/>
          </a:prstGeom>
          <a:ln w="127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12" idx="1"/>
          </p:cNvCxnSpPr>
          <p:nvPr/>
        </p:nvCxnSpPr>
        <p:spPr>
          <a:xfrm>
            <a:off x="2135614" y="2833863"/>
            <a:ext cx="1370673" cy="512"/>
          </a:xfrm>
          <a:prstGeom prst="line">
            <a:avLst/>
          </a:prstGeom>
          <a:ln w="1270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5" idx="1"/>
          </p:cNvCxnSpPr>
          <p:nvPr/>
        </p:nvCxnSpPr>
        <p:spPr>
          <a:xfrm flipH="1">
            <a:off x="1415470" y="5996754"/>
            <a:ext cx="68533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226432" y="5221268"/>
            <a:ext cx="0" cy="775486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3549534" y="5996754"/>
            <a:ext cx="68533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92346" y="1170336"/>
            <a:ext cx="4665610" cy="5687664"/>
            <a:chOff x="6992346" y="1170336"/>
            <a:chExt cx="4665610" cy="5687664"/>
          </a:xfrm>
        </p:grpSpPr>
        <p:sp>
          <p:nvSpPr>
            <p:cNvPr id="33" name="矩形: 圆角 32"/>
            <p:cNvSpPr/>
            <p:nvPr/>
          </p:nvSpPr>
          <p:spPr>
            <a:xfrm>
              <a:off x="7098383" y="1578358"/>
              <a:ext cx="4453538" cy="5279642"/>
            </a:xfrm>
            <a:prstGeom prst="roundRect">
              <a:avLst>
                <a:gd name="adj" fmla="val 327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pic>
          <p:nvPicPr>
            <p:cNvPr id="36" name="图片 35" descr="e7d195523061f1c0d3ba7f298e59d031c9c3f97027ed136f882110EF8F17BAD1F2C348D17C7856EF46CB4678CC9E44EE1ABA681E3133328A7B4D22AAF822B2429426B2355AA8CC4431B8568D2CF3B73A608EADBFD87AE0DC2085F49D4C585EE85AD222AAB0F9867648B54ABAF32054115737F34E4D49AA79217DAAD96EC749D63CD56D4C4DBEFB4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46" y="1170336"/>
              <a:ext cx="4665610" cy="816044"/>
            </a:xfrm>
            <a:prstGeom prst="rect">
              <a:avLst/>
            </a:prstGeom>
          </p:spPr>
        </p:pic>
        <p:sp>
          <p:nvSpPr>
            <p:cNvPr id="42" name="Rounded Rectangle 61_1"/>
            <p:cNvSpPr/>
            <p:nvPr/>
          </p:nvSpPr>
          <p:spPr>
            <a:xfrm>
              <a:off x="6992348" y="1485900"/>
              <a:ext cx="4665608" cy="5372100"/>
            </a:xfrm>
            <a:prstGeom prst="roundRect">
              <a:avLst>
                <a:gd name="adj" fmla="val 4748"/>
              </a:avLst>
            </a:prstGeom>
            <a:noFill/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618418" y="1872913"/>
            <a:ext cx="3413466" cy="4116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  <a:endParaRPr lang="en-US" altLang="zh-CN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4835073" y="4134408"/>
            <a:ext cx="2480128" cy="2468572"/>
          </a:xfrm>
          <a:prstGeom prst="ellipse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798746" y="4134408"/>
            <a:ext cx="2480128" cy="2468572"/>
          </a:xfrm>
          <a:prstGeom prst="ellipse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903936" y="4134408"/>
            <a:ext cx="2480128" cy="2468572"/>
          </a:xfrm>
          <a:prstGeom prst="ellipse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64346" y="1205045"/>
            <a:ext cx="64633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请在此处输入内容</a:t>
            </a:r>
            <a:endParaRPr lang="zh-CN" altLang="en-US" sz="2800" dirty="0">
              <a:gradFill flip="none" rotWithShape="1">
                <a:gsLst>
                  <a:gs pos="29448">
                    <a:schemeClr val="tx1"/>
                  </a:gs>
                  <a:gs pos="11000">
                    <a:schemeClr val="tx1">
                      <a:lumMod val="95000"/>
                    </a:schemeClr>
                  </a:gs>
                  <a:gs pos="63000">
                    <a:schemeClr val="tx1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65172" y="5184346"/>
            <a:ext cx="234727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>
                <a:latin typeface="+mj-ea"/>
                <a:ea typeface="+mj-ea"/>
              </a:rPr>
              <a:t>请在此处输入内容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6799" y="5184346"/>
            <a:ext cx="243840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>
                <a:latin typeface="+mj-ea"/>
                <a:ea typeface="+mj-ea"/>
              </a:rPr>
              <a:t>请在此处输入内容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7988742" y="5184346"/>
            <a:ext cx="232889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>
                <a:latin typeface="+mj-ea"/>
                <a:ea typeface="+mj-ea"/>
              </a:rPr>
              <a:t>请在此处输入内容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506404" y="4511874"/>
            <a:ext cx="1180768" cy="856820"/>
            <a:chOff x="5506404" y="4093585"/>
            <a:chExt cx="1180768" cy="856820"/>
          </a:xfrm>
        </p:grpSpPr>
        <p:sp>
          <p:nvSpPr>
            <p:cNvPr id="13" name="箭头: 上 12"/>
            <p:cNvSpPr/>
            <p:nvPr/>
          </p:nvSpPr>
          <p:spPr>
            <a:xfrm>
              <a:off x="5697526" y="4093585"/>
              <a:ext cx="798524" cy="856820"/>
            </a:xfrm>
            <a:prstGeom prst="upArrow">
              <a:avLst>
                <a:gd name="adj1" fmla="val 40560"/>
                <a:gd name="adj2" fmla="val 3269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上 13"/>
            <p:cNvSpPr/>
            <p:nvPr/>
          </p:nvSpPr>
          <p:spPr>
            <a:xfrm>
              <a:off x="5506404" y="4437471"/>
              <a:ext cx="371622" cy="416358"/>
            </a:xfrm>
            <a:prstGeom prst="upArrow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上 14"/>
            <p:cNvSpPr/>
            <p:nvPr/>
          </p:nvSpPr>
          <p:spPr>
            <a:xfrm>
              <a:off x="6366366" y="4601852"/>
              <a:ext cx="320806" cy="302316"/>
            </a:xfrm>
            <a:prstGeom prst="upArrow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57616" y="4511874"/>
            <a:ext cx="1180768" cy="856820"/>
            <a:chOff x="5506404" y="4093585"/>
            <a:chExt cx="1180768" cy="856820"/>
          </a:xfrm>
        </p:grpSpPr>
        <p:sp>
          <p:nvSpPr>
            <p:cNvPr id="18" name="箭头: 上 17"/>
            <p:cNvSpPr/>
            <p:nvPr/>
          </p:nvSpPr>
          <p:spPr>
            <a:xfrm>
              <a:off x="5697526" y="4093585"/>
              <a:ext cx="798524" cy="856820"/>
            </a:xfrm>
            <a:prstGeom prst="upArrow">
              <a:avLst>
                <a:gd name="adj1" fmla="val 40560"/>
                <a:gd name="adj2" fmla="val 3269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上 18"/>
            <p:cNvSpPr/>
            <p:nvPr/>
          </p:nvSpPr>
          <p:spPr>
            <a:xfrm>
              <a:off x="5506404" y="4437471"/>
              <a:ext cx="371622" cy="416358"/>
            </a:xfrm>
            <a:prstGeom prst="upArrow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上 19"/>
            <p:cNvSpPr/>
            <p:nvPr/>
          </p:nvSpPr>
          <p:spPr>
            <a:xfrm>
              <a:off x="6366366" y="4601852"/>
              <a:ext cx="320806" cy="302316"/>
            </a:xfrm>
            <a:prstGeom prst="upArrow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53616" y="4511874"/>
            <a:ext cx="1180768" cy="856820"/>
            <a:chOff x="5506404" y="4093585"/>
            <a:chExt cx="1180768" cy="856820"/>
          </a:xfrm>
        </p:grpSpPr>
        <p:sp>
          <p:nvSpPr>
            <p:cNvPr id="22" name="箭头: 上 21"/>
            <p:cNvSpPr/>
            <p:nvPr/>
          </p:nvSpPr>
          <p:spPr>
            <a:xfrm>
              <a:off x="5697526" y="4093585"/>
              <a:ext cx="798524" cy="856820"/>
            </a:xfrm>
            <a:prstGeom prst="upArrow">
              <a:avLst>
                <a:gd name="adj1" fmla="val 40560"/>
                <a:gd name="adj2" fmla="val 3269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上 22"/>
            <p:cNvSpPr/>
            <p:nvPr/>
          </p:nvSpPr>
          <p:spPr>
            <a:xfrm>
              <a:off x="5506404" y="4437471"/>
              <a:ext cx="371622" cy="416358"/>
            </a:xfrm>
            <a:prstGeom prst="upArrow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上 23"/>
            <p:cNvSpPr/>
            <p:nvPr/>
          </p:nvSpPr>
          <p:spPr>
            <a:xfrm>
              <a:off x="6366366" y="4601852"/>
              <a:ext cx="320806" cy="302316"/>
            </a:xfrm>
            <a:prstGeom prst="upArrow">
              <a:avLst/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Oval 24_1"/>
          <p:cNvSpPr/>
          <p:nvPr/>
        </p:nvSpPr>
        <p:spPr>
          <a:xfrm>
            <a:off x="4901499" y="4200525"/>
            <a:ext cx="2347276" cy="2336338"/>
          </a:xfrm>
          <a:prstGeom prst="ellipse">
            <a:avLst/>
          </a:prstGeom>
          <a:noFill/>
          <a:ln w="9525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ot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5_1"/>
          <p:cNvSpPr/>
          <p:nvPr/>
        </p:nvSpPr>
        <p:spPr>
          <a:xfrm>
            <a:off x="1865172" y="4200525"/>
            <a:ext cx="2347276" cy="2336338"/>
          </a:xfrm>
          <a:prstGeom prst="ellipse">
            <a:avLst/>
          </a:prstGeom>
          <a:noFill/>
          <a:ln w="9525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ot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6_1"/>
          <p:cNvSpPr/>
          <p:nvPr/>
        </p:nvSpPr>
        <p:spPr>
          <a:xfrm>
            <a:off x="7970362" y="4200525"/>
            <a:ext cx="2347276" cy="2336338"/>
          </a:xfrm>
          <a:prstGeom prst="ellipse">
            <a:avLst/>
          </a:prstGeom>
          <a:noFill/>
          <a:ln w="9525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ot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25421" y="5600704"/>
            <a:ext cx="7684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600" dirty="0">
                <a:latin typeface="+mn-ea"/>
              </a:rPr>
              <a:t>越来越</a:t>
            </a:r>
          </a:p>
        </p:txBody>
      </p:sp>
      <p:sp>
        <p:nvSpPr>
          <p:cNvPr id="32" name="矩形 31"/>
          <p:cNvSpPr/>
          <p:nvPr/>
        </p:nvSpPr>
        <p:spPr>
          <a:xfrm>
            <a:off x="3159610" y="5452746"/>
            <a:ext cx="401304" cy="5217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多</a:t>
            </a:r>
          </a:p>
        </p:txBody>
      </p:sp>
      <p:sp>
        <p:nvSpPr>
          <p:cNvPr id="39" name="矩形 38"/>
          <p:cNvSpPr/>
          <p:nvPr/>
        </p:nvSpPr>
        <p:spPr>
          <a:xfrm>
            <a:off x="5672555" y="5600704"/>
            <a:ext cx="7684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600" dirty="0">
                <a:latin typeface="+mn-ea"/>
              </a:rPr>
              <a:t>越来越</a:t>
            </a:r>
          </a:p>
        </p:txBody>
      </p:sp>
      <p:sp>
        <p:nvSpPr>
          <p:cNvPr id="40" name="矩形 39"/>
          <p:cNvSpPr/>
          <p:nvPr/>
        </p:nvSpPr>
        <p:spPr>
          <a:xfrm>
            <a:off x="6344432" y="5452746"/>
            <a:ext cx="401304" cy="5217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32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大</a:t>
            </a:r>
          </a:p>
        </p:txBody>
      </p:sp>
      <p:sp>
        <p:nvSpPr>
          <p:cNvPr id="42" name="矩形 41"/>
          <p:cNvSpPr/>
          <p:nvPr/>
        </p:nvSpPr>
        <p:spPr>
          <a:xfrm>
            <a:off x="8677762" y="5600704"/>
            <a:ext cx="7684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600">
                <a:latin typeface="+mn-ea"/>
              </a:rPr>
              <a:t>越来越</a:t>
            </a:r>
          </a:p>
        </p:txBody>
      </p:sp>
      <p:sp>
        <p:nvSpPr>
          <p:cNvPr id="43" name="矩形 42"/>
          <p:cNvSpPr/>
          <p:nvPr/>
        </p:nvSpPr>
        <p:spPr>
          <a:xfrm>
            <a:off x="9311951" y="5452746"/>
            <a:ext cx="401304" cy="5217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32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高</a:t>
            </a:r>
          </a:p>
        </p:txBody>
      </p:sp>
      <p:sp>
        <p:nvSpPr>
          <p:cNvPr id="44" name="矩形 43"/>
          <p:cNvSpPr/>
          <p:nvPr/>
        </p:nvSpPr>
        <p:spPr>
          <a:xfrm>
            <a:off x="4884132" y="3404911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请在此处输入内容</a:t>
            </a:r>
            <a:endParaRPr lang="zh-CN" altLang="en-US" sz="24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778422" y="1804794"/>
            <a:ext cx="2478298" cy="1330556"/>
            <a:chOff x="6992346" y="1170336"/>
            <a:chExt cx="4665610" cy="5687664"/>
          </a:xfrm>
        </p:grpSpPr>
        <p:sp>
          <p:nvSpPr>
            <p:cNvPr id="46" name="矩形: 圆角 45"/>
            <p:cNvSpPr/>
            <p:nvPr/>
          </p:nvSpPr>
          <p:spPr>
            <a:xfrm>
              <a:off x="7098383" y="1578358"/>
              <a:ext cx="4453538" cy="5279642"/>
            </a:xfrm>
            <a:prstGeom prst="roundRect">
              <a:avLst>
                <a:gd name="adj" fmla="val 327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 descr="e7d195523061f1c0d3ba7f298e59d031c9c3f97027ed136f882110EF8F17BAD1F2C348D17C7856EF46CB4678CC9E44EE1ABA681E3133328A7B4D22AAF822B2429426B2355AA8CC4431B8568D2CF3B73A608EADBFD87AE0DC2085F49D4C585EE85AD222AAB0F9867648B54ABAF32054115737F34E4D49AA79217DAAD96EC749D63CD56D4C4DBEFB4D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46" y="1170336"/>
              <a:ext cx="4665610" cy="816044"/>
            </a:xfrm>
            <a:prstGeom prst="rect">
              <a:avLst/>
            </a:prstGeom>
          </p:spPr>
        </p:pic>
        <p:sp>
          <p:nvSpPr>
            <p:cNvPr id="48" name="Rounded Rectangle 61_1"/>
            <p:cNvSpPr/>
            <p:nvPr/>
          </p:nvSpPr>
          <p:spPr>
            <a:xfrm>
              <a:off x="6992347" y="1364118"/>
              <a:ext cx="4665609" cy="5372102"/>
            </a:xfrm>
            <a:prstGeom prst="roundRect">
              <a:avLst>
                <a:gd name="adj" fmla="val 4748"/>
              </a:avLst>
            </a:prstGeom>
            <a:noFill/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35280" y="1775746"/>
            <a:ext cx="2478298" cy="1330556"/>
            <a:chOff x="6992346" y="1170336"/>
            <a:chExt cx="4665610" cy="5687664"/>
          </a:xfrm>
        </p:grpSpPr>
        <p:sp>
          <p:nvSpPr>
            <p:cNvPr id="50" name="矩形: 圆角 49"/>
            <p:cNvSpPr/>
            <p:nvPr/>
          </p:nvSpPr>
          <p:spPr>
            <a:xfrm>
              <a:off x="7098383" y="1578358"/>
              <a:ext cx="4453538" cy="5279642"/>
            </a:xfrm>
            <a:prstGeom prst="roundRect">
              <a:avLst>
                <a:gd name="adj" fmla="val 327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 descr="e7d195523061f1c0d3ba7f298e59d031c9c3f97027ed136f882110EF8F17BAD1F2C348D17C7856EF46CB4678CC9E44EE1ABA681E3133328A7B4D22AAF822B2429426B2355AA8CC4431B8568D2CF3B73A608EADBFD87AE0DC2085F49D4C585EE85AD222AAB0F9867648B54ABAF32054115737F34E4D49AA79217DAAD96EC749D63CD56D4C4DBEFB4D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46" y="1170336"/>
              <a:ext cx="4665610" cy="816044"/>
            </a:xfrm>
            <a:prstGeom prst="rect">
              <a:avLst/>
            </a:prstGeom>
          </p:spPr>
        </p:pic>
        <p:sp>
          <p:nvSpPr>
            <p:cNvPr id="52" name="Rounded Rectangle 61_1"/>
            <p:cNvSpPr/>
            <p:nvPr/>
          </p:nvSpPr>
          <p:spPr>
            <a:xfrm>
              <a:off x="6992347" y="1364118"/>
              <a:ext cx="4665609" cy="5372102"/>
            </a:xfrm>
            <a:prstGeom prst="roundRect">
              <a:avLst>
                <a:gd name="adj" fmla="val 4748"/>
              </a:avLst>
            </a:prstGeom>
            <a:noFill/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917478" y="1970966"/>
            <a:ext cx="2198038" cy="97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+mn-ea"/>
              </a:rPr>
              <a:t>请在此处输入内容</a:t>
            </a:r>
            <a:endParaRPr lang="en-US" altLang="zh-CN" sz="20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+mn-ea"/>
              </a:rPr>
              <a:t>请在此处输入内容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7075410" y="1970966"/>
            <a:ext cx="2198038" cy="97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+mn-ea"/>
              </a:rPr>
              <a:t>请在此处输入内容</a:t>
            </a:r>
            <a:endParaRPr lang="en-US" altLang="zh-CN" sz="20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+mn-ea"/>
              </a:rPr>
              <a:t>请在此处输入内容</a:t>
            </a:r>
          </a:p>
        </p:txBody>
      </p:sp>
      <p:sp>
        <p:nvSpPr>
          <p:cNvPr id="58" name="左大括号 57"/>
          <p:cNvSpPr/>
          <p:nvPr/>
        </p:nvSpPr>
        <p:spPr>
          <a:xfrm rot="5400000">
            <a:off x="5993276" y="807059"/>
            <a:ext cx="205448" cy="6346534"/>
          </a:xfrm>
          <a:prstGeom prst="leftBrace">
            <a:avLst>
              <a:gd name="adj1" fmla="val 65144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724355" y="714590"/>
            <a:ext cx="7772320" cy="830997"/>
          </a:xfrm>
          <a:prstGeom prst="rect">
            <a:avLst/>
          </a:prstGeom>
          <a:scene3d>
            <a:camera prst="perspectiveFront" fov="4500000"/>
            <a:lightRig rig="threePt" dir="t"/>
          </a:scene3d>
        </p:spPr>
        <p:txBody>
          <a:bodyPr wrap="square">
            <a:spAutoFit/>
            <a:sp3d extrusionH="63500" prstMaterial="metal">
              <a:contourClr>
                <a:srgbClr val="FFFFFF"/>
              </a:contourClr>
            </a:sp3d>
          </a:bodyPr>
          <a:lstStyle/>
          <a:p>
            <a:pPr defTabSz="457200"/>
            <a:r>
              <a:rPr lang="zh-CN" altLang="en-US" sz="4800" spc="300">
                <a:gradFill>
                  <a:gsLst>
                    <a:gs pos="0">
                      <a:srgbClr val="FFFFFF"/>
                    </a:gs>
                    <a:gs pos="58000">
                      <a:srgbClr val="FFFFFF"/>
                    </a:gs>
                    <a:gs pos="59000">
                      <a:srgbClr val="95969C"/>
                    </a:gs>
                    <a:gs pos="77000">
                      <a:srgbClr val="FFFFFF"/>
                    </a:gs>
                  </a:gsLst>
                  <a:lin ang="5400000" scaled="1"/>
                </a:gradFill>
                <a:effectLst>
                  <a:outerShdw blurRad="2286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+mj-ea"/>
                <a:ea typeface="+mj-ea"/>
                <a:cs typeface="阿里巴巴普惠体 H" panose="00020600040101010101" pitchFamily="18" charset="-122"/>
              </a:rPr>
              <a:t>请在此处输入标题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894867" y="1492108"/>
            <a:ext cx="76018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dirty="0"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9305" y="2463550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229305" y="3017548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9305" y="3917585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29305" y="4471583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9305" y="5378227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229305" y="5932225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832218" y="2717372"/>
            <a:ext cx="530169" cy="530169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>
                <a:latin typeface="+mn-ea"/>
              </a:rPr>
              <a:t>内容</a:t>
            </a:r>
          </a:p>
        </p:txBody>
      </p:sp>
      <p:sp>
        <p:nvSpPr>
          <p:cNvPr id="11" name="椭圆 10"/>
          <p:cNvSpPr/>
          <p:nvPr/>
        </p:nvSpPr>
        <p:spPr>
          <a:xfrm>
            <a:off x="6812128" y="2717372"/>
            <a:ext cx="530169" cy="530169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>
                <a:latin typeface="+mn-ea"/>
              </a:rPr>
              <a:t>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5377855" y="2795436"/>
            <a:ext cx="14362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输入内容</a:t>
            </a:r>
            <a:endParaRPr lang="zh-CN" altLang="en-US" sz="2400" dirty="0">
              <a:gradFill flip="none" rotWithShape="1">
                <a:gsLst>
                  <a:gs pos="29448">
                    <a:schemeClr val="tx1"/>
                  </a:gs>
                  <a:gs pos="11000">
                    <a:schemeClr val="tx1">
                      <a:lumMod val="95000"/>
                    </a:schemeClr>
                  </a:gs>
                  <a:gs pos="63000">
                    <a:schemeClr val="tx1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42109" y="4608290"/>
            <a:ext cx="9718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输入内容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14989" y="5994026"/>
            <a:ext cx="9718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输入内容</a:t>
            </a:r>
            <a:endParaRPr lang="zh-CN" altLang="en-US" sz="1400" dirty="0" err="1">
              <a:latin typeface="+mn-ea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018783" y="1218211"/>
            <a:ext cx="215443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输入内容</a:t>
            </a:r>
            <a:endParaRPr lang="zh-CN" altLang="en-US" sz="2400" dirty="0">
              <a:gradFill flip="none" rotWithShape="1">
                <a:gsLst>
                  <a:gs pos="29448">
                    <a:schemeClr val="tx1"/>
                  </a:gs>
                  <a:gs pos="11000">
                    <a:schemeClr val="tx1">
                      <a:lumMod val="95000"/>
                    </a:schemeClr>
                  </a:gs>
                  <a:gs pos="63000">
                    <a:schemeClr val="tx1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338037" y="1116173"/>
            <a:ext cx="530169" cy="530169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>
                <a:latin typeface="+mn-ea"/>
              </a:rPr>
              <a:t>内容</a:t>
            </a:r>
          </a:p>
        </p:txBody>
      </p:sp>
      <p:sp>
        <p:nvSpPr>
          <p:cNvPr id="91" name="椭圆 90"/>
          <p:cNvSpPr/>
          <p:nvPr/>
        </p:nvSpPr>
        <p:spPr>
          <a:xfrm>
            <a:off x="7317488" y="1116173"/>
            <a:ext cx="530169" cy="530169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>
                <a:latin typeface="+mn-ea"/>
              </a:rPr>
              <a:t>内容</a:t>
            </a:r>
          </a:p>
        </p:txBody>
      </p:sp>
      <p:sp>
        <p:nvSpPr>
          <p:cNvPr id="45" name="图形 96"/>
          <p:cNvSpPr/>
          <p:nvPr/>
        </p:nvSpPr>
        <p:spPr>
          <a:xfrm>
            <a:off x="2306028" y="2279002"/>
            <a:ext cx="566024" cy="565539"/>
          </a:xfrm>
          <a:custGeom>
            <a:avLst/>
            <a:gdLst>
              <a:gd name="connsiteX0" fmla="*/ 287026 w 573852"/>
              <a:gd name="connsiteY0" fmla="*/ 374041 h 573361"/>
              <a:gd name="connsiteX1" fmla="*/ 297027 w 573852"/>
              <a:gd name="connsiteY1" fmla="*/ 383352 h 573361"/>
              <a:gd name="connsiteX2" fmla="*/ 287026 w 573852"/>
              <a:gd name="connsiteY2" fmla="*/ 392663 h 573361"/>
              <a:gd name="connsiteX3" fmla="*/ 277025 w 573852"/>
              <a:gd name="connsiteY3" fmla="*/ 383352 h 573361"/>
              <a:gd name="connsiteX4" fmla="*/ 287026 w 573852"/>
              <a:gd name="connsiteY4" fmla="*/ 374041 h 573361"/>
              <a:gd name="connsiteX5" fmla="*/ 469309 w 573852"/>
              <a:gd name="connsiteY5" fmla="*/ 322516 h 573361"/>
              <a:gd name="connsiteX6" fmla="*/ 400419 w 573852"/>
              <a:gd name="connsiteY6" fmla="*/ 399919 h 573361"/>
              <a:gd name="connsiteX7" fmla="*/ 322919 w 573852"/>
              <a:gd name="connsiteY7" fmla="*/ 468723 h 573361"/>
              <a:gd name="connsiteX8" fmla="*/ 479355 w 573852"/>
              <a:gd name="connsiteY8" fmla="*/ 530359 h 573361"/>
              <a:gd name="connsiteX9" fmla="*/ 518105 w 573852"/>
              <a:gd name="connsiteY9" fmla="*/ 517458 h 573361"/>
              <a:gd name="connsiteX10" fmla="*/ 469309 w 573852"/>
              <a:gd name="connsiteY10" fmla="*/ 322516 h 573361"/>
              <a:gd name="connsiteX11" fmla="*/ 104769 w 573852"/>
              <a:gd name="connsiteY11" fmla="*/ 322516 h 573361"/>
              <a:gd name="connsiteX12" fmla="*/ 43056 w 573852"/>
              <a:gd name="connsiteY12" fmla="*/ 478756 h 573361"/>
              <a:gd name="connsiteX13" fmla="*/ 55972 w 573852"/>
              <a:gd name="connsiteY13" fmla="*/ 517458 h 573361"/>
              <a:gd name="connsiteX14" fmla="*/ 94723 w 573852"/>
              <a:gd name="connsiteY14" fmla="*/ 530359 h 573361"/>
              <a:gd name="connsiteX15" fmla="*/ 251159 w 573852"/>
              <a:gd name="connsiteY15" fmla="*/ 468723 h 573361"/>
              <a:gd name="connsiteX16" fmla="*/ 173658 w 573852"/>
              <a:gd name="connsiteY16" fmla="*/ 399919 h 573361"/>
              <a:gd name="connsiteX17" fmla="*/ 104769 w 573852"/>
              <a:gd name="connsiteY17" fmla="*/ 322516 h 573361"/>
              <a:gd name="connsiteX18" fmla="*/ 231082 w 573852"/>
              <a:gd name="connsiteY18" fmla="*/ 186446 h 573361"/>
              <a:gd name="connsiteX19" fmla="*/ 342970 w 573852"/>
              <a:gd name="connsiteY19" fmla="*/ 186446 h 573361"/>
              <a:gd name="connsiteX20" fmla="*/ 355880 w 573852"/>
              <a:gd name="connsiteY20" fmla="*/ 200773 h 573361"/>
              <a:gd name="connsiteX21" fmla="*/ 355880 w 573852"/>
              <a:gd name="connsiteY21" fmla="*/ 351208 h 573361"/>
              <a:gd name="connsiteX22" fmla="*/ 342970 w 573852"/>
              <a:gd name="connsiteY22" fmla="*/ 365535 h 573361"/>
              <a:gd name="connsiteX23" fmla="*/ 231082 w 573852"/>
              <a:gd name="connsiteY23" fmla="*/ 365535 h 573361"/>
              <a:gd name="connsiteX24" fmla="*/ 218172 w 573852"/>
              <a:gd name="connsiteY24" fmla="*/ 351208 h 573361"/>
              <a:gd name="connsiteX25" fmla="*/ 218172 w 573852"/>
              <a:gd name="connsiteY25" fmla="*/ 200773 h 573361"/>
              <a:gd name="connsiteX26" fmla="*/ 231082 w 573852"/>
              <a:gd name="connsiteY26" fmla="*/ 186446 h 573361"/>
              <a:gd name="connsiteX27" fmla="*/ 231066 w 573852"/>
              <a:gd name="connsiteY27" fmla="*/ 172008 h 573361"/>
              <a:gd name="connsiteX28" fmla="*/ 203798 w 573852"/>
              <a:gd name="connsiteY28" fmla="*/ 200676 h 573361"/>
              <a:gd name="connsiteX29" fmla="*/ 203798 w 573852"/>
              <a:gd name="connsiteY29" fmla="*/ 372685 h 573361"/>
              <a:gd name="connsiteX30" fmla="*/ 231066 w 573852"/>
              <a:gd name="connsiteY30" fmla="*/ 401353 h 573361"/>
              <a:gd name="connsiteX31" fmla="*/ 343012 w 573852"/>
              <a:gd name="connsiteY31" fmla="*/ 401353 h 573361"/>
              <a:gd name="connsiteX32" fmla="*/ 370280 w 573852"/>
              <a:gd name="connsiteY32" fmla="*/ 372685 h 573361"/>
              <a:gd name="connsiteX33" fmla="*/ 370280 w 573852"/>
              <a:gd name="connsiteY33" fmla="*/ 200676 h 573361"/>
              <a:gd name="connsiteX34" fmla="*/ 343012 w 573852"/>
              <a:gd name="connsiteY34" fmla="*/ 172008 h 573361"/>
              <a:gd name="connsiteX35" fmla="*/ 479355 w 573852"/>
              <a:gd name="connsiteY35" fmla="*/ 43002 h 573361"/>
              <a:gd name="connsiteX36" fmla="*/ 322919 w 573852"/>
              <a:gd name="connsiteY36" fmla="*/ 104638 h 573361"/>
              <a:gd name="connsiteX37" fmla="*/ 400419 w 573852"/>
              <a:gd name="connsiteY37" fmla="*/ 173442 h 573361"/>
              <a:gd name="connsiteX38" fmla="*/ 469309 w 573852"/>
              <a:gd name="connsiteY38" fmla="*/ 250845 h 573361"/>
              <a:gd name="connsiteX39" fmla="*/ 518105 w 573852"/>
              <a:gd name="connsiteY39" fmla="*/ 55903 h 573361"/>
              <a:gd name="connsiteX40" fmla="*/ 479355 w 573852"/>
              <a:gd name="connsiteY40" fmla="*/ 43002 h 573361"/>
              <a:gd name="connsiteX41" fmla="*/ 94723 w 573852"/>
              <a:gd name="connsiteY41" fmla="*/ 43002 h 573361"/>
              <a:gd name="connsiteX42" fmla="*/ 55972 w 573852"/>
              <a:gd name="connsiteY42" fmla="*/ 55903 h 573361"/>
              <a:gd name="connsiteX43" fmla="*/ 43056 w 573852"/>
              <a:gd name="connsiteY43" fmla="*/ 94605 h 573361"/>
              <a:gd name="connsiteX44" fmla="*/ 104769 w 573852"/>
              <a:gd name="connsiteY44" fmla="*/ 250845 h 573361"/>
              <a:gd name="connsiteX45" fmla="*/ 173658 w 573852"/>
              <a:gd name="connsiteY45" fmla="*/ 173442 h 573361"/>
              <a:gd name="connsiteX46" fmla="*/ 251159 w 573852"/>
              <a:gd name="connsiteY46" fmla="*/ 104638 h 573361"/>
              <a:gd name="connsiteX47" fmla="*/ 94723 w 573852"/>
              <a:gd name="connsiteY47" fmla="*/ 43002 h 573361"/>
              <a:gd name="connsiteX48" fmla="*/ 94723 w 573852"/>
              <a:gd name="connsiteY48" fmla="*/ 0 h 573361"/>
              <a:gd name="connsiteX49" fmla="*/ 287039 w 573852"/>
              <a:gd name="connsiteY49" fmla="*/ 77404 h 573361"/>
              <a:gd name="connsiteX50" fmla="*/ 479355 w 573852"/>
              <a:gd name="connsiteY50" fmla="*/ 0 h 573361"/>
              <a:gd name="connsiteX51" fmla="*/ 548245 w 573852"/>
              <a:gd name="connsiteY51" fmla="*/ 25801 h 573361"/>
              <a:gd name="connsiteX52" fmla="*/ 496578 w 573852"/>
              <a:gd name="connsiteY52" fmla="*/ 286681 h 573361"/>
              <a:gd name="connsiteX53" fmla="*/ 548245 w 573852"/>
              <a:gd name="connsiteY53" fmla="*/ 547560 h 573361"/>
              <a:gd name="connsiteX54" fmla="*/ 479355 w 573852"/>
              <a:gd name="connsiteY54" fmla="*/ 573361 h 573361"/>
              <a:gd name="connsiteX55" fmla="*/ 287039 w 573852"/>
              <a:gd name="connsiteY55" fmla="*/ 495957 h 573361"/>
              <a:gd name="connsiteX56" fmla="*/ 94723 w 573852"/>
              <a:gd name="connsiteY56" fmla="*/ 573361 h 573361"/>
              <a:gd name="connsiteX57" fmla="*/ 25833 w 573852"/>
              <a:gd name="connsiteY57" fmla="*/ 547560 h 573361"/>
              <a:gd name="connsiteX58" fmla="*/ 0 w 573852"/>
              <a:gd name="connsiteY58" fmla="*/ 478756 h 573361"/>
              <a:gd name="connsiteX59" fmla="*/ 77500 w 573852"/>
              <a:gd name="connsiteY59" fmla="*/ 286681 h 573361"/>
              <a:gd name="connsiteX60" fmla="*/ 0 w 573852"/>
              <a:gd name="connsiteY60" fmla="*/ 94605 h 573361"/>
              <a:gd name="connsiteX61" fmla="*/ 25833 w 573852"/>
              <a:gd name="connsiteY61" fmla="*/ 25801 h 573361"/>
              <a:gd name="connsiteX62" fmla="*/ 94723 w 573852"/>
              <a:gd name="connsiteY62" fmla="*/ 0 h 5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73852" h="573361">
                <a:moveTo>
                  <a:pt x="287026" y="374041"/>
                </a:moveTo>
                <a:cubicBezTo>
                  <a:pt x="292549" y="374041"/>
                  <a:pt x="297027" y="378210"/>
                  <a:pt x="297027" y="383352"/>
                </a:cubicBezTo>
                <a:cubicBezTo>
                  <a:pt x="297027" y="388494"/>
                  <a:pt x="292549" y="392663"/>
                  <a:pt x="287026" y="392663"/>
                </a:cubicBezTo>
                <a:cubicBezTo>
                  <a:pt x="281503" y="392663"/>
                  <a:pt x="277025" y="388494"/>
                  <a:pt x="277025" y="383352"/>
                </a:cubicBezTo>
                <a:cubicBezTo>
                  <a:pt x="277025" y="378210"/>
                  <a:pt x="281503" y="374041"/>
                  <a:pt x="287026" y="374041"/>
                </a:cubicBezTo>
                <a:close/>
                <a:moveTo>
                  <a:pt x="469309" y="322516"/>
                </a:moveTo>
                <a:cubicBezTo>
                  <a:pt x="449216" y="348317"/>
                  <a:pt x="426253" y="374118"/>
                  <a:pt x="400419" y="399919"/>
                </a:cubicBezTo>
                <a:cubicBezTo>
                  <a:pt x="376021" y="425721"/>
                  <a:pt x="350188" y="448655"/>
                  <a:pt x="322919" y="468723"/>
                </a:cubicBezTo>
                <a:cubicBezTo>
                  <a:pt x="381762" y="507425"/>
                  <a:pt x="437735" y="530359"/>
                  <a:pt x="479355" y="530359"/>
                </a:cubicBezTo>
                <a:cubicBezTo>
                  <a:pt x="496578" y="530359"/>
                  <a:pt x="509494" y="526059"/>
                  <a:pt x="518105" y="517458"/>
                </a:cubicBezTo>
                <a:cubicBezTo>
                  <a:pt x="546809" y="490224"/>
                  <a:pt x="529587" y="412820"/>
                  <a:pt x="469309" y="322516"/>
                </a:cubicBezTo>
                <a:close/>
                <a:moveTo>
                  <a:pt x="104769" y="322516"/>
                </a:moveTo>
                <a:cubicBezTo>
                  <a:pt x="66019" y="381285"/>
                  <a:pt x="43056" y="437188"/>
                  <a:pt x="43056" y="478756"/>
                </a:cubicBezTo>
                <a:cubicBezTo>
                  <a:pt x="43056" y="495957"/>
                  <a:pt x="47361" y="508858"/>
                  <a:pt x="55972" y="517458"/>
                </a:cubicBezTo>
                <a:cubicBezTo>
                  <a:pt x="64584" y="526059"/>
                  <a:pt x="77500" y="530359"/>
                  <a:pt x="94723" y="530359"/>
                </a:cubicBezTo>
                <a:cubicBezTo>
                  <a:pt x="136343" y="530359"/>
                  <a:pt x="192316" y="507425"/>
                  <a:pt x="251159" y="468723"/>
                </a:cubicBezTo>
                <a:cubicBezTo>
                  <a:pt x="223891" y="448655"/>
                  <a:pt x="198057" y="425721"/>
                  <a:pt x="173658" y="399919"/>
                </a:cubicBezTo>
                <a:cubicBezTo>
                  <a:pt x="147825" y="375551"/>
                  <a:pt x="124862" y="348317"/>
                  <a:pt x="104769" y="322516"/>
                </a:cubicBezTo>
                <a:close/>
                <a:moveTo>
                  <a:pt x="231082" y="186446"/>
                </a:moveTo>
                <a:lnTo>
                  <a:pt x="342970" y="186446"/>
                </a:lnTo>
                <a:cubicBezTo>
                  <a:pt x="350142" y="186446"/>
                  <a:pt x="355880" y="192177"/>
                  <a:pt x="355880" y="200773"/>
                </a:cubicBezTo>
                <a:lnTo>
                  <a:pt x="355880" y="351208"/>
                </a:lnTo>
                <a:cubicBezTo>
                  <a:pt x="355880" y="359804"/>
                  <a:pt x="350142" y="365535"/>
                  <a:pt x="342970" y="365535"/>
                </a:cubicBezTo>
                <a:lnTo>
                  <a:pt x="231082" y="365535"/>
                </a:lnTo>
                <a:cubicBezTo>
                  <a:pt x="223910" y="365535"/>
                  <a:pt x="218172" y="359804"/>
                  <a:pt x="218172" y="351208"/>
                </a:cubicBezTo>
                <a:lnTo>
                  <a:pt x="218172" y="200773"/>
                </a:lnTo>
                <a:cubicBezTo>
                  <a:pt x="218172" y="192177"/>
                  <a:pt x="223910" y="186446"/>
                  <a:pt x="231082" y="186446"/>
                </a:cubicBezTo>
                <a:close/>
                <a:moveTo>
                  <a:pt x="231066" y="172008"/>
                </a:moveTo>
                <a:cubicBezTo>
                  <a:pt x="216714" y="172008"/>
                  <a:pt x="203798" y="184909"/>
                  <a:pt x="203798" y="200676"/>
                </a:cubicBezTo>
                <a:lnTo>
                  <a:pt x="203798" y="372685"/>
                </a:lnTo>
                <a:cubicBezTo>
                  <a:pt x="203798" y="388452"/>
                  <a:pt x="216714" y="401353"/>
                  <a:pt x="231066" y="401353"/>
                </a:cubicBezTo>
                <a:lnTo>
                  <a:pt x="343012" y="401353"/>
                </a:lnTo>
                <a:cubicBezTo>
                  <a:pt x="357364" y="401353"/>
                  <a:pt x="370280" y="388452"/>
                  <a:pt x="370280" y="372685"/>
                </a:cubicBezTo>
                <a:lnTo>
                  <a:pt x="370280" y="200676"/>
                </a:lnTo>
                <a:cubicBezTo>
                  <a:pt x="370280" y="184909"/>
                  <a:pt x="357364" y="172008"/>
                  <a:pt x="343012" y="172008"/>
                </a:cubicBezTo>
                <a:close/>
                <a:moveTo>
                  <a:pt x="479355" y="43002"/>
                </a:moveTo>
                <a:cubicBezTo>
                  <a:pt x="437735" y="43002"/>
                  <a:pt x="381762" y="65937"/>
                  <a:pt x="322919" y="104638"/>
                </a:cubicBezTo>
                <a:cubicBezTo>
                  <a:pt x="350188" y="124706"/>
                  <a:pt x="376021" y="147640"/>
                  <a:pt x="400419" y="173442"/>
                </a:cubicBezTo>
                <a:cubicBezTo>
                  <a:pt x="426253" y="199243"/>
                  <a:pt x="449216" y="225044"/>
                  <a:pt x="469309" y="250845"/>
                </a:cubicBezTo>
                <a:cubicBezTo>
                  <a:pt x="529587" y="160541"/>
                  <a:pt x="546809" y="83137"/>
                  <a:pt x="518105" y="55903"/>
                </a:cubicBezTo>
                <a:cubicBezTo>
                  <a:pt x="510929" y="47302"/>
                  <a:pt x="496578" y="43002"/>
                  <a:pt x="479355" y="43002"/>
                </a:cubicBezTo>
                <a:close/>
                <a:moveTo>
                  <a:pt x="94723" y="43002"/>
                </a:moveTo>
                <a:cubicBezTo>
                  <a:pt x="77500" y="43002"/>
                  <a:pt x="64584" y="47302"/>
                  <a:pt x="55972" y="55903"/>
                </a:cubicBezTo>
                <a:cubicBezTo>
                  <a:pt x="47361" y="64503"/>
                  <a:pt x="43056" y="77404"/>
                  <a:pt x="43056" y="94605"/>
                </a:cubicBezTo>
                <a:cubicBezTo>
                  <a:pt x="43056" y="136173"/>
                  <a:pt x="66019" y="192076"/>
                  <a:pt x="104769" y="250845"/>
                </a:cubicBezTo>
                <a:cubicBezTo>
                  <a:pt x="124862" y="223611"/>
                  <a:pt x="147825" y="197810"/>
                  <a:pt x="173658" y="173442"/>
                </a:cubicBezTo>
                <a:cubicBezTo>
                  <a:pt x="198057" y="147640"/>
                  <a:pt x="223891" y="124706"/>
                  <a:pt x="251159" y="104638"/>
                </a:cubicBezTo>
                <a:cubicBezTo>
                  <a:pt x="192316" y="65937"/>
                  <a:pt x="136343" y="43002"/>
                  <a:pt x="94723" y="43002"/>
                </a:cubicBezTo>
                <a:close/>
                <a:moveTo>
                  <a:pt x="94723" y="0"/>
                </a:moveTo>
                <a:cubicBezTo>
                  <a:pt x="146390" y="0"/>
                  <a:pt x="216714" y="28668"/>
                  <a:pt x="287039" y="77404"/>
                </a:cubicBezTo>
                <a:cubicBezTo>
                  <a:pt x="357364" y="28668"/>
                  <a:pt x="427688" y="0"/>
                  <a:pt x="479355" y="0"/>
                </a:cubicBezTo>
                <a:cubicBezTo>
                  <a:pt x="508059" y="0"/>
                  <a:pt x="532457" y="8600"/>
                  <a:pt x="548245" y="25801"/>
                </a:cubicBezTo>
                <a:cubicBezTo>
                  <a:pt x="597041" y="73104"/>
                  <a:pt x="574078" y="176309"/>
                  <a:pt x="496578" y="286681"/>
                </a:cubicBezTo>
                <a:cubicBezTo>
                  <a:pt x="574078" y="397053"/>
                  <a:pt x="597041" y="500257"/>
                  <a:pt x="548245" y="547560"/>
                </a:cubicBezTo>
                <a:cubicBezTo>
                  <a:pt x="532457" y="564761"/>
                  <a:pt x="508059" y="573361"/>
                  <a:pt x="479355" y="573361"/>
                </a:cubicBezTo>
                <a:cubicBezTo>
                  <a:pt x="427688" y="573361"/>
                  <a:pt x="357364" y="544693"/>
                  <a:pt x="287039" y="495957"/>
                </a:cubicBezTo>
                <a:cubicBezTo>
                  <a:pt x="216714" y="544693"/>
                  <a:pt x="146390" y="573361"/>
                  <a:pt x="94723" y="573361"/>
                </a:cubicBezTo>
                <a:cubicBezTo>
                  <a:pt x="66019" y="573361"/>
                  <a:pt x="41621" y="564761"/>
                  <a:pt x="25833" y="547560"/>
                </a:cubicBezTo>
                <a:cubicBezTo>
                  <a:pt x="8611" y="531792"/>
                  <a:pt x="0" y="507425"/>
                  <a:pt x="0" y="478756"/>
                </a:cubicBezTo>
                <a:cubicBezTo>
                  <a:pt x="0" y="427154"/>
                  <a:pt x="28704" y="356917"/>
                  <a:pt x="77500" y="286681"/>
                </a:cubicBezTo>
                <a:cubicBezTo>
                  <a:pt x="28704" y="216444"/>
                  <a:pt x="0" y="146207"/>
                  <a:pt x="0" y="94605"/>
                </a:cubicBezTo>
                <a:cubicBezTo>
                  <a:pt x="0" y="65937"/>
                  <a:pt x="8611" y="41569"/>
                  <a:pt x="25833" y="25801"/>
                </a:cubicBezTo>
                <a:cubicBezTo>
                  <a:pt x="41621" y="8600"/>
                  <a:pt x="66019" y="0"/>
                  <a:pt x="94723" y="0"/>
                </a:cubicBez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sp>
        <p:nvSpPr>
          <p:cNvPr id="47" name="图形 106"/>
          <p:cNvSpPr/>
          <p:nvPr/>
        </p:nvSpPr>
        <p:spPr>
          <a:xfrm>
            <a:off x="10891143" y="4277595"/>
            <a:ext cx="479113" cy="646252"/>
          </a:xfrm>
          <a:custGeom>
            <a:avLst/>
            <a:gdLst>
              <a:gd name="connsiteX0" fmla="*/ 363366 w 449447"/>
              <a:gd name="connsiteY0" fmla="*/ 179144 h 606236"/>
              <a:gd name="connsiteX1" fmla="*/ 377720 w 449447"/>
              <a:gd name="connsiteY1" fmla="*/ 197780 h 606236"/>
              <a:gd name="connsiteX2" fmla="*/ 376285 w 449447"/>
              <a:gd name="connsiteY2" fmla="*/ 202081 h 606236"/>
              <a:gd name="connsiteX3" fmla="*/ 215517 w 449447"/>
              <a:gd name="connsiteY3" fmla="*/ 424280 h 606236"/>
              <a:gd name="connsiteX4" fmla="*/ 212646 w 449447"/>
              <a:gd name="connsiteY4" fmla="*/ 427147 h 606236"/>
              <a:gd name="connsiteX5" fmla="*/ 211211 w 449447"/>
              <a:gd name="connsiteY5" fmla="*/ 427147 h 606236"/>
              <a:gd name="connsiteX6" fmla="*/ 208340 w 449447"/>
              <a:gd name="connsiteY6" fmla="*/ 425714 h 606236"/>
              <a:gd name="connsiteX7" fmla="*/ 90635 w 449447"/>
              <a:gd name="connsiteY7" fmla="*/ 306729 h 606236"/>
              <a:gd name="connsiteX8" fmla="*/ 126521 w 449447"/>
              <a:gd name="connsiteY8" fmla="*/ 276625 h 606236"/>
              <a:gd name="connsiteX9" fmla="*/ 191115 w 449447"/>
              <a:gd name="connsiteY9" fmla="*/ 326799 h 606236"/>
              <a:gd name="connsiteX10" fmla="*/ 363366 w 449447"/>
              <a:gd name="connsiteY10" fmla="*/ 179144 h 606236"/>
              <a:gd name="connsiteX11" fmla="*/ 224006 w 449447"/>
              <a:gd name="connsiteY11" fmla="*/ 65927 h 606236"/>
              <a:gd name="connsiteX12" fmla="*/ 218262 w 449447"/>
              <a:gd name="connsiteY12" fmla="*/ 70226 h 606236"/>
              <a:gd name="connsiteX13" fmla="*/ 56001 w 449447"/>
              <a:gd name="connsiteY13" fmla="*/ 123254 h 606236"/>
              <a:gd name="connsiteX14" fmla="*/ 48822 w 449447"/>
              <a:gd name="connsiteY14" fmla="*/ 130420 h 606236"/>
              <a:gd name="connsiteX15" fmla="*/ 48822 w 449447"/>
              <a:gd name="connsiteY15" fmla="*/ 365462 h 606236"/>
              <a:gd name="connsiteX16" fmla="*/ 221134 w 449447"/>
              <a:gd name="connsiteY16" fmla="*/ 538877 h 606236"/>
              <a:gd name="connsiteX17" fmla="*/ 224006 w 449447"/>
              <a:gd name="connsiteY17" fmla="*/ 540310 h 606236"/>
              <a:gd name="connsiteX18" fmla="*/ 226877 w 449447"/>
              <a:gd name="connsiteY18" fmla="*/ 538877 h 606236"/>
              <a:gd name="connsiteX19" fmla="*/ 400625 w 449447"/>
              <a:gd name="connsiteY19" fmla="*/ 365462 h 606236"/>
              <a:gd name="connsiteX20" fmla="*/ 400625 w 449447"/>
              <a:gd name="connsiteY20" fmla="*/ 130420 h 606236"/>
              <a:gd name="connsiteX21" fmla="*/ 393446 w 449447"/>
              <a:gd name="connsiteY21" fmla="*/ 123254 h 606236"/>
              <a:gd name="connsiteX22" fmla="*/ 231185 w 449447"/>
              <a:gd name="connsiteY22" fmla="*/ 70226 h 606236"/>
              <a:gd name="connsiteX23" fmla="*/ 224006 w 449447"/>
              <a:gd name="connsiteY23" fmla="*/ 65927 h 606236"/>
              <a:gd name="connsiteX24" fmla="*/ 224006 w 449447"/>
              <a:gd name="connsiteY24" fmla="*/ 0 h 606236"/>
              <a:gd name="connsiteX25" fmla="*/ 232621 w 449447"/>
              <a:gd name="connsiteY25" fmla="*/ 5733 h 606236"/>
              <a:gd name="connsiteX26" fmla="*/ 440831 w 449447"/>
              <a:gd name="connsiteY26" fmla="*/ 73093 h 606236"/>
              <a:gd name="connsiteX27" fmla="*/ 449447 w 449447"/>
              <a:gd name="connsiteY27" fmla="*/ 81692 h 606236"/>
              <a:gd name="connsiteX28" fmla="*/ 449447 w 449447"/>
              <a:gd name="connsiteY28" fmla="*/ 384093 h 606236"/>
              <a:gd name="connsiteX29" fmla="*/ 228313 w 449447"/>
              <a:gd name="connsiteY29" fmla="*/ 604803 h 606236"/>
              <a:gd name="connsiteX30" fmla="*/ 224006 w 449447"/>
              <a:gd name="connsiteY30" fmla="*/ 606236 h 606236"/>
              <a:gd name="connsiteX31" fmla="*/ 221134 w 449447"/>
              <a:gd name="connsiteY31" fmla="*/ 604803 h 606236"/>
              <a:gd name="connsiteX32" fmla="*/ 0 w 449447"/>
              <a:gd name="connsiteY32" fmla="*/ 384093 h 606236"/>
              <a:gd name="connsiteX33" fmla="*/ 0 w 449447"/>
              <a:gd name="connsiteY33" fmla="*/ 81692 h 606236"/>
              <a:gd name="connsiteX34" fmla="*/ 8616 w 449447"/>
              <a:gd name="connsiteY34" fmla="*/ 73093 h 606236"/>
              <a:gd name="connsiteX35" fmla="*/ 216826 w 449447"/>
              <a:gd name="connsiteY35" fmla="*/ 5733 h 606236"/>
              <a:gd name="connsiteX36" fmla="*/ 224006 w 449447"/>
              <a:gd name="connsiteY36" fmla="*/ 0 h 6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9447" h="606236">
                <a:moveTo>
                  <a:pt x="363366" y="179144"/>
                </a:moveTo>
                <a:cubicBezTo>
                  <a:pt x="364801" y="177710"/>
                  <a:pt x="377720" y="197780"/>
                  <a:pt x="377720" y="197780"/>
                </a:cubicBezTo>
                <a:cubicBezTo>
                  <a:pt x="377720" y="199213"/>
                  <a:pt x="377720" y="200647"/>
                  <a:pt x="376285" y="202081"/>
                </a:cubicBezTo>
                <a:cubicBezTo>
                  <a:pt x="297336" y="275191"/>
                  <a:pt x="234178" y="376973"/>
                  <a:pt x="215517" y="424280"/>
                </a:cubicBezTo>
                <a:cubicBezTo>
                  <a:pt x="215517" y="425714"/>
                  <a:pt x="214082" y="427147"/>
                  <a:pt x="212646" y="427147"/>
                </a:cubicBezTo>
                <a:cubicBezTo>
                  <a:pt x="211211" y="427147"/>
                  <a:pt x="211211" y="427147"/>
                  <a:pt x="211211" y="427147"/>
                </a:cubicBezTo>
                <a:cubicBezTo>
                  <a:pt x="209776" y="427147"/>
                  <a:pt x="208340" y="427147"/>
                  <a:pt x="208340" y="425714"/>
                </a:cubicBezTo>
                <a:lnTo>
                  <a:pt x="90635" y="306729"/>
                </a:lnTo>
                <a:cubicBezTo>
                  <a:pt x="89200" y="306729"/>
                  <a:pt x="125086" y="275191"/>
                  <a:pt x="126521" y="276625"/>
                </a:cubicBezTo>
                <a:lnTo>
                  <a:pt x="191115" y="326799"/>
                </a:lnTo>
                <a:cubicBezTo>
                  <a:pt x="216953" y="296695"/>
                  <a:pt x="278676" y="230751"/>
                  <a:pt x="363366" y="179144"/>
                </a:cubicBezTo>
                <a:close/>
                <a:moveTo>
                  <a:pt x="224006" y="65927"/>
                </a:moveTo>
                <a:cubicBezTo>
                  <a:pt x="221134" y="65927"/>
                  <a:pt x="219698" y="67360"/>
                  <a:pt x="218262" y="70226"/>
                </a:cubicBezTo>
                <a:cubicBezTo>
                  <a:pt x="218262" y="70226"/>
                  <a:pt x="193851" y="123254"/>
                  <a:pt x="56001" y="123254"/>
                </a:cubicBezTo>
                <a:cubicBezTo>
                  <a:pt x="51694" y="123254"/>
                  <a:pt x="48822" y="126120"/>
                  <a:pt x="48822" y="130420"/>
                </a:cubicBezTo>
                <a:lnTo>
                  <a:pt x="48822" y="365462"/>
                </a:lnTo>
                <a:cubicBezTo>
                  <a:pt x="48822" y="462918"/>
                  <a:pt x="213954" y="536010"/>
                  <a:pt x="221134" y="538877"/>
                </a:cubicBezTo>
                <a:cubicBezTo>
                  <a:pt x="222570" y="540310"/>
                  <a:pt x="224006" y="540310"/>
                  <a:pt x="224006" y="540310"/>
                </a:cubicBezTo>
                <a:cubicBezTo>
                  <a:pt x="225441" y="540310"/>
                  <a:pt x="226877" y="540310"/>
                  <a:pt x="226877" y="538877"/>
                </a:cubicBezTo>
                <a:cubicBezTo>
                  <a:pt x="234057" y="536010"/>
                  <a:pt x="400625" y="462918"/>
                  <a:pt x="400625" y="365462"/>
                </a:cubicBezTo>
                <a:lnTo>
                  <a:pt x="400625" y="130420"/>
                </a:lnTo>
                <a:cubicBezTo>
                  <a:pt x="400625" y="126120"/>
                  <a:pt x="397753" y="123254"/>
                  <a:pt x="393446" y="123254"/>
                </a:cubicBezTo>
                <a:cubicBezTo>
                  <a:pt x="254160" y="123254"/>
                  <a:pt x="231185" y="70226"/>
                  <a:pt x="231185" y="70226"/>
                </a:cubicBezTo>
                <a:cubicBezTo>
                  <a:pt x="229749" y="67360"/>
                  <a:pt x="226877" y="65927"/>
                  <a:pt x="224006" y="65927"/>
                </a:cubicBezTo>
                <a:close/>
                <a:moveTo>
                  <a:pt x="224006" y="0"/>
                </a:moveTo>
                <a:cubicBezTo>
                  <a:pt x="228313" y="0"/>
                  <a:pt x="231185" y="2867"/>
                  <a:pt x="232621" y="5733"/>
                </a:cubicBezTo>
                <a:cubicBezTo>
                  <a:pt x="232621" y="5733"/>
                  <a:pt x="262776" y="73093"/>
                  <a:pt x="440831" y="73093"/>
                </a:cubicBezTo>
                <a:cubicBezTo>
                  <a:pt x="445139" y="73093"/>
                  <a:pt x="449447" y="77392"/>
                  <a:pt x="449447" y="81692"/>
                </a:cubicBezTo>
                <a:lnTo>
                  <a:pt x="449447" y="384093"/>
                </a:lnTo>
                <a:cubicBezTo>
                  <a:pt x="449447" y="507347"/>
                  <a:pt x="236929" y="600503"/>
                  <a:pt x="228313" y="604803"/>
                </a:cubicBezTo>
                <a:cubicBezTo>
                  <a:pt x="226877" y="604803"/>
                  <a:pt x="225441" y="606236"/>
                  <a:pt x="224006" y="606236"/>
                </a:cubicBezTo>
                <a:cubicBezTo>
                  <a:pt x="222570" y="606236"/>
                  <a:pt x="222570" y="604803"/>
                  <a:pt x="221134" y="604803"/>
                </a:cubicBezTo>
                <a:cubicBezTo>
                  <a:pt x="212518" y="600503"/>
                  <a:pt x="0" y="507347"/>
                  <a:pt x="0" y="384093"/>
                </a:cubicBezTo>
                <a:lnTo>
                  <a:pt x="0" y="81692"/>
                </a:lnTo>
                <a:cubicBezTo>
                  <a:pt x="0" y="77392"/>
                  <a:pt x="2872" y="73093"/>
                  <a:pt x="8616" y="73093"/>
                </a:cubicBezTo>
                <a:cubicBezTo>
                  <a:pt x="185235" y="73093"/>
                  <a:pt x="215390" y="5733"/>
                  <a:pt x="216826" y="5733"/>
                </a:cubicBezTo>
                <a:cubicBezTo>
                  <a:pt x="218262" y="2867"/>
                  <a:pt x="221134" y="0"/>
                  <a:pt x="224006" y="0"/>
                </a:cubicBez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sp>
        <p:nvSpPr>
          <p:cNvPr id="48" name="Freeform 139"/>
          <p:cNvSpPr/>
          <p:nvPr/>
        </p:nvSpPr>
        <p:spPr>
          <a:xfrm>
            <a:off x="733760" y="4189090"/>
            <a:ext cx="682716" cy="681739"/>
          </a:xfrm>
          <a:custGeom>
            <a:avLst/>
            <a:gdLst>
              <a:gd name="connsiteX0" fmla="*/ 424875 w 592731"/>
              <a:gd name="connsiteY0" fmla="*/ 491666 h 591883"/>
              <a:gd name="connsiteX1" fmla="*/ 445419 w 592731"/>
              <a:gd name="connsiteY1" fmla="*/ 511592 h 591883"/>
              <a:gd name="connsiteX2" fmla="*/ 445419 w 592731"/>
              <a:gd name="connsiteY2" fmla="*/ 571371 h 591883"/>
              <a:gd name="connsiteX3" fmla="*/ 424875 w 592731"/>
              <a:gd name="connsiteY3" fmla="*/ 591883 h 591883"/>
              <a:gd name="connsiteX4" fmla="*/ 404918 w 592731"/>
              <a:gd name="connsiteY4" fmla="*/ 571371 h 591883"/>
              <a:gd name="connsiteX5" fmla="*/ 404918 w 592731"/>
              <a:gd name="connsiteY5" fmla="*/ 511592 h 591883"/>
              <a:gd name="connsiteX6" fmla="*/ 424875 w 592731"/>
              <a:gd name="connsiteY6" fmla="*/ 491666 h 591883"/>
              <a:gd name="connsiteX7" fmla="*/ 339174 w 592731"/>
              <a:gd name="connsiteY7" fmla="*/ 491666 h 591883"/>
              <a:gd name="connsiteX8" fmla="*/ 359142 w 592731"/>
              <a:gd name="connsiteY8" fmla="*/ 511592 h 591883"/>
              <a:gd name="connsiteX9" fmla="*/ 359142 w 592731"/>
              <a:gd name="connsiteY9" fmla="*/ 571371 h 591883"/>
              <a:gd name="connsiteX10" fmla="*/ 339174 w 592731"/>
              <a:gd name="connsiteY10" fmla="*/ 591883 h 591883"/>
              <a:gd name="connsiteX11" fmla="*/ 319206 w 592731"/>
              <a:gd name="connsiteY11" fmla="*/ 571371 h 591883"/>
              <a:gd name="connsiteX12" fmla="*/ 319206 w 592731"/>
              <a:gd name="connsiteY12" fmla="*/ 511592 h 591883"/>
              <a:gd name="connsiteX13" fmla="*/ 339174 w 592731"/>
              <a:gd name="connsiteY13" fmla="*/ 491666 h 591883"/>
              <a:gd name="connsiteX14" fmla="*/ 253473 w 592731"/>
              <a:gd name="connsiteY14" fmla="*/ 491666 h 591883"/>
              <a:gd name="connsiteX15" fmla="*/ 273430 w 592731"/>
              <a:gd name="connsiteY15" fmla="*/ 511592 h 591883"/>
              <a:gd name="connsiteX16" fmla="*/ 273430 w 592731"/>
              <a:gd name="connsiteY16" fmla="*/ 571371 h 591883"/>
              <a:gd name="connsiteX17" fmla="*/ 253473 w 592731"/>
              <a:gd name="connsiteY17" fmla="*/ 591883 h 591883"/>
              <a:gd name="connsiteX18" fmla="*/ 232929 w 592731"/>
              <a:gd name="connsiteY18" fmla="*/ 571371 h 591883"/>
              <a:gd name="connsiteX19" fmla="*/ 232929 w 592731"/>
              <a:gd name="connsiteY19" fmla="*/ 511592 h 591883"/>
              <a:gd name="connsiteX20" fmla="*/ 253473 w 592731"/>
              <a:gd name="connsiteY20" fmla="*/ 491666 h 591883"/>
              <a:gd name="connsiteX21" fmla="*/ 167280 w 592731"/>
              <a:gd name="connsiteY21" fmla="*/ 491666 h 591883"/>
              <a:gd name="connsiteX22" fmla="*/ 187248 w 592731"/>
              <a:gd name="connsiteY22" fmla="*/ 511592 h 591883"/>
              <a:gd name="connsiteX23" fmla="*/ 187248 w 592731"/>
              <a:gd name="connsiteY23" fmla="*/ 571371 h 591883"/>
              <a:gd name="connsiteX24" fmla="*/ 167280 w 592731"/>
              <a:gd name="connsiteY24" fmla="*/ 591883 h 591883"/>
              <a:gd name="connsiteX25" fmla="*/ 147312 w 592731"/>
              <a:gd name="connsiteY25" fmla="*/ 571371 h 591883"/>
              <a:gd name="connsiteX26" fmla="*/ 147312 w 592731"/>
              <a:gd name="connsiteY26" fmla="*/ 511592 h 591883"/>
              <a:gd name="connsiteX27" fmla="*/ 167280 w 592731"/>
              <a:gd name="connsiteY27" fmla="*/ 491666 h 591883"/>
              <a:gd name="connsiteX28" fmla="*/ 512290 w 592731"/>
              <a:gd name="connsiteY28" fmla="*/ 404353 h 591883"/>
              <a:gd name="connsiteX29" fmla="*/ 572180 w 592731"/>
              <a:gd name="connsiteY29" fmla="*/ 404353 h 591883"/>
              <a:gd name="connsiteX30" fmla="*/ 592731 w 592731"/>
              <a:gd name="connsiteY30" fmla="*/ 424274 h 591883"/>
              <a:gd name="connsiteX31" fmla="*/ 572180 w 592731"/>
              <a:gd name="connsiteY31" fmla="*/ 444195 h 591883"/>
              <a:gd name="connsiteX32" fmla="*/ 512290 w 592731"/>
              <a:gd name="connsiteY32" fmla="*/ 444195 h 591883"/>
              <a:gd name="connsiteX33" fmla="*/ 492326 w 592731"/>
              <a:gd name="connsiteY33" fmla="*/ 424274 h 591883"/>
              <a:gd name="connsiteX34" fmla="*/ 512290 w 592731"/>
              <a:gd name="connsiteY34" fmla="*/ 404353 h 591883"/>
              <a:gd name="connsiteX35" fmla="*/ 19945 w 592731"/>
              <a:gd name="connsiteY35" fmla="*/ 404353 h 591883"/>
              <a:gd name="connsiteX36" fmla="*/ 80366 w 592731"/>
              <a:gd name="connsiteY36" fmla="*/ 404353 h 591883"/>
              <a:gd name="connsiteX37" fmla="*/ 100311 w 592731"/>
              <a:gd name="connsiteY37" fmla="*/ 424274 h 591883"/>
              <a:gd name="connsiteX38" fmla="*/ 80366 w 592731"/>
              <a:gd name="connsiteY38" fmla="*/ 444195 h 591883"/>
              <a:gd name="connsiteX39" fmla="*/ 19945 w 592731"/>
              <a:gd name="connsiteY39" fmla="*/ 444195 h 591883"/>
              <a:gd name="connsiteX40" fmla="*/ 0 w 592731"/>
              <a:gd name="connsiteY40" fmla="*/ 424274 h 591883"/>
              <a:gd name="connsiteX41" fmla="*/ 19945 w 592731"/>
              <a:gd name="connsiteY41" fmla="*/ 404353 h 591883"/>
              <a:gd name="connsiteX42" fmla="*/ 512290 w 592731"/>
              <a:gd name="connsiteY42" fmla="*/ 318829 h 591883"/>
              <a:gd name="connsiteX43" fmla="*/ 572180 w 592731"/>
              <a:gd name="connsiteY43" fmla="*/ 318829 h 591883"/>
              <a:gd name="connsiteX44" fmla="*/ 592731 w 592731"/>
              <a:gd name="connsiteY44" fmla="*/ 338750 h 591883"/>
              <a:gd name="connsiteX45" fmla="*/ 572180 w 592731"/>
              <a:gd name="connsiteY45" fmla="*/ 358671 h 591883"/>
              <a:gd name="connsiteX46" fmla="*/ 512290 w 592731"/>
              <a:gd name="connsiteY46" fmla="*/ 358671 h 591883"/>
              <a:gd name="connsiteX47" fmla="*/ 492326 w 592731"/>
              <a:gd name="connsiteY47" fmla="*/ 338750 h 591883"/>
              <a:gd name="connsiteX48" fmla="*/ 512290 w 592731"/>
              <a:gd name="connsiteY48" fmla="*/ 318829 h 591883"/>
              <a:gd name="connsiteX49" fmla="*/ 19945 w 592731"/>
              <a:gd name="connsiteY49" fmla="*/ 318829 h 591883"/>
              <a:gd name="connsiteX50" fmla="*/ 80366 w 592731"/>
              <a:gd name="connsiteY50" fmla="*/ 318829 h 591883"/>
              <a:gd name="connsiteX51" fmla="*/ 100311 w 592731"/>
              <a:gd name="connsiteY51" fmla="*/ 338750 h 591883"/>
              <a:gd name="connsiteX52" fmla="*/ 80366 w 592731"/>
              <a:gd name="connsiteY52" fmla="*/ 358671 h 591883"/>
              <a:gd name="connsiteX53" fmla="*/ 19945 w 592731"/>
              <a:gd name="connsiteY53" fmla="*/ 358671 h 591883"/>
              <a:gd name="connsiteX54" fmla="*/ 0 w 592731"/>
              <a:gd name="connsiteY54" fmla="*/ 338750 h 591883"/>
              <a:gd name="connsiteX55" fmla="*/ 19945 w 592731"/>
              <a:gd name="connsiteY55" fmla="*/ 318829 h 591883"/>
              <a:gd name="connsiteX56" fmla="*/ 512290 w 592731"/>
              <a:gd name="connsiteY56" fmla="*/ 232647 h 591883"/>
              <a:gd name="connsiteX57" fmla="*/ 572180 w 592731"/>
              <a:gd name="connsiteY57" fmla="*/ 232647 h 591883"/>
              <a:gd name="connsiteX58" fmla="*/ 592731 w 592731"/>
              <a:gd name="connsiteY58" fmla="*/ 253143 h 591883"/>
              <a:gd name="connsiteX59" fmla="*/ 572180 w 592731"/>
              <a:gd name="connsiteY59" fmla="*/ 273054 h 591883"/>
              <a:gd name="connsiteX60" fmla="*/ 512290 w 592731"/>
              <a:gd name="connsiteY60" fmla="*/ 273054 h 591883"/>
              <a:gd name="connsiteX61" fmla="*/ 492326 w 592731"/>
              <a:gd name="connsiteY61" fmla="*/ 253143 h 591883"/>
              <a:gd name="connsiteX62" fmla="*/ 512290 w 592731"/>
              <a:gd name="connsiteY62" fmla="*/ 232647 h 591883"/>
              <a:gd name="connsiteX63" fmla="*/ 19945 w 592731"/>
              <a:gd name="connsiteY63" fmla="*/ 232647 h 591883"/>
              <a:gd name="connsiteX64" fmla="*/ 80366 w 592731"/>
              <a:gd name="connsiteY64" fmla="*/ 232647 h 591883"/>
              <a:gd name="connsiteX65" fmla="*/ 100311 w 592731"/>
              <a:gd name="connsiteY65" fmla="*/ 253143 h 591883"/>
              <a:gd name="connsiteX66" fmla="*/ 80366 w 592731"/>
              <a:gd name="connsiteY66" fmla="*/ 273054 h 591883"/>
              <a:gd name="connsiteX67" fmla="*/ 19945 w 592731"/>
              <a:gd name="connsiteY67" fmla="*/ 273054 h 591883"/>
              <a:gd name="connsiteX68" fmla="*/ 0 w 592731"/>
              <a:gd name="connsiteY68" fmla="*/ 253143 h 591883"/>
              <a:gd name="connsiteX69" fmla="*/ 19945 w 592731"/>
              <a:gd name="connsiteY69" fmla="*/ 232647 h 591883"/>
              <a:gd name="connsiteX70" fmla="*/ 512290 w 592731"/>
              <a:gd name="connsiteY70" fmla="*/ 147123 h 591883"/>
              <a:gd name="connsiteX71" fmla="*/ 572180 w 592731"/>
              <a:gd name="connsiteY71" fmla="*/ 147123 h 591883"/>
              <a:gd name="connsiteX72" fmla="*/ 592731 w 592731"/>
              <a:gd name="connsiteY72" fmla="*/ 167044 h 591883"/>
              <a:gd name="connsiteX73" fmla="*/ 572180 w 592731"/>
              <a:gd name="connsiteY73" fmla="*/ 186965 h 591883"/>
              <a:gd name="connsiteX74" fmla="*/ 512290 w 592731"/>
              <a:gd name="connsiteY74" fmla="*/ 186965 h 591883"/>
              <a:gd name="connsiteX75" fmla="*/ 492326 w 592731"/>
              <a:gd name="connsiteY75" fmla="*/ 167044 h 591883"/>
              <a:gd name="connsiteX76" fmla="*/ 512290 w 592731"/>
              <a:gd name="connsiteY76" fmla="*/ 147123 h 591883"/>
              <a:gd name="connsiteX77" fmla="*/ 19945 w 592731"/>
              <a:gd name="connsiteY77" fmla="*/ 147123 h 591883"/>
              <a:gd name="connsiteX78" fmla="*/ 80366 w 592731"/>
              <a:gd name="connsiteY78" fmla="*/ 147123 h 591883"/>
              <a:gd name="connsiteX79" fmla="*/ 100311 w 592731"/>
              <a:gd name="connsiteY79" fmla="*/ 167044 h 591883"/>
              <a:gd name="connsiteX80" fmla="*/ 80366 w 592731"/>
              <a:gd name="connsiteY80" fmla="*/ 186965 h 591883"/>
              <a:gd name="connsiteX81" fmla="*/ 19945 w 592731"/>
              <a:gd name="connsiteY81" fmla="*/ 186965 h 591883"/>
              <a:gd name="connsiteX82" fmla="*/ 0 w 592731"/>
              <a:gd name="connsiteY82" fmla="*/ 167044 h 591883"/>
              <a:gd name="connsiteX83" fmla="*/ 19945 w 592731"/>
              <a:gd name="connsiteY83" fmla="*/ 147123 h 591883"/>
              <a:gd name="connsiteX84" fmla="*/ 128568 w 592731"/>
              <a:gd name="connsiteY84" fmla="*/ 127720 h 591883"/>
              <a:gd name="connsiteX85" fmla="*/ 464163 w 592731"/>
              <a:gd name="connsiteY85" fmla="*/ 127720 h 591883"/>
              <a:gd name="connsiteX86" fmla="*/ 464163 w 592731"/>
              <a:gd name="connsiteY86" fmla="*/ 128306 h 591883"/>
              <a:gd name="connsiteX87" fmla="*/ 464163 w 592731"/>
              <a:gd name="connsiteY87" fmla="*/ 463598 h 591883"/>
              <a:gd name="connsiteX88" fmla="*/ 128568 w 592731"/>
              <a:gd name="connsiteY88" fmla="*/ 463598 h 591883"/>
              <a:gd name="connsiteX89" fmla="*/ 128568 w 592731"/>
              <a:gd name="connsiteY89" fmla="*/ 128306 h 591883"/>
              <a:gd name="connsiteX90" fmla="*/ 424875 w 592731"/>
              <a:gd name="connsiteY90" fmla="*/ 0 h 591883"/>
              <a:gd name="connsiteX91" fmla="*/ 445419 w 592731"/>
              <a:gd name="connsiteY91" fmla="*/ 19926 h 591883"/>
              <a:gd name="connsiteX92" fmla="*/ 445419 w 592731"/>
              <a:gd name="connsiteY92" fmla="*/ 80291 h 591883"/>
              <a:gd name="connsiteX93" fmla="*/ 424875 w 592731"/>
              <a:gd name="connsiteY93" fmla="*/ 100217 h 591883"/>
              <a:gd name="connsiteX94" fmla="*/ 404918 w 592731"/>
              <a:gd name="connsiteY94" fmla="*/ 80291 h 591883"/>
              <a:gd name="connsiteX95" fmla="*/ 404918 w 592731"/>
              <a:gd name="connsiteY95" fmla="*/ 19926 h 591883"/>
              <a:gd name="connsiteX96" fmla="*/ 424875 w 592731"/>
              <a:gd name="connsiteY96" fmla="*/ 0 h 591883"/>
              <a:gd name="connsiteX97" fmla="*/ 339174 w 592731"/>
              <a:gd name="connsiteY97" fmla="*/ 0 h 591883"/>
              <a:gd name="connsiteX98" fmla="*/ 359142 w 592731"/>
              <a:gd name="connsiteY98" fmla="*/ 19926 h 591883"/>
              <a:gd name="connsiteX99" fmla="*/ 359142 w 592731"/>
              <a:gd name="connsiteY99" fmla="*/ 80291 h 591883"/>
              <a:gd name="connsiteX100" fmla="*/ 339174 w 592731"/>
              <a:gd name="connsiteY100" fmla="*/ 100217 h 591883"/>
              <a:gd name="connsiteX101" fmla="*/ 319206 w 592731"/>
              <a:gd name="connsiteY101" fmla="*/ 80291 h 591883"/>
              <a:gd name="connsiteX102" fmla="*/ 319206 w 592731"/>
              <a:gd name="connsiteY102" fmla="*/ 19926 h 591883"/>
              <a:gd name="connsiteX103" fmla="*/ 339174 w 592731"/>
              <a:gd name="connsiteY103" fmla="*/ 0 h 591883"/>
              <a:gd name="connsiteX104" fmla="*/ 253473 w 592731"/>
              <a:gd name="connsiteY104" fmla="*/ 0 h 591883"/>
              <a:gd name="connsiteX105" fmla="*/ 273430 w 592731"/>
              <a:gd name="connsiteY105" fmla="*/ 19926 h 591883"/>
              <a:gd name="connsiteX106" fmla="*/ 273430 w 592731"/>
              <a:gd name="connsiteY106" fmla="*/ 80291 h 591883"/>
              <a:gd name="connsiteX107" fmla="*/ 253473 w 592731"/>
              <a:gd name="connsiteY107" fmla="*/ 100217 h 591883"/>
              <a:gd name="connsiteX108" fmla="*/ 232929 w 592731"/>
              <a:gd name="connsiteY108" fmla="*/ 80291 h 591883"/>
              <a:gd name="connsiteX109" fmla="*/ 232929 w 592731"/>
              <a:gd name="connsiteY109" fmla="*/ 19926 h 591883"/>
              <a:gd name="connsiteX110" fmla="*/ 253473 w 592731"/>
              <a:gd name="connsiteY110" fmla="*/ 0 h 591883"/>
              <a:gd name="connsiteX111" fmla="*/ 167280 w 592731"/>
              <a:gd name="connsiteY111" fmla="*/ 0 h 591883"/>
              <a:gd name="connsiteX112" fmla="*/ 187248 w 592731"/>
              <a:gd name="connsiteY112" fmla="*/ 19926 h 591883"/>
              <a:gd name="connsiteX113" fmla="*/ 187248 w 592731"/>
              <a:gd name="connsiteY113" fmla="*/ 80291 h 591883"/>
              <a:gd name="connsiteX114" fmla="*/ 167280 w 592731"/>
              <a:gd name="connsiteY114" fmla="*/ 100217 h 591883"/>
              <a:gd name="connsiteX115" fmla="*/ 147312 w 592731"/>
              <a:gd name="connsiteY115" fmla="*/ 80291 h 591883"/>
              <a:gd name="connsiteX116" fmla="*/ 147312 w 592731"/>
              <a:gd name="connsiteY116" fmla="*/ 19926 h 591883"/>
              <a:gd name="connsiteX117" fmla="*/ 167280 w 592731"/>
              <a:gd name="connsiteY117" fmla="*/ 0 h 59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92731" h="591883">
                <a:moveTo>
                  <a:pt x="424875" y="491666"/>
                </a:moveTo>
                <a:cubicBezTo>
                  <a:pt x="436027" y="491666"/>
                  <a:pt x="444832" y="500457"/>
                  <a:pt x="445419" y="511592"/>
                </a:cubicBezTo>
                <a:lnTo>
                  <a:pt x="445419" y="571371"/>
                </a:lnTo>
                <a:cubicBezTo>
                  <a:pt x="445419" y="582506"/>
                  <a:pt x="436027" y="591883"/>
                  <a:pt x="424875" y="591883"/>
                </a:cubicBezTo>
                <a:cubicBezTo>
                  <a:pt x="413723" y="591883"/>
                  <a:pt x="404918" y="582506"/>
                  <a:pt x="404918" y="571371"/>
                </a:cubicBezTo>
                <a:lnTo>
                  <a:pt x="404918" y="511592"/>
                </a:lnTo>
                <a:cubicBezTo>
                  <a:pt x="404918" y="500457"/>
                  <a:pt x="413723" y="491666"/>
                  <a:pt x="424875" y="491666"/>
                </a:cubicBezTo>
                <a:close/>
                <a:moveTo>
                  <a:pt x="339174" y="491666"/>
                </a:moveTo>
                <a:cubicBezTo>
                  <a:pt x="350333" y="491666"/>
                  <a:pt x="359142" y="500457"/>
                  <a:pt x="359142" y="511592"/>
                </a:cubicBezTo>
                <a:lnTo>
                  <a:pt x="359142" y="571371"/>
                </a:lnTo>
                <a:cubicBezTo>
                  <a:pt x="359142" y="582506"/>
                  <a:pt x="350333" y="591883"/>
                  <a:pt x="339174" y="591883"/>
                </a:cubicBezTo>
                <a:cubicBezTo>
                  <a:pt x="328015" y="591883"/>
                  <a:pt x="319206" y="582506"/>
                  <a:pt x="319206" y="571371"/>
                </a:cubicBezTo>
                <a:lnTo>
                  <a:pt x="319206" y="511592"/>
                </a:lnTo>
                <a:cubicBezTo>
                  <a:pt x="319206" y="500457"/>
                  <a:pt x="328015" y="491666"/>
                  <a:pt x="339174" y="491666"/>
                </a:cubicBezTo>
                <a:close/>
                <a:moveTo>
                  <a:pt x="253473" y="491666"/>
                </a:moveTo>
                <a:cubicBezTo>
                  <a:pt x="264625" y="491666"/>
                  <a:pt x="273430" y="500457"/>
                  <a:pt x="273430" y="511592"/>
                </a:cubicBezTo>
                <a:lnTo>
                  <a:pt x="273430" y="571371"/>
                </a:lnTo>
                <a:cubicBezTo>
                  <a:pt x="273430" y="582506"/>
                  <a:pt x="264038" y="591883"/>
                  <a:pt x="253473" y="591883"/>
                </a:cubicBezTo>
                <a:cubicBezTo>
                  <a:pt x="242321" y="591883"/>
                  <a:pt x="232929" y="582506"/>
                  <a:pt x="232929" y="571371"/>
                </a:cubicBezTo>
                <a:lnTo>
                  <a:pt x="232929" y="511592"/>
                </a:lnTo>
                <a:cubicBezTo>
                  <a:pt x="232929" y="500457"/>
                  <a:pt x="242321" y="491666"/>
                  <a:pt x="253473" y="491666"/>
                </a:cubicBezTo>
                <a:close/>
                <a:moveTo>
                  <a:pt x="167280" y="491666"/>
                </a:moveTo>
                <a:cubicBezTo>
                  <a:pt x="178439" y="491666"/>
                  <a:pt x="187248" y="500457"/>
                  <a:pt x="187248" y="511592"/>
                </a:cubicBezTo>
                <a:lnTo>
                  <a:pt x="187248" y="571371"/>
                </a:lnTo>
                <a:cubicBezTo>
                  <a:pt x="187248" y="582506"/>
                  <a:pt x="178439" y="591883"/>
                  <a:pt x="167280" y="591883"/>
                </a:cubicBezTo>
                <a:cubicBezTo>
                  <a:pt x="156121" y="591883"/>
                  <a:pt x="147312" y="582506"/>
                  <a:pt x="147312" y="571371"/>
                </a:cubicBezTo>
                <a:lnTo>
                  <a:pt x="147312" y="511592"/>
                </a:lnTo>
                <a:cubicBezTo>
                  <a:pt x="147312" y="500457"/>
                  <a:pt x="156121" y="491666"/>
                  <a:pt x="167280" y="491666"/>
                </a:cubicBezTo>
                <a:close/>
                <a:moveTo>
                  <a:pt x="512290" y="404353"/>
                </a:moveTo>
                <a:lnTo>
                  <a:pt x="572180" y="404353"/>
                </a:lnTo>
                <a:cubicBezTo>
                  <a:pt x="583336" y="404353"/>
                  <a:pt x="592731" y="413142"/>
                  <a:pt x="592731" y="424274"/>
                </a:cubicBezTo>
                <a:cubicBezTo>
                  <a:pt x="592731" y="435406"/>
                  <a:pt x="583336" y="444195"/>
                  <a:pt x="572180" y="444195"/>
                </a:cubicBezTo>
                <a:lnTo>
                  <a:pt x="512290" y="444195"/>
                </a:lnTo>
                <a:cubicBezTo>
                  <a:pt x="501133" y="444195"/>
                  <a:pt x="492326" y="435406"/>
                  <a:pt x="492326" y="424274"/>
                </a:cubicBezTo>
                <a:cubicBezTo>
                  <a:pt x="492326" y="413142"/>
                  <a:pt x="501133" y="404353"/>
                  <a:pt x="512290" y="404353"/>
                </a:cubicBezTo>
                <a:close/>
                <a:moveTo>
                  <a:pt x="19945" y="404353"/>
                </a:moveTo>
                <a:lnTo>
                  <a:pt x="80366" y="404353"/>
                </a:lnTo>
                <a:cubicBezTo>
                  <a:pt x="91512" y="404353"/>
                  <a:pt x="100311" y="413142"/>
                  <a:pt x="100311" y="424274"/>
                </a:cubicBezTo>
                <a:cubicBezTo>
                  <a:pt x="100311" y="435406"/>
                  <a:pt x="91512" y="444195"/>
                  <a:pt x="80366" y="444195"/>
                </a:cubicBezTo>
                <a:lnTo>
                  <a:pt x="19945" y="444195"/>
                </a:lnTo>
                <a:cubicBezTo>
                  <a:pt x="8799" y="444195"/>
                  <a:pt x="0" y="435406"/>
                  <a:pt x="0" y="424274"/>
                </a:cubicBezTo>
                <a:cubicBezTo>
                  <a:pt x="0" y="413142"/>
                  <a:pt x="8799" y="404353"/>
                  <a:pt x="19945" y="404353"/>
                </a:cubicBezTo>
                <a:close/>
                <a:moveTo>
                  <a:pt x="512290" y="318829"/>
                </a:moveTo>
                <a:lnTo>
                  <a:pt x="572180" y="318829"/>
                </a:lnTo>
                <a:cubicBezTo>
                  <a:pt x="583336" y="318829"/>
                  <a:pt x="592731" y="327618"/>
                  <a:pt x="592731" y="338750"/>
                </a:cubicBezTo>
                <a:cubicBezTo>
                  <a:pt x="592731" y="349882"/>
                  <a:pt x="583336" y="358671"/>
                  <a:pt x="572180" y="358671"/>
                </a:cubicBezTo>
                <a:lnTo>
                  <a:pt x="512290" y="358671"/>
                </a:lnTo>
                <a:cubicBezTo>
                  <a:pt x="501133" y="358671"/>
                  <a:pt x="492326" y="349882"/>
                  <a:pt x="492326" y="338750"/>
                </a:cubicBezTo>
                <a:cubicBezTo>
                  <a:pt x="492326" y="327618"/>
                  <a:pt x="501133" y="318829"/>
                  <a:pt x="512290" y="318829"/>
                </a:cubicBezTo>
                <a:close/>
                <a:moveTo>
                  <a:pt x="19945" y="318829"/>
                </a:moveTo>
                <a:lnTo>
                  <a:pt x="80366" y="318829"/>
                </a:lnTo>
                <a:cubicBezTo>
                  <a:pt x="91512" y="318829"/>
                  <a:pt x="100311" y="327618"/>
                  <a:pt x="100311" y="338750"/>
                </a:cubicBezTo>
                <a:cubicBezTo>
                  <a:pt x="100311" y="349882"/>
                  <a:pt x="91512" y="358671"/>
                  <a:pt x="80366" y="358671"/>
                </a:cubicBezTo>
                <a:lnTo>
                  <a:pt x="19945" y="358671"/>
                </a:lnTo>
                <a:cubicBezTo>
                  <a:pt x="8799" y="358671"/>
                  <a:pt x="0" y="349882"/>
                  <a:pt x="0" y="338750"/>
                </a:cubicBezTo>
                <a:cubicBezTo>
                  <a:pt x="0" y="327618"/>
                  <a:pt x="8799" y="318829"/>
                  <a:pt x="19945" y="318829"/>
                </a:cubicBezTo>
                <a:close/>
                <a:moveTo>
                  <a:pt x="512290" y="232647"/>
                </a:moveTo>
                <a:lnTo>
                  <a:pt x="572180" y="232647"/>
                </a:lnTo>
                <a:cubicBezTo>
                  <a:pt x="583336" y="232647"/>
                  <a:pt x="592731" y="242017"/>
                  <a:pt x="592731" y="253143"/>
                </a:cubicBezTo>
                <a:cubicBezTo>
                  <a:pt x="592731" y="263684"/>
                  <a:pt x="583336" y="273054"/>
                  <a:pt x="572180" y="273054"/>
                </a:cubicBezTo>
                <a:lnTo>
                  <a:pt x="512290" y="273054"/>
                </a:lnTo>
                <a:cubicBezTo>
                  <a:pt x="501133" y="273054"/>
                  <a:pt x="492326" y="263684"/>
                  <a:pt x="492326" y="253143"/>
                </a:cubicBezTo>
                <a:cubicBezTo>
                  <a:pt x="492326" y="242017"/>
                  <a:pt x="501133" y="232647"/>
                  <a:pt x="512290" y="232647"/>
                </a:cubicBezTo>
                <a:close/>
                <a:moveTo>
                  <a:pt x="19945" y="232647"/>
                </a:moveTo>
                <a:lnTo>
                  <a:pt x="80366" y="232647"/>
                </a:lnTo>
                <a:cubicBezTo>
                  <a:pt x="91512" y="232647"/>
                  <a:pt x="100311" y="242017"/>
                  <a:pt x="100311" y="253143"/>
                </a:cubicBezTo>
                <a:cubicBezTo>
                  <a:pt x="100311" y="263684"/>
                  <a:pt x="91512" y="273054"/>
                  <a:pt x="80366" y="273054"/>
                </a:cubicBezTo>
                <a:lnTo>
                  <a:pt x="19945" y="273054"/>
                </a:lnTo>
                <a:cubicBezTo>
                  <a:pt x="8799" y="273054"/>
                  <a:pt x="0" y="263684"/>
                  <a:pt x="0" y="253143"/>
                </a:cubicBezTo>
                <a:cubicBezTo>
                  <a:pt x="0" y="242017"/>
                  <a:pt x="8799" y="232647"/>
                  <a:pt x="19945" y="232647"/>
                </a:cubicBezTo>
                <a:close/>
                <a:moveTo>
                  <a:pt x="512290" y="147123"/>
                </a:moveTo>
                <a:lnTo>
                  <a:pt x="572180" y="147123"/>
                </a:lnTo>
                <a:cubicBezTo>
                  <a:pt x="583336" y="147123"/>
                  <a:pt x="592731" y="156498"/>
                  <a:pt x="592731" y="167044"/>
                </a:cubicBezTo>
                <a:cubicBezTo>
                  <a:pt x="592731" y="178176"/>
                  <a:pt x="583336" y="186965"/>
                  <a:pt x="572180" y="186965"/>
                </a:cubicBezTo>
                <a:lnTo>
                  <a:pt x="512290" y="186965"/>
                </a:lnTo>
                <a:cubicBezTo>
                  <a:pt x="501133" y="186965"/>
                  <a:pt x="492326" y="178176"/>
                  <a:pt x="492326" y="167044"/>
                </a:cubicBezTo>
                <a:cubicBezTo>
                  <a:pt x="492326" y="155912"/>
                  <a:pt x="501133" y="147123"/>
                  <a:pt x="512290" y="147123"/>
                </a:cubicBezTo>
                <a:close/>
                <a:moveTo>
                  <a:pt x="19945" y="147123"/>
                </a:moveTo>
                <a:lnTo>
                  <a:pt x="80366" y="147123"/>
                </a:lnTo>
                <a:cubicBezTo>
                  <a:pt x="91512" y="147123"/>
                  <a:pt x="100311" y="155912"/>
                  <a:pt x="100311" y="167044"/>
                </a:cubicBezTo>
                <a:cubicBezTo>
                  <a:pt x="100311" y="178176"/>
                  <a:pt x="91512" y="186965"/>
                  <a:pt x="80366" y="186965"/>
                </a:cubicBezTo>
                <a:lnTo>
                  <a:pt x="19945" y="186965"/>
                </a:lnTo>
                <a:cubicBezTo>
                  <a:pt x="8799" y="186965"/>
                  <a:pt x="0" y="178176"/>
                  <a:pt x="0" y="167044"/>
                </a:cubicBezTo>
                <a:cubicBezTo>
                  <a:pt x="0" y="155912"/>
                  <a:pt x="8799" y="147123"/>
                  <a:pt x="19945" y="147123"/>
                </a:cubicBezTo>
                <a:close/>
                <a:moveTo>
                  <a:pt x="128568" y="127720"/>
                </a:moveTo>
                <a:lnTo>
                  <a:pt x="464163" y="127720"/>
                </a:lnTo>
                <a:lnTo>
                  <a:pt x="464163" y="128306"/>
                </a:lnTo>
                <a:lnTo>
                  <a:pt x="464163" y="463598"/>
                </a:lnTo>
                <a:lnTo>
                  <a:pt x="128568" y="463598"/>
                </a:lnTo>
                <a:lnTo>
                  <a:pt x="128568" y="128306"/>
                </a:lnTo>
                <a:close/>
                <a:moveTo>
                  <a:pt x="424875" y="0"/>
                </a:moveTo>
                <a:cubicBezTo>
                  <a:pt x="436027" y="0"/>
                  <a:pt x="445419" y="8791"/>
                  <a:pt x="445419" y="19926"/>
                </a:cubicBezTo>
                <a:lnTo>
                  <a:pt x="445419" y="80291"/>
                </a:lnTo>
                <a:cubicBezTo>
                  <a:pt x="445419" y="90840"/>
                  <a:pt x="436027" y="100217"/>
                  <a:pt x="424875" y="100217"/>
                </a:cubicBezTo>
                <a:cubicBezTo>
                  <a:pt x="413723" y="100217"/>
                  <a:pt x="404918" y="90840"/>
                  <a:pt x="404918" y="80291"/>
                </a:cubicBezTo>
                <a:lnTo>
                  <a:pt x="404918" y="19926"/>
                </a:lnTo>
                <a:cubicBezTo>
                  <a:pt x="404918" y="8791"/>
                  <a:pt x="413723" y="0"/>
                  <a:pt x="424875" y="0"/>
                </a:cubicBezTo>
                <a:close/>
                <a:moveTo>
                  <a:pt x="339174" y="0"/>
                </a:moveTo>
                <a:cubicBezTo>
                  <a:pt x="350333" y="0"/>
                  <a:pt x="359142" y="8791"/>
                  <a:pt x="359142" y="19926"/>
                </a:cubicBezTo>
                <a:lnTo>
                  <a:pt x="359142" y="80291"/>
                </a:lnTo>
                <a:cubicBezTo>
                  <a:pt x="359142" y="90840"/>
                  <a:pt x="350333" y="100217"/>
                  <a:pt x="339174" y="100217"/>
                </a:cubicBezTo>
                <a:cubicBezTo>
                  <a:pt x="328015" y="100217"/>
                  <a:pt x="319206" y="90840"/>
                  <a:pt x="319206" y="80291"/>
                </a:cubicBezTo>
                <a:lnTo>
                  <a:pt x="319206" y="19926"/>
                </a:lnTo>
                <a:cubicBezTo>
                  <a:pt x="319206" y="8791"/>
                  <a:pt x="328015" y="0"/>
                  <a:pt x="339174" y="0"/>
                </a:cubicBezTo>
                <a:close/>
                <a:moveTo>
                  <a:pt x="253473" y="0"/>
                </a:moveTo>
                <a:cubicBezTo>
                  <a:pt x="264625" y="0"/>
                  <a:pt x="273430" y="8791"/>
                  <a:pt x="273430" y="19926"/>
                </a:cubicBezTo>
                <a:lnTo>
                  <a:pt x="273430" y="80291"/>
                </a:lnTo>
                <a:cubicBezTo>
                  <a:pt x="273430" y="90840"/>
                  <a:pt x="264038" y="100217"/>
                  <a:pt x="253473" y="100217"/>
                </a:cubicBezTo>
                <a:cubicBezTo>
                  <a:pt x="242321" y="100217"/>
                  <a:pt x="232929" y="90840"/>
                  <a:pt x="232929" y="80291"/>
                </a:cubicBezTo>
                <a:lnTo>
                  <a:pt x="232929" y="19926"/>
                </a:lnTo>
                <a:cubicBezTo>
                  <a:pt x="232929" y="8791"/>
                  <a:pt x="242321" y="0"/>
                  <a:pt x="253473" y="0"/>
                </a:cubicBezTo>
                <a:close/>
                <a:moveTo>
                  <a:pt x="167280" y="0"/>
                </a:moveTo>
                <a:cubicBezTo>
                  <a:pt x="178439" y="0"/>
                  <a:pt x="187248" y="8791"/>
                  <a:pt x="187248" y="19926"/>
                </a:cubicBezTo>
                <a:lnTo>
                  <a:pt x="187248" y="80291"/>
                </a:lnTo>
                <a:cubicBezTo>
                  <a:pt x="187248" y="90840"/>
                  <a:pt x="178439" y="100217"/>
                  <a:pt x="167280" y="100217"/>
                </a:cubicBezTo>
                <a:cubicBezTo>
                  <a:pt x="156121" y="100217"/>
                  <a:pt x="147312" y="91426"/>
                  <a:pt x="147312" y="80291"/>
                </a:cubicBezTo>
                <a:lnTo>
                  <a:pt x="147312" y="19926"/>
                </a:lnTo>
                <a:cubicBezTo>
                  <a:pt x="147312" y="8791"/>
                  <a:pt x="156121" y="0"/>
                  <a:pt x="167280" y="0"/>
                </a:cubicBez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sp>
        <p:nvSpPr>
          <p:cNvPr id="46" name="Freeform 133"/>
          <p:cNvSpPr/>
          <p:nvPr/>
        </p:nvSpPr>
        <p:spPr>
          <a:xfrm>
            <a:off x="9265140" y="2299119"/>
            <a:ext cx="569258" cy="444228"/>
          </a:xfrm>
          <a:custGeom>
            <a:avLst/>
            <a:gdLst>
              <a:gd name="connsiteX0" fmla="*/ 263690 w 606580"/>
              <a:gd name="connsiteY0" fmla="*/ 420237 h 473353"/>
              <a:gd name="connsiteX1" fmla="*/ 251341 w 606580"/>
              <a:gd name="connsiteY1" fmla="*/ 432566 h 473353"/>
              <a:gd name="connsiteX2" fmla="*/ 263690 w 606580"/>
              <a:gd name="connsiteY2" fmla="*/ 444895 h 473353"/>
              <a:gd name="connsiteX3" fmla="*/ 342890 w 606580"/>
              <a:gd name="connsiteY3" fmla="*/ 444895 h 473353"/>
              <a:gd name="connsiteX4" fmla="*/ 355332 w 606580"/>
              <a:gd name="connsiteY4" fmla="*/ 432566 h 473353"/>
              <a:gd name="connsiteX5" fmla="*/ 342890 w 606580"/>
              <a:gd name="connsiteY5" fmla="*/ 420237 h 473353"/>
              <a:gd name="connsiteX6" fmla="*/ 562663 w 606580"/>
              <a:gd name="connsiteY6" fmla="*/ 408465 h 473353"/>
              <a:gd name="connsiteX7" fmla="*/ 538522 w 606580"/>
              <a:gd name="connsiteY7" fmla="*/ 432566 h 473353"/>
              <a:gd name="connsiteX8" fmla="*/ 562663 w 606580"/>
              <a:gd name="connsiteY8" fmla="*/ 456667 h 473353"/>
              <a:gd name="connsiteX9" fmla="*/ 586803 w 606580"/>
              <a:gd name="connsiteY9" fmla="*/ 432566 h 473353"/>
              <a:gd name="connsiteX10" fmla="*/ 562663 w 606580"/>
              <a:gd name="connsiteY10" fmla="*/ 408465 h 473353"/>
              <a:gd name="connsiteX11" fmla="*/ 495812 w 606580"/>
              <a:gd name="connsiteY11" fmla="*/ 408465 h 473353"/>
              <a:gd name="connsiteX12" fmla="*/ 471671 w 606580"/>
              <a:gd name="connsiteY12" fmla="*/ 432566 h 473353"/>
              <a:gd name="connsiteX13" fmla="*/ 495812 w 606580"/>
              <a:gd name="connsiteY13" fmla="*/ 456667 h 473353"/>
              <a:gd name="connsiteX14" fmla="*/ 519952 w 606580"/>
              <a:gd name="connsiteY14" fmla="*/ 432566 h 473353"/>
              <a:gd name="connsiteX15" fmla="*/ 495812 w 606580"/>
              <a:gd name="connsiteY15" fmla="*/ 408465 h 473353"/>
              <a:gd name="connsiteX16" fmla="*/ 0 w 606580"/>
              <a:gd name="connsiteY16" fmla="*/ 391779 h 473353"/>
              <a:gd name="connsiteX17" fmla="*/ 606580 w 606580"/>
              <a:gd name="connsiteY17" fmla="*/ 391779 h 473353"/>
              <a:gd name="connsiteX18" fmla="*/ 606580 w 606580"/>
              <a:gd name="connsiteY18" fmla="*/ 452403 h 473353"/>
              <a:gd name="connsiteX19" fmla="*/ 585782 w 606580"/>
              <a:gd name="connsiteY19" fmla="*/ 473353 h 473353"/>
              <a:gd name="connsiteX20" fmla="*/ 20798 w 606580"/>
              <a:gd name="connsiteY20" fmla="*/ 473353 h 473353"/>
              <a:gd name="connsiteX21" fmla="*/ 0 w 606580"/>
              <a:gd name="connsiteY21" fmla="*/ 452403 h 473353"/>
              <a:gd name="connsiteX22" fmla="*/ 150233 w 606580"/>
              <a:gd name="connsiteY22" fmla="*/ 49466 h 473353"/>
              <a:gd name="connsiteX23" fmla="*/ 456347 w 606580"/>
              <a:gd name="connsiteY23" fmla="*/ 49466 h 473353"/>
              <a:gd name="connsiteX24" fmla="*/ 479280 w 606580"/>
              <a:gd name="connsiteY24" fmla="*/ 72273 h 473353"/>
              <a:gd name="connsiteX25" fmla="*/ 479280 w 606580"/>
              <a:gd name="connsiteY25" fmla="*/ 183529 h 473353"/>
              <a:gd name="connsiteX26" fmla="*/ 479280 w 606580"/>
              <a:gd name="connsiteY26" fmla="*/ 294878 h 473353"/>
              <a:gd name="connsiteX27" fmla="*/ 456347 w 606580"/>
              <a:gd name="connsiteY27" fmla="*/ 317685 h 473353"/>
              <a:gd name="connsiteX28" fmla="*/ 150233 w 606580"/>
              <a:gd name="connsiteY28" fmla="*/ 317685 h 473353"/>
              <a:gd name="connsiteX29" fmla="*/ 127300 w 606580"/>
              <a:gd name="connsiteY29" fmla="*/ 294878 h 473353"/>
              <a:gd name="connsiteX30" fmla="*/ 127300 w 606580"/>
              <a:gd name="connsiteY30" fmla="*/ 183529 h 473353"/>
              <a:gd name="connsiteX31" fmla="*/ 127300 w 606580"/>
              <a:gd name="connsiteY31" fmla="*/ 72273 h 473353"/>
              <a:gd name="connsiteX32" fmla="*/ 150233 w 606580"/>
              <a:gd name="connsiteY32" fmla="*/ 49466 h 473353"/>
              <a:gd name="connsiteX33" fmla="*/ 150248 w 606580"/>
              <a:gd name="connsiteY33" fmla="*/ 24750 h 473353"/>
              <a:gd name="connsiteX34" fmla="*/ 102622 w 606580"/>
              <a:gd name="connsiteY34" fmla="*/ 72304 h 473353"/>
              <a:gd name="connsiteX35" fmla="*/ 102622 w 606580"/>
              <a:gd name="connsiteY35" fmla="*/ 183541 h 473353"/>
              <a:gd name="connsiteX36" fmla="*/ 102622 w 606580"/>
              <a:gd name="connsiteY36" fmla="*/ 294870 h 473353"/>
              <a:gd name="connsiteX37" fmla="*/ 150248 w 606580"/>
              <a:gd name="connsiteY37" fmla="*/ 342424 h 473353"/>
              <a:gd name="connsiteX38" fmla="*/ 456334 w 606580"/>
              <a:gd name="connsiteY38" fmla="*/ 342424 h 473353"/>
              <a:gd name="connsiteX39" fmla="*/ 504052 w 606580"/>
              <a:gd name="connsiteY39" fmla="*/ 294870 h 473353"/>
              <a:gd name="connsiteX40" fmla="*/ 504052 w 606580"/>
              <a:gd name="connsiteY40" fmla="*/ 183541 h 473353"/>
              <a:gd name="connsiteX41" fmla="*/ 504052 w 606580"/>
              <a:gd name="connsiteY41" fmla="*/ 72304 h 473353"/>
              <a:gd name="connsiteX42" fmla="*/ 456334 w 606580"/>
              <a:gd name="connsiteY42" fmla="*/ 24750 h 473353"/>
              <a:gd name="connsiteX43" fmla="*/ 150248 w 606580"/>
              <a:gd name="connsiteY43" fmla="*/ 0 h 473353"/>
              <a:gd name="connsiteX44" fmla="*/ 456334 w 606580"/>
              <a:gd name="connsiteY44" fmla="*/ 0 h 473353"/>
              <a:gd name="connsiteX45" fmla="*/ 528747 w 606580"/>
              <a:gd name="connsiteY45" fmla="*/ 72304 h 473353"/>
              <a:gd name="connsiteX46" fmla="*/ 528747 w 606580"/>
              <a:gd name="connsiteY46" fmla="*/ 183541 h 473353"/>
              <a:gd name="connsiteX47" fmla="*/ 528747 w 606580"/>
              <a:gd name="connsiteY47" fmla="*/ 294870 h 473353"/>
              <a:gd name="connsiteX48" fmla="*/ 456334 w 606580"/>
              <a:gd name="connsiteY48" fmla="*/ 367081 h 473353"/>
              <a:gd name="connsiteX49" fmla="*/ 150248 w 606580"/>
              <a:gd name="connsiteY49" fmla="*/ 367081 h 473353"/>
              <a:gd name="connsiteX50" fmla="*/ 77834 w 606580"/>
              <a:gd name="connsiteY50" fmla="*/ 294870 h 473353"/>
              <a:gd name="connsiteX51" fmla="*/ 77834 w 606580"/>
              <a:gd name="connsiteY51" fmla="*/ 183541 h 473353"/>
              <a:gd name="connsiteX52" fmla="*/ 77834 w 606580"/>
              <a:gd name="connsiteY52" fmla="*/ 72304 h 473353"/>
              <a:gd name="connsiteX53" fmla="*/ 150248 w 606580"/>
              <a:gd name="connsiteY53" fmla="*/ 0 h 4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6580" h="473353">
                <a:moveTo>
                  <a:pt x="263690" y="420237"/>
                </a:moveTo>
                <a:cubicBezTo>
                  <a:pt x="256820" y="420237"/>
                  <a:pt x="251341" y="425706"/>
                  <a:pt x="251341" y="432566"/>
                </a:cubicBezTo>
                <a:cubicBezTo>
                  <a:pt x="251341" y="439426"/>
                  <a:pt x="256820" y="444895"/>
                  <a:pt x="263690" y="444895"/>
                </a:cubicBezTo>
                <a:lnTo>
                  <a:pt x="342890" y="444895"/>
                </a:lnTo>
                <a:cubicBezTo>
                  <a:pt x="349761" y="444895"/>
                  <a:pt x="355332" y="439426"/>
                  <a:pt x="355332" y="432566"/>
                </a:cubicBezTo>
                <a:cubicBezTo>
                  <a:pt x="355332" y="425706"/>
                  <a:pt x="349761" y="420237"/>
                  <a:pt x="342890" y="420237"/>
                </a:cubicBezTo>
                <a:close/>
                <a:moveTo>
                  <a:pt x="562663" y="408465"/>
                </a:moveTo>
                <a:cubicBezTo>
                  <a:pt x="549293" y="408465"/>
                  <a:pt x="538522" y="419218"/>
                  <a:pt x="538522" y="432566"/>
                </a:cubicBezTo>
                <a:cubicBezTo>
                  <a:pt x="538522" y="445914"/>
                  <a:pt x="549293" y="456667"/>
                  <a:pt x="562663" y="456667"/>
                </a:cubicBezTo>
                <a:cubicBezTo>
                  <a:pt x="576033" y="456667"/>
                  <a:pt x="586803" y="445914"/>
                  <a:pt x="586803" y="432566"/>
                </a:cubicBezTo>
                <a:cubicBezTo>
                  <a:pt x="586803" y="419218"/>
                  <a:pt x="576033" y="408465"/>
                  <a:pt x="562663" y="408465"/>
                </a:cubicBezTo>
                <a:close/>
                <a:moveTo>
                  <a:pt x="495812" y="408465"/>
                </a:moveTo>
                <a:cubicBezTo>
                  <a:pt x="482442" y="408465"/>
                  <a:pt x="471671" y="419218"/>
                  <a:pt x="471671" y="432566"/>
                </a:cubicBezTo>
                <a:cubicBezTo>
                  <a:pt x="471671" y="445914"/>
                  <a:pt x="482442" y="456667"/>
                  <a:pt x="495812" y="456667"/>
                </a:cubicBezTo>
                <a:cubicBezTo>
                  <a:pt x="509182" y="456667"/>
                  <a:pt x="519952" y="445914"/>
                  <a:pt x="519952" y="432566"/>
                </a:cubicBezTo>
                <a:cubicBezTo>
                  <a:pt x="519952" y="419218"/>
                  <a:pt x="509182" y="408465"/>
                  <a:pt x="495812" y="408465"/>
                </a:cubicBezTo>
                <a:close/>
                <a:moveTo>
                  <a:pt x="0" y="391779"/>
                </a:moveTo>
                <a:lnTo>
                  <a:pt x="606580" y="391779"/>
                </a:lnTo>
                <a:lnTo>
                  <a:pt x="606580" y="452403"/>
                </a:lnTo>
                <a:cubicBezTo>
                  <a:pt x="606580" y="463991"/>
                  <a:pt x="597295" y="473353"/>
                  <a:pt x="585782" y="473353"/>
                </a:cubicBezTo>
                <a:lnTo>
                  <a:pt x="20798" y="473353"/>
                </a:lnTo>
                <a:cubicBezTo>
                  <a:pt x="9285" y="473353"/>
                  <a:pt x="0" y="463991"/>
                  <a:pt x="0" y="452403"/>
                </a:cubicBezTo>
                <a:close/>
                <a:moveTo>
                  <a:pt x="150233" y="49466"/>
                </a:moveTo>
                <a:lnTo>
                  <a:pt x="456347" y="49466"/>
                </a:lnTo>
                <a:cubicBezTo>
                  <a:pt x="468974" y="49466"/>
                  <a:pt x="479280" y="59664"/>
                  <a:pt x="479280" y="72273"/>
                </a:cubicBezTo>
                <a:lnTo>
                  <a:pt x="479280" y="183529"/>
                </a:lnTo>
                <a:lnTo>
                  <a:pt x="479280" y="294878"/>
                </a:lnTo>
                <a:cubicBezTo>
                  <a:pt x="479280" y="307394"/>
                  <a:pt x="468974" y="317685"/>
                  <a:pt x="456347" y="317685"/>
                </a:cubicBezTo>
                <a:lnTo>
                  <a:pt x="150233" y="317685"/>
                </a:lnTo>
                <a:cubicBezTo>
                  <a:pt x="137606" y="317685"/>
                  <a:pt x="127300" y="307394"/>
                  <a:pt x="127300" y="294878"/>
                </a:cubicBezTo>
                <a:lnTo>
                  <a:pt x="127300" y="183529"/>
                </a:lnTo>
                <a:lnTo>
                  <a:pt x="127300" y="72273"/>
                </a:lnTo>
                <a:cubicBezTo>
                  <a:pt x="127300" y="59664"/>
                  <a:pt x="137606" y="49466"/>
                  <a:pt x="150233" y="49466"/>
                </a:cubicBezTo>
                <a:close/>
                <a:moveTo>
                  <a:pt x="150248" y="24750"/>
                </a:moveTo>
                <a:cubicBezTo>
                  <a:pt x="123882" y="24750"/>
                  <a:pt x="102622" y="46071"/>
                  <a:pt x="102622" y="72304"/>
                </a:cubicBezTo>
                <a:lnTo>
                  <a:pt x="102622" y="183541"/>
                </a:lnTo>
                <a:lnTo>
                  <a:pt x="102622" y="294870"/>
                </a:lnTo>
                <a:cubicBezTo>
                  <a:pt x="102622" y="321103"/>
                  <a:pt x="123975" y="342424"/>
                  <a:pt x="150248" y="342424"/>
                </a:cubicBezTo>
                <a:lnTo>
                  <a:pt x="456334" y="342424"/>
                </a:lnTo>
                <a:cubicBezTo>
                  <a:pt x="482700" y="342424"/>
                  <a:pt x="504052" y="321103"/>
                  <a:pt x="504052" y="294870"/>
                </a:cubicBezTo>
                <a:lnTo>
                  <a:pt x="504052" y="183541"/>
                </a:lnTo>
                <a:lnTo>
                  <a:pt x="504052" y="72304"/>
                </a:lnTo>
                <a:cubicBezTo>
                  <a:pt x="504052" y="46071"/>
                  <a:pt x="482700" y="24750"/>
                  <a:pt x="456334" y="24750"/>
                </a:cubicBezTo>
                <a:close/>
                <a:moveTo>
                  <a:pt x="150248" y="0"/>
                </a:moveTo>
                <a:lnTo>
                  <a:pt x="456334" y="0"/>
                </a:lnTo>
                <a:cubicBezTo>
                  <a:pt x="496254" y="0"/>
                  <a:pt x="528747" y="32444"/>
                  <a:pt x="528747" y="72304"/>
                </a:cubicBezTo>
                <a:lnTo>
                  <a:pt x="528747" y="183541"/>
                </a:lnTo>
                <a:lnTo>
                  <a:pt x="528747" y="294870"/>
                </a:lnTo>
                <a:cubicBezTo>
                  <a:pt x="528747" y="334730"/>
                  <a:pt x="496254" y="367081"/>
                  <a:pt x="456334" y="367081"/>
                </a:cubicBezTo>
                <a:lnTo>
                  <a:pt x="150248" y="367081"/>
                </a:lnTo>
                <a:cubicBezTo>
                  <a:pt x="110327" y="367081"/>
                  <a:pt x="77834" y="334730"/>
                  <a:pt x="77834" y="294870"/>
                </a:cubicBezTo>
                <a:lnTo>
                  <a:pt x="77834" y="183541"/>
                </a:lnTo>
                <a:lnTo>
                  <a:pt x="77834" y="72304"/>
                </a:lnTo>
                <a:cubicBezTo>
                  <a:pt x="77834" y="32444"/>
                  <a:pt x="110327" y="0"/>
                  <a:pt x="150248" y="0"/>
                </a:cubicBez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4362841" y="1713507"/>
            <a:ext cx="3466318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输入内容输入内容输入内容输入内容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2673420" y="3057679"/>
            <a:ext cx="77753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>
                <a:latin typeface="+mn-ea"/>
              </a:rPr>
              <a:t>内容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1498443" y="4793728"/>
            <a:ext cx="77753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>
                <a:latin typeface="+mn-ea"/>
              </a:rPr>
              <a:t>内容</a:t>
            </a:r>
          </a:p>
        </p:txBody>
      </p:sp>
      <p:sp>
        <p:nvSpPr>
          <p:cNvPr id="173" name="文本框 172"/>
          <p:cNvSpPr txBox="1"/>
          <p:nvPr/>
        </p:nvSpPr>
        <p:spPr>
          <a:xfrm flipH="1">
            <a:off x="8741048" y="3052753"/>
            <a:ext cx="77753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>
                <a:latin typeface="+mn-ea"/>
              </a:rPr>
              <a:t>内容</a:t>
            </a:r>
          </a:p>
        </p:txBody>
      </p:sp>
      <p:sp>
        <p:nvSpPr>
          <p:cNvPr id="93" name="文本框 92"/>
          <p:cNvSpPr txBox="1"/>
          <p:nvPr/>
        </p:nvSpPr>
        <p:spPr>
          <a:xfrm flipH="1">
            <a:off x="9995449" y="4793728"/>
            <a:ext cx="77753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>
                <a:latin typeface="+mn-ea"/>
              </a:rPr>
              <a:t>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pic>
        <p:nvPicPr>
          <p:cNvPr id="36" name="图片占位符 35" descr="图片包含 游戏机, 物体, 自然, 星星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r="21736"/>
          <a:stretch>
            <a:fillRect/>
          </a:stretch>
        </p:blipFill>
        <p:spPr/>
      </p:pic>
      <p:pic>
        <p:nvPicPr>
          <p:cNvPr id="49" name="图片占位符 48" descr="城市街道与高楼大厦的桥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r="12315"/>
          <a:stretch>
            <a:fillRect/>
          </a:stretch>
        </p:blipFill>
        <p:spPr/>
      </p:pic>
      <p:pic>
        <p:nvPicPr>
          <p:cNvPr id="52" name="图片占位符 51" descr="建筑的高楼&#10;&#10;描述已自动生成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" b="1717"/>
          <a:stretch>
            <a:fillRect/>
          </a:stretch>
        </p:blipFill>
        <p:spPr/>
      </p:pic>
      <p:pic>
        <p:nvPicPr>
          <p:cNvPr id="56" name="图片占位符 55" descr="图片包含 黑暗, 灯光, 水, 夜晚&#10;&#10;描述已自动生成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r="12129"/>
          <a:stretch>
            <a:fillRect/>
          </a:stretch>
        </p:blipFill>
        <p:spPr/>
      </p:pic>
      <p:pic>
        <p:nvPicPr>
          <p:cNvPr id="54" name="图片占位符 53" descr="图片包含 游戏机, 物体, 星星&#10;&#10;描述已自动生成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r="21921"/>
          <a:stretch>
            <a:fillRect/>
          </a:stretch>
        </p:blipFill>
        <p:spPr/>
      </p:pic>
      <p:sp>
        <p:nvSpPr>
          <p:cNvPr id="42" name="文本框 41"/>
          <p:cNvSpPr txBox="1"/>
          <p:nvPr/>
        </p:nvSpPr>
        <p:spPr>
          <a:xfrm>
            <a:off x="5610078" y="4608290"/>
            <a:ext cx="9718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输入内容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981530" y="4608290"/>
            <a:ext cx="9718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输入内容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05169" y="5994026"/>
            <a:ext cx="9718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输入内容</a:t>
            </a:r>
            <a:endParaRPr lang="zh-CN" altLang="en-US" sz="1400" dirty="0" err="1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椭圆 174"/>
          <p:cNvSpPr/>
          <p:nvPr/>
        </p:nvSpPr>
        <p:spPr>
          <a:xfrm>
            <a:off x="5100637" y="1422010"/>
            <a:ext cx="1990726" cy="1965568"/>
          </a:xfrm>
          <a:prstGeom prst="ellipse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5640747" y="1760441"/>
            <a:ext cx="91050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请在此处</a:t>
            </a:r>
            <a:endParaRPr lang="en-US" altLang="zh-CN">
              <a:gradFill flip="none" rotWithShape="1"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algn="ctr"/>
            <a:r>
              <a:rPr lang="zh-CN" altLang="en-US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输入内容</a:t>
            </a:r>
          </a:p>
        </p:txBody>
      </p:sp>
      <p:sp>
        <p:nvSpPr>
          <p:cNvPr id="179" name="矩形 178"/>
          <p:cNvSpPr/>
          <p:nvPr/>
        </p:nvSpPr>
        <p:spPr>
          <a:xfrm>
            <a:off x="4968336" y="2390167"/>
            <a:ext cx="2255328" cy="5328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</p:txBody>
      </p:sp>
      <p:sp>
        <p:nvSpPr>
          <p:cNvPr id="184" name="平行四边形 183"/>
          <p:cNvSpPr/>
          <p:nvPr/>
        </p:nvSpPr>
        <p:spPr>
          <a:xfrm>
            <a:off x="6464216" y="2123805"/>
            <a:ext cx="3685623" cy="1055703"/>
          </a:xfrm>
          <a:prstGeom prst="parallelogram">
            <a:avLst>
              <a:gd name="adj" fmla="val 40202"/>
            </a:avLst>
          </a:prstGeom>
          <a:gradFill>
            <a:gsLst>
              <a:gs pos="0">
                <a:schemeClr val="accent2">
                  <a:alpha val="17000"/>
                </a:schemeClr>
              </a:gs>
              <a:gs pos="71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  <a:sym typeface="Arial" panose="020B0604020202020204"/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7185726" y="2383925"/>
            <a:ext cx="2164307" cy="5328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</p:txBody>
      </p:sp>
      <p:sp>
        <p:nvSpPr>
          <p:cNvPr id="185" name="Shape 2023"/>
          <p:cNvSpPr/>
          <p:nvPr/>
        </p:nvSpPr>
        <p:spPr>
          <a:xfrm>
            <a:off x="7283132" y="1344880"/>
            <a:ext cx="3973091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defRPr/>
            </a:pPr>
            <a:r>
              <a:rPr lang="zh-CN" altLang="en-US" sz="4400">
                <a:ln w="635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分支</a:t>
            </a:r>
            <a:r>
              <a:rPr lang="en-US" altLang="zh-CN" sz="4400">
                <a:ln w="635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2</a:t>
            </a:r>
            <a:endParaRPr lang="zh-CN" altLang="en-US" sz="4400" dirty="0">
              <a:ln w="635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ea"/>
            </a:endParaRPr>
          </a:p>
        </p:txBody>
      </p:sp>
      <p:sp>
        <p:nvSpPr>
          <p:cNvPr id="189" name="平行四边形 188"/>
          <p:cNvSpPr/>
          <p:nvPr/>
        </p:nvSpPr>
        <p:spPr>
          <a:xfrm flipH="1">
            <a:off x="1986686" y="2123805"/>
            <a:ext cx="3685623" cy="1055703"/>
          </a:xfrm>
          <a:prstGeom prst="parallelogram">
            <a:avLst>
              <a:gd name="adj" fmla="val 40202"/>
            </a:avLst>
          </a:prstGeom>
          <a:gradFill>
            <a:gsLst>
              <a:gs pos="0">
                <a:schemeClr val="accent2">
                  <a:alpha val="17000"/>
                </a:schemeClr>
              </a:gs>
              <a:gs pos="71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  <a:sym typeface="Arial" panose="020B0604020202020204"/>
            </a:endParaRPr>
          </a:p>
        </p:txBody>
      </p:sp>
      <p:sp>
        <p:nvSpPr>
          <p:cNvPr id="190" name="矩形 189"/>
          <p:cNvSpPr/>
          <p:nvPr/>
        </p:nvSpPr>
        <p:spPr>
          <a:xfrm flipH="1">
            <a:off x="2786492" y="2383925"/>
            <a:ext cx="2164307" cy="5328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  <a:p>
            <a:pPr algn="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</p:txBody>
      </p:sp>
      <p:sp>
        <p:nvSpPr>
          <p:cNvPr id="191" name="Shape 2023"/>
          <p:cNvSpPr/>
          <p:nvPr/>
        </p:nvSpPr>
        <p:spPr>
          <a:xfrm>
            <a:off x="695325" y="1344880"/>
            <a:ext cx="4273011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defRPr/>
            </a:pPr>
            <a:r>
              <a:rPr lang="zh-CN" altLang="en-US" sz="4400" dirty="0">
                <a:ln w="635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分支</a:t>
            </a:r>
            <a:r>
              <a:rPr lang="en-US" altLang="zh-CN" sz="4400" dirty="0">
                <a:ln w="635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1</a:t>
            </a:r>
            <a:endParaRPr lang="zh-CN" altLang="en-US" sz="4400" dirty="0">
              <a:ln w="635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80853" y="5288997"/>
            <a:ext cx="7030294" cy="1337160"/>
            <a:chOff x="1020427" y="5824514"/>
            <a:chExt cx="10972800" cy="2087024"/>
          </a:xfrm>
        </p:grpSpPr>
        <p:sp>
          <p:nvSpPr>
            <p:cNvPr id="15" name="Oval 8_1_1"/>
            <p:cNvSpPr/>
            <p:nvPr/>
          </p:nvSpPr>
          <p:spPr>
            <a:xfrm>
              <a:off x="1020427" y="5824514"/>
              <a:ext cx="10972800" cy="2087024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8_1"/>
            <p:cNvSpPr/>
            <p:nvPr/>
          </p:nvSpPr>
          <p:spPr>
            <a:xfrm>
              <a:off x="2988927" y="5999575"/>
              <a:ext cx="7035800" cy="13382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354754" y="6139740"/>
              <a:ext cx="4304146" cy="81864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695327" y="4132037"/>
            <a:ext cx="10801348" cy="110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社会上习惯于把科学和技术连在一起，统称为科学技术，简称科技。实际二者既有密切联系，又有重要区别。科学解决理论问题，技术解决实际问题。科学要解决的问题，是发现自然界中确凿的事实与现象之间的关系，并建立理论把事实与现象联系起来；技术的任务则是把科学的成果应用到实际问题中去。科学主要是和未知的领域打交道，其进展，尤其是重大的突破，是难以预料的；技术是在相对成熟的领域内工作，可以做比较准确的规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梯形 77"/>
          <p:cNvSpPr/>
          <p:nvPr/>
        </p:nvSpPr>
        <p:spPr>
          <a:xfrm rot="16200000" flipH="1">
            <a:off x="8404553" y="391018"/>
            <a:ext cx="2046230" cy="3275682"/>
          </a:xfrm>
          <a:prstGeom prst="trapezoid">
            <a:avLst>
              <a:gd name="adj" fmla="val 15253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梯形 76"/>
          <p:cNvSpPr/>
          <p:nvPr/>
        </p:nvSpPr>
        <p:spPr>
          <a:xfrm rot="5400000">
            <a:off x="1741217" y="391018"/>
            <a:ext cx="2046230" cy="3275682"/>
          </a:xfrm>
          <a:prstGeom prst="trapezoid">
            <a:avLst>
              <a:gd name="adj" fmla="val 15253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118101" y="1806177"/>
            <a:ext cx="1955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2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输入内容</a:t>
            </a:r>
            <a:endParaRPr lang="zh-CN" altLang="en-US" sz="3200">
              <a:gradFill flip="none" rotWithShape="1">
                <a:gsLst>
                  <a:gs pos="29448">
                    <a:schemeClr val="tx1"/>
                  </a:gs>
                  <a:gs pos="11000">
                    <a:schemeClr val="tx1">
                      <a:lumMod val="95000"/>
                    </a:schemeClr>
                  </a:gs>
                  <a:gs pos="63000">
                    <a:schemeClr val="tx1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876800" y="879365"/>
            <a:ext cx="2438400" cy="2438398"/>
          </a:xfrm>
          <a:prstGeom prst="ellipse">
            <a:avLst/>
          </a:prstGeom>
          <a:noFill/>
          <a:ln>
            <a:gradFill>
              <a:gsLst>
                <a:gs pos="50000">
                  <a:schemeClr val="accent2"/>
                </a:gs>
                <a:gs pos="24000">
                  <a:schemeClr val="accent1">
                    <a:alpha val="0"/>
                  </a:schemeClr>
                </a:gs>
                <a:gs pos="7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Oval 81_1"/>
          <p:cNvSpPr/>
          <p:nvPr/>
        </p:nvSpPr>
        <p:spPr>
          <a:xfrm>
            <a:off x="4989300" y="991865"/>
            <a:ext cx="2213400" cy="2213398"/>
          </a:xfrm>
          <a:prstGeom prst="ellipse">
            <a:avLst/>
          </a:prstGeom>
          <a:noFill/>
          <a:ln>
            <a:gradFill>
              <a:gsLst>
                <a:gs pos="50000">
                  <a:schemeClr val="accent2"/>
                </a:gs>
                <a:gs pos="24000">
                  <a:schemeClr val="accent1">
                    <a:alpha val="0"/>
                  </a:schemeClr>
                </a:gs>
                <a:gs pos="7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梯形 83"/>
          <p:cNvSpPr/>
          <p:nvPr/>
        </p:nvSpPr>
        <p:spPr>
          <a:xfrm rot="5400000">
            <a:off x="-71507" y="1727588"/>
            <a:ext cx="1793452" cy="602542"/>
          </a:xfrm>
          <a:prstGeom prst="trapezoid">
            <a:avLst>
              <a:gd name="adj" fmla="val 15253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梯形 84"/>
          <p:cNvSpPr/>
          <p:nvPr/>
        </p:nvSpPr>
        <p:spPr>
          <a:xfrm rot="16200000" flipH="1">
            <a:off x="10478066" y="1727588"/>
            <a:ext cx="1793452" cy="602542"/>
          </a:xfrm>
          <a:prstGeom prst="trapezoid">
            <a:avLst>
              <a:gd name="adj" fmla="val 15253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9396683" y="1731702"/>
            <a:ext cx="1410643" cy="939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</a:rPr>
              <a:t>请在此处输入内容</a:t>
            </a:r>
            <a:endParaRPr lang="en-US" altLang="zh-CN" sz="1400">
              <a:solidFill>
                <a:prstClr val="white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</a:rPr>
              <a:t>请在此处输入内容</a:t>
            </a:r>
          </a:p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</a:rPr>
              <a:t>请在此处输入内容</a:t>
            </a:r>
          </a:p>
        </p:txBody>
      </p:sp>
      <p:sp>
        <p:nvSpPr>
          <p:cNvPr id="48" name="矩形 47"/>
          <p:cNvSpPr/>
          <p:nvPr/>
        </p:nvSpPr>
        <p:spPr>
          <a:xfrm>
            <a:off x="1422400" y="1397874"/>
            <a:ext cx="2013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</a:rPr>
              <a:t>请在此处输入内容</a:t>
            </a:r>
          </a:p>
        </p:txBody>
      </p:sp>
      <p:sp>
        <p:nvSpPr>
          <p:cNvPr id="49" name="矩形 48"/>
          <p:cNvSpPr/>
          <p:nvPr/>
        </p:nvSpPr>
        <p:spPr>
          <a:xfrm>
            <a:off x="1422400" y="1731702"/>
            <a:ext cx="1410643" cy="939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</a:rPr>
              <a:t>请在此处输入内容</a:t>
            </a:r>
            <a:endParaRPr lang="en-US" altLang="zh-CN" sz="140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</a:rPr>
              <a:t>请在此处输入内容</a:t>
            </a:r>
          </a:p>
        </p:txBody>
      </p:sp>
      <p:sp>
        <p:nvSpPr>
          <p:cNvPr id="103" name="矩形 102"/>
          <p:cNvSpPr/>
          <p:nvPr/>
        </p:nvSpPr>
        <p:spPr>
          <a:xfrm>
            <a:off x="3001945" y="4582732"/>
            <a:ext cx="670453" cy="134218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>
                <a:solidFill>
                  <a:prstClr val="white"/>
                </a:solidFill>
                <a:latin typeface="+mn-ea"/>
              </a:rPr>
              <a:t>输入内容</a:t>
            </a:r>
          </a:p>
        </p:txBody>
      </p:sp>
      <p:sp>
        <p:nvSpPr>
          <p:cNvPr id="104" name="矩形 103"/>
          <p:cNvSpPr/>
          <p:nvPr/>
        </p:nvSpPr>
        <p:spPr>
          <a:xfrm>
            <a:off x="4099009" y="4582732"/>
            <a:ext cx="670453" cy="134218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>
                <a:solidFill>
                  <a:prstClr val="white"/>
                </a:solidFill>
                <a:latin typeface="+mn-ea"/>
              </a:rPr>
              <a:t>输入内容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5196072" y="4582732"/>
            <a:ext cx="670453" cy="134218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>
                <a:solidFill>
                  <a:prstClr val="white"/>
                </a:solidFill>
                <a:latin typeface="+mn-ea"/>
              </a:rPr>
              <a:t>输入内容</a:t>
            </a:r>
          </a:p>
        </p:txBody>
      </p:sp>
      <p:sp>
        <p:nvSpPr>
          <p:cNvPr id="106" name="矩形 105"/>
          <p:cNvSpPr/>
          <p:nvPr/>
        </p:nvSpPr>
        <p:spPr>
          <a:xfrm>
            <a:off x="6293136" y="4582732"/>
            <a:ext cx="670453" cy="134218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>
                <a:solidFill>
                  <a:prstClr val="white"/>
                </a:solidFill>
                <a:latin typeface="+mn-ea"/>
              </a:rPr>
              <a:t>输入内容</a:t>
            </a:r>
          </a:p>
        </p:txBody>
      </p:sp>
      <p:sp>
        <p:nvSpPr>
          <p:cNvPr id="107" name="矩形 106"/>
          <p:cNvSpPr/>
          <p:nvPr/>
        </p:nvSpPr>
        <p:spPr>
          <a:xfrm>
            <a:off x="7390199" y="4582732"/>
            <a:ext cx="670453" cy="134218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>
                <a:solidFill>
                  <a:prstClr val="white"/>
                </a:solidFill>
                <a:latin typeface="+mn-ea"/>
              </a:rPr>
              <a:t>输入内容</a:t>
            </a:r>
          </a:p>
        </p:txBody>
      </p:sp>
      <p:sp>
        <p:nvSpPr>
          <p:cNvPr id="108" name="矩形 107"/>
          <p:cNvSpPr/>
          <p:nvPr/>
        </p:nvSpPr>
        <p:spPr>
          <a:xfrm>
            <a:off x="8487263" y="4582732"/>
            <a:ext cx="670453" cy="134218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2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>
              <a:gsLst>
                <a:gs pos="0">
                  <a:schemeClr val="accent2"/>
                </a:gs>
                <a:gs pos="47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1600">
                <a:solidFill>
                  <a:prstClr val="white"/>
                </a:solidFill>
                <a:latin typeface="+mn-ea"/>
              </a:rPr>
              <a:t>输入内容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0" y="3777932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70000">
                  <a:schemeClr val="accent2"/>
                </a:gs>
                <a:gs pos="781">
                  <a:schemeClr val="tx1">
                    <a:alpha val="0"/>
                  </a:schemeClr>
                </a:gs>
                <a:gs pos="30000">
                  <a:schemeClr val="accent2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-98808" y="4079115"/>
            <a:ext cx="12389617" cy="0"/>
          </a:xfrm>
          <a:prstGeom prst="line">
            <a:avLst/>
          </a:prstGeom>
          <a:ln w="12700">
            <a:gradFill flip="none" rotWithShape="1">
              <a:gsLst>
                <a:gs pos="70000">
                  <a:srgbClr val="FFFFFF"/>
                </a:gs>
                <a:gs pos="781">
                  <a:schemeClr val="tx1">
                    <a:alpha val="0"/>
                  </a:schemeClr>
                </a:gs>
                <a:gs pos="3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745138" y="3777932"/>
            <a:ext cx="154702" cy="792427"/>
            <a:chOff x="5134118" y="3317763"/>
            <a:chExt cx="109592" cy="561361"/>
          </a:xfrm>
        </p:grpSpPr>
        <p:cxnSp>
          <p:nvCxnSpPr>
            <p:cNvPr id="135" name="直接连接符 134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7643775" y="3777932"/>
            <a:ext cx="154702" cy="792427"/>
            <a:chOff x="5134118" y="3317763"/>
            <a:chExt cx="109592" cy="561361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6551011" y="3777932"/>
            <a:ext cx="154702" cy="792427"/>
            <a:chOff x="5134118" y="3317763"/>
            <a:chExt cx="109592" cy="561361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5458247" y="3777932"/>
            <a:ext cx="154702" cy="792427"/>
            <a:chOff x="5134118" y="3317763"/>
            <a:chExt cx="109592" cy="561361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4365484" y="3777932"/>
            <a:ext cx="154702" cy="792427"/>
            <a:chOff x="5134118" y="3317763"/>
            <a:chExt cx="109592" cy="561361"/>
          </a:xfrm>
        </p:grpSpPr>
        <p:cxnSp>
          <p:nvCxnSpPr>
            <p:cNvPr id="64" name="直接连接符 63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3250544" y="3777932"/>
            <a:ext cx="154702" cy="792427"/>
            <a:chOff x="5134118" y="3317763"/>
            <a:chExt cx="109592" cy="561361"/>
          </a:xfrm>
        </p:grpSpPr>
        <p:cxnSp>
          <p:nvCxnSpPr>
            <p:cNvPr id="68" name="直接连接符 67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95325" y="4434115"/>
            <a:ext cx="1544520" cy="1544520"/>
            <a:chOff x="633021" y="3127960"/>
            <a:chExt cx="2095502" cy="2095502"/>
          </a:xfrm>
        </p:grpSpPr>
        <p:sp>
          <p:nvSpPr>
            <p:cNvPr id="70" name="Oval 5_1"/>
            <p:cNvSpPr/>
            <p:nvPr/>
          </p:nvSpPr>
          <p:spPr>
            <a:xfrm>
              <a:off x="633021" y="3127960"/>
              <a:ext cx="2095502" cy="2095502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80647" y="3175586"/>
              <a:ext cx="2000250" cy="2000250"/>
            </a:xfrm>
            <a:prstGeom prst="ellipse">
              <a:avLst/>
            </a:prstGeom>
            <a:gradFill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952155" y="4434115"/>
            <a:ext cx="1544520" cy="1544520"/>
            <a:chOff x="633021" y="3127960"/>
            <a:chExt cx="2095502" cy="2095502"/>
          </a:xfrm>
        </p:grpSpPr>
        <p:sp>
          <p:nvSpPr>
            <p:cNvPr id="73" name="Oval 5_1"/>
            <p:cNvSpPr/>
            <p:nvPr/>
          </p:nvSpPr>
          <p:spPr>
            <a:xfrm>
              <a:off x="633021" y="3127960"/>
              <a:ext cx="2095502" cy="2095502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680647" y="3175586"/>
              <a:ext cx="2000250" cy="2000250"/>
            </a:xfrm>
            <a:prstGeom prst="ellipse">
              <a:avLst/>
            </a:prstGeom>
            <a:gradFill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393219" y="3777932"/>
            <a:ext cx="154702" cy="691287"/>
            <a:chOff x="5134118" y="3317763"/>
            <a:chExt cx="109592" cy="561361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10652624" y="3777932"/>
            <a:ext cx="154702" cy="691287"/>
            <a:chOff x="5134118" y="3317763"/>
            <a:chExt cx="109592" cy="561361"/>
          </a:xfrm>
        </p:grpSpPr>
        <p:cxnSp>
          <p:nvCxnSpPr>
            <p:cNvPr id="92" name="直接连接符 91"/>
            <p:cNvCxnSpPr/>
            <p:nvPr/>
          </p:nvCxnSpPr>
          <p:spPr>
            <a:xfrm flipV="1">
              <a:off x="5243710" y="3522358"/>
              <a:ext cx="0" cy="356766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134118" y="3317763"/>
              <a:ext cx="0" cy="56136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矩形 44"/>
          <p:cNvSpPr/>
          <p:nvPr/>
        </p:nvSpPr>
        <p:spPr>
          <a:xfrm>
            <a:off x="10221072" y="4898599"/>
            <a:ext cx="10066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</a:rPr>
              <a:t>请在此处</a:t>
            </a:r>
            <a:endParaRPr lang="en-US" altLang="zh-CN" sz="2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+mj-ea"/>
              <a:ea typeface="+mj-ea"/>
            </a:endParaRPr>
          </a:p>
          <a:p>
            <a:pPr algn="ctr"/>
            <a:r>
              <a:rPr lang="zh-CN" altLang="en-US" sz="2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</a:rPr>
              <a:t>输入内容</a:t>
            </a:r>
          </a:p>
        </p:txBody>
      </p:sp>
      <p:sp>
        <p:nvSpPr>
          <p:cNvPr id="94" name="矩形 93"/>
          <p:cNvSpPr/>
          <p:nvPr/>
        </p:nvSpPr>
        <p:spPr>
          <a:xfrm>
            <a:off x="964242" y="4898599"/>
            <a:ext cx="10066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</a:rPr>
              <a:t>请在此处</a:t>
            </a:r>
            <a:endParaRPr lang="en-US" altLang="zh-CN" sz="2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+mj-ea"/>
              <a:ea typeface="+mj-ea"/>
            </a:endParaRPr>
          </a:p>
          <a:p>
            <a:pPr algn="ctr"/>
            <a:r>
              <a:rPr lang="zh-CN" altLang="en-US" sz="2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</a:rPr>
              <a:t>输入内容</a:t>
            </a:r>
          </a:p>
        </p:txBody>
      </p:sp>
      <p:sp>
        <p:nvSpPr>
          <p:cNvPr id="60" name="矩形 59"/>
          <p:cNvSpPr/>
          <p:nvPr/>
        </p:nvSpPr>
        <p:spPr>
          <a:xfrm>
            <a:off x="8756228" y="1397874"/>
            <a:ext cx="2013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2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</a:rPr>
              <a:t>请在此处输入内容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120640" y="5192755"/>
            <a:ext cx="19507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2400" smtClean="0">
                <a:latin typeface="+mn-ea"/>
              </a:rPr>
              <a:t>PPT818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33901" y="5657158"/>
            <a:ext cx="312420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2000" dirty="0">
                <a:latin typeface="+mn-ea"/>
              </a:rPr>
              <a:t>202X.11.11</a:t>
            </a:r>
            <a:endParaRPr kumimoji="1" lang="zh-CN" altLang="en-US" sz="20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16867" y="3417175"/>
            <a:ext cx="79582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dirty="0"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5717" y="2228671"/>
            <a:ext cx="9100568" cy="1200329"/>
          </a:xfrm>
          <a:prstGeom prst="rect">
            <a:avLst/>
          </a:prstGeom>
          <a:scene3d>
            <a:camera prst="perspectiveFront" fov="4500000"/>
            <a:lightRig rig="threePt" dir="t"/>
          </a:scene3d>
        </p:spPr>
        <p:txBody>
          <a:bodyPr wrap="none">
            <a:spAutoFit/>
            <a:sp3d extrusionH="63500" prstMaterial="metal">
              <a:contourClr>
                <a:srgbClr val="FFFFFF"/>
              </a:contourClr>
            </a:sp3d>
          </a:bodyPr>
          <a:lstStyle/>
          <a:p>
            <a:pPr lvl="0" algn="ctr" defTabSz="457200">
              <a:defRPr/>
            </a:pPr>
            <a:r>
              <a:rPr lang="zh-CN" altLang="en-US" sz="7200" spc="600">
                <a:gradFill>
                  <a:gsLst>
                    <a:gs pos="0">
                      <a:srgbClr val="FFFFFF"/>
                    </a:gs>
                    <a:gs pos="58000">
                      <a:srgbClr val="FFFFFF"/>
                    </a:gs>
                    <a:gs pos="59000">
                      <a:srgbClr val="95969C"/>
                    </a:gs>
                    <a:gs pos="77000">
                      <a:srgbClr val="FFFFFF"/>
                    </a:gs>
                  </a:gsLst>
                  <a:lin ang="5400000" scaled="1"/>
                </a:gradFill>
                <a:effectLst>
                  <a:outerShdw blurRad="2286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演示完毕，谢谢观赏</a:t>
            </a:r>
            <a:endParaRPr lang="zh-CN" altLang="en-US" sz="7200" spc="600" dirty="0">
              <a:gradFill>
                <a:gsLst>
                  <a:gs pos="0">
                    <a:srgbClr val="FFFFFF"/>
                  </a:gs>
                  <a:gs pos="58000">
                    <a:srgbClr val="FFFFFF"/>
                  </a:gs>
                  <a:gs pos="59000">
                    <a:srgbClr val="95969C"/>
                  </a:gs>
                  <a:gs pos="77000">
                    <a:srgbClr val="FFFFFF"/>
                  </a:gs>
                </a:gsLst>
                <a:lin ang="5400000" scaled="1"/>
              </a:gradFill>
              <a:effectLst>
                <a:outerShdw blurRad="228600" dist="50800" dir="5400000" algn="ctr" rotWithShape="0">
                  <a:srgbClr val="000000">
                    <a:alpha val="55000"/>
                  </a:srgbClr>
                </a:out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151006" y="1422956"/>
            <a:ext cx="4478627" cy="4478314"/>
          </a:xfrm>
          <a:prstGeom prst="ellipse">
            <a:avLst/>
          </a:prstGeom>
          <a:gradFill>
            <a:gsLst>
              <a:gs pos="100000">
                <a:schemeClr val="accent1">
                  <a:alpha val="39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 w="6350" cap="flat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3" name="图形 10"/>
          <p:cNvGrpSpPr/>
          <p:nvPr/>
        </p:nvGrpSpPr>
        <p:grpSpPr>
          <a:xfrm>
            <a:off x="2725011" y="2027363"/>
            <a:ext cx="1330616" cy="1330616"/>
            <a:chOff x="1286923" y="1898650"/>
            <a:chExt cx="1905000" cy="1905000"/>
          </a:xfr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14" name="任意多边形: 形状 13"/>
            <p:cNvSpPr/>
            <p:nvPr/>
          </p:nvSpPr>
          <p:spPr>
            <a:xfrm>
              <a:off x="1689131" y="2500102"/>
              <a:ext cx="1010171" cy="719956"/>
            </a:xfrm>
            <a:custGeom>
              <a:avLst/>
              <a:gdLst>
                <a:gd name="connsiteX0" fmla="*/ 490203 w 1010170"/>
                <a:gd name="connsiteY0" fmla="*/ 720700 h 719956"/>
                <a:gd name="connsiteX1" fmla="*/ 489086 w 1010170"/>
                <a:gd name="connsiteY1" fmla="*/ 720700 h 719956"/>
                <a:gd name="connsiteX2" fmla="*/ 461553 w 1010170"/>
                <a:gd name="connsiteY2" fmla="*/ 699492 h 719956"/>
                <a:gd name="connsiteX3" fmla="*/ 280169 w 1010170"/>
                <a:gd name="connsiteY3" fmla="*/ 119063 h 719956"/>
                <a:gd name="connsiteX4" fmla="*/ 176919 w 1010170"/>
                <a:gd name="connsiteY4" fmla="*/ 371326 h 719956"/>
                <a:gd name="connsiteX5" fmla="*/ 149014 w 1010170"/>
                <a:gd name="connsiteY5" fmla="*/ 390116 h 719956"/>
                <a:gd name="connsiteX6" fmla="*/ 30138 w 1010170"/>
                <a:gd name="connsiteY6" fmla="*/ 390116 h 719956"/>
                <a:gd name="connsiteX7" fmla="*/ 0 w 1010170"/>
                <a:gd name="connsiteY7" fmla="*/ 359978 h 719956"/>
                <a:gd name="connsiteX8" fmla="*/ 30138 w 1010170"/>
                <a:gd name="connsiteY8" fmla="*/ 329840 h 719956"/>
                <a:gd name="connsiteX9" fmla="*/ 128736 w 1010170"/>
                <a:gd name="connsiteY9" fmla="*/ 329840 h 719956"/>
                <a:gd name="connsiteX10" fmla="*/ 255798 w 1010170"/>
                <a:gd name="connsiteY10" fmla="*/ 18790 h 719956"/>
                <a:gd name="connsiteX11" fmla="*/ 285006 w 1010170"/>
                <a:gd name="connsiteY11" fmla="*/ 0 h 719956"/>
                <a:gd name="connsiteX12" fmla="*/ 312539 w 1010170"/>
                <a:gd name="connsiteY12" fmla="*/ 21208 h 719956"/>
                <a:gd name="connsiteX13" fmla="*/ 493551 w 1010170"/>
                <a:gd name="connsiteY13" fmla="*/ 600894 h 719956"/>
                <a:gd name="connsiteX14" fmla="*/ 649821 w 1010170"/>
                <a:gd name="connsiteY14" fmla="*/ 211708 h 719956"/>
                <a:gd name="connsiteX15" fmla="*/ 677354 w 1010170"/>
                <a:gd name="connsiteY15" fmla="*/ 192732 h 719956"/>
                <a:gd name="connsiteX16" fmla="*/ 705259 w 1010170"/>
                <a:gd name="connsiteY16" fmla="*/ 210964 h 719956"/>
                <a:gd name="connsiteX17" fmla="*/ 801998 w 1010170"/>
                <a:gd name="connsiteY17" fmla="*/ 435880 h 719956"/>
                <a:gd name="connsiteX18" fmla="*/ 850739 w 1010170"/>
                <a:gd name="connsiteY18" fmla="*/ 344165 h 719956"/>
                <a:gd name="connsiteX19" fmla="*/ 877342 w 1010170"/>
                <a:gd name="connsiteY19" fmla="*/ 328166 h 719956"/>
                <a:gd name="connsiteX20" fmla="*/ 981521 w 1010170"/>
                <a:gd name="connsiteY20" fmla="*/ 328166 h 719956"/>
                <a:gd name="connsiteX21" fmla="*/ 1011659 w 1010170"/>
                <a:gd name="connsiteY21" fmla="*/ 358304 h 719956"/>
                <a:gd name="connsiteX22" fmla="*/ 981521 w 1010170"/>
                <a:gd name="connsiteY22" fmla="*/ 388441 h 719956"/>
                <a:gd name="connsiteX23" fmla="*/ 895387 w 1010170"/>
                <a:gd name="connsiteY23" fmla="*/ 388441 h 719956"/>
                <a:gd name="connsiteX24" fmla="*/ 825624 w 1010170"/>
                <a:gd name="connsiteY24" fmla="*/ 519410 h 719956"/>
                <a:gd name="connsiteX25" fmla="*/ 797719 w 1010170"/>
                <a:gd name="connsiteY25" fmla="*/ 535409 h 719956"/>
                <a:gd name="connsiteX26" fmla="*/ 771302 w 1010170"/>
                <a:gd name="connsiteY26" fmla="*/ 517178 h 719956"/>
                <a:gd name="connsiteX27" fmla="*/ 678470 w 1010170"/>
                <a:gd name="connsiteY27" fmla="*/ 301377 h 719956"/>
                <a:gd name="connsiteX28" fmla="*/ 517736 w 1010170"/>
                <a:gd name="connsiteY28" fmla="*/ 701911 h 719956"/>
                <a:gd name="connsiteX29" fmla="*/ 490203 w 1010170"/>
                <a:gd name="connsiteY29" fmla="*/ 720700 h 7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0170" h="719956">
                  <a:moveTo>
                    <a:pt x="490203" y="720700"/>
                  </a:moveTo>
                  <a:lnTo>
                    <a:pt x="489086" y="720700"/>
                  </a:lnTo>
                  <a:cubicBezTo>
                    <a:pt x="476436" y="720142"/>
                    <a:pt x="465274" y="711771"/>
                    <a:pt x="461553" y="699492"/>
                  </a:cubicBezTo>
                  <a:lnTo>
                    <a:pt x="280169" y="119063"/>
                  </a:lnTo>
                  <a:lnTo>
                    <a:pt x="176919" y="371326"/>
                  </a:lnTo>
                  <a:cubicBezTo>
                    <a:pt x="172269" y="382674"/>
                    <a:pt x="161292" y="390116"/>
                    <a:pt x="149014" y="390116"/>
                  </a:cubicBezTo>
                  <a:lnTo>
                    <a:pt x="30138" y="390116"/>
                  </a:lnTo>
                  <a:cubicBezTo>
                    <a:pt x="13395" y="390116"/>
                    <a:pt x="0" y="376721"/>
                    <a:pt x="0" y="359978"/>
                  </a:cubicBezTo>
                  <a:cubicBezTo>
                    <a:pt x="0" y="343235"/>
                    <a:pt x="13395" y="329840"/>
                    <a:pt x="30138" y="329840"/>
                  </a:cubicBezTo>
                  <a:lnTo>
                    <a:pt x="128736" y="329840"/>
                  </a:lnTo>
                  <a:lnTo>
                    <a:pt x="255798" y="18790"/>
                  </a:lnTo>
                  <a:cubicBezTo>
                    <a:pt x="260635" y="7069"/>
                    <a:pt x="271797" y="186"/>
                    <a:pt x="285006" y="0"/>
                  </a:cubicBezTo>
                  <a:cubicBezTo>
                    <a:pt x="297656" y="558"/>
                    <a:pt x="308632" y="8930"/>
                    <a:pt x="312539" y="21208"/>
                  </a:cubicBezTo>
                  <a:lnTo>
                    <a:pt x="493551" y="600894"/>
                  </a:lnTo>
                  <a:lnTo>
                    <a:pt x="649821" y="211708"/>
                  </a:lnTo>
                  <a:cubicBezTo>
                    <a:pt x="654286" y="200360"/>
                    <a:pt x="665262" y="192918"/>
                    <a:pt x="677354" y="192732"/>
                  </a:cubicBezTo>
                  <a:cubicBezTo>
                    <a:pt x="690004" y="193849"/>
                    <a:pt x="700608" y="199802"/>
                    <a:pt x="705259" y="210964"/>
                  </a:cubicBezTo>
                  <a:lnTo>
                    <a:pt x="801998" y="435880"/>
                  </a:lnTo>
                  <a:lnTo>
                    <a:pt x="850739" y="344165"/>
                  </a:lnTo>
                  <a:cubicBezTo>
                    <a:pt x="855948" y="334305"/>
                    <a:pt x="866180" y="328166"/>
                    <a:pt x="877342" y="328166"/>
                  </a:cubicBezTo>
                  <a:lnTo>
                    <a:pt x="981521" y="328166"/>
                  </a:lnTo>
                  <a:cubicBezTo>
                    <a:pt x="998265" y="328166"/>
                    <a:pt x="1011659" y="341561"/>
                    <a:pt x="1011659" y="358304"/>
                  </a:cubicBezTo>
                  <a:cubicBezTo>
                    <a:pt x="1011659" y="375047"/>
                    <a:pt x="998265" y="388441"/>
                    <a:pt x="981521" y="388441"/>
                  </a:cubicBezTo>
                  <a:lnTo>
                    <a:pt x="895387" y="388441"/>
                  </a:lnTo>
                  <a:lnTo>
                    <a:pt x="825624" y="519410"/>
                  </a:lnTo>
                  <a:cubicBezTo>
                    <a:pt x="820229" y="529642"/>
                    <a:pt x="808881" y="535409"/>
                    <a:pt x="797719" y="535409"/>
                  </a:cubicBezTo>
                  <a:cubicBezTo>
                    <a:pt x="786185" y="534851"/>
                    <a:pt x="775953" y="527782"/>
                    <a:pt x="771302" y="517178"/>
                  </a:cubicBezTo>
                  <a:lnTo>
                    <a:pt x="678470" y="301377"/>
                  </a:lnTo>
                  <a:lnTo>
                    <a:pt x="517736" y="701911"/>
                  </a:lnTo>
                  <a:cubicBezTo>
                    <a:pt x="513643" y="713259"/>
                    <a:pt x="502481" y="720700"/>
                    <a:pt x="490203" y="72070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448820" y="2084824"/>
              <a:ext cx="1622227" cy="1549673"/>
            </a:xfrm>
            <a:custGeom>
              <a:avLst/>
              <a:gdLst>
                <a:gd name="connsiteX0" fmla="*/ 1278945 w 1622226"/>
                <a:gd name="connsiteY0" fmla="*/ 271473 h 1549672"/>
                <a:gd name="connsiteX1" fmla="*/ 1456423 w 1622226"/>
                <a:gd name="connsiteY1" fmla="*/ 566152 h 1549672"/>
                <a:gd name="connsiteX2" fmla="*/ 1515768 w 1622226"/>
                <a:gd name="connsiteY2" fmla="*/ 547921 h 1549672"/>
                <a:gd name="connsiteX3" fmla="*/ 1322850 w 1622226"/>
                <a:gd name="connsiteY3" fmla="*/ 227568 h 1549672"/>
                <a:gd name="connsiteX4" fmla="*/ 587267 w 1622226"/>
                <a:gd name="connsiteY4" fmla="*/ 23302 h 1549672"/>
                <a:gd name="connsiteX5" fmla="*/ 602335 w 1622226"/>
                <a:gd name="connsiteY5" fmla="*/ 83577 h 1549672"/>
                <a:gd name="connsiteX6" fmla="*/ 1278945 w 1622226"/>
                <a:gd name="connsiteY6" fmla="*/ 271473 h 1549672"/>
                <a:gd name="connsiteX7" fmla="*/ 270635 w 1622226"/>
                <a:gd name="connsiteY7" fmla="*/ 271473 h 1549672"/>
                <a:gd name="connsiteX8" fmla="*/ 226730 w 1622226"/>
                <a:gd name="connsiteY8" fmla="*/ 227568 h 1549672"/>
                <a:gd name="connsiteX9" fmla="*/ 226730 w 1622226"/>
                <a:gd name="connsiteY9" fmla="*/ 1323687 h 1549672"/>
                <a:gd name="connsiteX10" fmla="*/ 270635 w 1622226"/>
                <a:gd name="connsiteY10" fmla="*/ 1279783 h 1549672"/>
                <a:gd name="connsiteX11" fmla="*/ 270635 w 1622226"/>
                <a:gd name="connsiteY11" fmla="*/ 271473 h 1549672"/>
                <a:gd name="connsiteX12" fmla="*/ 1527860 w 1622226"/>
                <a:gd name="connsiteY12" fmla="*/ 959431 h 1549672"/>
                <a:gd name="connsiteX13" fmla="*/ 1467399 w 1622226"/>
                <a:gd name="connsiteY13" fmla="*/ 944734 h 1549672"/>
                <a:gd name="connsiteX14" fmla="*/ 1278759 w 1622226"/>
                <a:gd name="connsiteY14" fmla="*/ 1279783 h 1549672"/>
                <a:gd name="connsiteX15" fmla="*/ 585964 w 1622226"/>
                <a:gd name="connsiteY15" fmla="*/ 1463400 h 1549672"/>
                <a:gd name="connsiteX16" fmla="*/ 569593 w 1622226"/>
                <a:gd name="connsiteY16" fmla="*/ 1523303 h 1549672"/>
                <a:gd name="connsiteX17" fmla="*/ 1322664 w 1622226"/>
                <a:gd name="connsiteY17" fmla="*/ 1323687 h 1549672"/>
                <a:gd name="connsiteX18" fmla="*/ 1527860 w 1622226"/>
                <a:gd name="connsiteY18" fmla="*/ 959431 h 1549672"/>
                <a:gd name="connsiteX19" fmla="*/ 1455121 w 1622226"/>
                <a:gd name="connsiteY19" fmla="*/ 842973 h 1549672"/>
                <a:gd name="connsiteX20" fmla="*/ 1594089 w 1622226"/>
                <a:gd name="connsiteY20" fmla="*/ 842973 h 1549672"/>
                <a:gd name="connsiteX21" fmla="*/ 1594089 w 1622226"/>
                <a:gd name="connsiteY21" fmla="*/ 704004 h 1549672"/>
                <a:gd name="connsiteX22" fmla="*/ 1455307 w 1622226"/>
                <a:gd name="connsiteY22" fmla="*/ 704004 h 1549672"/>
                <a:gd name="connsiteX23" fmla="*/ 1455121 w 1622226"/>
                <a:gd name="connsiteY23" fmla="*/ 842973 h 1549672"/>
                <a:gd name="connsiteX24" fmla="*/ 1567300 w 1622226"/>
                <a:gd name="connsiteY24" fmla="*/ 730793 h 1549672"/>
                <a:gd name="connsiteX25" fmla="*/ 1567300 w 1622226"/>
                <a:gd name="connsiteY25" fmla="*/ 816184 h 1549672"/>
                <a:gd name="connsiteX26" fmla="*/ 1481910 w 1622226"/>
                <a:gd name="connsiteY26" fmla="*/ 816184 h 1549672"/>
                <a:gd name="connsiteX27" fmla="*/ 1481910 w 1622226"/>
                <a:gd name="connsiteY27" fmla="*/ 730793 h 1549672"/>
                <a:gd name="connsiteX28" fmla="*/ 1567300 w 1622226"/>
                <a:gd name="connsiteY28" fmla="*/ 730793 h 1549672"/>
                <a:gd name="connsiteX29" fmla="*/ 484389 w 1622226"/>
                <a:gd name="connsiteY29" fmla="*/ 1350477 h 1549672"/>
                <a:gd name="connsiteX30" fmla="*/ 345235 w 1622226"/>
                <a:gd name="connsiteY30" fmla="*/ 1350477 h 1549672"/>
                <a:gd name="connsiteX31" fmla="*/ 345235 w 1622226"/>
                <a:gd name="connsiteY31" fmla="*/ 1489631 h 1549672"/>
                <a:gd name="connsiteX32" fmla="*/ 484389 w 1622226"/>
                <a:gd name="connsiteY32" fmla="*/ 1489631 h 1549672"/>
                <a:gd name="connsiteX33" fmla="*/ 484389 w 1622226"/>
                <a:gd name="connsiteY33" fmla="*/ 1350477 h 1549672"/>
                <a:gd name="connsiteX34" fmla="*/ 372024 w 1622226"/>
                <a:gd name="connsiteY34" fmla="*/ 1462842 h 1549672"/>
                <a:gd name="connsiteX35" fmla="*/ 372024 w 1622226"/>
                <a:gd name="connsiteY35" fmla="*/ 1377266 h 1549672"/>
                <a:gd name="connsiteX36" fmla="*/ 457600 w 1622226"/>
                <a:gd name="connsiteY36" fmla="*/ 1377266 h 1549672"/>
                <a:gd name="connsiteX37" fmla="*/ 457600 w 1622226"/>
                <a:gd name="connsiteY37" fmla="*/ 1462842 h 1549672"/>
                <a:gd name="connsiteX38" fmla="*/ 372024 w 1622226"/>
                <a:gd name="connsiteY38" fmla="*/ 1462842 h 1549672"/>
                <a:gd name="connsiteX39" fmla="*/ 346165 w 1622226"/>
                <a:gd name="connsiteY39" fmla="*/ 199477 h 1549672"/>
                <a:gd name="connsiteX40" fmla="*/ 485319 w 1622226"/>
                <a:gd name="connsiteY40" fmla="*/ 199477 h 1549672"/>
                <a:gd name="connsiteX41" fmla="*/ 485319 w 1622226"/>
                <a:gd name="connsiteY41" fmla="*/ 60323 h 1549672"/>
                <a:gd name="connsiteX42" fmla="*/ 346165 w 1622226"/>
                <a:gd name="connsiteY42" fmla="*/ 60323 h 1549672"/>
                <a:gd name="connsiteX43" fmla="*/ 346165 w 1622226"/>
                <a:gd name="connsiteY43" fmla="*/ 199477 h 1549672"/>
                <a:gd name="connsiteX44" fmla="*/ 458530 w 1622226"/>
                <a:gd name="connsiteY44" fmla="*/ 87112 h 1549672"/>
                <a:gd name="connsiteX45" fmla="*/ 458530 w 1622226"/>
                <a:gd name="connsiteY45" fmla="*/ 172688 h 1549672"/>
                <a:gd name="connsiteX46" fmla="*/ 372954 w 1622226"/>
                <a:gd name="connsiteY46" fmla="*/ 172688 h 1549672"/>
                <a:gd name="connsiteX47" fmla="*/ 372954 w 1622226"/>
                <a:gd name="connsiteY47" fmla="*/ 87112 h 1549672"/>
                <a:gd name="connsiteX48" fmla="*/ 458530 w 1622226"/>
                <a:gd name="connsiteY48" fmla="*/ 87112 h 154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22226" h="1549672">
                  <a:moveTo>
                    <a:pt x="1278945" y="271473"/>
                  </a:moveTo>
                  <a:cubicBezTo>
                    <a:pt x="1361173" y="353700"/>
                    <a:pt x="1422564" y="455647"/>
                    <a:pt x="1456423" y="566152"/>
                  </a:cubicBezTo>
                  <a:lnTo>
                    <a:pt x="1515768" y="547921"/>
                  </a:lnTo>
                  <a:cubicBezTo>
                    <a:pt x="1478933" y="427742"/>
                    <a:pt x="1412146" y="317051"/>
                    <a:pt x="1322850" y="227568"/>
                  </a:cubicBezTo>
                  <a:cubicBezTo>
                    <a:pt x="1128815" y="33534"/>
                    <a:pt x="853855" y="-42741"/>
                    <a:pt x="587267" y="23302"/>
                  </a:cubicBezTo>
                  <a:lnTo>
                    <a:pt x="602335" y="83577"/>
                  </a:lnTo>
                  <a:cubicBezTo>
                    <a:pt x="847530" y="22744"/>
                    <a:pt x="1100537" y="93065"/>
                    <a:pt x="1278945" y="271473"/>
                  </a:cubicBezTo>
                  <a:close/>
                  <a:moveTo>
                    <a:pt x="270635" y="271473"/>
                  </a:moveTo>
                  <a:lnTo>
                    <a:pt x="226730" y="227568"/>
                  </a:lnTo>
                  <a:cubicBezTo>
                    <a:pt x="-75577" y="529875"/>
                    <a:pt x="-75577" y="1021566"/>
                    <a:pt x="226730" y="1323687"/>
                  </a:cubicBezTo>
                  <a:lnTo>
                    <a:pt x="270635" y="1279783"/>
                  </a:lnTo>
                  <a:cubicBezTo>
                    <a:pt x="-7302" y="1001661"/>
                    <a:pt x="-7302" y="549409"/>
                    <a:pt x="270635" y="271473"/>
                  </a:cubicBezTo>
                  <a:close/>
                  <a:moveTo>
                    <a:pt x="1527860" y="959431"/>
                  </a:moveTo>
                  <a:lnTo>
                    <a:pt x="1467399" y="944734"/>
                  </a:lnTo>
                  <a:cubicBezTo>
                    <a:pt x="1436703" y="1071238"/>
                    <a:pt x="1371405" y="1187138"/>
                    <a:pt x="1278759" y="1279783"/>
                  </a:cubicBezTo>
                  <a:cubicBezTo>
                    <a:pt x="1098119" y="1460423"/>
                    <a:pt x="832647" y="1530745"/>
                    <a:pt x="585964" y="1463400"/>
                  </a:cubicBezTo>
                  <a:lnTo>
                    <a:pt x="569593" y="1523303"/>
                  </a:lnTo>
                  <a:cubicBezTo>
                    <a:pt x="837670" y="1596601"/>
                    <a:pt x="1126396" y="1520141"/>
                    <a:pt x="1322664" y="1323687"/>
                  </a:cubicBezTo>
                  <a:cubicBezTo>
                    <a:pt x="1423495" y="1223043"/>
                    <a:pt x="1494560" y="1097097"/>
                    <a:pt x="1527860" y="959431"/>
                  </a:cubicBezTo>
                  <a:close/>
                  <a:moveTo>
                    <a:pt x="1455121" y="842973"/>
                  </a:moveTo>
                  <a:cubicBezTo>
                    <a:pt x="1493444" y="881296"/>
                    <a:pt x="1555766" y="881296"/>
                    <a:pt x="1594089" y="842973"/>
                  </a:cubicBezTo>
                  <a:cubicBezTo>
                    <a:pt x="1632412" y="804649"/>
                    <a:pt x="1632412" y="742328"/>
                    <a:pt x="1594089" y="704004"/>
                  </a:cubicBezTo>
                  <a:cubicBezTo>
                    <a:pt x="1555766" y="665681"/>
                    <a:pt x="1493444" y="665681"/>
                    <a:pt x="1455307" y="704004"/>
                  </a:cubicBezTo>
                  <a:cubicBezTo>
                    <a:pt x="1416983" y="742328"/>
                    <a:pt x="1416983" y="804649"/>
                    <a:pt x="1455121" y="842973"/>
                  </a:cubicBezTo>
                  <a:close/>
                  <a:moveTo>
                    <a:pt x="1567300" y="730793"/>
                  </a:moveTo>
                  <a:cubicBezTo>
                    <a:pt x="1590926" y="754420"/>
                    <a:pt x="1590926" y="792743"/>
                    <a:pt x="1567300" y="816184"/>
                  </a:cubicBezTo>
                  <a:cubicBezTo>
                    <a:pt x="1543673" y="839810"/>
                    <a:pt x="1505350" y="839810"/>
                    <a:pt x="1481910" y="816184"/>
                  </a:cubicBezTo>
                  <a:cubicBezTo>
                    <a:pt x="1458283" y="792557"/>
                    <a:pt x="1458283" y="754234"/>
                    <a:pt x="1481910" y="730793"/>
                  </a:cubicBezTo>
                  <a:cubicBezTo>
                    <a:pt x="1505536" y="707353"/>
                    <a:pt x="1543859" y="707353"/>
                    <a:pt x="1567300" y="730793"/>
                  </a:cubicBezTo>
                  <a:close/>
                  <a:moveTo>
                    <a:pt x="484389" y="1350477"/>
                  </a:moveTo>
                  <a:cubicBezTo>
                    <a:pt x="446066" y="1312153"/>
                    <a:pt x="383558" y="1312153"/>
                    <a:pt x="345235" y="1350477"/>
                  </a:cubicBezTo>
                  <a:cubicBezTo>
                    <a:pt x="306912" y="1388800"/>
                    <a:pt x="306912" y="1451308"/>
                    <a:pt x="345235" y="1489631"/>
                  </a:cubicBezTo>
                  <a:cubicBezTo>
                    <a:pt x="383558" y="1527954"/>
                    <a:pt x="446066" y="1527954"/>
                    <a:pt x="484389" y="1489631"/>
                  </a:cubicBezTo>
                  <a:cubicBezTo>
                    <a:pt x="522898" y="1451308"/>
                    <a:pt x="522898" y="1388800"/>
                    <a:pt x="484389" y="1350477"/>
                  </a:cubicBezTo>
                  <a:close/>
                  <a:moveTo>
                    <a:pt x="372024" y="1462842"/>
                  </a:moveTo>
                  <a:cubicBezTo>
                    <a:pt x="348397" y="1439215"/>
                    <a:pt x="348397" y="1400892"/>
                    <a:pt x="372024" y="1377266"/>
                  </a:cubicBezTo>
                  <a:cubicBezTo>
                    <a:pt x="395650" y="1353639"/>
                    <a:pt x="433974" y="1353639"/>
                    <a:pt x="457600" y="1377266"/>
                  </a:cubicBezTo>
                  <a:cubicBezTo>
                    <a:pt x="481226" y="1400892"/>
                    <a:pt x="481226" y="1439215"/>
                    <a:pt x="457600" y="1462842"/>
                  </a:cubicBezTo>
                  <a:cubicBezTo>
                    <a:pt x="434160" y="1486468"/>
                    <a:pt x="395650" y="1486468"/>
                    <a:pt x="372024" y="1462842"/>
                  </a:cubicBezTo>
                  <a:close/>
                  <a:moveTo>
                    <a:pt x="346165" y="199477"/>
                  </a:moveTo>
                  <a:cubicBezTo>
                    <a:pt x="384488" y="237800"/>
                    <a:pt x="446996" y="237800"/>
                    <a:pt x="485319" y="199477"/>
                  </a:cubicBezTo>
                  <a:cubicBezTo>
                    <a:pt x="523642" y="161154"/>
                    <a:pt x="523642" y="98646"/>
                    <a:pt x="485319" y="60323"/>
                  </a:cubicBezTo>
                  <a:cubicBezTo>
                    <a:pt x="446996" y="21999"/>
                    <a:pt x="384488" y="21999"/>
                    <a:pt x="346165" y="60323"/>
                  </a:cubicBezTo>
                  <a:cubicBezTo>
                    <a:pt x="307842" y="98832"/>
                    <a:pt x="307842" y="161154"/>
                    <a:pt x="346165" y="199477"/>
                  </a:cubicBezTo>
                  <a:close/>
                  <a:moveTo>
                    <a:pt x="458530" y="87112"/>
                  </a:moveTo>
                  <a:cubicBezTo>
                    <a:pt x="482157" y="110738"/>
                    <a:pt x="482157" y="149061"/>
                    <a:pt x="458530" y="172688"/>
                  </a:cubicBezTo>
                  <a:cubicBezTo>
                    <a:pt x="434904" y="196314"/>
                    <a:pt x="396580" y="196314"/>
                    <a:pt x="372954" y="172688"/>
                  </a:cubicBezTo>
                  <a:cubicBezTo>
                    <a:pt x="349328" y="149061"/>
                    <a:pt x="349328" y="110738"/>
                    <a:pt x="372954" y="87112"/>
                  </a:cubicBezTo>
                  <a:cubicBezTo>
                    <a:pt x="396580" y="63485"/>
                    <a:pt x="434904" y="63485"/>
                    <a:pt x="458530" y="87112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2080735" y="2218017"/>
              <a:ext cx="755303" cy="437183"/>
            </a:xfrm>
            <a:custGeom>
              <a:avLst/>
              <a:gdLst>
                <a:gd name="connsiteX0" fmla="*/ 728328 w 755302"/>
                <a:gd name="connsiteY0" fmla="*/ 438727 h 437182"/>
                <a:gd name="connsiteX1" fmla="*/ 6325 w 755302"/>
                <a:gd name="connsiteY1" fmla="*/ 39123 h 437182"/>
                <a:gd name="connsiteX2" fmla="*/ 0 w 755302"/>
                <a:gd name="connsiteY2" fmla="*/ 10102 h 437182"/>
                <a:gd name="connsiteX3" fmla="*/ 755675 w 755302"/>
                <a:gd name="connsiteY3" fmla="*/ 427192 h 437182"/>
                <a:gd name="connsiteX4" fmla="*/ 728328 w 755302"/>
                <a:gd name="connsiteY4" fmla="*/ 438727 h 4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02" h="437182">
                  <a:moveTo>
                    <a:pt x="728328" y="438727"/>
                  </a:moveTo>
                  <a:cubicBezTo>
                    <a:pt x="514573" y="-65987"/>
                    <a:pt x="11348" y="37821"/>
                    <a:pt x="6325" y="39123"/>
                  </a:cubicBezTo>
                  <a:lnTo>
                    <a:pt x="0" y="10102"/>
                  </a:lnTo>
                  <a:cubicBezTo>
                    <a:pt x="5209" y="8799"/>
                    <a:pt x="532619" y="-99845"/>
                    <a:pt x="755675" y="427192"/>
                  </a:cubicBezTo>
                  <a:lnTo>
                    <a:pt x="728328" y="438727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927733" y="5295497"/>
            <a:ext cx="2923323" cy="605932"/>
            <a:chOff x="1829920" y="4419459"/>
            <a:chExt cx="1977079" cy="409799"/>
          </a:xfrm>
        </p:grpSpPr>
        <p:sp>
          <p:nvSpPr>
            <p:cNvPr id="50" name="任意多边形: 形状 49"/>
            <p:cNvSpPr/>
            <p:nvPr/>
          </p:nvSpPr>
          <p:spPr>
            <a:xfrm>
              <a:off x="1829920" y="4419459"/>
              <a:ext cx="1977079" cy="409798"/>
            </a:xfrm>
            <a:custGeom>
              <a:avLst/>
              <a:gdLst>
                <a:gd name="connsiteX0" fmla="*/ 1608606 w 1977079"/>
                <a:gd name="connsiteY0" fmla="*/ 141 h 409798"/>
                <a:gd name="connsiteX1" fmla="*/ 1865186 w 1977079"/>
                <a:gd name="connsiteY1" fmla="*/ 24474 h 409798"/>
                <a:gd name="connsiteX2" fmla="*/ 1977079 w 1977079"/>
                <a:gd name="connsiteY2" fmla="*/ 41638 h 409798"/>
                <a:gd name="connsiteX3" fmla="*/ 1952513 w 1977079"/>
                <a:gd name="connsiteY3" fmla="*/ 63966 h 409798"/>
                <a:gd name="connsiteX4" fmla="*/ 989166 w 1977079"/>
                <a:gd name="connsiteY4" fmla="*/ 409798 h 409798"/>
                <a:gd name="connsiteX5" fmla="*/ 25820 w 1977079"/>
                <a:gd name="connsiteY5" fmla="*/ 63966 h 409798"/>
                <a:gd name="connsiteX6" fmla="*/ 0 w 1977079"/>
                <a:gd name="connsiteY6" fmla="*/ 40499 h 409798"/>
                <a:gd name="connsiteX7" fmla="*/ 90271 w 1977079"/>
                <a:gd name="connsiteY7" fmla="*/ 23052 h 409798"/>
                <a:gd name="connsiteX8" fmla="*/ 198906 w 1977079"/>
                <a:gd name="connsiteY8" fmla="*/ 9666 h 409798"/>
                <a:gd name="connsiteX9" fmla="*/ 875181 w 1977079"/>
                <a:gd name="connsiteY9" fmla="*/ 114441 h 409798"/>
                <a:gd name="connsiteX10" fmla="*/ 1608606 w 1977079"/>
                <a:gd name="connsiteY10" fmla="*/ 141 h 40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079" h="409798">
                  <a:moveTo>
                    <a:pt x="1608606" y="141"/>
                  </a:moveTo>
                  <a:cubicBezTo>
                    <a:pt x="1676869" y="1332"/>
                    <a:pt x="1767555" y="10857"/>
                    <a:pt x="1865186" y="24474"/>
                  </a:cubicBezTo>
                  <a:lnTo>
                    <a:pt x="1977079" y="41638"/>
                  </a:lnTo>
                  <a:lnTo>
                    <a:pt x="1952513" y="63966"/>
                  </a:lnTo>
                  <a:cubicBezTo>
                    <a:pt x="1690722" y="280014"/>
                    <a:pt x="1355100" y="409798"/>
                    <a:pt x="989166" y="409798"/>
                  </a:cubicBezTo>
                  <a:cubicBezTo>
                    <a:pt x="623232" y="409798"/>
                    <a:pt x="287610" y="280014"/>
                    <a:pt x="25820" y="63966"/>
                  </a:cubicBezTo>
                  <a:lnTo>
                    <a:pt x="0" y="40499"/>
                  </a:lnTo>
                  <a:lnTo>
                    <a:pt x="90271" y="23052"/>
                  </a:lnTo>
                  <a:cubicBezTo>
                    <a:pt x="129205" y="16686"/>
                    <a:pt x="165767" y="12048"/>
                    <a:pt x="198906" y="9666"/>
                  </a:cubicBezTo>
                  <a:cubicBezTo>
                    <a:pt x="464019" y="-9384"/>
                    <a:pt x="640231" y="116028"/>
                    <a:pt x="875181" y="114441"/>
                  </a:cubicBezTo>
                  <a:cubicBezTo>
                    <a:pt x="1110131" y="112853"/>
                    <a:pt x="1335556" y="-4621"/>
                    <a:pt x="1608606" y="141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alpha val="40000"/>
                  </a:schemeClr>
                </a:gs>
                <a:gs pos="0">
                  <a:schemeClr val="tx1">
                    <a:alpha val="0"/>
                  </a:schemeClr>
                </a:gs>
              </a:gsLst>
              <a:lin ang="0" scaled="0"/>
            </a:gradFill>
            <a:ln w="63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1906067" y="4426143"/>
              <a:ext cx="1762292" cy="403115"/>
            </a:xfrm>
            <a:custGeom>
              <a:avLst/>
              <a:gdLst>
                <a:gd name="connsiteX0" fmla="*/ 334213 w 1762292"/>
                <a:gd name="connsiteY0" fmla="*/ 1078 h 403115"/>
                <a:gd name="connsiteX1" fmla="*/ 1103833 w 1762292"/>
                <a:gd name="connsiteY1" fmla="*/ 153478 h 403115"/>
                <a:gd name="connsiteX2" fmla="*/ 1568653 w 1762292"/>
                <a:gd name="connsiteY2" fmla="*/ 100138 h 403115"/>
                <a:gd name="connsiteX3" fmla="*/ 1718434 w 1762292"/>
                <a:gd name="connsiteY3" fmla="*/ 130023 h 403115"/>
                <a:gd name="connsiteX4" fmla="*/ 1762292 w 1762292"/>
                <a:gd name="connsiteY4" fmla="*/ 142585 h 403115"/>
                <a:gd name="connsiteX5" fmla="*/ 1759775 w 1762292"/>
                <a:gd name="connsiteY5" fmla="*/ 144467 h 403115"/>
                <a:gd name="connsiteX6" fmla="*/ 913018 w 1762292"/>
                <a:gd name="connsiteY6" fmla="*/ 403115 h 403115"/>
                <a:gd name="connsiteX7" fmla="*/ 66261 w 1762292"/>
                <a:gd name="connsiteY7" fmla="*/ 144467 h 403115"/>
                <a:gd name="connsiteX8" fmla="*/ 0 w 1762292"/>
                <a:gd name="connsiteY8" fmla="*/ 94918 h 403115"/>
                <a:gd name="connsiteX9" fmla="*/ 17507 w 1762292"/>
                <a:gd name="connsiteY9" fmla="*/ 85851 h 403115"/>
                <a:gd name="connsiteX10" fmla="*/ 334213 w 1762292"/>
                <a:gd name="connsiteY10" fmla="*/ 1078 h 40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2292" h="403115">
                  <a:moveTo>
                    <a:pt x="334213" y="1078"/>
                  </a:moveTo>
                  <a:cubicBezTo>
                    <a:pt x="562813" y="-14162"/>
                    <a:pt x="898093" y="136968"/>
                    <a:pt x="1103833" y="153478"/>
                  </a:cubicBezTo>
                  <a:cubicBezTo>
                    <a:pt x="1309573" y="169988"/>
                    <a:pt x="1398473" y="76008"/>
                    <a:pt x="1568653" y="100138"/>
                  </a:cubicBezTo>
                  <a:cubicBezTo>
                    <a:pt x="1611198" y="106171"/>
                    <a:pt x="1663268" y="116569"/>
                    <a:pt x="1718434" y="130023"/>
                  </a:cubicBezTo>
                  <a:lnTo>
                    <a:pt x="1762292" y="142585"/>
                  </a:lnTo>
                  <a:lnTo>
                    <a:pt x="1759775" y="144467"/>
                  </a:lnTo>
                  <a:cubicBezTo>
                    <a:pt x="1518064" y="307764"/>
                    <a:pt x="1226676" y="403115"/>
                    <a:pt x="913018" y="403115"/>
                  </a:cubicBezTo>
                  <a:cubicBezTo>
                    <a:pt x="599360" y="403115"/>
                    <a:pt x="307973" y="307764"/>
                    <a:pt x="66261" y="144467"/>
                  </a:cubicBezTo>
                  <a:lnTo>
                    <a:pt x="0" y="94918"/>
                  </a:lnTo>
                  <a:lnTo>
                    <a:pt x="17507" y="85851"/>
                  </a:lnTo>
                  <a:cubicBezTo>
                    <a:pt x="116091" y="41083"/>
                    <a:pt x="219913" y="8698"/>
                    <a:pt x="334213" y="1078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ln w="63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1005352" y="1311853"/>
            <a:ext cx="4769934" cy="4700520"/>
          </a:xfrm>
          <a:prstGeom prst="ellipse">
            <a:avLst/>
          </a:prstGeom>
          <a:noFill/>
          <a:ln w="6350" cap="flat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46290" y="1973864"/>
            <a:ext cx="1444805" cy="1332114"/>
            <a:chOff x="2695032" y="2613434"/>
            <a:chExt cx="1175138" cy="1083480"/>
          </a:xfrm>
        </p:grpSpPr>
        <p:sp>
          <p:nvSpPr>
            <p:cNvPr id="70" name="等腰三角形 69"/>
            <p:cNvSpPr/>
            <p:nvPr/>
          </p:nvSpPr>
          <p:spPr>
            <a:xfrm>
              <a:off x="2695032" y="3026386"/>
              <a:ext cx="104874" cy="90408"/>
            </a:xfrm>
            <a:prstGeom prst="triangle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804953" y="3563704"/>
              <a:ext cx="65217" cy="65217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>
              <a:off x="3702100" y="2613434"/>
              <a:ext cx="75459" cy="65217"/>
            </a:xfrm>
            <a:prstGeom prst="parallelogram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3" name="菱形 72"/>
            <p:cNvSpPr/>
            <p:nvPr/>
          </p:nvSpPr>
          <p:spPr>
            <a:xfrm>
              <a:off x="2964069" y="3631697"/>
              <a:ext cx="65217" cy="65217"/>
            </a:xfrm>
            <a:prstGeom prst="diamond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6571804" y="1422956"/>
            <a:ext cx="4478627" cy="4478314"/>
          </a:xfrm>
          <a:prstGeom prst="ellipse">
            <a:avLst/>
          </a:prstGeom>
          <a:gradFill>
            <a:gsLst>
              <a:gs pos="100000">
                <a:schemeClr val="accent1">
                  <a:alpha val="39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 w="6350" cap="flat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" name="图形 8"/>
          <p:cNvSpPr/>
          <p:nvPr/>
        </p:nvSpPr>
        <p:spPr>
          <a:xfrm>
            <a:off x="8283306" y="2164861"/>
            <a:ext cx="1055622" cy="1055622"/>
          </a:xfrm>
          <a:custGeom>
            <a:avLst/>
            <a:gdLst>
              <a:gd name="connsiteX0" fmla="*/ 755650 w 1511300"/>
              <a:gd name="connsiteY0" fmla="*/ 1511300 h 1511300"/>
              <a:gd name="connsiteX1" fmla="*/ 0 w 1511300"/>
              <a:gd name="connsiteY1" fmla="*/ 755650 h 1511300"/>
              <a:gd name="connsiteX2" fmla="*/ 755650 w 1511300"/>
              <a:gd name="connsiteY2" fmla="*/ 0 h 1511300"/>
              <a:gd name="connsiteX3" fmla="*/ 1511300 w 1511300"/>
              <a:gd name="connsiteY3" fmla="*/ 755650 h 1511300"/>
              <a:gd name="connsiteX4" fmla="*/ 755650 w 1511300"/>
              <a:gd name="connsiteY4" fmla="*/ 1511300 h 1511300"/>
              <a:gd name="connsiteX5" fmla="*/ 755650 w 1511300"/>
              <a:gd name="connsiteY5" fmla="*/ 83961 h 1511300"/>
              <a:gd name="connsiteX6" fmla="*/ 83961 w 1511300"/>
              <a:gd name="connsiteY6" fmla="*/ 755650 h 1511300"/>
              <a:gd name="connsiteX7" fmla="*/ 755650 w 1511300"/>
              <a:gd name="connsiteY7" fmla="*/ 1427339 h 1511300"/>
              <a:gd name="connsiteX8" fmla="*/ 1427339 w 1511300"/>
              <a:gd name="connsiteY8" fmla="*/ 755650 h 1511300"/>
              <a:gd name="connsiteX9" fmla="*/ 755650 w 1511300"/>
              <a:gd name="connsiteY9" fmla="*/ 83961 h 1511300"/>
              <a:gd name="connsiteX10" fmla="*/ 1259417 w 1511300"/>
              <a:gd name="connsiteY10" fmla="*/ 1049514 h 1511300"/>
              <a:gd name="connsiteX11" fmla="*/ 1175456 w 1511300"/>
              <a:gd name="connsiteY11" fmla="*/ 1049514 h 1511300"/>
              <a:gd name="connsiteX12" fmla="*/ 965553 w 1511300"/>
              <a:gd name="connsiteY12" fmla="*/ 839611 h 1511300"/>
              <a:gd name="connsiteX13" fmla="*/ 755650 w 1511300"/>
              <a:gd name="connsiteY13" fmla="*/ 1049514 h 1511300"/>
              <a:gd name="connsiteX14" fmla="*/ 671689 w 1511300"/>
              <a:gd name="connsiteY14" fmla="*/ 1049514 h 1511300"/>
              <a:gd name="connsiteX15" fmla="*/ 830124 w 1511300"/>
              <a:gd name="connsiteY15" fmla="*/ 788857 h 1511300"/>
              <a:gd name="connsiteX16" fmla="*/ 755650 w 1511300"/>
              <a:gd name="connsiteY16" fmla="*/ 629708 h 1511300"/>
              <a:gd name="connsiteX17" fmla="*/ 965553 w 1511300"/>
              <a:gd name="connsiteY17" fmla="*/ 419806 h 1511300"/>
              <a:gd name="connsiteX18" fmla="*/ 1175456 w 1511300"/>
              <a:gd name="connsiteY18" fmla="*/ 629708 h 1511300"/>
              <a:gd name="connsiteX19" fmla="*/ 1100982 w 1511300"/>
              <a:gd name="connsiteY19" fmla="*/ 788857 h 1511300"/>
              <a:gd name="connsiteX20" fmla="*/ 1259417 w 1511300"/>
              <a:gd name="connsiteY20" fmla="*/ 1049514 h 1511300"/>
              <a:gd name="connsiteX21" fmla="*/ 965553 w 1511300"/>
              <a:gd name="connsiteY21" fmla="*/ 503767 h 1511300"/>
              <a:gd name="connsiteX22" fmla="*/ 839611 w 1511300"/>
              <a:gd name="connsiteY22" fmla="*/ 629708 h 1511300"/>
              <a:gd name="connsiteX23" fmla="*/ 965553 w 1511300"/>
              <a:gd name="connsiteY23" fmla="*/ 755650 h 1511300"/>
              <a:gd name="connsiteX24" fmla="*/ 1091494 w 1511300"/>
              <a:gd name="connsiteY24" fmla="*/ 629708 h 1511300"/>
              <a:gd name="connsiteX25" fmla="*/ 965553 w 1511300"/>
              <a:gd name="connsiteY25" fmla="*/ 503767 h 1511300"/>
              <a:gd name="connsiteX26" fmla="*/ 293864 w 1511300"/>
              <a:gd name="connsiteY26" fmla="*/ 755650 h 1511300"/>
              <a:gd name="connsiteX27" fmla="*/ 671689 w 1511300"/>
              <a:gd name="connsiteY27" fmla="*/ 755650 h 1511300"/>
              <a:gd name="connsiteX28" fmla="*/ 671689 w 1511300"/>
              <a:gd name="connsiteY28" fmla="*/ 839611 h 1511300"/>
              <a:gd name="connsiteX29" fmla="*/ 293864 w 1511300"/>
              <a:gd name="connsiteY29" fmla="*/ 839611 h 1511300"/>
              <a:gd name="connsiteX30" fmla="*/ 293864 w 1511300"/>
              <a:gd name="connsiteY30" fmla="*/ 755650 h 1511300"/>
              <a:gd name="connsiteX31" fmla="*/ 293864 w 1511300"/>
              <a:gd name="connsiteY31" fmla="*/ 545747 h 1511300"/>
              <a:gd name="connsiteX32" fmla="*/ 671689 w 1511300"/>
              <a:gd name="connsiteY32" fmla="*/ 545747 h 1511300"/>
              <a:gd name="connsiteX33" fmla="*/ 671689 w 1511300"/>
              <a:gd name="connsiteY33" fmla="*/ 629708 h 1511300"/>
              <a:gd name="connsiteX34" fmla="*/ 293864 w 1511300"/>
              <a:gd name="connsiteY34" fmla="*/ 629708 h 1511300"/>
              <a:gd name="connsiteX35" fmla="*/ 293864 w 1511300"/>
              <a:gd name="connsiteY35" fmla="*/ 545747 h 1511300"/>
              <a:gd name="connsiteX36" fmla="*/ 587728 w 1511300"/>
              <a:gd name="connsiteY36" fmla="*/ 1049514 h 1511300"/>
              <a:gd name="connsiteX37" fmla="*/ 293864 w 1511300"/>
              <a:gd name="connsiteY37" fmla="*/ 1049514 h 1511300"/>
              <a:gd name="connsiteX38" fmla="*/ 293864 w 1511300"/>
              <a:gd name="connsiteY38" fmla="*/ 965553 h 1511300"/>
              <a:gd name="connsiteX39" fmla="*/ 587728 w 1511300"/>
              <a:gd name="connsiteY39" fmla="*/ 965553 h 1511300"/>
              <a:gd name="connsiteX40" fmla="*/ 587728 w 1511300"/>
              <a:gd name="connsiteY40" fmla="*/ 1049514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11300" h="1511300">
                <a:moveTo>
                  <a:pt x="755650" y="1511300"/>
                </a:moveTo>
                <a:cubicBezTo>
                  <a:pt x="338321" y="1511300"/>
                  <a:pt x="0" y="1172979"/>
                  <a:pt x="0" y="755650"/>
                </a:cubicBezTo>
                <a:cubicBezTo>
                  <a:pt x="0" y="338321"/>
                  <a:pt x="338321" y="0"/>
                  <a:pt x="755650" y="0"/>
                </a:cubicBezTo>
                <a:cubicBezTo>
                  <a:pt x="1172979" y="0"/>
                  <a:pt x="1511300" y="338321"/>
                  <a:pt x="1511300" y="755650"/>
                </a:cubicBezTo>
                <a:cubicBezTo>
                  <a:pt x="1511300" y="1172979"/>
                  <a:pt x="1172979" y="1511300"/>
                  <a:pt x="755650" y="1511300"/>
                </a:cubicBezTo>
                <a:close/>
                <a:moveTo>
                  <a:pt x="755650" y="83961"/>
                </a:moveTo>
                <a:cubicBezTo>
                  <a:pt x="384710" y="83961"/>
                  <a:pt x="83961" y="384668"/>
                  <a:pt x="83961" y="755650"/>
                </a:cubicBezTo>
                <a:cubicBezTo>
                  <a:pt x="83961" y="1126632"/>
                  <a:pt x="384710" y="1427339"/>
                  <a:pt x="755650" y="1427339"/>
                </a:cubicBezTo>
                <a:cubicBezTo>
                  <a:pt x="1126632" y="1427339"/>
                  <a:pt x="1427339" y="1126632"/>
                  <a:pt x="1427339" y="755650"/>
                </a:cubicBezTo>
                <a:cubicBezTo>
                  <a:pt x="1427339" y="384668"/>
                  <a:pt x="1126632" y="83961"/>
                  <a:pt x="755650" y="83961"/>
                </a:cubicBezTo>
                <a:close/>
                <a:moveTo>
                  <a:pt x="1259417" y="1049514"/>
                </a:moveTo>
                <a:lnTo>
                  <a:pt x="1175456" y="1049514"/>
                </a:lnTo>
                <a:cubicBezTo>
                  <a:pt x="1175456" y="933606"/>
                  <a:pt x="1081461" y="839611"/>
                  <a:pt x="965553" y="839611"/>
                </a:cubicBezTo>
                <a:cubicBezTo>
                  <a:pt x="849603" y="839611"/>
                  <a:pt x="755650" y="933606"/>
                  <a:pt x="755650" y="1049514"/>
                </a:cubicBezTo>
                <a:lnTo>
                  <a:pt x="671689" y="1049514"/>
                </a:lnTo>
                <a:cubicBezTo>
                  <a:pt x="671689" y="936082"/>
                  <a:pt x="736045" y="837848"/>
                  <a:pt x="830124" y="788857"/>
                </a:cubicBezTo>
                <a:cubicBezTo>
                  <a:pt x="784952" y="750360"/>
                  <a:pt x="755650" y="693729"/>
                  <a:pt x="755650" y="629708"/>
                </a:cubicBezTo>
                <a:cubicBezTo>
                  <a:pt x="755650" y="513800"/>
                  <a:pt x="849603" y="419806"/>
                  <a:pt x="965553" y="419806"/>
                </a:cubicBezTo>
                <a:cubicBezTo>
                  <a:pt x="1081461" y="419806"/>
                  <a:pt x="1175456" y="513800"/>
                  <a:pt x="1175456" y="629708"/>
                </a:cubicBezTo>
                <a:cubicBezTo>
                  <a:pt x="1175456" y="693729"/>
                  <a:pt x="1146195" y="750360"/>
                  <a:pt x="1100982" y="788857"/>
                </a:cubicBezTo>
                <a:cubicBezTo>
                  <a:pt x="1195061" y="837848"/>
                  <a:pt x="1259417" y="936082"/>
                  <a:pt x="1259417" y="1049514"/>
                </a:cubicBezTo>
                <a:close/>
                <a:moveTo>
                  <a:pt x="965553" y="503767"/>
                </a:moveTo>
                <a:cubicBezTo>
                  <a:pt x="895991" y="503767"/>
                  <a:pt x="839611" y="560147"/>
                  <a:pt x="839611" y="629708"/>
                </a:cubicBezTo>
                <a:cubicBezTo>
                  <a:pt x="839611" y="699270"/>
                  <a:pt x="895991" y="755650"/>
                  <a:pt x="965553" y="755650"/>
                </a:cubicBezTo>
                <a:cubicBezTo>
                  <a:pt x="1035115" y="755650"/>
                  <a:pt x="1091494" y="699270"/>
                  <a:pt x="1091494" y="629708"/>
                </a:cubicBezTo>
                <a:cubicBezTo>
                  <a:pt x="1091494" y="560147"/>
                  <a:pt x="1035115" y="503767"/>
                  <a:pt x="965553" y="503767"/>
                </a:cubicBezTo>
                <a:close/>
                <a:moveTo>
                  <a:pt x="293864" y="755650"/>
                </a:moveTo>
                <a:lnTo>
                  <a:pt x="671689" y="755650"/>
                </a:lnTo>
                <a:lnTo>
                  <a:pt x="671689" y="839611"/>
                </a:lnTo>
                <a:lnTo>
                  <a:pt x="293864" y="839611"/>
                </a:lnTo>
                <a:lnTo>
                  <a:pt x="293864" y="755650"/>
                </a:lnTo>
                <a:close/>
                <a:moveTo>
                  <a:pt x="293864" y="545747"/>
                </a:moveTo>
                <a:lnTo>
                  <a:pt x="671689" y="545747"/>
                </a:lnTo>
                <a:lnTo>
                  <a:pt x="671689" y="629708"/>
                </a:lnTo>
                <a:lnTo>
                  <a:pt x="293864" y="629708"/>
                </a:lnTo>
                <a:lnTo>
                  <a:pt x="293864" y="545747"/>
                </a:lnTo>
                <a:close/>
                <a:moveTo>
                  <a:pt x="587728" y="1049514"/>
                </a:moveTo>
                <a:lnTo>
                  <a:pt x="293864" y="1049514"/>
                </a:lnTo>
                <a:lnTo>
                  <a:pt x="293864" y="965553"/>
                </a:lnTo>
                <a:lnTo>
                  <a:pt x="587728" y="965553"/>
                </a:lnTo>
                <a:lnTo>
                  <a:pt x="587728" y="1049514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 w="14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09969" tIns="54984" rIns="109969" bIns="54984" numCol="1" spcCol="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349454" y="5295497"/>
            <a:ext cx="2923323" cy="605932"/>
            <a:chOff x="1829920" y="4419459"/>
            <a:chExt cx="1977079" cy="409799"/>
          </a:xfrm>
        </p:grpSpPr>
        <p:sp>
          <p:nvSpPr>
            <p:cNvPr id="57" name="任意多边形: 形状 56"/>
            <p:cNvSpPr/>
            <p:nvPr/>
          </p:nvSpPr>
          <p:spPr>
            <a:xfrm>
              <a:off x="1829920" y="4419459"/>
              <a:ext cx="1977079" cy="409798"/>
            </a:xfrm>
            <a:custGeom>
              <a:avLst/>
              <a:gdLst>
                <a:gd name="connsiteX0" fmla="*/ 1608606 w 1977079"/>
                <a:gd name="connsiteY0" fmla="*/ 141 h 409798"/>
                <a:gd name="connsiteX1" fmla="*/ 1865186 w 1977079"/>
                <a:gd name="connsiteY1" fmla="*/ 24474 h 409798"/>
                <a:gd name="connsiteX2" fmla="*/ 1977079 w 1977079"/>
                <a:gd name="connsiteY2" fmla="*/ 41638 h 409798"/>
                <a:gd name="connsiteX3" fmla="*/ 1952513 w 1977079"/>
                <a:gd name="connsiteY3" fmla="*/ 63966 h 409798"/>
                <a:gd name="connsiteX4" fmla="*/ 989166 w 1977079"/>
                <a:gd name="connsiteY4" fmla="*/ 409798 h 409798"/>
                <a:gd name="connsiteX5" fmla="*/ 25820 w 1977079"/>
                <a:gd name="connsiteY5" fmla="*/ 63966 h 409798"/>
                <a:gd name="connsiteX6" fmla="*/ 0 w 1977079"/>
                <a:gd name="connsiteY6" fmla="*/ 40499 h 409798"/>
                <a:gd name="connsiteX7" fmla="*/ 90271 w 1977079"/>
                <a:gd name="connsiteY7" fmla="*/ 23052 h 409798"/>
                <a:gd name="connsiteX8" fmla="*/ 198906 w 1977079"/>
                <a:gd name="connsiteY8" fmla="*/ 9666 h 409798"/>
                <a:gd name="connsiteX9" fmla="*/ 875181 w 1977079"/>
                <a:gd name="connsiteY9" fmla="*/ 114441 h 409798"/>
                <a:gd name="connsiteX10" fmla="*/ 1608606 w 1977079"/>
                <a:gd name="connsiteY10" fmla="*/ 141 h 40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079" h="409798">
                  <a:moveTo>
                    <a:pt x="1608606" y="141"/>
                  </a:moveTo>
                  <a:cubicBezTo>
                    <a:pt x="1676869" y="1332"/>
                    <a:pt x="1767555" y="10857"/>
                    <a:pt x="1865186" y="24474"/>
                  </a:cubicBezTo>
                  <a:lnTo>
                    <a:pt x="1977079" y="41638"/>
                  </a:lnTo>
                  <a:lnTo>
                    <a:pt x="1952513" y="63966"/>
                  </a:lnTo>
                  <a:cubicBezTo>
                    <a:pt x="1690722" y="280014"/>
                    <a:pt x="1355100" y="409798"/>
                    <a:pt x="989166" y="409798"/>
                  </a:cubicBezTo>
                  <a:cubicBezTo>
                    <a:pt x="623232" y="409798"/>
                    <a:pt x="287610" y="280014"/>
                    <a:pt x="25820" y="63966"/>
                  </a:cubicBezTo>
                  <a:lnTo>
                    <a:pt x="0" y="40499"/>
                  </a:lnTo>
                  <a:lnTo>
                    <a:pt x="90271" y="23052"/>
                  </a:lnTo>
                  <a:cubicBezTo>
                    <a:pt x="129205" y="16686"/>
                    <a:pt x="165767" y="12048"/>
                    <a:pt x="198906" y="9666"/>
                  </a:cubicBezTo>
                  <a:cubicBezTo>
                    <a:pt x="464019" y="-9384"/>
                    <a:pt x="640231" y="116028"/>
                    <a:pt x="875181" y="114441"/>
                  </a:cubicBezTo>
                  <a:cubicBezTo>
                    <a:pt x="1110131" y="112853"/>
                    <a:pt x="1335556" y="-4621"/>
                    <a:pt x="1608606" y="141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alpha val="40000"/>
                  </a:schemeClr>
                </a:gs>
                <a:gs pos="0">
                  <a:schemeClr val="tx1">
                    <a:alpha val="0"/>
                  </a:schemeClr>
                </a:gs>
              </a:gsLst>
              <a:lin ang="0" scaled="0"/>
            </a:gradFill>
            <a:ln w="63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1906067" y="4426143"/>
              <a:ext cx="1762292" cy="403115"/>
            </a:xfrm>
            <a:custGeom>
              <a:avLst/>
              <a:gdLst>
                <a:gd name="connsiteX0" fmla="*/ 334213 w 1762292"/>
                <a:gd name="connsiteY0" fmla="*/ 1078 h 403115"/>
                <a:gd name="connsiteX1" fmla="*/ 1103833 w 1762292"/>
                <a:gd name="connsiteY1" fmla="*/ 153478 h 403115"/>
                <a:gd name="connsiteX2" fmla="*/ 1568653 w 1762292"/>
                <a:gd name="connsiteY2" fmla="*/ 100138 h 403115"/>
                <a:gd name="connsiteX3" fmla="*/ 1718434 w 1762292"/>
                <a:gd name="connsiteY3" fmla="*/ 130023 h 403115"/>
                <a:gd name="connsiteX4" fmla="*/ 1762292 w 1762292"/>
                <a:gd name="connsiteY4" fmla="*/ 142585 h 403115"/>
                <a:gd name="connsiteX5" fmla="*/ 1759775 w 1762292"/>
                <a:gd name="connsiteY5" fmla="*/ 144467 h 403115"/>
                <a:gd name="connsiteX6" fmla="*/ 913018 w 1762292"/>
                <a:gd name="connsiteY6" fmla="*/ 403115 h 403115"/>
                <a:gd name="connsiteX7" fmla="*/ 66261 w 1762292"/>
                <a:gd name="connsiteY7" fmla="*/ 144467 h 403115"/>
                <a:gd name="connsiteX8" fmla="*/ 0 w 1762292"/>
                <a:gd name="connsiteY8" fmla="*/ 94918 h 403115"/>
                <a:gd name="connsiteX9" fmla="*/ 17507 w 1762292"/>
                <a:gd name="connsiteY9" fmla="*/ 85851 h 403115"/>
                <a:gd name="connsiteX10" fmla="*/ 334213 w 1762292"/>
                <a:gd name="connsiteY10" fmla="*/ 1078 h 40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2292" h="403115">
                  <a:moveTo>
                    <a:pt x="334213" y="1078"/>
                  </a:moveTo>
                  <a:cubicBezTo>
                    <a:pt x="562813" y="-14162"/>
                    <a:pt x="898093" y="136968"/>
                    <a:pt x="1103833" y="153478"/>
                  </a:cubicBezTo>
                  <a:cubicBezTo>
                    <a:pt x="1309573" y="169988"/>
                    <a:pt x="1398473" y="76008"/>
                    <a:pt x="1568653" y="100138"/>
                  </a:cubicBezTo>
                  <a:cubicBezTo>
                    <a:pt x="1611198" y="106171"/>
                    <a:pt x="1663268" y="116569"/>
                    <a:pt x="1718434" y="130023"/>
                  </a:cubicBezTo>
                  <a:lnTo>
                    <a:pt x="1762292" y="142585"/>
                  </a:lnTo>
                  <a:lnTo>
                    <a:pt x="1759775" y="144467"/>
                  </a:lnTo>
                  <a:cubicBezTo>
                    <a:pt x="1518064" y="307764"/>
                    <a:pt x="1226676" y="403115"/>
                    <a:pt x="913018" y="403115"/>
                  </a:cubicBezTo>
                  <a:cubicBezTo>
                    <a:pt x="599360" y="403115"/>
                    <a:pt x="307973" y="307764"/>
                    <a:pt x="66261" y="144467"/>
                  </a:cubicBezTo>
                  <a:lnTo>
                    <a:pt x="0" y="94918"/>
                  </a:lnTo>
                  <a:lnTo>
                    <a:pt x="17507" y="85851"/>
                  </a:lnTo>
                  <a:cubicBezTo>
                    <a:pt x="116091" y="41083"/>
                    <a:pt x="219913" y="8698"/>
                    <a:pt x="334213" y="1078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ln w="63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  <a:noAutofit/>
            </a:bodyPr>
            <a:lstStyle/>
            <a:p>
              <a:pPr marL="0" marR="0" lvl="0" indent="0" algn="l" defTabSz="10998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61" name="椭圆 60"/>
          <p:cNvSpPr/>
          <p:nvPr/>
        </p:nvSpPr>
        <p:spPr>
          <a:xfrm>
            <a:off x="6426150" y="1311853"/>
            <a:ext cx="4769934" cy="4700520"/>
          </a:xfrm>
          <a:prstGeom prst="ellipse">
            <a:avLst/>
          </a:prstGeom>
          <a:noFill/>
          <a:ln w="6350" cap="flat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71346" y="1973864"/>
            <a:ext cx="1444805" cy="1332114"/>
            <a:chOff x="9141405" y="2613434"/>
            <a:chExt cx="1175138" cy="1083480"/>
          </a:xfrm>
        </p:grpSpPr>
        <p:sp>
          <p:nvSpPr>
            <p:cNvPr id="74" name="等腰三角形 73"/>
            <p:cNvSpPr/>
            <p:nvPr/>
          </p:nvSpPr>
          <p:spPr>
            <a:xfrm>
              <a:off x="9141405" y="3026386"/>
              <a:ext cx="104874" cy="90408"/>
            </a:xfrm>
            <a:prstGeom prst="triangle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10251326" y="3563704"/>
              <a:ext cx="65217" cy="65217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>
              <a:off x="10148473" y="2613434"/>
              <a:ext cx="75459" cy="65217"/>
            </a:xfrm>
            <a:prstGeom prst="parallelogram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7" name="菱形 76"/>
            <p:cNvSpPr/>
            <p:nvPr/>
          </p:nvSpPr>
          <p:spPr>
            <a:xfrm>
              <a:off x="9410442" y="3631697"/>
              <a:ext cx="65217" cy="65217"/>
            </a:xfrm>
            <a:prstGeom prst="diamond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684998" y="3146643"/>
            <a:ext cx="141064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lvl="0" indent="0" algn="ctr" defTabSz="1099820" rtl="0" eaLnBrk="1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None/>
              <a:defRPr/>
            </a:pPr>
            <a:r>
              <a:rPr lang="zh-CN" altLang="en-US" sz="2800" dirty="0">
                <a:latin typeface="+mj-ea"/>
                <a:ea typeface="+mj-ea"/>
                <a:sym typeface="Arial" panose="020B0604020202020204"/>
              </a:rPr>
              <a:t>输入内容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  <a:sym typeface="Arial" panose="020B0604020202020204"/>
            </a:endParaRPr>
          </a:p>
        </p:txBody>
      </p:sp>
      <p:sp>
        <p:nvSpPr>
          <p:cNvPr id="62" name="文本框 99"/>
          <p:cNvSpPr txBox="1"/>
          <p:nvPr/>
        </p:nvSpPr>
        <p:spPr>
          <a:xfrm>
            <a:off x="1748947" y="3757517"/>
            <a:ext cx="3282746" cy="144276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just" defTabSz="10998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1600">
                <a:solidFill>
                  <a:schemeClr val="tx1">
                    <a:alpha val="75000"/>
                  </a:schemeClr>
                </a:solidFill>
                <a:latin typeface="+mn-ea"/>
                <a:sym typeface="宋体" panose="02010600030101010101" pitchFamily="2" charset="-122"/>
              </a:rPr>
              <a:t>习惯于把科学和技术连在一起，统称为科学技术，简称科技。实际二者既密切联系，又重要区别。科学解决理论问题，技术解决实际问题。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105797" y="3146643"/>
            <a:ext cx="141064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lvl="0" algn="ctr" defTabSz="109982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>
                <a:latin typeface="+mj-ea"/>
                <a:ea typeface="+mj-ea"/>
                <a:sym typeface="Arial" panose="020B0604020202020204"/>
              </a:rPr>
              <a:t>输入内容</a:t>
            </a:r>
            <a:endParaRPr lang="zh-CN" altLang="en-US" sz="2800" dirty="0">
              <a:latin typeface="+mj-ea"/>
              <a:ea typeface="+mj-ea"/>
              <a:sym typeface="Arial" panose="020B0604020202020204"/>
            </a:endParaRPr>
          </a:p>
        </p:txBody>
      </p:sp>
      <p:sp>
        <p:nvSpPr>
          <p:cNvPr id="63" name="文本框 99"/>
          <p:cNvSpPr txBox="1"/>
          <p:nvPr/>
        </p:nvSpPr>
        <p:spPr>
          <a:xfrm>
            <a:off x="7168769" y="3757517"/>
            <a:ext cx="3284696" cy="144276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just" defTabSz="10998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1600">
                <a:solidFill>
                  <a:schemeClr val="tx1">
                    <a:alpha val="75000"/>
                  </a:schemeClr>
                </a:solidFill>
                <a:latin typeface="+mn-ea"/>
                <a:sym typeface="宋体" panose="02010600030101010101" pitchFamily="2" charset="-122"/>
              </a:rPr>
              <a:t>科学要解决的问题，是发现自然界中确凿的事实与现象之间关系，并建立理论把事实与现象联系起来；技术则是把科学的成果应用到实际问题中去。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78" name="等腰三角形 77"/>
          <p:cNvSpPr/>
          <p:nvPr/>
        </p:nvSpPr>
        <p:spPr>
          <a:xfrm flipV="1">
            <a:off x="3320568" y="3683691"/>
            <a:ext cx="139504" cy="120264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9" name="等腰三角形 78"/>
          <p:cNvSpPr/>
          <p:nvPr/>
        </p:nvSpPr>
        <p:spPr>
          <a:xfrm flipV="1">
            <a:off x="8741364" y="3683691"/>
            <a:ext cx="139504" cy="120264"/>
          </a:xfrm>
          <a:prstGeom prst="triangl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3257" y="1754165"/>
            <a:ext cx="3825876" cy="441737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2">
                  <a:alpha val="29000"/>
                </a:schemeClr>
              </a:gs>
            </a:gsLst>
            <a:lin ang="5400000" scaled="0"/>
          </a:gradFill>
          <a:ln w="12700" cap="flat" cmpd="sng" algn="ctr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0" name="平行四边形 99"/>
          <p:cNvSpPr/>
          <p:nvPr/>
        </p:nvSpPr>
        <p:spPr>
          <a:xfrm>
            <a:off x="6029757" y="1764466"/>
            <a:ext cx="4540021" cy="1791472"/>
          </a:xfrm>
          <a:prstGeom prst="parallelogram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sp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1" name="平行四边形 100"/>
          <p:cNvSpPr/>
          <p:nvPr/>
        </p:nvSpPr>
        <p:spPr>
          <a:xfrm>
            <a:off x="6117982" y="1876298"/>
            <a:ext cx="4540021" cy="1791475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accent1">
                    <a:alpha val="60000"/>
                  </a:schemeClr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sp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68" name="Shape 2023"/>
          <p:cNvSpPr/>
          <p:nvPr/>
        </p:nvSpPr>
        <p:spPr>
          <a:xfrm>
            <a:off x="6483432" y="2482009"/>
            <a:ext cx="3793359" cy="9392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删除左侧图片，单击占位符以添加新图片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+mn-ea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</a:rPr>
              <a:t>删除左侧图片，单击占位符以添加新图片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</a:rPr>
              <a:t>删除左侧图片，单击占位符以添加新图片</a:t>
            </a:r>
          </a:p>
        </p:txBody>
      </p:sp>
      <p:sp>
        <p:nvSpPr>
          <p:cNvPr id="71" name="文本框 24"/>
          <p:cNvSpPr txBox="1"/>
          <p:nvPr/>
        </p:nvSpPr>
        <p:spPr>
          <a:xfrm>
            <a:off x="6479093" y="1995123"/>
            <a:ext cx="1257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  <a:cs typeface="+mn-cs"/>
              </a:rPr>
              <a:t>输入小标题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483432" y="2467722"/>
            <a:ext cx="808636" cy="0"/>
          </a:xfrm>
          <a:prstGeom prst="line">
            <a:avLst/>
          </a:prstGeom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: 空心 17"/>
          <p:cNvSpPr/>
          <p:nvPr/>
        </p:nvSpPr>
        <p:spPr>
          <a:xfrm>
            <a:off x="116114" y="-2550886"/>
            <a:ext cx="11959772" cy="11959772"/>
          </a:xfrm>
          <a:prstGeom prst="donut">
            <a:avLst>
              <a:gd name="adj" fmla="val 1483"/>
            </a:avLst>
          </a:prstGeom>
          <a:gradFill>
            <a:gsLst>
              <a:gs pos="62000">
                <a:schemeClr val="accent1">
                  <a:alpha val="0"/>
                </a:schemeClr>
              </a:gs>
              <a:gs pos="100000">
                <a:schemeClr val="accent2">
                  <a:alpha val="40000"/>
                </a:schemeClr>
              </a:gs>
            </a:gsLst>
            <a:lin ang="9000000" scaled="0"/>
          </a:gradFill>
          <a:ln w="6350" cap="flat" cmpd="sng" algn="ctr">
            <a:gradFill>
              <a:gsLst>
                <a:gs pos="100000">
                  <a:schemeClr val="accent2"/>
                </a:gs>
                <a:gs pos="58000">
                  <a:schemeClr val="accent2">
                    <a:alpha val="0"/>
                  </a:schemeClr>
                </a:gs>
              </a:gsLst>
              <a:lin ang="8400000" scaled="0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9" name="圆: 空心 118"/>
          <p:cNvSpPr/>
          <p:nvPr/>
        </p:nvSpPr>
        <p:spPr>
          <a:xfrm rot="10800000">
            <a:off x="116114" y="-2550886"/>
            <a:ext cx="11959772" cy="11959772"/>
          </a:xfrm>
          <a:prstGeom prst="donut">
            <a:avLst>
              <a:gd name="adj" fmla="val 1483"/>
            </a:avLst>
          </a:prstGeom>
          <a:gradFill>
            <a:gsLst>
              <a:gs pos="62000">
                <a:schemeClr val="accent1">
                  <a:alpha val="0"/>
                </a:schemeClr>
              </a:gs>
              <a:gs pos="100000">
                <a:schemeClr val="accent2">
                  <a:alpha val="40000"/>
                </a:schemeClr>
              </a:gs>
            </a:gsLst>
            <a:lin ang="9000000" scaled="0"/>
          </a:gradFill>
          <a:ln w="6350" cap="flat" cmpd="sng" algn="ctr">
            <a:gradFill>
              <a:gsLst>
                <a:gs pos="100000">
                  <a:schemeClr val="accent2"/>
                </a:gs>
                <a:gs pos="58000">
                  <a:schemeClr val="accent2">
                    <a:alpha val="0"/>
                  </a:schemeClr>
                </a:gs>
              </a:gsLst>
              <a:lin ang="8400000" scaled="0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3" name="平行四边形 102"/>
          <p:cNvSpPr/>
          <p:nvPr/>
        </p:nvSpPr>
        <p:spPr>
          <a:xfrm>
            <a:off x="6029757" y="3946663"/>
            <a:ext cx="4540021" cy="2115687"/>
          </a:xfrm>
          <a:prstGeom prst="parallelogram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2000">
                <a:schemeClr val="accent1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sp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4" name="平行四边形 103"/>
          <p:cNvSpPr/>
          <p:nvPr/>
        </p:nvSpPr>
        <p:spPr>
          <a:xfrm>
            <a:off x="6117982" y="4078734"/>
            <a:ext cx="4540021" cy="2115691"/>
          </a:xfrm>
          <a:prstGeom prst="parallelogram">
            <a:avLst/>
          </a:prstGeom>
          <a:noFill/>
          <a:ln w="6350" cap="flat">
            <a:gradFill>
              <a:gsLst>
                <a:gs pos="0">
                  <a:schemeClr val="accent1">
                    <a:alpha val="60000"/>
                  </a:schemeClr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sp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6" name="Shape 2023"/>
          <p:cNvSpPr/>
          <p:nvPr/>
        </p:nvSpPr>
        <p:spPr>
          <a:xfrm>
            <a:off x="6479093" y="4614295"/>
            <a:ext cx="3630354" cy="126246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删除左侧图片，单击占位符以添加新图片</a:t>
            </a:r>
            <a:endParaRPr lang="en-US" altLang="zh-CN" sz="1400">
              <a:solidFill>
                <a:schemeClr val="tx1"/>
              </a:solidFill>
              <a:latin typeface="+mn-ea"/>
              <a:sym typeface="+mn-ea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删除左侧图片，单击占位符以添加新图片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删除左侧图片，单击占位符以添加新图片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删除左侧图片，单击占位符以添加新图片</a:t>
            </a:r>
          </a:p>
        </p:txBody>
      </p:sp>
      <p:sp>
        <p:nvSpPr>
          <p:cNvPr id="79" name="文本框 24"/>
          <p:cNvSpPr txBox="1"/>
          <p:nvPr/>
        </p:nvSpPr>
        <p:spPr>
          <a:xfrm>
            <a:off x="6479093" y="4136934"/>
            <a:ext cx="2476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  <a:cs typeface="+mn-cs"/>
              </a:rPr>
              <a:t>输入小标题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6483432" y="4614314"/>
            <a:ext cx="808636" cy="0"/>
          </a:xfrm>
          <a:prstGeom prst="line">
            <a:avLst/>
          </a:prstGeom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图形 21"/>
          <p:cNvGrpSpPr/>
          <p:nvPr/>
        </p:nvGrpSpPr>
        <p:grpSpPr>
          <a:xfrm>
            <a:off x="8569235" y="1597408"/>
            <a:ext cx="1905000" cy="1905000"/>
            <a:chOff x="7016832" y="2476500"/>
            <a:chExt cx="1905000" cy="1905000"/>
          </a:xfrm>
          <a:gradFill>
            <a:gsLst>
              <a:gs pos="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24" name="任意多边形: 形状 23"/>
            <p:cNvSpPr/>
            <p:nvPr/>
          </p:nvSpPr>
          <p:spPr>
            <a:xfrm>
              <a:off x="7788357" y="3107055"/>
              <a:ext cx="364629" cy="364629"/>
            </a:xfrm>
            <a:custGeom>
              <a:avLst/>
              <a:gdLst>
                <a:gd name="connsiteX0" fmla="*/ 182880 w 364628"/>
                <a:gd name="connsiteY0" fmla="*/ 365760 h 364628"/>
                <a:gd name="connsiteX1" fmla="*/ 0 w 364628"/>
                <a:gd name="connsiteY1" fmla="*/ 182880 h 364628"/>
                <a:gd name="connsiteX2" fmla="*/ 182880 w 364628"/>
                <a:gd name="connsiteY2" fmla="*/ 0 h 364628"/>
                <a:gd name="connsiteX3" fmla="*/ 365760 w 364628"/>
                <a:gd name="connsiteY3" fmla="*/ 182880 h 364628"/>
                <a:gd name="connsiteX4" fmla="*/ 182880 w 364628"/>
                <a:gd name="connsiteY4" fmla="*/ 365760 h 364628"/>
                <a:gd name="connsiteX5" fmla="*/ 182880 w 364628"/>
                <a:gd name="connsiteY5" fmla="*/ 38100 h 364628"/>
                <a:gd name="connsiteX6" fmla="*/ 38100 w 364628"/>
                <a:gd name="connsiteY6" fmla="*/ 182880 h 364628"/>
                <a:gd name="connsiteX7" fmla="*/ 182880 w 364628"/>
                <a:gd name="connsiteY7" fmla="*/ 327660 h 364628"/>
                <a:gd name="connsiteX8" fmla="*/ 327660 w 364628"/>
                <a:gd name="connsiteY8" fmla="*/ 182880 h 364628"/>
                <a:gd name="connsiteX9" fmla="*/ 182880 w 364628"/>
                <a:gd name="connsiteY9" fmla="*/ 38100 h 36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628" h="364628">
                  <a:moveTo>
                    <a:pt x="182880" y="365760"/>
                  </a:moveTo>
                  <a:cubicBezTo>
                    <a:pt x="81915" y="365760"/>
                    <a:pt x="0" y="283845"/>
                    <a:pt x="0" y="182880"/>
                  </a:cubicBezTo>
                  <a:cubicBezTo>
                    <a:pt x="0" y="81915"/>
                    <a:pt x="81915" y="0"/>
                    <a:pt x="182880" y="0"/>
                  </a:cubicBezTo>
                  <a:cubicBezTo>
                    <a:pt x="283845" y="0"/>
                    <a:pt x="365760" y="81915"/>
                    <a:pt x="365760" y="182880"/>
                  </a:cubicBezTo>
                  <a:cubicBezTo>
                    <a:pt x="365760" y="283845"/>
                    <a:pt x="283845" y="365760"/>
                    <a:pt x="182880" y="365760"/>
                  </a:cubicBezTo>
                  <a:close/>
                  <a:moveTo>
                    <a:pt x="182880" y="38100"/>
                  </a:moveTo>
                  <a:cubicBezTo>
                    <a:pt x="102870" y="38100"/>
                    <a:pt x="38100" y="102870"/>
                    <a:pt x="38100" y="182880"/>
                  </a:cubicBezTo>
                  <a:cubicBezTo>
                    <a:pt x="38100" y="262890"/>
                    <a:pt x="102870" y="327660"/>
                    <a:pt x="182880" y="327660"/>
                  </a:cubicBezTo>
                  <a:cubicBezTo>
                    <a:pt x="262890" y="327660"/>
                    <a:pt x="327660" y="262890"/>
                    <a:pt x="327660" y="182880"/>
                  </a:cubicBezTo>
                  <a:cubicBezTo>
                    <a:pt x="327660" y="102870"/>
                    <a:pt x="262890" y="38100"/>
                    <a:pt x="182880" y="3810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209392" y="2886562"/>
              <a:ext cx="779487" cy="1307827"/>
            </a:xfrm>
            <a:custGeom>
              <a:avLst/>
              <a:gdLst>
                <a:gd name="connsiteX0" fmla="*/ 761845 w 779487"/>
                <a:gd name="connsiteY0" fmla="*/ 1308248 h 1307827"/>
                <a:gd name="connsiteX1" fmla="*/ 742795 w 779487"/>
                <a:gd name="connsiteY1" fmla="*/ 1289198 h 1307827"/>
                <a:gd name="connsiteX2" fmla="*/ 742795 w 779487"/>
                <a:gd name="connsiteY2" fmla="*/ 567203 h 1307827"/>
                <a:gd name="connsiteX3" fmla="*/ 761845 w 779487"/>
                <a:gd name="connsiteY3" fmla="*/ 548153 h 1307827"/>
                <a:gd name="connsiteX4" fmla="*/ 780895 w 779487"/>
                <a:gd name="connsiteY4" fmla="*/ 567203 h 1307827"/>
                <a:gd name="connsiteX5" fmla="*/ 780895 w 779487"/>
                <a:gd name="connsiteY5" fmla="*/ 1287293 h 1307827"/>
                <a:gd name="connsiteX6" fmla="*/ 761845 w 779487"/>
                <a:gd name="connsiteY6" fmla="*/ 1308248 h 1307827"/>
                <a:gd name="connsiteX7" fmla="*/ 403705 w 779487"/>
                <a:gd name="connsiteY7" fmla="*/ 671978 h 1307827"/>
                <a:gd name="connsiteX8" fmla="*/ 390370 w 779487"/>
                <a:gd name="connsiteY8" fmla="*/ 666263 h 1307827"/>
                <a:gd name="connsiteX9" fmla="*/ 255115 w 779487"/>
                <a:gd name="connsiteY9" fmla="*/ 378608 h 1307827"/>
                <a:gd name="connsiteX10" fmla="*/ 390370 w 779487"/>
                <a:gd name="connsiteY10" fmla="*/ 125243 h 1307827"/>
                <a:gd name="connsiteX11" fmla="*/ 417040 w 779487"/>
                <a:gd name="connsiteY11" fmla="*/ 129053 h 1307827"/>
                <a:gd name="connsiteX12" fmla="*/ 413230 w 779487"/>
                <a:gd name="connsiteY12" fmla="*/ 155723 h 1307827"/>
                <a:gd name="connsiteX13" fmla="*/ 291310 w 779487"/>
                <a:gd name="connsiteY13" fmla="*/ 380513 h 1307827"/>
                <a:gd name="connsiteX14" fmla="*/ 415135 w 779487"/>
                <a:gd name="connsiteY14" fmla="*/ 639593 h 1307827"/>
                <a:gd name="connsiteX15" fmla="*/ 415135 w 779487"/>
                <a:gd name="connsiteY15" fmla="*/ 666263 h 1307827"/>
                <a:gd name="connsiteX16" fmla="*/ 403705 w 779487"/>
                <a:gd name="connsiteY16" fmla="*/ 671978 h 1307827"/>
                <a:gd name="connsiteX17" fmla="*/ 203680 w 779487"/>
                <a:gd name="connsiteY17" fmla="*/ 782468 h 1307827"/>
                <a:gd name="connsiteX18" fmla="*/ 190345 w 779487"/>
                <a:gd name="connsiteY18" fmla="*/ 776753 h 1307827"/>
                <a:gd name="connsiteX19" fmla="*/ 1750 w 779487"/>
                <a:gd name="connsiteY19" fmla="*/ 334793 h 1307827"/>
                <a:gd name="connsiteX20" fmla="*/ 192250 w 779487"/>
                <a:gd name="connsiteY20" fmla="*/ 3323 h 1307827"/>
                <a:gd name="connsiteX21" fmla="*/ 218920 w 779487"/>
                <a:gd name="connsiteY21" fmla="*/ 7133 h 1307827"/>
                <a:gd name="connsiteX22" fmla="*/ 215110 w 779487"/>
                <a:gd name="connsiteY22" fmla="*/ 33803 h 1307827"/>
                <a:gd name="connsiteX23" fmla="*/ 39850 w 779487"/>
                <a:gd name="connsiteY23" fmla="*/ 338603 h 1307827"/>
                <a:gd name="connsiteX24" fmla="*/ 217015 w 779487"/>
                <a:gd name="connsiteY24" fmla="*/ 750083 h 1307827"/>
                <a:gd name="connsiteX25" fmla="*/ 217015 w 779487"/>
                <a:gd name="connsiteY25" fmla="*/ 776753 h 1307827"/>
                <a:gd name="connsiteX26" fmla="*/ 203680 w 779487"/>
                <a:gd name="connsiteY26" fmla="*/ 782468 h 130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9487" h="1307827">
                  <a:moveTo>
                    <a:pt x="761845" y="1308248"/>
                  </a:moveTo>
                  <a:cubicBezTo>
                    <a:pt x="750415" y="1308248"/>
                    <a:pt x="742795" y="1300628"/>
                    <a:pt x="742795" y="1289198"/>
                  </a:cubicBezTo>
                  <a:lnTo>
                    <a:pt x="742795" y="567203"/>
                  </a:lnTo>
                  <a:cubicBezTo>
                    <a:pt x="742795" y="555773"/>
                    <a:pt x="750415" y="548153"/>
                    <a:pt x="761845" y="548153"/>
                  </a:cubicBezTo>
                  <a:cubicBezTo>
                    <a:pt x="773275" y="548153"/>
                    <a:pt x="780895" y="555773"/>
                    <a:pt x="780895" y="567203"/>
                  </a:cubicBezTo>
                  <a:lnTo>
                    <a:pt x="780895" y="1287293"/>
                  </a:lnTo>
                  <a:cubicBezTo>
                    <a:pt x="780895" y="1298723"/>
                    <a:pt x="771370" y="1308248"/>
                    <a:pt x="761845" y="1308248"/>
                  </a:cubicBezTo>
                  <a:close/>
                  <a:moveTo>
                    <a:pt x="403705" y="671978"/>
                  </a:moveTo>
                  <a:cubicBezTo>
                    <a:pt x="397990" y="671978"/>
                    <a:pt x="394180" y="670073"/>
                    <a:pt x="390370" y="666263"/>
                  </a:cubicBezTo>
                  <a:cubicBezTo>
                    <a:pt x="295120" y="574823"/>
                    <a:pt x="251305" y="477668"/>
                    <a:pt x="255115" y="378608"/>
                  </a:cubicBezTo>
                  <a:cubicBezTo>
                    <a:pt x="262735" y="228113"/>
                    <a:pt x="386560" y="129053"/>
                    <a:pt x="390370" y="125243"/>
                  </a:cubicBezTo>
                  <a:cubicBezTo>
                    <a:pt x="397990" y="119528"/>
                    <a:pt x="411325" y="119528"/>
                    <a:pt x="417040" y="129053"/>
                  </a:cubicBezTo>
                  <a:cubicBezTo>
                    <a:pt x="422755" y="136673"/>
                    <a:pt x="422755" y="150008"/>
                    <a:pt x="413230" y="155723"/>
                  </a:cubicBezTo>
                  <a:cubicBezTo>
                    <a:pt x="411325" y="155723"/>
                    <a:pt x="298930" y="247163"/>
                    <a:pt x="291310" y="380513"/>
                  </a:cubicBezTo>
                  <a:cubicBezTo>
                    <a:pt x="287500" y="468143"/>
                    <a:pt x="327505" y="553868"/>
                    <a:pt x="415135" y="639593"/>
                  </a:cubicBezTo>
                  <a:cubicBezTo>
                    <a:pt x="422755" y="647213"/>
                    <a:pt x="422755" y="658643"/>
                    <a:pt x="415135" y="666263"/>
                  </a:cubicBezTo>
                  <a:cubicBezTo>
                    <a:pt x="415135" y="670073"/>
                    <a:pt x="409420" y="671978"/>
                    <a:pt x="403705" y="671978"/>
                  </a:cubicBezTo>
                  <a:close/>
                  <a:moveTo>
                    <a:pt x="203680" y="782468"/>
                  </a:moveTo>
                  <a:cubicBezTo>
                    <a:pt x="197965" y="782468"/>
                    <a:pt x="194155" y="780563"/>
                    <a:pt x="190345" y="776753"/>
                  </a:cubicBezTo>
                  <a:cubicBezTo>
                    <a:pt x="51280" y="628163"/>
                    <a:pt x="-11585" y="479573"/>
                    <a:pt x="1750" y="334793"/>
                  </a:cubicBezTo>
                  <a:cubicBezTo>
                    <a:pt x="20800" y="130958"/>
                    <a:pt x="184630" y="9038"/>
                    <a:pt x="192250" y="3323"/>
                  </a:cubicBezTo>
                  <a:cubicBezTo>
                    <a:pt x="199870" y="-2392"/>
                    <a:pt x="213205" y="-487"/>
                    <a:pt x="218920" y="7133"/>
                  </a:cubicBezTo>
                  <a:cubicBezTo>
                    <a:pt x="224635" y="14753"/>
                    <a:pt x="222730" y="28088"/>
                    <a:pt x="215110" y="33803"/>
                  </a:cubicBezTo>
                  <a:cubicBezTo>
                    <a:pt x="213205" y="35708"/>
                    <a:pt x="56995" y="150008"/>
                    <a:pt x="39850" y="338603"/>
                  </a:cubicBezTo>
                  <a:cubicBezTo>
                    <a:pt x="26515" y="471953"/>
                    <a:pt x="87475" y="611018"/>
                    <a:pt x="217015" y="750083"/>
                  </a:cubicBezTo>
                  <a:cubicBezTo>
                    <a:pt x="224635" y="757703"/>
                    <a:pt x="224635" y="769133"/>
                    <a:pt x="217015" y="776753"/>
                  </a:cubicBezTo>
                  <a:cubicBezTo>
                    <a:pt x="213205" y="780563"/>
                    <a:pt x="207490" y="782468"/>
                    <a:pt x="203680" y="782468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8306427" y="2886075"/>
              <a:ext cx="422300" cy="781348"/>
            </a:xfrm>
            <a:custGeom>
              <a:avLst/>
              <a:gdLst>
                <a:gd name="connsiteX0" fmla="*/ 19140 w 422299"/>
                <a:gd name="connsiteY0" fmla="*/ 661035 h 781347"/>
                <a:gd name="connsiteX1" fmla="*/ 3900 w 422299"/>
                <a:gd name="connsiteY1" fmla="*/ 653415 h 781347"/>
                <a:gd name="connsiteX2" fmla="*/ 7710 w 422299"/>
                <a:gd name="connsiteY2" fmla="*/ 626745 h 781347"/>
                <a:gd name="connsiteX3" fmla="*/ 129630 w 422299"/>
                <a:gd name="connsiteY3" fmla="*/ 401955 h 781347"/>
                <a:gd name="connsiteX4" fmla="*/ 5805 w 422299"/>
                <a:gd name="connsiteY4" fmla="*/ 142875 h 781347"/>
                <a:gd name="connsiteX5" fmla="*/ 5805 w 422299"/>
                <a:gd name="connsiteY5" fmla="*/ 116205 h 781347"/>
                <a:gd name="connsiteX6" fmla="*/ 32475 w 422299"/>
                <a:gd name="connsiteY6" fmla="*/ 116205 h 781347"/>
                <a:gd name="connsiteX7" fmla="*/ 167730 w 422299"/>
                <a:gd name="connsiteY7" fmla="*/ 403860 h 781347"/>
                <a:gd name="connsiteX8" fmla="*/ 30570 w 422299"/>
                <a:gd name="connsiteY8" fmla="*/ 657225 h 781347"/>
                <a:gd name="connsiteX9" fmla="*/ 19140 w 422299"/>
                <a:gd name="connsiteY9" fmla="*/ 661035 h 781347"/>
                <a:gd name="connsiteX10" fmla="*/ 219165 w 422299"/>
                <a:gd name="connsiteY10" fmla="*/ 782955 h 781347"/>
                <a:gd name="connsiteX11" fmla="*/ 203925 w 422299"/>
                <a:gd name="connsiteY11" fmla="*/ 775335 h 781347"/>
                <a:gd name="connsiteX12" fmla="*/ 207735 w 422299"/>
                <a:gd name="connsiteY12" fmla="*/ 748665 h 781347"/>
                <a:gd name="connsiteX13" fmla="*/ 382995 w 422299"/>
                <a:gd name="connsiteY13" fmla="*/ 443865 h 781347"/>
                <a:gd name="connsiteX14" fmla="*/ 205830 w 422299"/>
                <a:gd name="connsiteY14" fmla="*/ 32385 h 781347"/>
                <a:gd name="connsiteX15" fmla="*/ 205830 w 422299"/>
                <a:gd name="connsiteY15" fmla="*/ 5715 h 781347"/>
                <a:gd name="connsiteX16" fmla="*/ 232500 w 422299"/>
                <a:gd name="connsiteY16" fmla="*/ 5715 h 781347"/>
                <a:gd name="connsiteX17" fmla="*/ 421095 w 422299"/>
                <a:gd name="connsiteY17" fmla="*/ 447675 h 781347"/>
                <a:gd name="connsiteX18" fmla="*/ 230595 w 422299"/>
                <a:gd name="connsiteY18" fmla="*/ 779145 h 781347"/>
                <a:gd name="connsiteX19" fmla="*/ 219165 w 422299"/>
                <a:gd name="connsiteY19" fmla="*/ 782955 h 7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2299" h="781347">
                  <a:moveTo>
                    <a:pt x="19140" y="661035"/>
                  </a:moveTo>
                  <a:cubicBezTo>
                    <a:pt x="13425" y="661035"/>
                    <a:pt x="7710" y="659130"/>
                    <a:pt x="3900" y="653415"/>
                  </a:cubicBezTo>
                  <a:cubicBezTo>
                    <a:pt x="-1815" y="645795"/>
                    <a:pt x="-1815" y="632460"/>
                    <a:pt x="7710" y="626745"/>
                  </a:cubicBezTo>
                  <a:cubicBezTo>
                    <a:pt x="9615" y="626745"/>
                    <a:pt x="122010" y="535305"/>
                    <a:pt x="129630" y="401955"/>
                  </a:cubicBezTo>
                  <a:cubicBezTo>
                    <a:pt x="133440" y="314325"/>
                    <a:pt x="93435" y="228600"/>
                    <a:pt x="5805" y="142875"/>
                  </a:cubicBezTo>
                  <a:cubicBezTo>
                    <a:pt x="-1815" y="135255"/>
                    <a:pt x="-1815" y="123825"/>
                    <a:pt x="5805" y="116205"/>
                  </a:cubicBezTo>
                  <a:cubicBezTo>
                    <a:pt x="13425" y="108585"/>
                    <a:pt x="24855" y="108585"/>
                    <a:pt x="32475" y="116205"/>
                  </a:cubicBezTo>
                  <a:cubicBezTo>
                    <a:pt x="127725" y="207645"/>
                    <a:pt x="171540" y="304800"/>
                    <a:pt x="167730" y="403860"/>
                  </a:cubicBezTo>
                  <a:cubicBezTo>
                    <a:pt x="158205" y="556260"/>
                    <a:pt x="36285" y="653415"/>
                    <a:pt x="30570" y="657225"/>
                  </a:cubicBezTo>
                  <a:cubicBezTo>
                    <a:pt x="26760" y="661035"/>
                    <a:pt x="22950" y="661035"/>
                    <a:pt x="19140" y="661035"/>
                  </a:cubicBezTo>
                  <a:close/>
                  <a:moveTo>
                    <a:pt x="219165" y="782955"/>
                  </a:moveTo>
                  <a:cubicBezTo>
                    <a:pt x="213450" y="782955"/>
                    <a:pt x="207735" y="781050"/>
                    <a:pt x="203925" y="775335"/>
                  </a:cubicBezTo>
                  <a:cubicBezTo>
                    <a:pt x="198210" y="767715"/>
                    <a:pt x="200115" y="754380"/>
                    <a:pt x="207735" y="748665"/>
                  </a:cubicBezTo>
                  <a:cubicBezTo>
                    <a:pt x="209640" y="746760"/>
                    <a:pt x="365850" y="632460"/>
                    <a:pt x="382995" y="443865"/>
                  </a:cubicBezTo>
                  <a:cubicBezTo>
                    <a:pt x="396330" y="310515"/>
                    <a:pt x="335370" y="171450"/>
                    <a:pt x="205830" y="32385"/>
                  </a:cubicBezTo>
                  <a:cubicBezTo>
                    <a:pt x="198210" y="24765"/>
                    <a:pt x="198210" y="13335"/>
                    <a:pt x="205830" y="5715"/>
                  </a:cubicBezTo>
                  <a:cubicBezTo>
                    <a:pt x="213450" y="-1905"/>
                    <a:pt x="224880" y="-1905"/>
                    <a:pt x="232500" y="5715"/>
                  </a:cubicBezTo>
                  <a:cubicBezTo>
                    <a:pt x="371565" y="154305"/>
                    <a:pt x="434430" y="302895"/>
                    <a:pt x="421095" y="447675"/>
                  </a:cubicBezTo>
                  <a:cubicBezTo>
                    <a:pt x="402045" y="651510"/>
                    <a:pt x="238215" y="773430"/>
                    <a:pt x="230595" y="779145"/>
                  </a:cubicBezTo>
                  <a:cubicBezTo>
                    <a:pt x="226785" y="782955"/>
                    <a:pt x="222975" y="782955"/>
                    <a:pt x="219165" y="782955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7" name="图形 19"/>
          <p:cNvGrpSpPr/>
          <p:nvPr/>
        </p:nvGrpSpPr>
        <p:grpSpPr>
          <a:xfrm>
            <a:off x="8416883" y="4215550"/>
            <a:ext cx="1905000" cy="1905000"/>
            <a:chOff x="5143500" y="2476500"/>
            <a:chExt cx="1905000" cy="1905000"/>
          </a:xfr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8100000" scaled="0"/>
          </a:gradFill>
        </p:grpSpPr>
        <p:sp>
          <p:nvSpPr>
            <p:cNvPr id="28" name="任意多边形: 形状 27"/>
            <p:cNvSpPr/>
            <p:nvPr/>
          </p:nvSpPr>
          <p:spPr>
            <a:xfrm>
              <a:off x="5353364" y="2595147"/>
              <a:ext cx="1482700" cy="1666875"/>
            </a:xfrm>
            <a:custGeom>
              <a:avLst/>
              <a:gdLst>
                <a:gd name="connsiteX0" fmla="*/ 1471832 w 1482700"/>
                <a:gd name="connsiteY0" fmla="*/ 1184060 h 1666875"/>
                <a:gd name="connsiteX1" fmla="*/ 910241 w 1482700"/>
                <a:gd name="connsiteY1" fmla="*/ 487787 h 1666875"/>
                <a:gd name="connsiteX2" fmla="*/ 911858 w 1482700"/>
                <a:gd name="connsiteY2" fmla="*/ 455898 h 1666875"/>
                <a:gd name="connsiteX3" fmla="*/ 455938 w 1482700"/>
                <a:gd name="connsiteY3" fmla="*/ 0 h 1666875"/>
                <a:gd name="connsiteX4" fmla="*/ 0 w 1482700"/>
                <a:gd name="connsiteY4" fmla="*/ 455898 h 1666875"/>
                <a:gd name="connsiteX5" fmla="*/ 455938 w 1482700"/>
                <a:gd name="connsiteY5" fmla="*/ 911816 h 1666875"/>
                <a:gd name="connsiteX6" fmla="*/ 487810 w 1482700"/>
                <a:gd name="connsiteY6" fmla="*/ 910240 h 1666875"/>
                <a:gd name="connsiteX7" fmla="*/ 1184020 w 1482700"/>
                <a:gd name="connsiteY7" fmla="*/ 1471849 h 1666875"/>
                <a:gd name="connsiteX8" fmla="*/ 1215869 w 1482700"/>
                <a:gd name="connsiteY8" fmla="*/ 1483056 h 1666875"/>
                <a:gd name="connsiteX9" fmla="*/ 1251746 w 1482700"/>
                <a:gd name="connsiteY9" fmla="*/ 1468217 h 1666875"/>
                <a:gd name="connsiteX10" fmla="*/ 1291448 w 1482700"/>
                <a:gd name="connsiteY10" fmla="*/ 1428517 h 1666875"/>
                <a:gd name="connsiteX11" fmla="*/ 1283711 w 1482700"/>
                <a:gd name="connsiteY11" fmla="*/ 1475872 h 1666875"/>
                <a:gd name="connsiteX12" fmla="*/ 1192288 w 1482700"/>
                <a:gd name="connsiteY12" fmla="*/ 1559224 h 1666875"/>
                <a:gd name="connsiteX13" fmla="*/ 948127 w 1482700"/>
                <a:gd name="connsiteY13" fmla="*/ 1494659 h 1666875"/>
                <a:gd name="connsiteX14" fmla="*/ 235382 w 1482700"/>
                <a:gd name="connsiteY14" fmla="*/ 1501606 h 1666875"/>
                <a:gd name="connsiteX15" fmla="*/ 226736 w 1482700"/>
                <a:gd name="connsiteY15" fmla="*/ 1572879 h 1666875"/>
                <a:gd name="connsiteX16" fmla="*/ 297974 w 1482700"/>
                <a:gd name="connsiteY16" fmla="*/ 1581486 h 1666875"/>
                <a:gd name="connsiteX17" fmla="*/ 905067 w 1482700"/>
                <a:gd name="connsiteY17" fmla="*/ 1586536 h 1666875"/>
                <a:gd name="connsiteX18" fmla="*/ 1155719 w 1482700"/>
                <a:gd name="connsiteY18" fmla="*/ 1667522 h 1666875"/>
                <a:gd name="connsiteX19" fmla="*/ 1231675 w 1482700"/>
                <a:gd name="connsiteY19" fmla="*/ 1652762 h 1666875"/>
                <a:gd name="connsiteX20" fmla="*/ 1378864 w 1482700"/>
                <a:gd name="connsiteY20" fmla="*/ 1510997 h 1666875"/>
                <a:gd name="connsiteX21" fmla="*/ 1378946 w 1482700"/>
                <a:gd name="connsiteY21" fmla="*/ 1340975 h 1666875"/>
                <a:gd name="connsiteX22" fmla="*/ 1468217 w 1482700"/>
                <a:gd name="connsiteY22" fmla="*/ 1251700 h 1666875"/>
                <a:gd name="connsiteX23" fmla="*/ 1471832 w 1482700"/>
                <a:gd name="connsiteY23" fmla="*/ 1184060 h 1666875"/>
                <a:gd name="connsiteX24" fmla="*/ 101468 w 1482700"/>
                <a:gd name="connsiteY24" fmla="*/ 455898 h 1666875"/>
                <a:gd name="connsiteX25" fmla="*/ 455938 w 1482700"/>
                <a:gd name="connsiteY25" fmla="*/ 101470 h 1666875"/>
                <a:gd name="connsiteX26" fmla="*/ 810390 w 1482700"/>
                <a:gd name="connsiteY26" fmla="*/ 455898 h 1666875"/>
                <a:gd name="connsiteX27" fmla="*/ 455938 w 1482700"/>
                <a:gd name="connsiteY27" fmla="*/ 810386 h 1666875"/>
                <a:gd name="connsiteX28" fmla="*/ 101468 w 1482700"/>
                <a:gd name="connsiteY28" fmla="*/ 455898 h 1666875"/>
                <a:gd name="connsiteX29" fmla="*/ 1212240 w 1482700"/>
                <a:gd name="connsiteY29" fmla="*/ 1364261 h 1666875"/>
                <a:gd name="connsiteX30" fmla="*/ 615168 w 1482700"/>
                <a:gd name="connsiteY30" fmla="*/ 882613 h 1666875"/>
                <a:gd name="connsiteX31" fmla="*/ 882594 w 1482700"/>
                <a:gd name="connsiteY31" fmla="*/ 615184 h 1666875"/>
                <a:gd name="connsiteX32" fmla="*/ 1364244 w 1482700"/>
                <a:gd name="connsiteY32" fmla="*/ 1212236 h 1666875"/>
                <a:gd name="connsiteX33" fmla="*/ 1292356 w 1482700"/>
                <a:gd name="connsiteY33" fmla="*/ 1284141 h 1666875"/>
                <a:gd name="connsiteX34" fmla="*/ 1276490 w 1482700"/>
                <a:gd name="connsiteY34" fmla="*/ 1300009 h 1666875"/>
                <a:gd name="connsiteX35" fmla="*/ 1212240 w 1482700"/>
                <a:gd name="connsiteY35" fmla="*/ 1364261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82700" h="1666875">
                  <a:moveTo>
                    <a:pt x="1471832" y="1184060"/>
                  </a:moveTo>
                  <a:lnTo>
                    <a:pt x="910241" y="487787"/>
                  </a:lnTo>
                  <a:cubicBezTo>
                    <a:pt x="910992" y="477209"/>
                    <a:pt x="911858" y="466710"/>
                    <a:pt x="911858" y="455898"/>
                  </a:cubicBezTo>
                  <a:cubicBezTo>
                    <a:pt x="911858" y="204516"/>
                    <a:pt x="707342" y="0"/>
                    <a:pt x="455938" y="0"/>
                  </a:cubicBezTo>
                  <a:cubicBezTo>
                    <a:pt x="204517" y="0"/>
                    <a:pt x="0" y="204517"/>
                    <a:pt x="0" y="455898"/>
                  </a:cubicBezTo>
                  <a:cubicBezTo>
                    <a:pt x="0" y="707300"/>
                    <a:pt x="204517" y="911816"/>
                    <a:pt x="455938" y="911816"/>
                  </a:cubicBezTo>
                  <a:cubicBezTo>
                    <a:pt x="466694" y="911816"/>
                    <a:pt x="477250" y="910948"/>
                    <a:pt x="487810" y="910240"/>
                  </a:cubicBezTo>
                  <a:lnTo>
                    <a:pt x="1184020" y="1471849"/>
                  </a:lnTo>
                  <a:cubicBezTo>
                    <a:pt x="1193375" y="1479346"/>
                    <a:pt x="1204643" y="1483056"/>
                    <a:pt x="1215869" y="1483056"/>
                  </a:cubicBezTo>
                  <a:cubicBezTo>
                    <a:pt x="1228913" y="1483056"/>
                    <a:pt x="1241919" y="1478086"/>
                    <a:pt x="1251746" y="1468217"/>
                  </a:cubicBezTo>
                  <a:lnTo>
                    <a:pt x="1291448" y="1428517"/>
                  </a:lnTo>
                  <a:cubicBezTo>
                    <a:pt x="1291524" y="1443825"/>
                    <a:pt x="1289554" y="1460008"/>
                    <a:pt x="1283711" y="1475872"/>
                  </a:cubicBezTo>
                  <a:cubicBezTo>
                    <a:pt x="1270648" y="1511157"/>
                    <a:pt x="1239886" y="1539256"/>
                    <a:pt x="1192288" y="1559224"/>
                  </a:cubicBezTo>
                  <a:cubicBezTo>
                    <a:pt x="1136246" y="1582826"/>
                    <a:pt x="1049068" y="1541942"/>
                    <a:pt x="948127" y="1494659"/>
                  </a:cubicBezTo>
                  <a:cubicBezTo>
                    <a:pt x="762262" y="1407519"/>
                    <a:pt x="507759" y="1288168"/>
                    <a:pt x="235382" y="1501606"/>
                  </a:cubicBezTo>
                  <a:cubicBezTo>
                    <a:pt x="213318" y="1518892"/>
                    <a:pt x="209471" y="1550861"/>
                    <a:pt x="226736" y="1572879"/>
                  </a:cubicBezTo>
                  <a:cubicBezTo>
                    <a:pt x="244021" y="1594901"/>
                    <a:pt x="275914" y="1598769"/>
                    <a:pt x="297974" y="1581486"/>
                  </a:cubicBezTo>
                  <a:cubicBezTo>
                    <a:pt x="521198" y="1406491"/>
                    <a:pt x="725119" y="1502156"/>
                    <a:pt x="905067" y="1586536"/>
                  </a:cubicBezTo>
                  <a:cubicBezTo>
                    <a:pt x="993279" y="1627900"/>
                    <a:pt x="1077816" y="1667522"/>
                    <a:pt x="1155719" y="1667522"/>
                  </a:cubicBezTo>
                  <a:cubicBezTo>
                    <a:pt x="1181808" y="1667522"/>
                    <a:pt x="1207186" y="1663101"/>
                    <a:pt x="1231675" y="1652762"/>
                  </a:cubicBezTo>
                  <a:cubicBezTo>
                    <a:pt x="1306146" y="1621425"/>
                    <a:pt x="1355677" y="1573749"/>
                    <a:pt x="1378864" y="1510997"/>
                  </a:cubicBezTo>
                  <a:cubicBezTo>
                    <a:pt x="1403116" y="1445481"/>
                    <a:pt x="1391099" y="1380286"/>
                    <a:pt x="1378946" y="1340975"/>
                  </a:cubicBezTo>
                  <a:lnTo>
                    <a:pt x="1468217" y="1251700"/>
                  </a:lnTo>
                  <a:cubicBezTo>
                    <a:pt x="1486548" y="1233390"/>
                    <a:pt x="1488128" y="1204184"/>
                    <a:pt x="1471832" y="1184060"/>
                  </a:cubicBezTo>
                  <a:close/>
                  <a:moveTo>
                    <a:pt x="101468" y="455898"/>
                  </a:moveTo>
                  <a:cubicBezTo>
                    <a:pt x="101468" y="260460"/>
                    <a:pt x="260479" y="101470"/>
                    <a:pt x="455938" y="101470"/>
                  </a:cubicBezTo>
                  <a:cubicBezTo>
                    <a:pt x="651379" y="101470"/>
                    <a:pt x="810390" y="260460"/>
                    <a:pt x="810390" y="455898"/>
                  </a:cubicBezTo>
                  <a:cubicBezTo>
                    <a:pt x="810390" y="651337"/>
                    <a:pt x="651379" y="810386"/>
                    <a:pt x="455938" y="810386"/>
                  </a:cubicBezTo>
                  <a:cubicBezTo>
                    <a:pt x="260479" y="810386"/>
                    <a:pt x="101468" y="651337"/>
                    <a:pt x="101468" y="455898"/>
                  </a:cubicBezTo>
                  <a:close/>
                  <a:moveTo>
                    <a:pt x="1212240" y="1364261"/>
                  </a:moveTo>
                  <a:lnTo>
                    <a:pt x="615168" y="882613"/>
                  </a:lnTo>
                  <a:cubicBezTo>
                    <a:pt x="738502" y="836355"/>
                    <a:pt x="836395" y="738479"/>
                    <a:pt x="882594" y="615184"/>
                  </a:cubicBezTo>
                  <a:lnTo>
                    <a:pt x="1364244" y="1212236"/>
                  </a:lnTo>
                  <a:lnTo>
                    <a:pt x="1292356" y="1284141"/>
                  </a:lnTo>
                  <a:cubicBezTo>
                    <a:pt x="1285786" y="1288326"/>
                    <a:pt x="1280418" y="1293692"/>
                    <a:pt x="1276490" y="1300009"/>
                  </a:cubicBezTo>
                  <a:lnTo>
                    <a:pt x="1212240" y="1364261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173424" y="3421379"/>
              <a:ext cx="210220" cy="210220"/>
            </a:xfrm>
            <a:custGeom>
              <a:avLst/>
              <a:gdLst>
                <a:gd name="connsiteX0" fmla="*/ 86608 w 210219"/>
                <a:gd name="connsiteY0" fmla="*/ 14859 h 210219"/>
                <a:gd name="connsiteX1" fmla="*/ 14857 w 210219"/>
                <a:gd name="connsiteY1" fmla="*/ 14859 h 210219"/>
                <a:gd name="connsiteX2" fmla="*/ 14857 w 210219"/>
                <a:gd name="connsiteY2" fmla="*/ 86610 h 210219"/>
                <a:gd name="connsiteX3" fmla="*/ 124793 w 210219"/>
                <a:gd name="connsiteY3" fmla="*/ 196564 h 210219"/>
                <a:gd name="connsiteX4" fmla="*/ 160668 w 210219"/>
                <a:gd name="connsiteY4" fmla="*/ 211405 h 210219"/>
                <a:gd name="connsiteX5" fmla="*/ 196525 w 210219"/>
                <a:gd name="connsiteY5" fmla="*/ 196564 h 210219"/>
                <a:gd name="connsiteX6" fmla="*/ 196525 w 210219"/>
                <a:gd name="connsiteY6" fmla="*/ 124815 h 210219"/>
                <a:gd name="connsiteX7" fmla="*/ 86608 w 210219"/>
                <a:gd name="connsiteY7" fmla="*/ 14859 h 21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219" h="210219">
                  <a:moveTo>
                    <a:pt x="86608" y="14859"/>
                  </a:moveTo>
                  <a:cubicBezTo>
                    <a:pt x="66775" y="-4953"/>
                    <a:pt x="34669" y="-4953"/>
                    <a:pt x="14857" y="14859"/>
                  </a:cubicBezTo>
                  <a:cubicBezTo>
                    <a:pt x="-4952" y="34669"/>
                    <a:pt x="-4952" y="66798"/>
                    <a:pt x="14857" y="86610"/>
                  </a:cubicBezTo>
                  <a:lnTo>
                    <a:pt x="124793" y="196564"/>
                  </a:lnTo>
                  <a:cubicBezTo>
                    <a:pt x="134700" y="206431"/>
                    <a:pt x="147683" y="211405"/>
                    <a:pt x="160668" y="211405"/>
                  </a:cubicBezTo>
                  <a:cubicBezTo>
                    <a:pt x="173636" y="211405"/>
                    <a:pt x="186618" y="206431"/>
                    <a:pt x="196525" y="196564"/>
                  </a:cubicBezTo>
                  <a:cubicBezTo>
                    <a:pt x="216357" y="176752"/>
                    <a:pt x="216357" y="144627"/>
                    <a:pt x="196525" y="124815"/>
                  </a:cubicBezTo>
                  <a:lnTo>
                    <a:pt x="86608" y="14859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pic>
        <p:nvPicPr>
          <p:cNvPr id="7" name="图片占位符 6" descr="图片包含 黑暗, 灯光, 水, 夜晚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r="2268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095875" y="2459234"/>
            <a:ext cx="2000250" cy="2000250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5_1"/>
          <p:cNvSpPr/>
          <p:nvPr/>
        </p:nvSpPr>
        <p:spPr>
          <a:xfrm>
            <a:off x="1598829" y="2411608"/>
            <a:ext cx="2095502" cy="2095502"/>
          </a:xfrm>
          <a:prstGeom prst="ellips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6_1"/>
          <p:cNvSpPr/>
          <p:nvPr/>
        </p:nvSpPr>
        <p:spPr>
          <a:xfrm>
            <a:off x="5048249" y="2411608"/>
            <a:ext cx="2095502" cy="2095502"/>
          </a:xfrm>
          <a:prstGeom prst="ellips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7_1"/>
          <p:cNvSpPr/>
          <p:nvPr/>
        </p:nvSpPr>
        <p:spPr>
          <a:xfrm>
            <a:off x="8510586" y="2411608"/>
            <a:ext cx="2095502" cy="2095502"/>
          </a:xfrm>
          <a:prstGeom prst="ellips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46455" y="2459234"/>
            <a:ext cx="2000250" cy="2000250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558212" y="2459234"/>
            <a:ext cx="2000250" cy="2000250"/>
          </a:xfrm>
          <a:prstGeom prst="ellipse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1417804" y="4689037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/>
          </a:lstStyle>
          <a:p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请在此处输入内容</a:t>
            </a:r>
            <a:endParaRPr lang="zh-CN" altLang="en-US" sz="24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4872016" y="4687608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/>
          </a:lstStyle>
          <a:p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请在此处输入内容</a:t>
            </a:r>
            <a:endParaRPr lang="zh-CN" altLang="en-US" sz="24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8361570" y="4687608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/>
          </a:lstStyle>
          <a:p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请在此处输入内容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585909" y="5118645"/>
            <a:ext cx="2087526" cy="70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+mn-ea"/>
              </a:rPr>
              <a:t>请在此处输入内容</a:t>
            </a:r>
            <a:endParaRPr lang="en-US" altLang="zh-CN" sz="16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+mn-ea"/>
              </a:rPr>
              <a:t>请在此处输入内容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5052236" y="5118645"/>
            <a:ext cx="2087526" cy="70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+mn-ea"/>
              </a:rPr>
              <a:t>请在此处输入内容</a:t>
            </a:r>
            <a:endParaRPr lang="en-US" altLang="zh-CN" sz="16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+mn-ea"/>
              </a:rPr>
              <a:t>请在此处输入内容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518563" y="5118645"/>
            <a:ext cx="2087526" cy="70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+mn-ea"/>
              </a:rPr>
              <a:t>请在此处输入内容</a:t>
            </a:r>
            <a:endParaRPr lang="en-US" altLang="zh-CN" sz="16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+mn-ea"/>
              </a:rPr>
              <a:t>请在此处输入内容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512203" y="1418886"/>
            <a:ext cx="91675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2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请在此处输入内容请在此处输入内容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pic>
        <p:nvPicPr>
          <p:cNvPr id="44" name="图片占位符 43" descr="图片包含 自然, 游戏机, 水, 夜空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r="34375"/>
          <a:stretch>
            <a:fillRect/>
          </a:stretch>
        </p:blipFill>
        <p:spPr/>
      </p:pic>
      <p:pic>
        <p:nvPicPr>
          <p:cNvPr id="33" name="图片占位符 32" descr="图片包含 电子, 电路, 游戏机, 站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30" name="图片占位符 29" descr="图片包含 游戏机, 物体, 星星&#10;&#10;描述已自动生成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992346" y="1170336"/>
            <a:ext cx="4665610" cy="5687664"/>
            <a:chOff x="6992346" y="1170336"/>
            <a:chExt cx="4665610" cy="5687664"/>
          </a:xfrm>
        </p:grpSpPr>
        <p:sp>
          <p:nvSpPr>
            <p:cNvPr id="62" name="矩形: 圆角 61"/>
            <p:cNvSpPr/>
            <p:nvPr/>
          </p:nvSpPr>
          <p:spPr>
            <a:xfrm>
              <a:off x="7098383" y="1578358"/>
              <a:ext cx="4453538" cy="5279642"/>
            </a:xfrm>
            <a:prstGeom prst="roundRect">
              <a:avLst>
                <a:gd name="adj" fmla="val 3278"/>
              </a:avLst>
            </a:prstGeom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pic>
          <p:nvPicPr>
            <p:cNvPr id="63" name="图片 62" descr="e7d195523061f1c0d3ba7f298e59d031c9c3f97027ed136f882110EF8F17BAD1F2C348D17C7856EF46CB4678CC9E44EE1ABA681E3133328A7B4D22AAF822B2429426B2355AA8CC4431B8568D2CF3B73A608EADBFD87AE0DC2085F49D4C585EE85AD222AAB0F9867648B54ABAF32054115737F34E4D49AA79217DAAD96EC749D63CD56D4C4DBEFB4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46" y="1170336"/>
              <a:ext cx="4665610" cy="816044"/>
            </a:xfrm>
            <a:prstGeom prst="rect">
              <a:avLst/>
            </a:prstGeom>
          </p:spPr>
        </p:pic>
        <p:sp>
          <p:nvSpPr>
            <p:cNvPr id="64" name="Rounded Rectangle 61_1"/>
            <p:cNvSpPr/>
            <p:nvPr/>
          </p:nvSpPr>
          <p:spPr>
            <a:xfrm>
              <a:off x="6992348" y="1485900"/>
              <a:ext cx="4665608" cy="5372100"/>
            </a:xfrm>
            <a:prstGeom prst="roundRect">
              <a:avLst>
                <a:gd name="adj" fmla="val 4748"/>
              </a:avLst>
            </a:prstGeom>
            <a:noFill/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26550" y="1073416"/>
            <a:ext cx="469645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defRPr sz="2800" b="1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zh-CN" altLang="en-US" sz="3200" b="0">
                <a:latin typeface="+mj-ea"/>
                <a:ea typeface="+mj-ea"/>
              </a:rPr>
              <a:t>请在此处输入内容</a:t>
            </a:r>
          </a:p>
        </p:txBody>
      </p:sp>
      <p:sp>
        <p:nvSpPr>
          <p:cNvPr id="8" name="菱形 7"/>
          <p:cNvSpPr/>
          <p:nvPr/>
        </p:nvSpPr>
        <p:spPr>
          <a:xfrm>
            <a:off x="2240428" y="1430872"/>
            <a:ext cx="3268695" cy="307035"/>
          </a:xfrm>
          <a:prstGeom prst="diamond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9" name="平行四边形 8"/>
          <p:cNvSpPr/>
          <p:nvPr/>
        </p:nvSpPr>
        <p:spPr>
          <a:xfrm rot="5400000">
            <a:off x="133540" y="3691279"/>
            <a:ext cx="5848122" cy="1634348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" name="平行四边形 9"/>
          <p:cNvSpPr/>
          <p:nvPr/>
        </p:nvSpPr>
        <p:spPr>
          <a:xfrm rot="16200000" flipH="1">
            <a:off x="1767888" y="3691279"/>
            <a:ext cx="5848122" cy="1634348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18418" y="1872913"/>
            <a:ext cx="3413466" cy="4116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  <a:endParaRPr lang="en-US" altLang="zh-CN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</p:txBody>
      </p:sp>
      <p:pic>
        <p:nvPicPr>
          <p:cNvPr id="61" name="图片 60" descr="图片包含 户外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41663" r="76218"/>
          <a:stretch>
            <a:fillRect/>
          </a:stretch>
        </p:blipFill>
        <p:spPr>
          <a:xfrm>
            <a:off x="534044" y="2857257"/>
            <a:ext cx="1857504" cy="4000864"/>
          </a:xfrm>
          <a:custGeom>
            <a:avLst/>
            <a:gdLst>
              <a:gd name="connsiteX0" fmla="*/ 1857504 w 1857504"/>
              <a:gd name="connsiteY0" fmla="*/ 87241 h 4000864"/>
              <a:gd name="connsiteX1" fmla="*/ 1857504 w 1857504"/>
              <a:gd name="connsiteY1" fmla="*/ 4000864 h 4000864"/>
              <a:gd name="connsiteX2" fmla="*/ 928752 w 1857504"/>
              <a:gd name="connsiteY2" fmla="*/ 4000864 h 4000864"/>
              <a:gd name="connsiteX3" fmla="*/ 928752 w 1857504"/>
              <a:gd name="connsiteY3" fmla="*/ 176169 h 4000864"/>
              <a:gd name="connsiteX4" fmla="*/ 928752 w 1857504"/>
              <a:gd name="connsiteY4" fmla="*/ 0 h 4000864"/>
              <a:gd name="connsiteX5" fmla="*/ 1857504 w 1857504"/>
              <a:gd name="connsiteY5" fmla="*/ 87240 h 4000864"/>
              <a:gd name="connsiteX6" fmla="*/ 928752 w 1857504"/>
              <a:gd name="connsiteY6" fmla="*/ 174479 h 4000864"/>
              <a:gd name="connsiteX7" fmla="*/ 0 w 1857504"/>
              <a:gd name="connsiteY7" fmla="*/ 87240 h 400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504" h="4000864">
                <a:moveTo>
                  <a:pt x="1857504" y="87241"/>
                </a:moveTo>
                <a:lnTo>
                  <a:pt x="1857504" y="4000864"/>
                </a:lnTo>
                <a:lnTo>
                  <a:pt x="928752" y="4000864"/>
                </a:lnTo>
                <a:lnTo>
                  <a:pt x="928752" y="176169"/>
                </a:lnTo>
                <a:close/>
                <a:moveTo>
                  <a:pt x="928752" y="0"/>
                </a:moveTo>
                <a:lnTo>
                  <a:pt x="1857504" y="87240"/>
                </a:lnTo>
                <a:lnTo>
                  <a:pt x="928752" y="174479"/>
                </a:lnTo>
                <a:lnTo>
                  <a:pt x="0" y="87240"/>
                </a:lnTo>
                <a:close/>
              </a:path>
            </a:pathLst>
          </a:custGeom>
        </p:spPr>
      </p:pic>
      <p:pic>
        <p:nvPicPr>
          <p:cNvPr id="60" name="图片 59" descr="图片包含 户外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74440" r="60243"/>
          <a:stretch>
            <a:fillRect/>
          </a:stretch>
        </p:blipFill>
        <p:spPr>
          <a:xfrm>
            <a:off x="2481647" y="5105163"/>
            <a:ext cx="1857506" cy="1752958"/>
          </a:xfrm>
          <a:custGeom>
            <a:avLst/>
            <a:gdLst>
              <a:gd name="connsiteX0" fmla="*/ 1857505 w 1857506"/>
              <a:gd name="connsiteY0" fmla="*/ 87241 h 1752958"/>
              <a:gd name="connsiteX1" fmla="*/ 1857505 w 1857506"/>
              <a:gd name="connsiteY1" fmla="*/ 1752958 h 1752958"/>
              <a:gd name="connsiteX2" fmla="*/ 928753 w 1857506"/>
              <a:gd name="connsiteY2" fmla="*/ 1752958 h 1752958"/>
              <a:gd name="connsiteX3" fmla="*/ 928753 w 1857506"/>
              <a:gd name="connsiteY3" fmla="*/ 176169 h 1752958"/>
              <a:gd name="connsiteX4" fmla="*/ 0 w 1857506"/>
              <a:gd name="connsiteY4" fmla="*/ 87241 h 1752958"/>
              <a:gd name="connsiteX5" fmla="*/ 928752 w 1857506"/>
              <a:gd name="connsiteY5" fmla="*/ 176169 h 1752958"/>
              <a:gd name="connsiteX6" fmla="*/ 928752 w 1857506"/>
              <a:gd name="connsiteY6" fmla="*/ 1752958 h 1752958"/>
              <a:gd name="connsiteX7" fmla="*/ 0 w 1857506"/>
              <a:gd name="connsiteY7" fmla="*/ 1752958 h 1752958"/>
              <a:gd name="connsiteX8" fmla="*/ 928754 w 1857506"/>
              <a:gd name="connsiteY8" fmla="*/ 0 h 1752958"/>
              <a:gd name="connsiteX9" fmla="*/ 1857506 w 1857506"/>
              <a:gd name="connsiteY9" fmla="*/ 87240 h 1752958"/>
              <a:gd name="connsiteX10" fmla="*/ 928754 w 1857506"/>
              <a:gd name="connsiteY10" fmla="*/ 174480 h 1752958"/>
              <a:gd name="connsiteX11" fmla="*/ 2 w 1857506"/>
              <a:gd name="connsiteY11" fmla="*/ 87240 h 175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7506" h="1752958">
                <a:moveTo>
                  <a:pt x="1857505" y="87241"/>
                </a:moveTo>
                <a:lnTo>
                  <a:pt x="1857505" y="1752958"/>
                </a:lnTo>
                <a:lnTo>
                  <a:pt x="928753" y="1752958"/>
                </a:lnTo>
                <a:lnTo>
                  <a:pt x="928753" y="176169"/>
                </a:lnTo>
                <a:close/>
                <a:moveTo>
                  <a:pt x="0" y="87241"/>
                </a:moveTo>
                <a:lnTo>
                  <a:pt x="928752" y="176169"/>
                </a:lnTo>
                <a:lnTo>
                  <a:pt x="928752" y="1752958"/>
                </a:lnTo>
                <a:lnTo>
                  <a:pt x="0" y="1752958"/>
                </a:lnTo>
                <a:close/>
                <a:moveTo>
                  <a:pt x="928754" y="0"/>
                </a:moveTo>
                <a:lnTo>
                  <a:pt x="1857506" y="87240"/>
                </a:lnTo>
                <a:lnTo>
                  <a:pt x="928754" y="174480"/>
                </a:lnTo>
                <a:lnTo>
                  <a:pt x="2" y="87240"/>
                </a:lnTo>
                <a:close/>
              </a:path>
            </a:pathLst>
          </a:custGeom>
        </p:spPr>
      </p:pic>
      <p:pic>
        <p:nvPicPr>
          <p:cNvPr id="59" name="图片 58" descr="图片包含 户外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1" t="53252" r="41243"/>
          <a:stretch>
            <a:fillRect/>
          </a:stretch>
        </p:blipFill>
        <p:spPr>
          <a:xfrm>
            <a:off x="4798102" y="3652035"/>
            <a:ext cx="1857506" cy="3206086"/>
          </a:xfrm>
          <a:custGeom>
            <a:avLst/>
            <a:gdLst>
              <a:gd name="connsiteX0" fmla="*/ 0 w 1857506"/>
              <a:gd name="connsiteY0" fmla="*/ 87241 h 3206086"/>
              <a:gd name="connsiteX1" fmla="*/ 928752 w 1857506"/>
              <a:gd name="connsiteY1" fmla="*/ 176169 h 3206086"/>
              <a:gd name="connsiteX2" fmla="*/ 928752 w 1857506"/>
              <a:gd name="connsiteY2" fmla="*/ 3206086 h 3206086"/>
              <a:gd name="connsiteX3" fmla="*/ 0 w 1857506"/>
              <a:gd name="connsiteY3" fmla="*/ 3206086 h 3206086"/>
              <a:gd name="connsiteX4" fmla="*/ 928754 w 1857506"/>
              <a:gd name="connsiteY4" fmla="*/ 0 h 3206086"/>
              <a:gd name="connsiteX5" fmla="*/ 1857506 w 1857506"/>
              <a:gd name="connsiteY5" fmla="*/ 87240 h 3206086"/>
              <a:gd name="connsiteX6" fmla="*/ 928754 w 1857506"/>
              <a:gd name="connsiteY6" fmla="*/ 174480 h 3206086"/>
              <a:gd name="connsiteX7" fmla="*/ 2 w 1857506"/>
              <a:gd name="connsiteY7" fmla="*/ 87240 h 320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506" h="3206086">
                <a:moveTo>
                  <a:pt x="0" y="87241"/>
                </a:moveTo>
                <a:lnTo>
                  <a:pt x="928752" y="176169"/>
                </a:lnTo>
                <a:lnTo>
                  <a:pt x="928752" y="3206086"/>
                </a:lnTo>
                <a:lnTo>
                  <a:pt x="0" y="3206086"/>
                </a:lnTo>
                <a:close/>
                <a:moveTo>
                  <a:pt x="928754" y="0"/>
                </a:moveTo>
                <a:lnTo>
                  <a:pt x="1857506" y="87240"/>
                </a:lnTo>
                <a:lnTo>
                  <a:pt x="928754" y="174480"/>
                </a:lnTo>
                <a:lnTo>
                  <a:pt x="2" y="87240"/>
                </a:lnTo>
                <a:close/>
              </a:path>
            </a:pathLst>
          </a:custGeom>
        </p:spPr>
      </p:pic>
      <p:sp>
        <p:nvSpPr>
          <p:cNvPr id="16" name="菱形 15"/>
          <p:cNvSpPr/>
          <p:nvPr/>
        </p:nvSpPr>
        <p:spPr>
          <a:xfrm>
            <a:off x="534043" y="2857256"/>
            <a:ext cx="1857504" cy="174479"/>
          </a:xfrm>
          <a:prstGeom prst="diamond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7" name="平行四边形 16"/>
          <p:cNvSpPr/>
          <p:nvPr/>
        </p:nvSpPr>
        <p:spPr>
          <a:xfrm rot="5400000">
            <a:off x="-1556156" y="5034696"/>
            <a:ext cx="5109150" cy="928752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H="1">
            <a:off x="-627403" y="5034695"/>
            <a:ext cx="5109148" cy="928752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4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481648" y="5105163"/>
            <a:ext cx="1857504" cy="174479"/>
          </a:xfrm>
          <a:prstGeom prst="diamond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3" name="平行四边形 12"/>
          <p:cNvSpPr/>
          <p:nvPr/>
        </p:nvSpPr>
        <p:spPr>
          <a:xfrm rot="5400000">
            <a:off x="1284364" y="6389686"/>
            <a:ext cx="3323317" cy="928752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4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4" name="平行四边形 13"/>
          <p:cNvSpPr/>
          <p:nvPr/>
        </p:nvSpPr>
        <p:spPr>
          <a:xfrm rot="16200000" flipH="1">
            <a:off x="2213117" y="6389686"/>
            <a:ext cx="3323317" cy="928752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4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4798104" y="3652036"/>
            <a:ext cx="1857504" cy="174479"/>
          </a:xfrm>
          <a:prstGeom prst="diamond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1" name="平行四边形 20"/>
          <p:cNvSpPr/>
          <p:nvPr/>
        </p:nvSpPr>
        <p:spPr>
          <a:xfrm rot="5400000">
            <a:off x="3600820" y="4936559"/>
            <a:ext cx="3323317" cy="928752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4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2" name="平行四边形 21"/>
          <p:cNvSpPr/>
          <p:nvPr/>
        </p:nvSpPr>
        <p:spPr>
          <a:xfrm rot="16200000" flipH="1">
            <a:off x="4529573" y="4936559"/>
            <a:ext cx="3323317" cy="928752"/>
          </a:xfrm>
          <a:prstGeom prst="parallelogram">
            <a:avLst>
              <a:gd name="adj" fmla="val 957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3" name="TextBox 74"/>
          <p:cNvSpPr txBox="1"/>
          <p:nvPr/>
        </p:nvSpPr>
        <p:spPr>
          <a:xfrm>
            <a:off x="4738980" y="2896560"/>
            <a:ext cx="1975750" cy="8208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</p:txBody>
      </p:sp>
      <p:sp>
        <p:nvSpPr>
          <p:cNvPr id="24" name="TextBox 75"/>
          <p:cNvSpPr txBox="1"/>
          <p:nvPr/>
        </p:nvSpPr>
        <p:spPr>
          <a:xfrm>
            <a:off x="475081" y="2124632"/>
            <a:ext cx="1975428" cy="8129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  <a:cs typeface="+mn-ea"/>
                <a:sym typeface="+mn-lt"/>
              </a:rPr>
              <a:t>请在此处输入内容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  <a:cs typeface="+mn-ea"/>
                <a:sym typeface="+mn-lt"/>
              </a:rPr>
              <a:t>请在此处输入内容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  <a:cs typeface="+mn-ea"/>
                <a:sym typeface="+mn-lt"/>
              </a:rPr>
              <a:t>请在此处输入内容</a:t>
            </a:r>
          </a:p>
        </p:txBody>
      </p:sp>
      <p:sp>
        <p:nvSpPr>
          <p:cNvPr id="25" name="TextBox 33"/>
          <p:cNvSpPr txBox="1"/>
          <p:nvPr/>
        </p:nvSpPr>
        <p:spPr>
          <a:xfrm>
            <a:off x="1997045" y="4090412"/>
            <a:ext cx="285242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+mn-ea"/>
                <a:sym typeface="+mn-lt"/>
              </a:rPr>
              <a:t>请在此处输入内容</a:t>
            </a:r>
            <a:endParaRPr lang="zh-CN" altLang="en-US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90533" y="2571242"/>
            <a:ext cx="20726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+mn-ea"/>
                <a:sym typeface="+mn-lt"/>
              </a:rPr>
              <a:t>请在此处输入内容</a:t>
            </a:r>
            <a:endParaRPr lang="zh-CN" altLang="en-US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5144" y="1799314"/>
            <a:ext cx="20553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+mn-ea"/>
                <a:sym typeface="+mn-lt"/>
              </a:rPr>
              <a:t>请在此处输入内容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1866712" y="4364507"/>
            <a:ext cx="3113087" cy="81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latin typeface="+mn-ea"/>
              </a:rPr>
              <a:t>请在此处输入内容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724355" y="2142283"/>
            <a:ext cx="7772320" cy="830997"/>
          </a:xfrm>
          <a:prstGeom prst="rect">
            <a:avLst/>
          </a:prstGeom>
          <a:scene3d>
            <a:camera prst="perspectiveFront" fov="4500000"/>
            <a:lightRig rig="threePt" dir="t"/>
          </a:scene3d>
        </p:spPr>
        <p:txBody>
          <a:bodyPr wrap="square">
            <a:spAutoFit/>
            <a:sp3d extrusionH="63500" prstMaterial="metal">
              <a:contourClr>
                <a:srgbClr val="FFFFFF"/>
              </a:contourClr>
            </a:sp3d>
          </a:bodyPr>
          <a:lstStyle/>
          <a:p>
            <a:pPr defTabSz="457200"/>
            <a:r>
              <a:rPr lang="zh-CN" altLang="en-US" sz="4800" spc="300">
                <a:gradFill>
                  <a:gsLst>
                    <a:gs pos="0">
                      <a:srgbClr val="FFFFFF"/>
                    </a:gs>
                    <a:gs pos="58000">
                      <a:srgbClr val="FFFFFF"/>
                    </a:gs>
                    <a:gs pos="59000">
                      <a:srgbClr val="95969C"/>
                    </a:gs>
                    <a:gs pos="77000">
                      <a:srgbClr val="FFFFFF"/>
                    </a:gs>
                  </a:gsLst>
                  <a:lin ang="5400000" scaled="1"/>
                </a:gradFill>
                <a:effectLst>
                  <a:outerShdw blurRad="2286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+mj-ea"/>
                <a:ea typeface="+mj-ea"/>
                <a:cs typeface="阿里巴巴普惠体 H" panose="00020600040101010101" pitchFamily="18" charset="-122"/>
              </a:rPr>
              <a:t>请在此处输入标题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894867" y="2919801"/>
            <a:ext cx="76018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dirty="0"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9305" y="707775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229305" y="1261773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9305" y="3924362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29305" y="4478360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9305" y="5378227"/>
            <a:ext cx="626737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360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请在此处输入标题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229305" y="5932225"/>
            <a:ext cx="6267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400">
                <a:solidFill>
                  <a:schemeClr val="tx1">
                    <a:alpha val="70000"/>
                  </a:schemeClr>
                </a:solidFill>
                <a:effectLst>
                  <a:outerShdw blurRad="25400" sx="102000" sy="102000" algn="ctr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HERE INPUT YOUR ENGLISH TEXT</a:t>
            </a:r>
            <a:endParaRPr lang="zh-CN" altLang="en-US" sz="1400" dirty="0">
              <a:solidFill>
                <a:schemeClr val="tx1">
                  <a:alpha val="70000"/>
                </a:schemeClr>
              </a:solidFill>
              <a:effectLst>
                <a:outerShdw blurRad="25400" sx="102000" sy="102000" algn="ctr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085524" y="1729684"/>
            <a:ext cx="5543567" cy="4620178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1000">
                  <a:schemeClr val="accent1">
                    <a:alpha val="7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48692" y="1682376"/>
            <a:ext cx="94615" cy="9461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571308" y="6308725"/>
            <a:ext cx="94615" cy="9461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562910" y="1765300"/>
            <a:ext cx="4935962" cy="911038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9" name="Shape 2023"/>
          <p:cNvSpPr/>
          <p:nvPr/>
        </p:nvSpPr>
        <p:spPr>
          <a:xfrm>
            <a:off x="690757" y="1916698"/>
            <a:ext cx="4452938" cy="6161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删除右侧图片，单击占位符以添加新图片</a:t>
            </a:r>
            <a:endParaRPr lang="en-US" altLang="zh-CN" sz="1400">
              <a:solidFill>
                <a:schemeClr val="tx1"/>
              </a:solidFill>
              <a:latin typeface="+mn-ea"/>
              <a:sym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删除右侧图片，单击占位符以添加新图片</a:t>
            </a:r>
          </a:p>
        </p:txBody>
      </p:sp>
      <p:sp>
        <p:nvSpPr>
          <p:cNvPr id="25" name="平行四边形 24"/>
          <p:cNvSpPr/>
          <p:nvPr/>
        </p:nvSpPr>
        <p:spPr>
          <a:xfrm>
            <a:off x="562910" y="5431588"/>
            <a:ext cx="4935962" cy="911038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2" name="Shape 2023"/>
          <p:cNvSpPr/>
          <p:nvPr/>
        </p:nvSpPr>
        <p:spPr>
          <a:xfrm>
            <a:off x="690757" y="5582986"/>
            <a:ext cx="4452938" cy="6161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</a:rPr>
              <a:t>删除右侧图片，单击占位符以添加新图片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</a:rPr>
              <a:t>删除右侧图片，单击占位符以添加新图片</a:t>
            </a: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562910" y="4209492"/>
            <a:ext cx="4935962" cy="911038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" name="Shape 2023"/>
          <p:cNvSpPr/>
          <p:nvPr/>
        </p:nvSpPr>
        <p:spPr>
          <a:xfrm>
            <a:off x="690757" y="4360890"/>
            <a:ext cx="4452938" cy="6161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删除右侧图片，单击占位符以添加新图片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删除右侧图片，单击占位符以添加新图片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562910" y="2987396"/>
            <a:ext cx="4935962" cy="911038"/>
          </a:xfrm>
          <a:prstGeom prst="parallelogram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92000">
                <a:schemeClr val="accent2">
                  <a:alpha val="0"/>
                </a:schemeClr>
              </a:gs>
            </a:gsLst>
            <a:lin ang="8100000" scaled="0"/>
          </a:gradFill>
          <a:ln w="6350" cap="flat">
            <a:gradFill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81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83" tIns="54983" rIns="54983" bIns="54983" numCol="1" spcCol="38100" rtlCol="0" fromWordArt="0" anchor="ctr" anchorCtr="0" forceAA="0" compatLnSpc="1">
            <a:noAutofit/>
          </a:bodyPr>
          <a:lstStyle/>
          <a:p>
            <a:pPr marL="0" marR="0" lvl="0" indent="0" algn="l" defTabSz="10998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" name="Shape 2023"/>
          <p:cNvSpPr/>
          <p:nvPr/>
        </p:nvSpPr>
        <p:spPr>
          <a:xfrm>
            <a:off x="690757" y="3138794"/>
            <a:ext cx="4452938" cy="6161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删除右侧图片，单击占位符以添加新图片</a:t>
            </a:r>
            <a:endParaRPr lang="en-US" altLang="zh-CN" sz="1400">
              <a:solidFill>
                <a:schemeClr val="tx1"/>
              </a:solidFill>
              <a:latin typeface="+mn-ea"/>
              <a:sym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prstClr val="white"/>
              </a:buClr>
              <a:defRPr/>
            </a:pPr>
            <a:r>
              <a:rPr lang="zh-CN" altLang="en-US" sz="1400">
                <a:solidFill>
                  <a:schemeClr val="tx1"/>
                </a:solidFill>
                <a:latin typeface="+mn-ea"/>
                <a:sym typeface="+mn-ea"/>
              </a:rPr>
              <a:t>删除右侧图片，单击占位符以添加新图片</a:t>
            </a:r>
          </a:p>
        </p:txBody>
      </p:sp>
      <p:sp>
        <p:nvSpPr>
          <p:cNvPr id="30" name="Shape 2023"/>
          <p:cNvSpPr/>
          <p:nvPr/>
        </p:nvSpPr>
        <p:spPr>
          <a:xfrm>
            <a:off x="565025" y="1282371"/>
            <a:ext cx="928493" cy="11299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>
                <a:ln w="6350">
                  <a:gradFill>
                    <a:gsLst>
                      <a:gs pos="0">
                        <a:schemeClr val="accent2"/>
                      </a:gs>
                      <a:gs pos="69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77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1</a:t>
            </a:r>
            <a:endParaRPr kumimoji="0" lang="zh-CN" altLang="en-US" sz="5400" b="0" i="1" u="none" strike="noStrike" kern="1200" cap="none" spc="0" normalizeH="0" baseline="0" noProof="0" dirty="0">
              <a:ln w="6350">
                <a:gradFill>
                  <a:gsLst>
                    <a:gs pos="0">
                      <a:schemeClr val="accent2"/>
                    </a:gs>
                    <a:gs pos="69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2">
                      <a:alpha val="50000"/>
                    </a:schemeClr>
                  </a:gs>
                  <a:gs pos="77000">
                    <a:schemeClr val="accent2">
                      <a:alpha val="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31" name="Shape 2023"/>
          <p:cNvSpPr/>
          <p:nvPr/>
        </p:nvSpPr>
        <p:spPr>
          <a:xfrm>
            <a:off x="619346" y="2437566"/>
            <a:ext cx="928493" cy="11299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>
                <a:ln w="6350">
                  <a:gradFill>
                    <a:gsLst>
                      <a:gs pos="0">
                        <a:schemeClr val="accent2"/>
                      </a:gs>
                      <a:gs pos="69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77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2</a:t>
            </a:r>
            <a:endParaRPr kumimoji="0" lang="zh-CN" altLang="en-US" sz="5400" b="0" i="1" u="none" strike="noStrike" kern="1200" cap="none" spc="0" normalizeH="0" baseline="0" noProof="0" dirty="0">
              <a:ln w="6350">
                <a:gradFill>
                  <a:gsLst>
                    <a:gs pos="0">
                      <a:schemeClr val="accent2"/>
                    </a:gs>
                    <a:gs pos="69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2">
                      <a:alpha val="50000"/>
                    </a:schemeClr>
                  </a:gs>
                  <a:gs pos="77000">
                    <a:schemeClr val="accent2">
                      <a:alpha val="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33" name="Shape 2023"/>
          <p:cNvSpPr/>
          <p:nvPr/>
        </p:nvSpPr>
        <p:spPr>
          <a:xfrm>
            <a:off x="619346" y="3592761"/>
            <a:ext cx="928493" cy="11299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>
                <a:ln w="6350">
                  <a:gradFill>
                    <a:gsLst>
                      <a:gs pos="0">
                        <a:schemeClr val="accent2"/>
                      </a:gs>
                      <a:gs pos="69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77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3</a:t>
            </a:r>
            <a:endParaRPr kumimoji="0" lang="zh-CN" altLang="en-US" sz="5400" b="0" i="1" u="none" strike="noStrike" kern="1200" cap="none" spc="0" normalizeH="0" baseline="0" noProof="0" dirty="0">
              <a:ln w="6350">
                <a:gradFill>
                  <a:gsLst>
                    <a:gs pos="0">
                      <a:schemeClr val="accent2"/>
                    </a:gs>
                    <a:gs pos="69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2">
                      <a:alpha val="50000"/>
                    </a:schemeClr>
                  </a:gs>
                  <a:gs pos="77000">
                    <a:schemeClr val="accent2">
                      <a:alpha val="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34" name="Shape 2023"/>
          <p:cNvSpPr/>
          <p:nvPr/>
        </p:nvSpPr>
        <p:spPr>
          <a:xfrm>
            <a:off x="619346" y="4802436"/>
            <a:ext cx="928493" cy="11299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>
                <a:ln w="6350">
                  <a:gradFill>
                    <a:gsLst>
                      <a:gs pos="0">
                        <a:schemeClr val="accent2"/>
                      </a:gs>
                      <a:gs pos="69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77000">
                      <a:schemeClr val="accent2"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4</a:t>
            </a:r>
            <a:endParaRPr kumimoji="0" lang="zh-CN" altLang="en-US" sz="5400" b="0" i="1" u="none" strike="noStrike" kern="1200" cap="none" spc="0" normalizeH="0" baseline="0" noProof="0" dirty="0">
              <a:ln w="6350">
                <a:gradFill>
                  <a:gsLst>
                    <a:gs pos="0">
                      <a:schemeClr val="accent2"/>
                    </a:gs>
                    <a:gs pos="69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2">
                      <a:alpha val="50000"/>
                    </a:schemeClr>
                  </a:gs>
                  <a:gs pos="77000">
                    <a:schemeClr val="accent2">
                      <a:alpha val="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8695348">
            <a:off x="5127120" y="2570335"/>
            <a:ext cx="151998" cy="55156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等腰三角形 28"/>
          <p:cNvSpPr/>
          <p:nvPr/>
        </p:nvSpPr>
        <p:spPr>
          <a:xfrm rot="8695348">
            <a:off x="5127119" y="3789535"/>
            <a:ext cx="151998" cy="55156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等腰三角形 28"/>
          <p:cNvSpPr/>
          <p:nvPr/>
        </p:nvSpPr>
        <p:spPr>
          <a:xfrm rot="8695348">
            <a:off x="5127119" y="5008734"/>
            <a:ext cx="151998" cy="55156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等腰三角形 28"/>
          <p:cNvSpPr/>
          <p:nvPr/>
        </p:nvSpPr>
        <p:spPr>
          <a:xfrm rot="8695348">
            <a:off x="5127118" y="6246983"/>
            <a:ext cx="151998" cy="55156"/>
          </a:xfrm>
          <a:custGeom>
            <a:avLst/>
            <a:gdLst>
              <a:gd name="connsiteX0" fmla="*/ 0 w 322512"/>
              <a:gd name="connsiteY0" fmla="*/ 107659 h 107659"/>
              <a:gd name="connsiteX1" fmla="*/ 158108 w 322512"/>
              <a:gd name="connsiteY1" fmla="*/ 0 h 107659"/>
              <a:gd name="connsiteX2" fmla="*/ 322512 w 322512"/>
              <a:gd name="connsiteY2" fmla="*/ 107659 h 107659"/>
              <a:gd name="connsiteX3" fmla="*/ 0 w 322512"/>
              <a:gd name="connsiteY3" fmla="*/ 107659 h 107659"/>
              <a:gd name="connsiteX0-1" fmla="*/ 0 w 322512"/>
              <a:gd name="connsiteY0-2" fmla="*/ 117031 h 117031"/>
              <a:gd name="connsiteX1-3" fmla="*/ 153051 w 322512"/>
              <a:gd name="connsiteY1-4" fmla="*/ 0 h 117031"/>
              <a:gd name="connsiteX2-5" fmla="*/ 322512 w 322512"/>
              <a:gd name="connsiteY2-6" fmla="*/ 117031 h 117031"/>
              <a:gd name="connsiteX3-7" fmla="*/ 0 w 322512"/>
              <a:gd name="connsiteY3-8" fmla="*/ 117031 h 117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512" h="117031">
                <a:moveTo>
                  <a:pt x="0" y="117031"/>
                </a:moveTo>
                <a:lnTo>
                  <a:pt x="153051" y="0"/>
                </a:lnTo>
                <a:lnTo>
                  <a:pt x="322512" y="117031"/>
                </a:lnTo>
                <a:lnTo>
                  <a:pt x="0" y="117031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1012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/>
          <p:nvPr>
            <p:custDataLst>
              <p:tags r:id="rId1"/>
            </p:custDataLst>
          </p:nvPr>
        </p:nvSpPr>
        <p:spPr bwMode="auto">
          <a:xfrm>
            <a:off x="804283" y="2248534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noProof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Arial" panose="020B0604020202020204" pitchFamily="34" charset="0"/>
              </a:rPr>
              <a:t>请在此处输入内容</a:t>
            </a:r>
          </a:p>
        </p:txBody>
      </p:sp>
      <p:sp>
        <p:nvSpPr>
          <p:cNvPr id="8" name="任意多边形 16"/>
          <p:cNvSpPr/>
          <p:nvPr>
            <p:custDataLst>
              <p:tags r:id="rId2"/>
            </p:custDataLst>
          </p:nvPr>
        </p:nvSpPr>
        <p:spPr bwMode="auto">
          <a:xfrm>
            <a:off x="8963977" y="2248534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noProof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Arial" panose="020B0604020202020204" pitchFamily="34" charset="0"/>
              </a:rPr>
              <a:t>请在此处输入内容</a:t>
            </a:r>
          </a:p>
        </p:txBody>
      </p:sp>
      <p:sp>
        <p:nvSpPr>
          <p:cNvPr id="13" name="任意多边形 27"/>
          <p:cNvSpPr/>
          <p:nvPr>
            <p:custDataLst>
              <p:tags r:id="rId3"/>
            </p:custDataLst>
          </p:nvPr>
        </p:nvSpPr>
        <p:spPr bwMode="auto">
          <a:xfrm>
            <a:off x="3524181" y="3995393"/>
            <a:ext cx="242374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noProof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Arial" panose="020B0604020202020204" pitchFamily="34" charset="0"/>
              </a:rPr>
              <a:t>请在此处输入内容</a:t>
            </a:r>
          </a:p>
        </p:txBody>
      </p:sp>
      <p:sp>
        <p:nvSpPr>
          <p:cNvPr id="17" name="任意多边形 31"/>
          <p:cNvSpPr/>
          <p:nvPr>
            <p:custDataLst>
              <p:tags r:id="rId4"/>
            </p:custDataLst>
          </p:nvPr>
        </p:nvSpPr>
        <p:spPr bwMode="auto">
          <a:xfrm>
            <a:off x="6244079" y="3995393"/>
            <a:ext cx="242374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noProof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Arial" panose="020B0604020202020204" pitchFamily="34" charset="0"/>
              </a:rPr>
              <a:t>请在此处输入内容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71694" y="3178453"/>
            <a:ext cx="2488918" cy="7359094"/>
            <a:chOff x="2240427" y="1231900"/>
            <a:chExt cx="3268696" cy="9664699"/>
          </a:xfrm>
        </p:grpSpPr>
        <p:sp>
          <p:nvSpPr>
            <p:cNvPr id="20" name="菱形 19"/>
            <p:cNvSpPr/>
            <p:nvPr/>
          </p:nvSpPr>
          <p:spPr>
            <a:xfrm>
              <a:off x="2240428" y="1231900"/>
              <a:ext cx="3268695" cy="506007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7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平行四边形 20"/>
            <p:cNvSpPr/>
            <p:nvPr/>
          </p:nvSpPr>
          <p:spPr>
            <a:xfrm rot="5400000">
              <a:off x="-1648248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平行四边形 22"/>
            <p:cNvSpPr/>
            <p:nvPr/>
          </p:nvSpPr>
          <p:spPr>
            <a:xfrm rot="16200000" flipH="1">
              <a:off x="-13900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91592" y="5002202"/>
            <a:ext cx="2488918" cy="7359094"/>
            <a:chOff x="2240427" y="1231900"/>
            <a:chExt cx="3268696" cy="9664699"/>
          </a:xfrm>
        </p:grpSpPr>
        <p:sp>
          <p:nvSpPr>
            <p:cNvPr id="30" name="菱形 29"/>
            <p:cNvSpPr/>
            <p:nvPr/>
          </p:nvSpPr>
          <p:spPr>
            <a:xfrm>
              <a:off x="2240428" y="1231900"/>
              <a:ext cx="3268695" cy="506007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7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平行四边形 30"/>
            <p:cNvSpPr/>
            <p:nvPr/>
          </p:nvSpPr>
          <p:spPr>
            <a:xfrm rot="5400000">
              <a:off x="-1648248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平行四边形 31"/>
            <p:cNvSpPr/>
            <p:nvPr/>
          </p:nvSpPr>
          <p:spPr>
            <a:xfrm rot="16200000" flipH="1">
              <a:off x="-13900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11490" y="5002202"/>
            <a:ext cx="2488918" cy="7359094"/>
            <a:chOff x="2240427" y="1231900"/>
            <a:chExt cx="3268696" cy="9664699"/>
          </a:xfrm>
        </p:grpSpPr>
        <p:sp>
          <p:nvSpPr>
            <p:cNvPr id="34" name="菱形 33"/>
            <p:cNvSpPr/>
            <p:nvPr/>
          </p:nvSpPr>
          <p:spPr>
            <a:xfrm>
              <a:off x="2240428" y="1231900"/>
              <a:ext cx="3268695" cy="506007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7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平行四边形 34"/>
            <p:cNvSpPr/>
            <p:nvPr/>
          </p:nvSpPr>
          <p:spPr>
            <a:xfrm rot="5400000">
              <a:off x="-1648248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平行四边形 35"/>
            <p:cNvSpPr/>
            <p:nvPr/>
          </p:nvSpPr>
          <p:spPr>
            <a:xfrm rot="16200000" flipH="1">
              <a:off x="-13900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31387" y="3178453"/>
            <a:ext cx="2488918" cy="7359094"/>
            <a:chOff x="2240427" y="1231900"/>
            <a:chExt cx="3268696" cy="9664699"/>
          </a:xfrm>
        </p:grpSpPr>
        <p:sp>
          <p:nvSpPr>
            <p:cNvPr id="38" name="菱形 37"/>
            <p:cNvSpPr/>
            <p:nvPr/>
          </p:nvSpPr>
          <p:spPr>
            <a:xfrm>
              <a:off x="2240428" y="1231900"/>
              <a:ext cx="3268695" cy="506007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7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平行四边形 38"/>
            <p:cNvSpPr/>
            <p:nvPr/>
          </p:nvSpPr>
          <p:spPr>
            <a:xfrm rot="5400000">
              <a:off x="-1648248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平行四边形 39"/>
            <p:cNvSpPr/>
            <p:nvPr/>
          </p:nvSpPr>
          <p:spPr>
            <a:xfrm rot="16200000" flipH="1">
              <a:off x="-13900" y="5373577"/>
              <a:ext cx="9411697" cy="1634348"/>
            </a:xfrm>
            <a:prstGeom prst="parallelogram">
              <a:avLst>
                <a:gd name="adj" fmla="val 15403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1" name="矩形 40"/>
          <p:cNvSpPr/>
          <p:nvPr/>
        </p:nvSpPr>
        <p:spPr>
          <a:xfrm>
            <a:off x="4605387" y="1368438"/>
            <a:ext cx="298122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请在此处输入内容</a:t>
            </a:r>
            <a:endParaRPr lang="en-US" altLang="zh-CN" sz="2800">
              <a:gradFill flip="none" rotWithShape="1">
                <a:gsLst>
                  <a:gs pos="29448">
                    <a:schemeClr val="tx1"/>
                  </a:gs>
                  <a:gs pos="11000">
                    <a:schemeClr val="tx1">
                      <a:lumMod val="95000"/>
                    </a:schemeClr>
                  </a:gs>
                  <a:gs pos="63000">
                    <a:schemeClr val="tx1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Arial" panose="020B0604020202020204" pitchFamily="34" charset="0"/>
            </a:endParaRPr>
          </a:p>
          <a:p>
            <a:pPr algn="ctr"/>
            <a:r>
              <a:rPr lang="zh-CN" altLang="en-US" sz="2800">
                <a:gradFill flip="none" rotWithShape="1">
                  <a:gsLst>
                    <a:gs pos="29448">
                      <a:schemeClr val="tx1"/>
                    </a:gs>
                    <a:gs pos="11000">
                      <a:schemeClr val="tx1">
                        <a:lumMod val="95000"/>
                      </a:schemeClr>
                    </a:gs>
                    <a:gs pos="63000">
                      <a:schemeClr val="tx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请在此处输入内容</a:t>
            </a:r>
          </a:p>
        </p:txBody>
      </p:sp>
      <p:sp>
        <p:nvSpPr>
          <p:cNvPr id="10" name="文本框 19"/>
          <p:cNvSpPr txBox="1">
            <a:spLocks noChangeArrowheads="1"/>
          </p:cNvSpPr>
          <p:nvPr/>
        </p:nvSpPr>
        <p:spPr bwMode="auto">
          <a:xfrm>
            <a:off x="1310831" y="2635447"/>
            <a:ext cx="1410643" cy="8208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4038175" y="4381933"/>
            <a:ext cx="1410643" cy="8208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  <a:endParaRPr lang="zh-CN" altLang="en-US" dirty="0" err="1">
              <a:latin typeface="+mn-ea"/>
            </a:endParaRPr>
          </a:p>
        </p:txBody>
      </p:sp>
      <p:sp>
        <p:nvSpPr>
          <p:cNvPr id="19" name="文本框 19"/>
          <p:cNvSpPr txBox="1">
            <a:spLocks noChangeArrowheads="1"/>
          </p:cNvSpPr>
          <p:nvPr/>
        </p:nvSpPr>
        <p:spPr bwMode="auto">
          <a:xfrm>
            <a:off x="6750627" y="4381933"/>
            <a:ext cx="1410643" cy="8208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9470524" y="2635447"/>
            <a:ext cx="1410644" cy="8208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/>
            </a:lvl1pPr>
          </a:lstStyle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+mn-ea"/>
              </a:rPr>
              <a:t>请在此处输入内容</a:t>
            </a:r>
          </a:p>
        </p:txBody>
      </p:sp>
      <p:sp>
        <p:nvSpPr>
          <p:cNvPr id="42" name="Oval 4_1"/>
          <p:cNvSpPr/>
          <p:nvPr/>
        </p:nvSpPr>
        <p:spPr>
          <a:xfrm>
            <a:off x="-3810000" y="-10020235"/>
            <a:ext cx="19812000" cy="1257300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 flipV="1">
            <a:off x="1885485" y="1845170"/>
            <a:ext cx="261334" cy="261332"/>
            <a:chOff x="5909950" y="1651973"/>
            <a:chExt cx="372100" cy="372098"/>
          </a:xfrm>
        </p:grpSpPr>
        <p:sp>
          <p:nvSpPr>
            <p:cNvPr id="44" name="椭圆 43"/>
            <p:cNvSpPr/>
            <p:nvPr/>
          </p:nvSpPr>
          <p:spPr>
            <a:xfrm>
              <a:off x="5909950" y="1651973"/>
              <a:ext cx="372100" cy="37209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009483" y="1752600"/>
              <a:ext cx="173034" cy="139342"/>
              <a:chOff x="6910388" y="1452563"/>
              <a:chExt cx="314324" cy="157162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6910388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7067550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组合 47"/>
          <p:cNvGrpSpPr/>
          <p:nvPr/>
        </p:nvGrpSpPr>
        <p:grpSpPr>
          <a:xfrm flipV="1">
            <a:off x="10045178" y="1845170"/>
            <a:ext cx="261334" cy="261332"/>
            <a:chOff x="5909950" y="1651973"/>
            <a:chExt cx="372100" cy="372098"/>
          </a:xfrm>
        </p:grpSpPr>
        <p:sp>
          <p:nvSpPr>
            <p:cNvPr id="49" name="椭圆 48"/>
            <p:cNvSpPr/>
            <p:nvPr/>
          </p:nvSpPr>
          <p:spPr>
            <a:xfrm>
              <a:off x="5909950" y="1651973"/>
              <a:ext cx="372100" cy="37209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009483" y="1752600"/>
              <a:ext cx="173034" cy="139342"/>
              <a:chOff x="6910388" y="1452563"/>
              <a:chExt cx="314324" cy="157162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V="1">
                <a:off x="6910388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 flipV="1">
                <a:off x="7067550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 flipV="1">
            <a:off x="7325281" y="2374115"/>
            <a:ext cx="261334" cy="261332"/>
            <a:chOff x="5909950" y="1651973"/>
            <a:chExt cx="372100" cy="372098"/>
          </a:xfrm>
        </p:grpSpPr>
        <p:sp>
          <p:nvSpPr>
            <p:cNvPr id="54" name="椭圆 53"/>
            <p:cNvSpPr/>
            <p:nvPr/>
          </p:nvSpPr>
          <p:spPr>
            <a:xfrm>
              <a:off x="5909950" y="1651973"/>
              <a:ext cx="372100" cy="37209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009483" y="1752600"/>
              <a:ext cx="173034" cy="139342"/>
              <a:chOff x="6910388" y="1452563"/>
              <a:chExt cx="314324" cy="157162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V="1">
                <a:off x="6910388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7067550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 flipV="1">
            <a:off x="4612829" y="2374115"/>
            <a:ext cx="261334" cy="261332"/>
            <a:chOff x="5909950" y="1651973"/>
            <a:chExt cx="372100" cy="372098"/>
          </a:xfrm>
        </p:grpSpPr>
        <p:sp>
          <p:nvSpPr>
            <p:cNvPr id="59" name="椭圆 58"/>
            <p:cNvSpPr/>
            <p:nvPr/>
          </p:nvSpPr>
          <p:spPr>
            <a:xfrm>
              <a:off x="5909950" y="1651973"/>
              <a:ext cx="372100" cy="37209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009483" y="1752600"/>
              <a:ext cx="173034" cy="139342"/>
              <a:chOff x="6910388" y="1452563"/>
              <a:chExt cx="314324" cy="157162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6910388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7067550" y="1452563"/>
                <a:ext cx="157162" cy="15716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62"/>
  <p:tag name="KSO_WM_UNIT_TYPE" val="m_h_a"/>
  <p:tag name="KSO_WM_UNIT_INDEX" val="1_1_1"/>
  <p:tag name="KSO_WM_UNIT_ID" val="diagram160262_4*m_h_a*1_1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&#10;IPSU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62"/>
  <p:tag name="KSO_WM_UNIT_TYPE" val="m_h_a"/>
  <p:tag name="KSO_WM_UNIT_INDEX" val="1_4_1"/>
  <p:tag name="KSO_WM_UNIT_ID" val="diagram160262_4*m_h_a*1_4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&#10;IPSUM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62"/>
  <p:tag name="KSO_WM_UNIT_TYPE" val="m_h_a"/>
  <p:tag name="KSO_WM_UNIT_INDEX" val="1_4_1"/>
  <p:tag name="KSO_WM_UNIT_ID" val="diagram160262_4*m_h_a*1_4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&#10;IPSUM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62"/>
  <p:tag name="KSO_WM_UNIT_TYPE" val="m_h_a"/>
  <p:tag name="KSO_WM_UNIT_INDEX" val="1_1_1"/>
  <p:tag name="KSO_WM_UNIT_ID" val="diagram160262_4*m_h_a*1_1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&#10;IPSU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www.2ppt.com">
  <a:themeElements>
    <a:clrScheme name="中车">
      <a:dk1>
        <a:sysClr val="windowText" lastClr="000000"/>
      </a:dk1>
      <a:lt1>
        <a:sysClr val="window" lastClr="FFFFFF"/>
      </a:lt1>
      <a:dk2>
        <a:srgbClr val="051441"/>
      </a:dk2>
      <a:lt2>
        <a:srgbClr val="DBEFF9"/>
      </a:lt2>
      <a:accent1>
        <a:srgbClr val="009DD9"/>
      </a:accent1>
      <a:accent2>
        <a:srgbClr val="0BD0D9"/>
      </a:accent2>
      <a:accent3>
        <a:srgbClr val="85DFD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阿里普惠">
      <a:majorFont>
        <a:latin typeface="阿里巴巴普惠体 B"/>
        <a:ea typeface="阿里巴巴普惠体 B"/>
        <a:cs typeface=""/>
      </a:majorFont>
      <a:minorFont>
        <a:latin typeface="阿里巴巴普惠体 R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真空白模板</Template>
  <TotalTime>0</TotalTime>
  <Words>1610</Words>
  <Application>Microsoft Office PowerPoint</Application>
  <PresentationFormat>宽屏</PresentationFormat>
  <Paragraphs>348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Arual</vt:lpstr>
      <vt:lpstr>阿里巴巴普惠体 B</vt:lpstr>
      <vt:lpstr>阿里巴巴普惠体 H</vt:lpstr>
      <vt:lpstr>阿里巴巴普惠体 R</vt:lpstr>
      <vt:lpstr>等线</vt:lpstr>
      <vt:lpstr>思源黑体 CN Medium</vt:lpstr>
      <vt:lpstr>宋体</vt:lpstr>
      <vt:lpstr>微软雅黑</vt:lpstr>
      <vt:lpstr>Arial</vt:lpstr>
      <vt:lpstr>Calibri</vt:lpstr>
      <vt:lpstr>Roboto Lt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2019-12-03T13:13:00Z</dcterms:created>
  <dcterms:modified xsi:type="dcterms:W3CDTF">2023-01-11T01:53:42Z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A8460C333B424D8CA11B934BA58C0239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